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994-FBA1-4107-A1CF-76480E09E454}" type="datetimeFigureOut">
              <a:rPr lang="en-US" smtClean="0"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4F9D-772B-4C3E-AA2F-671B5B0FBD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994-FBA1-4107-A1CF-76480E09E454}" type="datetimeFigureOut">
              <a:rPr lang="en-US" smtClean="0"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4F9D-772B-4C3E-AA2F-671B5B0FBD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994-FBA1-4107-A1CF-76480E09E454}" type="datetimeFigureOut">
              <a:rPr lang="en-US" smtClean="0"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4F9D-772B-4C3E-AA2F-671B5B0FBD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994-FBA1-4107-A1CF-76480E09E454}" type="datetimeFigureOut">
              <a:rPr lang="en-US" smtClean="0"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4F9D-772B-4C3E-AA2F-671B5B0FBD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994-FBA1-4107-A1CF-76480E09E454}" type="datetimeFigureOut">
              <a:rPr lang="en-US" smtClean="0"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4F9D-772B-4C3E-AA2F-671B5B0FBD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994-FBA1-4107-A1CF-76480E09E454}" type="datetimeFigureOut">
              <a:rPr lang="en-US" smtClean="0"/>
              <a:t>7/16/14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4F9D-772B-4C3E-AA2F-671B5B0FBD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994-FBA1-4107-A1CF-76480E09E454}" type="datetimeFigureOut">
              <a:rPr lang="en-US" smtClean="0"/>
              <a:t>7/16/14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4F9D-772B-4C3E-AA2F-671B5B0FBD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994-FBA1-4107-A1CF-76480E09E454}" type="datetimeFigureOut">
              <a:rPr lang="en-US" smtClean="0"/>
              <a:t>7/16/14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4F9D-772B-4C3E-AA2F-671B5B0FBD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994-FBA1-4107-A1CF-76480E09E454}" type="datetimeFigureOut">
              <a:rPr lang="en-US" smtClean="0"/>
              <a:t>7/16/14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4F9D-772B-4C3E-AA2F-671B5B0FBD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994-FBA1-4107-A1CF-76480E09E454}" type="datetimeFigureOut">
              <a:rPr lang="en-US" smtClean="0"/>
              <a:t>7/16/14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4F9D-772B-4C3E-AA2F-671B5B0FBD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994-FBA1-4107-A1CF-76480E09E454}" type="datetimeFigureOut">
              <a:rPr lang="en-US" smtClean="0"/>
              <a:t>7/16/14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4F9D-772B-4C3E-AA2F-671B5B0FBD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4994-FBA1-4107-A1CF-76480E09E454}" type="datetimeFigureOut">
              <a:rPr lang="en-US" smtClean="0"/>
              <a:t>7/16/14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4F9D-772B-4C3E-AA2F-671B5B0FBD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00400" y="1295399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324" y="1295399"/>
            <a:ext cx="28082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ree_rings_di00057_300x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295399"/>
            <a:ext cx="2805545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Georgia" pitchFamily="18" charset="0"/>
              </a:rPr>
              <a:t>Two-toned Rings – Early Wood (light color, large cells)</a:t>
            </a:r>
          </a:p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Georgia" pitchFamily="18" charset="0"/>
              </a:rPr>
              <a:t>and Late Wood (dark, small cells)</a:t>
            </a:r>
            <a:endParaRPr lang="en-US" sz="2400" b="1" dirty="0">
              <a:solidFill>
                <a:srgbClr val="336699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59068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Late Wood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(dark rings)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59830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Early Wood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(light rings)</a:t>
            </a:r>
            <a:endParaRPr lang="en-US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248400" y="3810000"/>
            <a:ext cx="762000" cy="20574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772400" y="2362200"/>
            <a:ext cx="228600" cy="34290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Georgia" pitchFamily="18" charset="0"/>
              </a:rPr>
              <a:t>Two-toned Rings – Early Wood (light color, large cells)</a:t>
            </a:r>
          </a:p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Georgia" pitchFamily="18" charset="0"/>
              </a:rPr>
              <a:t>and Late Wood (dark, small cells)</a:t>
            </a:r>
            <a:endParaRPr lang="en-US" sz="2400" b="1" dirty="0">
              <a:solidFill>
                <a:srgbClr val="336699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44600"/>
            <a:ext cx="76184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58</Words>
  <Application>Microsoft Macintosh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 Russell</dc:creator>
  <cp:lastModifiedBy>Scott Denning</cp:lastModifiedBy>
  <cp:revision>11</cp:revision>
  <dcterms:created xsi:type="dcterms:W3CDTF">2014-07-16T18:25:09Z</dcterms:created>
  <dcterms:modified xsi:type="dcterms:W3CDTF">2014-07-17T04:58:55Z</dcterms:modified>
</cp:coreProperties>
</file>