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9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70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6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8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0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8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85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0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3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B8EE2-F95C-6743-8227-2A87ADCD3BF8}" type="datetimeFigureOut">
              <a:rPr lang="en-US" smtClean="0"/>
              <a:t>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9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8EE2-F95C-6743-8227-2A87ADCD3BF8}" type="datetimeFigureOut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72719-6855-414F-B582-0FCC08002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78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100" y="914400"/>
            <a:ext cx="6019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07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Colorado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Denning</dc:creator>
  <cp:lastModifiedBy>Scott Denning</cp:lastModifiedBy>
  <cp:revision>2</cp:revision>
  <dcterms:created xsi:type="dcterms:W3CDTF">2015-02-11T04:31:03Z</dcterms:created>
  <dcterms:modified xsi:type="dcterms:W3CDTF">2015-02-12T17:52:19Z</dcterms:modified>
</cp:coreProperties>
</file>