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9" autoAdjust="0"/>
  </p:normalViewPr>
  <p:slideViewPr>
    <p:cSldViewPr snapToGrid="0">
      <p:cViewPr varScale="1">
        <p:scale>
          <a:sx n="114" d="100"/>
          <a:sy n="114" d="100"/>
        </p:scale>
        <p:origin x="-276" y="-90"/>
      </p:cViewPr>
      <p:guideLst>
        <p:guide orient="horz" pos="494"/>
        <p:guide pos="49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0ADE-8488-4BE9-AF56-9F50CDB6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5238-93B6-4A57-BEA1-CDA3D4FD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DBA9-93FF-4857-899E-BF6883BD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D5CE-1706-424C-AC48-CFADB7AFE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6897-D09A-4107-A379-10D674343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0D28-B0F4-4E87-A542-F3000307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43C8-8688-433D-AE5A-91EB68A2F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4609-6DA9-4F6C-B749-6AE37939B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98FB-B6FF-4B3D-86C5-65944C69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9BA1-A039-4377-9212-72F4B6CDE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7949-0D88-4117-B32A-3A88B2BD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2BE746A-AFEF-4C1E-AE1B-41300881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"/>
          <p:cNvSpPr>
            <a:spLocks noChangeArrowheads="1"/>
          </p:cNvSpPr>
          <p:nvPr/>
        </p:nvSpPr>
        <p:spPr bwMode="auto">
          <a:xfrm>
            <a:off x="2868613" y="3121025"/>
            <a:ext cx="4410075" cy="2662238"/>
          </a:xfrm>
          <a:prstGeom prst="ellipse">
            <a:avLst/>
          </a:prstGeom>
          <a:solidFill>
            <a:srgbClr val="EAEAEA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692400" y="4006850"/>
            <a:ext cx="5041900" cy="7191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 flipV="1">
            <a:off x="4265613" y="2852738"/>
            <a:ext cx="1404937" cy="31083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027238" y="3810000"/>
            <a:ext cx="728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South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7640638" y="4570413"/>
            <a:ext cx="7032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North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3884613" y="5973763"/>
            <a:ext cx="635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East</a:t>
            </a: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5376863" y="2589213"/>
            <a:ext cx="6778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West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4895850" y="5438775"/>
            <a:ext cx="844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Sunrise</a:t>
            </a: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5868988" y="3449638"/>
            <a:ext cx="8048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Sunset</a:t>
            </a:r>
          </a:p>
        </p:txBody>
      </p:sp>
      <p:sp>
        <p:nvSpPr>
          <p:cNvPr id="2059" name="Arc 14"/>
          <p:cNvSpPr>
            <a:spLocks/>
          </p:cNvSpPr>
          <p:nvPr/>
        </p:nvSpPr>
        <p:spPr bwMode="auto">
          <a:xfrm rot="-2100000">
            <a:off x="4006850" y="2576513"/>
            <a:ext cx="890588" cy="3251200"/>
          </a:xfrm>
          <a:custGeom>
            <a:avLst/>
            <a:gdLst>
              <a:gd name="T0" fmla="*/ 0 w 21600"/>
              <a:gd name="T1" fmla="*/ 3251200 h 21600"/>
              <a:gd name="T2" fmla="*/ 888980 w 21600"/>
              <a:gd name="T3" fmla="*/ 0 h 21600"/>
              <a:gd name="T4" fmla="*/ 890588 w 21600"/>
              <a:gd name="T5" fmla="*/ 3251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5"/>
                  <a:pt x="9646" y="21"/>
                  <a:pt x="2156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5"/>
                  <a:pt x="9646" y="21"/>
                  <a:pt x="2156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rc 15"/>
          <p:cNvSpPr>
            <a:spLocks/>
          </p:cNvSpPr>
          <p:nvPr/>
        </p:nvSpPr>
        <p:spPr bwMode="auto">
          <a:xfrm rot="9480000">
            <a:off x="4903788" y="1960563"/>
            <a:ext cx="1300162" cy="1762125"/>
          </a:xfrm>
          <a:custGeom>
            <a:avLst/>
            <a:gdLst>
              <a:gd name="T0" fmla="*/ 1300162 w 21600"/>
              <a:gd name="T1" fmla="*/ 1762125 h 21619"/>
              <a:gd name="T2" fmla="*/ 0 w 21600"/>
              <a:gd name="T3" fmla="*/ 0 h 21619"/>
              <a:gd name="T4" fmla="*/ 1300162 w 21600"/>
              <a:gd name="T5" fmla="*/ 1549 h 21619"/>
              <a:gd name="T6" fmla="*/ 0 60000 65536"/>
              <a:gd name="T7" fmla="*/ 0 60000 65536"/>
              <a:gd name="T8" fmla="*/ 0 60000 65536"/>
              <a:gd name="T9" fmla="*/ 0 w 21600"/>
              <a:gd name="T10" fmla="*/ 0 h 21619"/>
              <a:gd name="T11" fmla="*/ 21600 w 21600"/>
              <a:gd name="T12" fmla="*/ 21619 h 2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19" fill="none" extrusionOk="0">
                <a:moveTo>
                  <a:pt x="21600" y="21619"/>
                </a:moveTo>
                <a:cubicBezTo>
                  <a:pt x="9670" y="21619"/>
                  <a:pt x="0" y="11948"/>
                  <a:pt x="0" y="19"/>
                </a:cubicBezTo>
                <a:cubicBezTo>
                  <a:pt x="-1" y="12"/>
                  <a:pt x="0" y="6"/>
                  <a:pt x="0" y="0"/>
                </a:cubicBezTo>
              </a:path>
              <a:path w="21600" h="21619" stroke="0" extrusionOk="0">
                <a:moveTo>
                  <a:pt x="21600" y="21619"/>
                </a:moveTo>
                <a:cubicBezTo>
                  <a:pt x="9670" y="21619"/>
                  <a:pt x="0" y="11948"/>
                  <a:pt x="0" y="19"/>
                </a:cubicBezTo>
                <a:cubicBezTo>
                  <a:pt x="-1" y="12"/>
                  <a:pt x="0" y="6"/>
                  <a:pt x="0" y="0"/>
                </a:cubicBezTo>
                <a:lnTo>
                  <a:pt x="21600" y="19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16"/>
          <p:cNvSpPr>
            <a:spLocks noChangeArrowheads="1"/>
          </p:cNvSpPr>
          <p:nvPr/>
        </p:nvSpPr>
        <p:spPr bwMode="auto">
          <a:xfrm>
            <a:off x="3641725" y="1573213"/>
            <a:ext cx="1173163" cy="1147762"/>
          </a:xfrm>
          <a:prstGeom prst="ellipse">
            <a:avLst/>
          </a:prstGeom>
          <a:solidFill>
            <a:srgbClr val="B2B2B2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7"/>
          <p:cNvSpPr>
            <a:spLocks noChangeShapeType="1"/>
          </p:cNvSpPr>
          <p:nvPr/>
        </p:nvSpPr>
        <p:spPr bwMode="auto">
          <a:xfrm>
            <a:off x="4222750" y="2171700"/>
            <a:ext cx="787400" cy="21637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rc 18"/>
          <p:cNvSpPr>
            <a:spLocks/>
          </p:cNvSpPr>
          <p:nvPr/>
        </p:nvSpPr>
        <p:spPr bwMode="auto">
          <a:xfrm rot="6360000">
            <a:off x="2885282" y="3053556"/>
            <a:ext cx="1208088" cy="1101725"/>
          </a:xfrm>
          <a:custGeom>
            <a:avLst/>
            <a:gdLst>
              <a:gd name="T0" fmla="*/ 1208088 w 21600"/>
              <a:gd name="T1" fmla="*/ 1101725 h 21600"/>
              <a:gd name="T2" fmla="*/ 0 w 21600"/>
              <a:gd name="T3" fmla="*/ 0 h 21600"/>
              <a:gd name="T4" fmla="*/ 1208088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2244725" y="2832100"/>
            <a:ext cx="116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Azimuth Angle</a:t>
            </a:r>
          </a:p>
          <a:p>
            <a:r>
              <a:rPr lang="en-US" sz="1200"/>
              <a:t>(From South)</a:t>
            </a: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4213225" y="2166938"/>
            <a:ext cx="0" cy="10572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 rot="3480000">
            <a:off x="4177507" y="3386931"/>
            <a:ext cx="838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algn="ctr" defTabSz="2963863"/>
            <a:r>
              <a:rPr lang="en-US" sz="1200"/>
              <a:t>Altitude</a:t>
            </a:r>
          </a:p>
        </p:txBody>
      </p:sp>
      <p:sp>
        <p:nvSpPr>
          <p:cNvPr id="2067" name="Arc 22"/>
          <p:cNvSpPr>
            <a:spLocks/>
          </p:cNvSpPr>
          <p:nvPr/>
        </p:nvSpPr>
        <p:spPr bwMode="auto">
          <a:xfrm rot="3900000">
            <a:off x="4329907" y="3067844"/>
            <a:ext cx="255587" cy="320675"/>
          </a:xfrm>
          <a:custGeom>
            <a:avLst/>
            <a:gdLst>
              <a:gd name="T0" fmla="*/ 255587 w 21600"/>
              <a:gd name="T1" fmla="*/ 320675 h 21600"/>
              <a:gd name="T2" fmla="*/ 0 w 21600"/>
              <a:gd name="T3" fmla="*/ 0 h 21600"/>
              <a:gd name="T4" fmla="*/ 25558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3"/>
          <p:cNvSpPr>
            <a:spLocks noChangeShapeType="1"/>
          </p:cNvSpPr>
          <p:nvPr/>
        </p:nvSpPr>
        <p:spPr bwMode="auto">
          <a:xfrm flipH="1">
            <a:off x="6216650" y="1717675"/>
            <a:ext cx="17081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4"/>
          <p:cNvSpPr>
            <a:spLocks noChangeShapeType="1"/>
          </p:cNvSpPr>
          <p:nvPr/>
        </p:nvSpPr>
        <p:spPr bwMode="auto">
          <a:xfrm flipV="1">
            <a:off x="7123113" y="552450"/>
            <a:ext cx="0" cy="11652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25"/>
          <p:cNvSpPr>
            <a:spLocks noChangeShapeType="1"/>
          </p:cNvSpPr>
          <p:nvPr/>
        </p:nvSpPr>
        <p:spPr bwMode="auto">
          <a:xfrm flipH="1" flipV="1">
            <a:off x="6542088" y="615950"/>
            <a:ext cx="577850" cy="1101725"/>
          </a:xfrm>
          <a:prstGeom prst="line">
            <a:avLst/>
          </a:prstGeom>
          <a:noFill/>
          <a:ln w="12699">
            <a:solidFill>
              <a:schemeClr val="tx1"/>
            </a:solidFill>
            <a:prstDash val="lg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rc 26"/>
          <p:cNvSpPr>
            <a:spLocks/>
          </p:cNvSpPr>
          <p:nvPr/>
        </p:nvSpPr>
        <p:spPr bwMode="auto">
          <a:xfrm>
            <a:off x="6769100" y="982663"/>
            <a:ext cx="355600" cy="736600"/>
          </a:xfrm>
          <a:custGeom>
            <a:avLst/>
            <a:gdLst>
              <a:gd name="T0" fmla="*/ 0 w 11106"/>
              <a:gd name="T1" fmla="*/ 104829 h 21600"/>
              <a:gd name="T2" fmla="*/ 354031 w 11106"/>
              <a:gd name="T3" fmla="*/ 0 h 21600"/>
              <a:gd name="T4" fmla="*/ 355600 w 11106"/>
              <a:gd name="T5" fmla="*/ 736600 h 21600"/>
              <a:gd name="T6" fmla="*/ 0 60000 65536"/>
              <a:gd name="T7" fmla="*/ 0 60000 65536"/>
              <a:gd name="T8" fmla="*/ 0 60000 65536"/>
              <a:gd name="T9" fmla="*/ 0 w 11106"/>
              <a:gd name="T10" fmla="*/ 0 h 21600"/>
              <a:gd name="T11" fmla="*/ 11106 w 11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06" h="21600" fill="none" extrusionOk="0">
                <a:moveTo>
                  <a:pt x="-1" y="3073"/>
                </a:moveTo>
                <a:cubicBezTo>
                  <a:pt x="3341" y="1071"/>
                  <a:pt x="7161" y="8"/>
                  <a:pt x="11057" y="0"/>
                </a:cubicBezTo>
              </a:path>
              <a:path w="11106" h="21600" stroke="0" extrusionOk="0">
                <a:moveTo>
                  <a:pt x="-1" y="3073"/>
                </a:moveTo>
                <a:cubicBezTo>
                  <a:pt x="3341" y="1071"/>
                  <a:pt x="7161" y="8"/>
                  <a:pt x="11057" y="0"/>
                </a:cubicBezTo>
                <a:lnTo>
                  <a:pt x="11106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Arc 27"/>
          <p:cNvSpPr>
            <a:spLocks/>
          </p:cNvSpPr>
          <p:nvPr/>
        </p:nvSpPr>
        <p:spPr bwMode="auto">
          <a:xfrm>
            <a:off x="6405563" y="1077913"/>
            <a:ext cx="612775" cy="641350"/>
          </a:xfrm>
          <a:custGeom>
            <a:avLst/>
            <a:gdLst>
              <a:gd name="T0" fmla="*/ 0 w 21599"/>
              <a:gd name="T1" fmla="*/ 636578 h 19893"/>
              <a:gd name="T2" fmla="*/ 374037 w 21599"/>
              <a:gd name="T3" fmla="*/ 0 h 19893"/>
              <a:gd name="T4" fmla="*/ 612775 w 21599"/>
              <a:gd name="T5" fmla="*/ 641350 h 19893"/>
              <a:gd name="T6" fmla="*/ 0 60000 65536"/>
              <a:gd name="T7" fmla="*/ 0 60000 65536"/>
              <a:gd name="T8" fmla="*/ 0 60000 65536"/>
              <a:gd name="T9" fmla="*/ 0 w 21599"/>
              <a:gd name="T10" fmla="*/ 0 h 19893"/>
              <a:gd name="T11" fmla="*/ 21599 w 21599"/>
              <a:gd name="T12" fmla="*/ 19893 h 198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19893" fill="none" extrusionOk="0">
                <a:moveTo>
                  <a:pt x="-1" y="19744"/>
                </a:moveTo>
                <a:cubicBezTo>
                  <a:pt x="58" y="11121"/>
                  <a:pt x="5241" y="3359"/>
                  <a:pt x="13183" y="-1"/>
                </a:cubicBezTo>
              </a:path>
              <a:path w="21599" h="19893" stroke="0" extrusionOk="0">
                <a:moveTo>
                  <a:pt x="-1" y="19744"/>
                </a:moveTo>
                <a:cubicBezTo>
                  <a:pt x="58" y="11121"/>
                  <a:pt x="5241" y="3359"/>
                  <a:pt x="13183" y="-1"/>
                </a:cubicBezTo>
                <a:lnTo>
                  <a:pt x="21599" y="19893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8"/>
          <p:cNvSpPr>
            <a:spLocks noChangeArrowheads="1"/>
          </p:cNvSpPr>
          <p:nvPr/>
        </p:nvSpPr>
        <p:spPr bwMode="auto">
          <a:xfrm flipH="1">
            <a:off x="5789613" y="1122363"/>
            <a:ext cx="638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88" tIns="26988" rIns="52388" bIns="26988">
            <a:spAutoFit/>
          </a:bodyPr>
          <a:lstStyle/>
          <a:p>
            <a:pPr algn="ctr" defTabSz="288925"/>
            <a:r>
              <a:rPr lang="en-US" sz="1200"/>
              <a:t>altitude </a:t>
            </a:r>
          </a:p>
          <a:p>
            <a:pPr algn="ctr" defTabSz="288925"/>
            <a:r>
              <a:rPr lang="en-US" sz="1200"/>
              <a:t>angle</a:t>
            </a:r>
          </a:p>
        </p:txBody>
      </p:sp>
      <p:sp>
        <p:nvSpPr>
          <p:cNvPr id="2074" name="Rectangle 29"/>
          <p:cNvSpPr>
            <a:spLocks noChangeArrowheads="1"/>
          </p:cNvSpPr>
          <p:nvPr/>
        </p:nvSpPr>
        <p:spPr bwMode="auto">
          <a:xfrm flipH="1">
            <a:off x="6413500" y="1762125"/>
            <a:ext cx="13462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88" tIns="26988" rIns="52388" bIns="26988">
            <a:spAutoFit/>
          </a:bodyPr>
          <a:lstStyle/>
          <a:p>
            <a:pPr defTabSz="288925"/>
            <a:r>
              <a:rPr lang="en-US" sz="1200"/>
              <a:t>horizontal  surface</a:t>
            </a:r>
          </a:p>
        </p:txBody>
      </p:sp>
      <p:sp>
        <p:nvSpPr>
          <p:cNvPr id="2075" name="Rectangle 30"/>
          <p:cNvSpPr>
            <a:spLocks noChangeArrowheads="1"/>
          </p:cNvSpPr>
          <p:nvPr/>
        </p:nvSpPr>
        <p:spPr bwMode="auto">
          <a:xfrm flipH="1">
            <a:off x="7185025" y="742950"/>
            <a:ext cx="11033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88" tIns="26988" rIns="52388" bIns="26988">
            <a:spAutoFit/>
          </a:bodyPr>
          <a:lstStyle/>
          <a:p>
            <a:pPr algn="ctr" defTabSz="288925"/>
            <a:r>
              <a:rPr lang="en-US" sz="1200">
                <a:latin typeface="Times New Roman" pitchFamily="18" charset="0"/>
              </a:rPr>
              <a:t> </a:t>
            </a:r>
            <a:r>
              <a:rPr lang="en-US" sz="1200"/>
              <a:t>perpendicular </a:t>
            </a:r>
          </a:p>
          <a:p>
            <a:pPr algn="ctr" defTabSz="288925"/>
            <a:r>
              <a:rPr lang="en-US" sz="1200"/>
              <a:t>to surface</a:t>
            </a:r>
          </a:p>
        </p:txBody>
      </p:sp>
      <p:sp>
        <p:nvSpPr>
          <p:cNvPr id="2076" name="Oval 31"/>
          <p:cNvSpPr>
            <a:spLocks noChangeArrowheads="1"/>
          </p:cNvSpPr>
          <p:nvPr/>
        </p:nvSpPr>
        <p:spPr bwMode="auto">
          <a:xfrm>
            <a:off x="6284913" y="346075"/>
            <a:ext cx="304800" cy="293688"/>
          </a:xfrm>
          <a:prstGeom prst="ellipse">
            <a:avLst/>
          </a:prstGeom>
          <a:solidFill>
            <a:srgbClr val="B2B2B2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32"/>
          <p:cNvSpPr>
            <a:spLocks noChangeArrowheads="1"/>
          </p:cNvSpPr>
          <p:nvPr/>
        </p:nvSpPr>
        <p:spPr bwMode="auto">
          <a:xfrm flipH="1">
            <a:off x="6618288" y="495300"/>
            <a:ext cx="63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zenith </a:t>
            </a:r>
          </a:p>
          <a:p>
            <a:r>
              <a:rPr lang="en-US" sz="1200"/>
              <a:t>angle</a:t>
            </a:r>
          </a:p>
        </p:txBody>
      </p:sp>
      <p:sp>
        <p:nvSpPr>
          <p:cNvPr id="2078" name="Rectangle 33"/>
          <p:cNvSpPr>
            <a:spLocks noChangeArrowheads="1"/>
          </p:cNvSpPr>
          <p:nvPr/>
        </p:nvSpPr>
        <p:spPr bwMode="auto">
          <a:xfrm>
            <a:off x="5794375" y="255588"/>
            <a:ext cx="2473325" cy="17780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Rectangle 34"/>
          <p:cNvSpPr>
            <a:spLocks noChangeArrowheads="1"/>
          </p:cNvSpPr>
          <p:nvPr/>
        </p:nvSpPr>
        <p:spPr bwMode="auto">
          <a:xfrm>
            <a:off x="3890963" y="1846263"/>
            <a:ext cx="601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/>
            <a:r>
              <a:rPr lang="en-US" sz="1200"/>
              <a:t>Sun</a:t>
            </a:r>
          </a:p>
        </p:txBody>
      </p:sp>
      <p:sp>
        <p:nvSpPr>
          <p:cNvPr id="2080" name="Line 35"/>
          <p:cNvSpPr>
            <a:spLocks noChangeShapeType="1"/>
          </p:cNvSpPr>
          <p:nvPr/>
        </p:nvSpPr>
        <p:spPr bwMode="auto">
          <a:xfrm flipH="1" flipV="1">
            <a:off x="4079875" y="3041650"/>
            <a:ext cx="912813" cy="12969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36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4.1</a:t>
            </a:r>
          </a:p>
        </p:txBody>
      </p:sp>
      <p:sp>
        <p:nvSpPr>
          <p:cNvPr id="208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lar"/>
          <p:cNvPicPr>
            <a:picLocks noChangeAspect="1" noChangeArrowheads="1"/>
          </p:cNvPicPr>
          <p:nvPr/>
        </p:nvPicPr>
        <p:blipFill>
          <a:blip r:embed="rId2" cstate="print"/>
          <a:srcRect l="8458" t="37363" r="7759" b="35666"/>
          <a:stretch>
            <a:fillRect/>
          </a:stretch>
        </p:blipFill>
        <p:spPr bwMode="auto">
          <a:xfrm>
            <a:off x="2493963" y="128588"/>
            <a:ext cx="53308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ngwave"/>
          <p:cNvPicPr>
            <a:picLocks noChangeAspect="1" noChangeArrowheads="1"/>
          </p:cNvPicPr>
          <p:nvPr/>
        </p:nvPicPr>
        <p:blipFill>
          <a:blip r:embed="rId3" cstate="print"/>
          <a:srcRect l="8470" t="37035" r="8795" b="35451"/>
          <a:stretch>
            <a:fillRect/>
          </a:stretch>
        </p:blipFill>
        <p:spPr bwMode="auto">
          <a:xfrm>
            <a:off x="2503488" y="2319338"/>
            <a:ext cx="525621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et"/>
          <p:cNvPicPr>
            <a:picLocks noChangeAspect="1" noChangeArrowheads="1"/>
          </p:cNvPicPr>
          <p:nvPr/>
        </p:nvPicPr>
        <p:blipFill>
          <a:blip r:embed="rId4" cstate="print"/>
          <a:srcRect l="8795" t="37035" r="8470" b="35471"/>
          <a:stretch>
            <a:fillRect/>
          </a:stretch>
        </p:blipFill>
        <p:spPr bwMode="auto">
          <a:xfrm>
            <a:off x="2524125" y="4508500"/>
            <a:ext cx="525621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76213" y="641350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4.10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5"/>
          <p:cNvGrpSpPr>
            <a:grpSpLocks/>
          </p:cNvGrpSpPr>
          <p:nvPr/>
        </p:nvGrpSpPr>
        <p:grpSpPr bwMode="auto">
          <a:xfrm>
            <a:off x="898525" y="2046288"/>
            <a:ext cx="3840163" cy="2373312"/>
            <a:chOff x="593" y="641"/>
            <a:chExt cx="2419" cy="1495"/>
          </a:xfrm>
        </p:grpSpPr>
        <p:sp>
          <p:nvSpPr>
            <p:cNvPr id="3093" name="Rectangle 2"/>
            <p:cNvSpPr>
              <a:spLocks noChangeArrowheads="1"/>
            </p:cNvSpPr>
            <p:nvPr/>
          </p:nvSpPr>
          <p:spPr bwMode="auto">
            <a:xfrm>
              <a:off x="2256" y="785"/>
              <a:ext cx="7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Winter Solstice</a:t>
              </a:r>
            </a:p>
          </p:txBody>
        </p:sp>
        <p:sp>
          <p:nvSpPr>
            <p:cNvPr id="3094" name="Oval 9"/>
            <p:cNvSpPr>
              <a:spLocks noChangeArrowheads="1"/>
            </p:cNvSpPr>
            <p:nvPr/>
          </p:nvSpPr>
          <p:spPr bwMode="auto">
            <a:xfrm>
              <a:off x="1008" y="960"/>
              <a:ext cx="1508" cy="9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>
              <a:off x="957" y="1241"/>
              <a:ext cx="1683" cy="345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V="1">
              <a:off x="1489" y="861"/>
              <a:ext cx="498" cy="110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>
              <a:off x="1052" y="1010"/>
              <a:ext cx="698" cy="39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921" y="1068"/>
              <a:ext cx="303" cy="66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14"/>
            <p:cNvSpPr>
              <a:spLocks noChangeShapeType="1"/>
            </p:cNvSpPr>
            <p:nvPr/>
          </p:nvSpPr>
          <p:spPr bwMode="auto">
            <a:xfrm>
              <a:off x="1128" y="800"/>
              <a:ext cx="539" cy="15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Rectangle 15"/>
            <p:cNvSpPr>
              <a:spLocks noChangeArrowheads="1"/>
            </p:cNvSpPr>
            <p:nvPr/>
          </p:nvSpPr>
          <p:spPr bwMode="auto">
            <a:xfrm>
              <a:off x="2630" y="1519"/>
              <a:ext cx="3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North</a:t>
              </a:r>
            </a:p>
          </p:txBody>
        </p:sp>
        <p:sp>
          <p:nvSpPr>
            <p:cNvPr id="3101" name="Rectangle 16"/>
            <p:cNvSpPr>
              <a:spLocks noChangeArrowheads="1"/>
            </p:cNvSpPr>
            <p:nvPr/>
          </p:nvSpPr>
          <p:spPr bwMode="auto">
            <a:xfrm>
              <a:off x="1334" y="1963"/>
              <a:ext cx="3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East</a:t>
              </a:r>
            </a:p>
          </p:txBody>
        </p:sp>
        <p:sp>
          <p:nvSpPr>
            <p:cNvPr id="3102" name="Rectangle 17"/>
            <p:cNvSpPr>
              <a:spLocks noChangeArrowheads="1"/>
            </p:cNvSpPr>
            <p:nvPr/>
          </p:nvSpPr>
          <p:spPr bwMode="auto">
            <a:xfrm>
              <a:off x="1874" y="727"/>
              <a:ext cx="3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West</a:t>
              </a:r>
            </a:p>
          </p:txBody>
        </p:sp>
        <p:sp>
          <p:nvSpPr>
            <p:cNvPr id="3103" name="Rectangle 18"/>
            <p:cNvSpPr>
              <a:spLocks noChangeArrowheads="1"/>
            </p:cNvSpPr>
            <p:nvPr/>
          </p:nvSpPr>
          <p:spPr bwMode="auto">
            <a:xfrm>
              <a:off x="593" y="1138"/>
              <a:ext cx="3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South</a:t>
              </a:r>
            </a:p>
          </p:txBody>
        </p:sp>
        <p:sp>
          <p:nvSpPr>
            <p:cNvPr id="3104" name="Arc 27"/>
            <p:cNvSpPr>
              <a:spLocks/>
            </p:cNvSpPr>
            <p:nvPr/>
          </p:nvSpPr>
          <p:spPr bwMode="auto">
            <a:xfrm rot="4320000">
              <a:off x="1206" y="1200"/>
              <a:ext cx="143" cy="72"/>
            </a:xfrm>
            <a:custGeom>
              <a:avLst/>
              <a:gdLst>
                <a:gd name="T0" fmla="*/ 142 w 21600"/>
                <a:gd name="T1" fmla="*/ 72 h 21900"/>
                <a:gd name="T2" fmla="*/ 0 w 21600"/>
                <a:gd name="T3" fmla="*/ 0 h 21900"/>
                <a:gd name="T4" fmla="*/ 143 w 21600"/>
                <a:gd name="T5" fmla="*/ 1 h 219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00"/>
                <a:gd name="T11" fmla="*/ 21600 w 21600"/>
                <a:gd name="T12" fmla="*/ 21900 h 21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00" fill="none" extrusionOk="0">
                  <a:moveTo>
                    <a:pt x="21446" y="21900"/>
                  </a:moveTo>
                  <a:cubicBezTo>
                    <a:pt x="9577" y="21816"/>
                    <a:pt x="0" y="12170"/>
                    <a:pt x="0" y="301"/>
                  </a:cubicBezTo>
                  <a:cubicBezTo>
                    <a:pt x="-1" y="200"/>
                    <a:pt x="0" y="100"/>
                    <a:pt x="2" y="0"/>
                  </a:cubicBezTo>
                </a:path>
                <a:path w="21600" h="21900" stroke="0" extrusionOk="0">
                  <a:moveTo>
                    <a:pt x="21446" y="21900"/>
                  </a:moveTo>
                  <a:cubicBezTo>
                    <a:pt x="9577" y="21816"/>
                    <a:pt x="0" y="12170"/>
                    <a:pt x="0" y="301"/>
                  </a:cubicBezTo>
                  <a:cubicBezTo>
                    <a:pt x="-1" y="200"/>
                    <a:pt x="0" y="100"/>
                    <a:pt x="2" y="0"/>
                  </a:cubicBezTo>
                  <a:lnTo>
                    <a:pt x="21600" y="301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Rectangle 28"/>
            <p:cNvSpPr>
              <a:spLocks noChangeArrowheads="1"/>
            </p:cNvSpPr>
            <p:nvPr/>
          </p:nvSpPr>
          <p:spPr bwMode="auto">
            <a:xfrm rot="1140000">
              <a:off x="1251" y="1195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26.5</a:t>
              </a:r>
              <a:r>
                <a:rPr lang="en-US" sz="1200" baseline="30000"/>
                <a:t>o</a:t>
              </a:r>
            </a:p>
          </p:txBody>
        </p:sp>
        <p:sp>
          <p:nvSpPr>
            <p:cNvPr id="3106" name="Oval 29"/>
            <p:cNvSpPr>
              <a:spLocks noChangeArrowheads="1"/>
            </p:cNvSpPr>
            <p:nvPr/>
          </p:nvSpPr>
          <p:spPr bwMode="auto">
            <a:xfrm>
              <a:off x="740" y="641"/>
              <a:ext cx="405" cy="429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Rectangle 30"/>
            <p:cNvSpPr>
              <a:spLocks noChangeArrowheads="1"/>
            </p:cNvSpPr>
            <p:nvPr/>
          </p:nvSpPr>
          <p:spPr bwMode="auto">
            <a:xfrm>
              <a:off x="1172" y="1573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Sunrise</a:t>
              </a:r>
            </a:p>
          </p:txBody>
        </p:sp>
        <p:sp>
          <p:nvSpPr>
            <p:cNvPr id="3108" name="Rectangle 31"/>
            <p:cNvSpPr>
              <a:spLocks noChangeArrowheads="1"/>
            </p:cNvSpPr>
            <p:nvPr/>
          </p:nvSpPr>
          <p:spPr bwMode="auto">
            <a:xfrm>
              <a:off x="1472" y="961"/>
              <a:ext cx="4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Sunset</a:t>
              </a: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308850" y="2290763"/>
            <a:ext cx="133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Summer Solstice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5413375" y="2601913"/>
            <a:ext cx="2444750" cy="1473200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5313363" y="3090863"/>
            <a:ext cx="2800350" cy="400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6188075" y="2405063"/>
            <a:ext cx="800100" cy="1771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286500" y="2324100"/>
            <a:ext cx="314325" cy="9493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9"/>
          <p:cNvSpPr>
            <a:spLocks noChangeArrowheads="1"/>
          </p:cNvSpPr>
          <p:nvPr/>
        </p:nvSpPr>
        <p:spPr bwMode="auto">
          <a:xfrm>
            <a:off x="4784725" y="2941638"/>
            <a:ext cx="582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South</a:t>
            </a:r>
          </a:p>
        </p:txBody>
      </p:sp>
      <p:sp>
        <p:nvSpPr>
          <p:cNvPr id="3081" name="Rectangle 20"/>
          <p:cNvSpPr>
            <a:spLocks noChangeArrowheads="1"/>
          </p:cNvSpPr>
          <p:nvPr/>
        </p:nvSpPr>
        <p:spPr bwMode="auto">
          <a:xfrm>
            <a:off x="8099425" y="3379788"/>
            <a:ext cx="557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North</a:t>
            </a:r>
          </a:p>
        </p:txBody>
      </p:sp>
      <p:sp>
        <p:nvSpPr>
          <p:cNvPr id="3082" name="Rectangle 21"/>
          <p:cNvSpPr>
            <a:spLocks noChangeArrowheads="1"/>
          </p:cNvSpPr>
          <p:nvPr/>
        </p:nvSpPr>
        <p:spPr bwMode="auto">
          <a:xfrm>
            <a:off x="6022975" y="4217988"/>
            <a:ext cx="488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East</a:t>
            </a:r>
          </a:p>
        </p:txBody>
      </p:sp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6518275" y="2236788"/>
            <a:ext cx="531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West</a:t>
            </a:r>
          </a:p>
        </p:txBody>
      </p:sp>
      <p:sp>
        <p:nvSpPr>
          <p:cNvPr id="3084" name="Rectangle 23"/>
          <p:cNvSpPr>
            <a:spLocks noChangeArrowheads="1"/>
          </p:cNvSpPr>
          <p:nvPr/>
        </p:nvSpPr>
        <p:spPr bwMode="auto">
          <a:xfrm>
            <a:off x="6537325" y="3798888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Sunrise</a:t>
            </a:r>
          </a:p>
        </p:txBody>
      </p:sp>
      <p:sp>
        <p:nvSpPr>
          <p:cNvPr id="3085" name="Rectangle 24"/>
          <p:cNvSpPr>
            <a:spLocks noChangeArrowheads="1"/>
          </p:cNvSpPr>
          <p:nvPr/>
        </p:nvSpPr>
        <p:spPr bwMode="auto">
          <a:xfrm>
            <a:off x="6931025" y="2786063"/>
            <a:ext cx="658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Sunset</a:t>
            </a:r>
          </a:p>
        </p:txBody>
      </p:sp>
      <p:sp>
        <p:nvSpPr>
          <p:cNvPr id="3086" name="Arc 25"/>
          <p:cNvSpPr>
            <a:spLocks/>
          </p:cNvSpPr>
          <p:nvPr/>
        </p:nvSpPr>
        <p:spPr bwMode="auto">
          <a:xfrm rot="2460000">
            <a:off x="6316663" y="2900363"/>
            <a:ext cx="188912" cy="314325"/>
          </a:xfrm>
          <a:custGeom>
            <a:avLst/>
            <a:gdLst>
              <a:gd name="T0" fmla="*/ 188912 w 21600"/>
              <a:gd name="T1" fmla="*/ 314325 h 21600"/>
              <a:gd name="T2" fmla="*/ 0 w 21600"/>
              <a:gd name="T3" fmla="*/ 0 h 21600"/>
              <a:gd name="T4" fmla="*/ 18891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26"/>
          <p:cNvSpPr>
            <a:spLocks noChangeArrowheads="1"/>
          </p:cNvSpPr>
          <p:nvPr/>
        </p:nvSpPr>
        <p:spPr bwMode="auto">
          <a:xfrm>
            <a:off x="5956300" y="2708275"/>
            <a:ext cx="538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73.5</a:t>
            </a:r>
            <a:r>
              <a:rPr lang="en-US" sz="1200" baseline="30000"/>
              <a:t>o</a:t>
            </a:r>
          </a:p>
        </p:txBody>
      </p:sp>
      <p:sp>
        <p:nvSpPr>
          <p:cNvPr id="3088" name="Arc 32"/>
          <p:cNvSpPr>
            <a:spLocks/>
          </p:cNvSpPr>
          <p:nvPr/>
        </p:nvSpPr>
        <p:spPr bwMode="auto">
          <a:xfrm rot="-2100000">
            <a:off x="6043613" y="2297113"/>
            <a:ext cx="495300" cy="1806575"/>
          </a:xfrm>
          <a:custGeom>
            <a:avLst/>
            <a:gdLst>
              <a:gd name="T0" fmla="*/ 0 w 21600"/>
              <a:gd name="T1" fmla="*/ 1806575 h 21600"/>
              <a:gd name="T2" fmla="*/ 493718 w 21600"/>
              <a:gd name="T3" fmla="*/ 0 h 21600"/>
              <a:gd name="T4" fmla="*/ 495300 w 21600"/>
              <a:gd name="T5" fmla="*/ 18065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7"/>
                  <a:pt x="9628" y="38"/>
                  <a:pt x="2153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7"/>
                  <a:pt x="9628" y="38"/>
                  <a:pt x="2153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rc 33"/>
          <p:cNvSpPr>
            <a:spLocks/>
          </p:cNvSpPr>
          <p:nvPr/>
        </p:nvSpPr>
        <p:spPr bwMode="auto">
          <a:xfrm rot="9480000">
            <a:off x="6542088" y="1954213"/>
            <a:ext cx="722312" cy="977900"/>
          </a:xfrm>
          <a:custGeom>
            <a:avLst/>
            <a:gdLst>
              <a:gd name="T0" fmla="*/ 722312 w 21600"/>
              <a:gd name="T1" fmla="*/ 977900 h 21600"/>
              <a:gd name="T2" fmla="*/ 0 w 21600"/>
              <a:gd name="T3" fmla="*/ 0 h 21600"/>
              <a:gd name="T4" fmla="*/ 72231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Oval 34"/>
          <p:cNvSpPr>
            <a:spLocks noChangeArrowheads="1"/>
          </p:cNvSpPr>
          <p:nvPr/>
        </p:nvSpPr>
        <p:spPr bwMode="auto">
          <a:xfrm>
            <a:off x="5843588" y="1741488"/>
            <a:ext cx="646112" cy="631825"/>
          </a:xfrm>
          <a:prstGeom prst="ellipse">
            <a:avLst/>
          </a:prstGeom>
          <a:solidFill>
            <a:srgbClr val="B2B2B2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37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4.2</a:t>
            </a:r>
          </a:p>
        </p:txBody>
      </p:sp>
      <p:sp>
        <p:nvSpPr>
          <p:cNvPr id="309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1354138" y="1177925"/>
            <a:ext cx="6727825" cy="3689350"/>
          </a:xfrm>
          <a:custGeom>
            <a:avLst/>
            <a:gdLst>
              <a:gd name="T0" fmla="*/ 4227 w 4238"/>
              <a:gd name="T1" fmla="*/ 1053 h 2324"/>
              <a:gd name="T2" fmla="*/ 4193 w 4238"/>
              <a:gd name="T3" fmla="*/ 926 h 2324"/>
              <a:gd name="T4" fmla="*/ 4133 w 4238"/>
              <a:gd name="T5" fmla="*/ 802 h 2324"/>
              <a:gd name="T6" fmla="*/ 4048 w 4238"/>
              <a:gd name="T7" fmla="*/ 682 h 2324"/>
              <a:gd name="T8" fmla="*/ 3940 w 4238"/>
              <a:gd name="T9" fmla="*/ 568 h 2324"/>
              <a:gd name="T10" fmla="*/ 3810 w 4238"/>
              <a:gd name="T11" fmla="*/ 462 h 2324"/>
              <a:gd name="T12" fmla="*/ 3658 w 4238"/>
              <a:gd name="T13" fmla="*/ 364 h 2324"/>
              <a:gd name="T14" fmla="*/ 3489 w 4238"/>
              <a:gd name="T15" fmla="*/ 275 h 2324"/>
              <a:gd name="T16" fmla="*/ 3302 w 4238"/>
              <a:gd name="T17" fmla="*/ 198 h 2324"/>
              <a:gd name="T18" fmla="*/ 3101 w 4238"/>
              <a:gd name="T19" fmla="*/ 133 h 2324"/>
              <a:gd name="T20" fmla="*/ 2888 w 4238"/>
              <a:gd name="T21" fmla="*/ 79 h 2324"/>
              <a:gd name="T22" fmla="*/ 2665 w 4238"/>
              <a:gd name="T23" fmla="*/ 39 h 2324"/>
              <a:gd name="T24" fmla="*/ 2436 w 4238"/>
              <a:gd name="T25" fmla="*/ 13 h 2324"/>
              <a:gd name="T26" fmla="*/ 2202 w 4238"/>
              <a:gd name="T27" fmla="*/ 1 h 2324"/>
              <a:gd name="T28" fmla="*/ 1969 w 4238"/>
              <a:gd name="T29" fmla="*/ 3 h 2324"/>
              <a:gd name="T30" fmla="*/ 1736 w 4238"/>
              <a:gd name="T31" fmla="*/ 19 h 2324"/>
              <a:gd name="T32" fmla="*/ 1508 w 4238"/>
              <a:gd name="T33" fmla="*/ 49 h 2324"/>
              <a:gd name="T34" fmla="*/ 1289 w 4238"/>
              <a:gd name="T35" fmla="*/ 92 h 2324"/>
              <a:gd name="T36" fmla="*/ 1079 w 4238"/>
              <a:gd name="T37" fmla="*/ 149 h 2324"/>
              <a:gd name="T38" fmla="*/ 881 w 4238"/>
              <a:gd name="T39" fmla="*/ 218 h 2324"/>
              <a:gd name="T40" fmla="*/ 699 w 4238"/>
              <a:gd name="T41" fmla="*/ 299 h 2324"/>
              <a:gd name="T42" fmla="*/ 533 w 4238"/>
              <a:gd name="T43" fmla="*/ 390 h 2324"/>
              <a:gd name="T44" fmla="*/ 388 w 4238"/>
              <a:gd name="T45" fmla="*/ 490 h 2324"/>
              <a:gd name="T46" fmla="*/ 264 w 4238"/>
              <a:gd name="T47" fmla="*/ 599 h 2324"/>
              <a:gd name="T48" fmla="*/ 162 w 4238"/>
              <a:gd name="T49" fmla="*/ 714 h 2324"/>
              <a:gd name="T50" fmla="*/ 84 w 4238"/>
              <a:gd name="T51" fmla="*/ 835 h 2324"/>
              <a:gd name="T52" fmla="*/ 31 w 4238"/>
              <a:gd name="T53" fmla="*/ 960 h 2324"/>
              <a:gd name="T54" fmla="*/ 3 w 4238"/>
              <a:gd name="T55" fmla="*/ 1088 h 2324"/>
              <a:gd name="T56" fmla="*/ 1 w 4238"/>
              <a:gd name="T57" fmla="*/ 1216 h 2324"/>
              <a:gd name="T58" fmla="*/ 26 w 4238"/>
              <a:gd name="T59" fmla="*/ 1344 h 2324"/>
              <a:gd name="T60" fmla="*/ 76 w 4238"/>
              <a:gd name="T61" fmla="*/ 1469 h 2324"/>
              <a:gd name="T62" fmla="*/ 149 w 4238"/>
              <a:gd name="T63" fmla="*/ 1591 h 2324"/>
              <a:gd name="T64" fmla="*/ 248 w 4238"/>
              <a:gd name="T65" fmla="*/ 1708 h 2324"/>
              <a:gd name="T66" fmla="*/ 370 w 4238"/>
              <a:gd name="T67" fmla="*/ 1817 h 2324"/>
              <a:gd name="T68" fmla="*/ 512 w 4238"/>
              <a:gd name="T69" fmla="*/ 1919 h 2324"/>
              <a:gd name="T70" fmla="*/ 675 w 4238"/>
              <a:gd name="T71" fmla="*/ 2011 h 2324"/>
              <a:gd name="T72" fmla="*/ 854 w 4238"/>
              <a:gd name="T73" fmla="*/ 2094 h 2324"/>
              <a:gd name="T74" fmla="*/ 1051 w 4238"/>
              <a:gd name="T75" fmla="*/ 2164 h 2324"/>
              <a:gd name="T76" fmla="*/ 1259 w 4238"/>
              <a:gd name="T77" fmla="*/ 2223 h 2324"/>
              <a:gd name="T78" fmla="*/ 1478 w 4238"/>
              <a:gd name="T79" fmla="*/ 2268 h 2324"/>
              <a:gd name="T80" fmla="*/ 1705 w 4238"/>
              <a:gd name="T81" fmla="*/ 2300 h 2324"/>
              <a:gd name="T82" fmla="*/ 1936 w 4238"/>
              <a:gd name="T83" fmla="*/ 2318 h 2324"/>
              <a:gd name="T84" fmla="*/ 2170 w 4238"/>
              <a:gd name="T85" fmla="*/ 2322 h 2324"/>
              <a:gd name="T86" fmla="*/ 2403 w 4238"/>
              <a:gd name="T87" fmla="*/ 2312 h 2324"/>
              <a:gd name="T88" fmla="*/ 2633 w 4238"/>
              <a:gd name="T89" fmla="*/ 2288 h 2324"/>
              <a:gd name="T90" fmla="*/ 2857 w 4238"/>
              <a:gd name="T91" fmla="*/ 2250 h 2324"/>
              <a:gd name="T92" fmla="*/ 3072 w 4238"/>
              <a:gd name="T93" fmla="*/ 2199 h 2324"/>
              <a:gd name="T94" fmla="*/ 3275 w 4238"/>
              <a:gd name="T95" fmla="*/ 2135 h 2324"/>
              <a:gd name="T96" fmla="*/ 3464 w 4238"/>
              <a:gd name="T97" fmla="*/ 2059 h 2324"/>
              <a:gd name="T98" fmla="*/ 3636 w 4238"/>
              <a:gd name="T99" fmla="*/ 1972 h 2324"/>
              <a:gd name="T100" fmla="*/ 3789 w 4238"/>
              <a:gd name="T101" fmla="*/ 1875 h 2324"/>
              <a:gd name="T102" fmla="*/ 3923 w 4238"/>
              <a:gd name="T103" fmla="*/ 1770 h 2324"/>
              <a:gd name="T104" fmla="*/ 4035 w 4238"/>
              <a:gd name="T105" fmla="*/ 1657 h 2324"/>
              <a:gd name="T106" fmla="*/ 4122 w 4238"/>
              <a:gd name="T107" fmla="*/ 1538 h 2324"/>
              <a:gd name="T108" fmla="*/ 4186 w 4238"/>
              <a:gd name="T109" fmla="*/ 1415 h 2324"/>
              <a:gd name="T110" fmla="*/ 4224 w 4238"/>
              <a:gd name="T111" fmla="*/ 1288 h 2324"/>
              <a:gd name="T112" fmla="*/ 4237 w 4238"/>
              <a:gd name="T113" fmla="*/ 1160 h 23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38"/>
              <a:gd name="T172" fmla="*/ 0 h 2324"/>
              <a:gd name="T173" fmla="*/ 4238 w 4238"/>
              <a:gd name="T174" fmla="*/ 2324 h 23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38" h="2324">
                <a:moveTo>
                  <a:pt x="4237" y="1160"/>
                </a:moveTo>
                <a:lnTo>
                  <a:pt x="4237" y="1138"/>
                </a:lnTo>
                <a:lnTo>
                  <a:pt x="4236" y="1117"/>
                </a:lnTo>
                <a:lnTo>
                  <a:pt x="4234" y="1096"/>
                </a:lnTo>
                <a:lnTo>
                  <a:pt x="4231" y="1074"/>
                </a:lnTo>
                <a:lnTo>
                  <a:pt x="4227" y="1053"/>
                </a:lnTo>
                <a:lnTo>
                  <a:pt x="4223" y="1032"/>
                </a:lnTo>
                <a:lnTo>
                  <a:pt x="4219" y="1010"/>
                </a:lnTo>
                <a:lnTo>
                  <a:pt x="4213" y="989"/>
                </a:lnTo>
                <a:lnTo>
                  <a:pt x="4208" y="968"/>
                </a:lnTo>
                <a:lnTo>
                  <a:pt x="4200" y="947"/>
                </a:lnTo>
                <a:lnTo>
                  <a:pt x="4193" y="926"/>
                </a:lnTo>
                <a:lnTo>
                  <a:pt x="4184" y="905"/>
                </a:lnTo>
                <a:lnTo>
                  <a:pt x="4175" y="884"/>
                </a:lnTo>
                <a:lnTo>
                  <a:pt x="4166" y="864"/>
                </a:lnTo>
                <a:lnTo>
                  <a:pt x="4156" y="843"/>
                </a:lnTo>
                <a:lnTo>
                  <a:pt x="4144" y="822"/>
                </a:lnTo>
                <a:lnTo>
                  <a:pt x="4133" y="802"/>
                </a:lnTo>
                <a:lnTo>
                  <a:pt x="4120" y="782"/>
                </a:lnTo>
                <a:lnTo>
                  <a:pt x="4107" y="761"/>
                </a:lnTo>
                <a:lnTo>
                  <a:pt x="4093" y="741"/>
                </a:lnTo>
                <a:lnTo>
                  <a:pt x="4079" y="721"/>
                </a:lnTo>
                <a:lnTo>
                  <a:pt x="4063" y="702"/>
                </a:lnTo>
                <a:lnTo>
                  <a:pt x="4048" y="682"/>
                </a:lnTo>
                <a:lnTo>
                  <a:pt x="4032" y="663"/>
                </a:lnTo>
                <a:lnTo>
                  <a:pt x="4014" y="644"/>
                </a:lnTo>
                <a:lnTo>
                  <a:pt x="3997" y="625"/>
                </a:lnTo>
                <a:lnTo>
                  <a:pt x="3979" y="606"/>
                </a:lnTo>
                <a:lnTo>
                  <a:pt x="3959" y="587"/>
                </a:lnTo>
                <a:lnTo>
                  <a:pt x="3940" y="568"/>
                </a:lnTo>
                <a:lnTo>
                  <a:pt x="3919" y="550"/>
                </a:lnTo>
                <a:lnTo>
                  <a:pt x="3899" y="532"/>
                </a:lnTo>
                <a:lnTo>
                  <a:pt x="3877" y="514"/>
                </a:lnTo>
                <a:lnTo>
                  <a:pt x="3855" y="496"/>
                </a:lnTo>
                <a:lnTo>
                  <a:pt x="3833" y="479"/>
                </a:lnTo>
                <a:lnTo>
                  <a:pt x="3810" y="462"/>
                </a:lnTo>
                <a:lnTo>
                  <a:pt x="3785" y="445"/>
                </a:lnTo>
                <a:lnTo>
                  <a:pt x="3761" y="428"/>
                </a:lnTo>
                <a:lnTo>
                  <a:pt x="3736" y="412"/>
                </a:lnTo>
                <a:lnTo>
                  <a:pt x="3711" y="395"/>
                </a:lnTo>
                <a:lnTo>
                  <a:pt x="3685" y="380"/>
                </a:lnTo>
                <a:lnTo>
                  <a:pt x="3658" y="364"/>
                </a:lnTo>
                <a:lnTo>
                  <a:pt x="3631" y="348"/>
                </a:lnTo>
                <a:lnTo>
                  <a:pt x="3604" y="333"/>
                </a:lnTo>
                <a:lnTo>
                  <a:pt x="3575" y="318"/>
                </a:lnTo>
                <a:lnTo>
                  <a:pt x="3547" y="304"/>
                </a:lnTo>
                <a:lnTo>
                  <a:pt x="3517" y="289"/>
                </a:lnTo>
                <a:lnTo>
                  <a:pt x="3489" y="275"/>
                </a:lnTo>
                <a:lnTo>
                  <a:pt x="3458" y="262"/>
                </a:lnTo>
                <a:lnTo>
                  <a:pt x="3428" y="249"/>
                </a:lnTo>
                <a:lnTo>
                  <a:pt x="3397" y="235"/>
                </a:lnTo>
                <a:lnTo>
                  <a:pt x="3365" y="223"/>
                </a:lnTo>
                <a:lnTo>
                  <a:pt x="3334" y="210"/>
                </a:lnTo>
                <a:lnTo>
                  <a:pt x="3302" y="198"/>
                </a:lnTo>
                <a:lnTo>
                  <a:pt x="3269" y="186"/>
                </a:lnTo>
                <a:lnTo>
                  <a:pt x="3237" y="175"/>
                </a:lnTo>
                <a:lnTo>
                  <a:pt x="3203" y="164"/>
                </a:lnTo>
                <a:lnTo>
                  <a:pt x="3169" y="153"/>
                </a:lnTo>
                <a:lnTo>
                  <a:pt x="3135" y="143"/>
                </a:lnTo>
                <a:lnTo>
                  <a:pt x="3101" y="133"/>
                </a:lnTo>
                <a:lnTo>
                  <a:pt x="3065" y="122"/>
                </a:lnTo>
                <a:lnTo>
                  <a:pt x="3031" y="113"/>
                </a:lnTo>
                <a:lnTo>
                  <a:pt x="2995" y="104"/>
                </a:lnTo>
                <a:lnTo>
                  <a:pt x="2959" y="96"/>
                </a:lnTo>
                <a:lnTo>
                  <a:pt x="2924" y="87"/>
                </a:lnTo>
                <a:lnTo>
                  <a:pt x="2888" y="79"/>
                </a:lnTo>
                <a:lnTo>
                  <a:pt x="2851" y="72"/>
                </a:lnTo>
                <a:lnTo>
                  <a:pt x="2814" y="64"/>
                </a:lnTo>
                <a:lnTo>
                  <a:pt x="2777" y="57"/>
                </a:lnTo>
                <a:lnTo>
                  <a:pt x="2740" y="51"/>
                </a:lnTo>
                <a:lnTo>
                  <a:pt x="2703" y="45"/>
                </a:lnTo>
                <a:lnTo>
                  <a:pt x="2665" y="39"/>
                </a:lnTo>
                <a:lnTo>
                  <a:pt x="2627" y="34"/>
                </a:lnTo>
                <a:lnTo>
                  <a:pt x="2589" y="29"/>
                </a:lnTo>
                <a:lnTo>
                  <a:pt x="2551" y="24"/>
                </a:lnTo>
                <a:lnTo>
                  <a:pt x="2513" y="20"/>
                </a:lnTo>
                <a:lnTo>
                  <a:pt x="2474" y="16"/>
                </a:lnTo>
                <a:lnTo>
                  <a:pt x="2436" y="13"/>
                </a:lnTo>
                <a:lnTo>
                  <a:pt x="2397" y="10"/>
                </a:lnTo>
                <a:lnTo>
                  <a:pt x="2358" y="7"/>
                </a:lnTo>
                <a:lnTo>
                  <a:pt x="2319" y="5"/>
                </a:lnTo>
                <a:lnTo>
                  <a:pt x="2280" y="3"/>
                </a:lnTo>
                <a:lnTo>
                  <a:pt x="2241" y="2"/>
                </a:lnTo>
                <a:lnTo>
                  <a:pt x="2202" y="1"/>
                </a:lnTo>
                <a:lnTo>
                  <a:pt x="2163" y="0"/>
                </a:lnTo>
                <a:lnTo>
                  <a:pt x="2125" y="0"/>
                </a:lnTo>
                <a:lnTo>
                  <a:pt x="2086" y="0"/>
                </a:lnTo>
                <a:lnTo>
                  <a:pt x="2047" y="0"/>
                </a:lnTo>
                <a:lnTo>
                  <a:pt x="2008" y="1"/>
                </a:lnTo>
                <a:lnTo>
                  <a:pt x="1969" y="3"/>
                </a:lnTo>
                <a:lnTo>
                  <a:pt x="1930" y="5"/>
                </a:lnTo>
                <a:lnTo>
                  <a:pt x="1891" y="6"/>
                </a:lnTo>
                <a:lnTo>
                  <a:pt x="1852" y="9"/>
                </a:lnTo>
                <a:lnTo>
                  <a:pt x="1813" y="12"/>
                </a:lnTo>
                <a:lnTo>
                  <a:pt x="1775" y="15"/>
                </a:lnTo>
                <a:lnTo>
                  <a:pt x="1736" y="19"/>
                </a:lnTo>
                <a:lnTo>
                  <a:pt x="1698" y="23"/>
                </a:lnTo>
                <a:lnTo>
                  <a:pt x="1660" y="27"/>
                </a:lnTo>
                <a:lnTo>
                  <a:pt x="1622" y="32"/>
                </a:lnTo>
                <a:lnTo>
                  <a:pt x="1584" y="37"/>
                </a:lnTo>
                <a:lnTo>
                  <a:pt x="1546" y="43"/>
                </a:lnTo>
                <a:lnTo>
                  <a:pt x="1508" y="49"/>
                </a:lnTo>
                <a:lnTo>
                  <a:pt x="1471" y="55"/>
                </a:lnTo>
                <a:lnTo>
                  <a:pt x="1435" y="62"/>
                </a:lnTo>
                <a:lnTo>
                  <a:pt x="1398" y="69"/>
                </a:lnTo>
                <a:lnTo>
                  <a:pt x="1361" y="77"/>
                </a:lnTo>
                <a:lnTo>
                  <a:pt x="1325" y="84"/>
                </a:lnTo>
                <a:lnTo>
                  <a:pt x="1289" y="92"/>
                </a:lnTo>
                <a:lnTo>
                  <a:pt x="1252" y="101"/>
                </a:lnTo>
                <a:lnTo>
                  <a:pt x="1217" y="110"/>
                </a:lnTo>
                <a:lnTo>
                  <a:pt x="1182" y="119"/>
                </a:lnTo>
                <a:lnTo>
                  <a:pt x="1147" y="129"/>
                </a:lnTo>
                <a:lnTo>
                  <a:pt x="1113" y="139"/>
                </a:lnTo>
                <a:lnTo>
                  <a:pt x="1079" y="149"/>
                </a:lnTo>
                <a:lnTo>
                  <a:pt x="1045" y="160"/>
                </a:lnTo>
                <a:lnTo>
                  <a:pt x="1011" y="171"/>
                </a:lnTo>
                <a:lnTo>
                  <a:pt x="978" y="182"/>
                </a:lnTo>
                <a:lnTo>
                  <a:pt x="945" y="194"/>
                </a:lnTo>
                <a:lnTo>
                  <a:pt x="913" y="206"/>
                </a:lnTo>
                <a:lnTo>
                  <a:pt x="881" y="218"/>
                </a:lnTo>
                <a:lnTo>
                  <a:pt x="850" y="231"/>
                </a:lnTo>
                <a:lnTo>
                  <a:pt x="819" y="244"/>
                </a:lnTo>
                <a:lnTo>
                  <a:pt x="788" y="257"/>
                </a:lnTo>
                <a:lnTo>
                  <a:pt x="758" y="270"/>
                </a:lnTo>
                <a:lnTo>
                  <a:pt x="728" y="284"/>
                </a:lnTo>
                <a:lnTo>
                  <a:pt x="699" y="299"/>
                </a:lnTo>
                <a:lnTo>
                  <a:pt x="670" y="313"/>
                </a:lnTo>
                <a:lnTo>
                  <a:pt x="642" y="328"/>
                </a:lnTo>
                <a:lnTo>
                  <a:pt x="614" y="343"/>
                </a:lnTo>
                <a:lnTo>
                  <a:pt x="587" y="358"/>
                </a:lnTo>
                <a:lnTo>
                  <a:pt x="560" y="374"/>
                </a:lnTo>
                <a:lnTo>
                  <a:pt x="533" y="390"/>
                </a:lnTo>
                <a:lnTo>
                  <a:pt x="508" y="406"/>
                </a:lnTo>
                <a:lnTo>
                  <a:pt x="483" y="422"/>
                </a:lnTo>
                <a:lnTo>
                  <a:pt x="458" y="439"/>
                </a:lnTo>
                <a:lnTo>
                  <a:pt x="435" y="456"/>
                </a:lnTo>
                <a:lnTo>
                  <a:pt x="412" y="473"/>
                </a:lnTo>
                <a:lnTo>
                  <a:pt x="388" y="490"/>
                </a:lnTo>
                <a:lnTo>
                  <a:pt x="366" y="508"/>
                </a:lnTo>
                <a:lnTo>
                  <a:pt x="345" y="526"/>
                </a:lnTo>
                <a:lnTo>
                  <a:pt x="323" y="544"/>
                </a:lnTo>
                <a:lnTo>
                  <a:pt x="303" y="562"/>
                </a:lnTo>
                <a:lnTo>
                  <a:pt x="283" y="580"/>
                </a:lnTo>
                <a:lnTo>
                  <a:pt x="264" y="599"/>
                </a:lnTo>
                <a:lnTo>
                  <a:pt x="245" y="618"/>
                </a:lnTo>
                <a:lnTo>
                  <a:pt x="227" y="637"/>
                </a:lnTo>
                <a:lnTo>
                  <a:pt x="211" y="656"/>
                </a:lnTo>
                <a:lnTo>
                  <a:pt x="193" y="675"/>
                </a:lnTo>
                <a:lnTo>
                  <a:pt x="177" y="695"/>
                </a:lnTo>
                <a:lnTo>
                  <a:pt x="162" y="714"/>
                </a:lnTo>
                <a:lnTo>
                  <a:pt x="147" y="734"/>
                </a:lnTo>
                <a:lnTo>
                  <a:pt x="133" y="754"/>
                </a:lnTo>
                <a:lnTo>
                  <a:pt x="120" y="775"/>
                </a:lnTo>
                <a:lnTo>
                  <a:pt x="107" y="795"/>
                </a:lnTo>
                <a:lnTo>
                  <a:pt x="95" y="815"/>
                </a:lnTo>
                <a:lnTo>
                  <a:pt x="84" y="835"/>
                </a:lnTo>
                <a:lnTo>
                  <a:pt x="74" y="856"/>
                </a:lnTo>
                <a:lnTo>
                  <a:pt x="64" y="877"/>
                </a:lnTo>
                <a:lnTo>
                  <a:pt x="54" y="898"/>
                </a:lnTo>
                <a:lnTo>
                  <a:pt x="46" y="918"/>
                </a:lnTo>
                <a:lnTo>
                  <a:pt x="38" y="940"/>
                </a:lnTo>
                <a:lnTo>
                  <a:pt x="31" y="960"/>
                </a:lnTo>
                <a:lnTo>
                  <a:pt x="25" y="982"/>
                </a:lnTo>
                <a:lnTo>
                  <a:pt x="19" y="1003"/>
                </a:lnTo>
                <a:lnTo>
                  <a:pt x="14" y="1024"/>
                </a:lnTo>
                <a:lnTo>
                  <a:pt x="10" y="1045"/>
                </a:lnTo>
                <a:lnTo>
                  <a:pt x="6" y="1067"/>
                </a:lnTo>
                <a:lnTo>
                  <a:pt x="3" y="1088"/>
                </a:lnTo>
                <a:lnTo>
                  <a:pt x="1" y="1109"/>
                </a:lnTo>
                <a:lnTo>
                  <a:pt x="0" y="1131"/>
                </a:lnTo>
                <a:lnTo>
                  <a:pt x="0" y="1152"/>
                </a:lnTo>
                <a:lnTo>
                  <a:pt x="0" y="1173"/>
                </a:lnTo>
                <a:lnTo>
                  <a:pt x="0" y="1195"/>
                </a:lnTo>
                <a:lnTo>
                  <a:pt x="1" y="1216"/>
                </a:lnTo>
                <a:lnTo>
                  <a:pt x="4" y="1238"/>
                </a:lnTo>
                <a:lnTo>
                  <a:pt x="7" y="1259"/>
                </a:lnTo>
                <a:lnTo>
                  <a:pt x="11" y="1280"/>
                </a:lnTo>
                <a:lnTo>
                  <a:pt x="14" y="1301"/>
                </a:lnTo>
                <a:lnTo>
                  <a:pt x="20" y="1323"/>
                </a:lnTo>
                <a:lnTo>
                  <a:pt x="26" y="1344"/>
                </a:lnTo>
                <a:lnTo>
                  <a:pt x="32" y="1365"/>
                </a:lnTo>
                <a:lnTo>
                  <a:pt x="39" y="1386"/>
                </a:lnTo>
                <a:lnTo>
                  <a:pt x="47" y="1407"/>
                </a:lnTo>
                <a:lnTo>
                  <a:pt x="56" y="1428"/>
                </a:lnTo>
                <a:lnTo>
                  <a:pt x="66" y="1449"/>
                </a:lnTo>
                <a:lnTo>
                  <a:pt x="76" y="1469"/>
                </a:lnTo>
                <a:lnTo>
                  <a:pt x="86" y="1490"/>
                </a:lnTo>
                <a:lnTo>
                  <a:pt x="97" y="1510"/>
                </a:lnTo>
                <a:lnTo>
                  <a:pt x="109" y="1531"/>
                </a:lnTo>
                <a:lnTo>
                  <a:pt x="122" y="1551"/>
                </a:lnTo>
                <a:lnTo>
                  <a:pt x="135" y="1571"/>
                </a:lnTo>
                <a:lnTo>
                  <a:pt x="149" y="1591"/>
                </a:lnTo>
                <a:lnTo>
                  <a:pt x="165" y="1611"/>
                </a:lnTo>
                <a:lnTo>
                  <a:pt x="180" y="1631"/>
                </a:lnTo>
                <a:lnTo>
                  <a:pt x="197" y="1650"/>
                </a:lnTo>
                <a:lnTo>
                  <a:pt x="213" y="1669"/>
                </a:lnTo>
                <a:lnTo>
                  <a:pt x="230" y="1688"/>
                </a:lnTo>
                <a:lnTo>
                  <a:pt x="248" y="1708"/>
                </a:lnTo>
                <a:lnTo>
                  <a:pt x="267" y="1726"/>
                </a:lnTo>
                <a:lnTo>
                  <a:pt x="286" y="1745"/>
                </a:lnTo>
                <a:lnTo>
                  <a:pt x="306" y="1763"/>
                </a:lnTo>
                <a:lnTo>
                  <a:pt x="327" y="1782"/>
                </a:lnTo>
                <a:lnTo>
                  <a:pt x="348" y="1799"/>
                </a:lnTo>
                <a:lnTo>
                  <a:pt x="370" y="1817"/>
                </a:lnTo>
                <a:lnTo>
                  <a:pt x="392" y="1835"/>
                </a:lnTo>
                <a:lnTo>
                  <a:pt x="415" y="1852"/>
                </a:lnTo>
                <a:lnTo>
                  <a:pt x="439" y="1869"/>
                </a:lnTo>
                <a:lnTo>
                  <a:pt x="463" y="1886"/>
                </a:lnTo>
                <a:lnTo>
                  <a:pt x="487" y="1903"/>
                </a:lnTo>
                <a:lnTo>
                  <a:pt x="512" y="1919"/>
                </a:lnTo>
                <a:lnTo>
                  <a:pt x="538" y="1935"/>
                </a:lnTo>
                <a:lnTo>
                  <a:pt x="564" y="1951"/>
                </a:lnTo>
                <a:lnTo>
                  <a:pt x="591" y="1967"/>
                </a:lnTo>
                <a:lnTo>
                  <a:pt x="618" y="1982"/>
                </a:lnTo>
                <a:lnTo>
                  <a:pt x="647" y="1997"/>
                </a:lnTo>
                <a:lnTo>
                  <a:pt x="675" y="2011"/>
                </a:lnTo>
                <a:lnTo>
                  <a:pt x="704" y="2026"/>
                </a:lnTo>
                <a:lnTo>
                  <a:pt x="733" y="2040"/>
                </a:lnTo>
                <a:lnTo>
                  <a:pt x="763" y="2054"/>
                </a:lnTo>
                <a:lnTo>
                  <a:pt x="793" y="2068"/>
                </a:lnTo>
                <a:lnTo>
                  <a:pt x="824" y="2081"/>
                </a:lnTo>
                <a:lnTo>
                  <a:pt x="854" y="2094"/>
                </a:lnTo>
                <a:lnTo>
                  <a:pt x="886" y="2106"/>
                </a:lnTo>
                <a:lnTo>
                  <a:pt x="919" y="2118"/>
                </a:lnTo>
                <a:lnTo>
                  <a:pt x="951" y="2130"/>
                </a:lnTo>
                <a:lnTo>
                  <a:pt x="984" y="2142"/>
                </a:lnTo>
                <a:lnTo>
                  <a:pt x="1016" y="2153"/>
                </a:lnTo>
                <a:lnTo>
                  <a:pt x="1051" y="2164"/>
                </a:lnTo>
                <a:lnTo>
                  <a:pt x="1084" y="2175"/>
                </a:lnTo>
                <a:lnTo>
                  <a:pt x="1119" y="2185"/>
                </a:lnTo>
                <a:lnTo>
                  <a:pt x="1153" y="2195"/>
                </a:lnTo>
                <a:lnTo>
                  <a:pt x="1187" y="2205"/>
                </a:lnTo>
                <a:lnTo>
                  <a:pt x="1223" y="2214"/>
                </a:lnTo>
                <a:lnTo>
                  <a:pt x="1259" y="2223"/>
                </a:lnTo>
                <a:lnTo>
                  <a:pt x="1294" y="2231"/>
                </a:lnTo>
                <a:lnTo>
                  <a:pt x="1331" y="2239"/>
                </a:lnTo>
                <a:lnTo>
                  <a:pt x="1367" y="2247"/>
                </a:lnTo>
                <a:lnTo>
                  <a:pt x="1403" y="2254"/>
                </a:lnTo>
                <a:lnTo>
                  <a:pt x="1440" y="2262"/>
                </a:lnTo>
                <a:lnTo>
                  <a:pt x="1478" y="2268"/>
                </a:lnTo>
                <a:lnTo>
                  <a:pt x="1515" y="2275"/>
                </a:lnTo>
                <a:lnTo>
                  <a:pt x="1552" y="2281"/>
                </a:lnTo>
                <a:lnTo>
                  <a:pt x="1590" y="2286"/>
                </a:lnTo>
                <a:lnTo>
                  <a:pt x="1627" y="2291"/>
                </a:lnTo>
                <a:lnTo>
                  <a:pt x="1665" y="2296"/>
                </a:lnTo>
                <a:lnTo>
                  <a:pt x="1705" y="2300"/>
                </a:lnTo>
                <a:lnTo>
                  <a:pt x="1743" y="2304"/>
                </a:lnTo>
                <a:lnTo>
                  <a:pt x="1781" y="2308"/>
                </a:lnTo>
                <a:lnTo>
                  <a:pt x="1819" y="2311"/>
                </a:lnTo>
                <a:lnTo>
                  <a:pt x="1858" y="2314"/>
                </a:lnTo>
                <a:lnTo>
                  <a:pt x="1897" y="2317"/>
                </a:lnTo>
                <a:lnTo>
                  <a:pt x="1936" y="2318"/>
                </a:lnTo>
                <a:lnTo>
                  <a:pt x="1974" y="2320"/>
                </a:lnTo>
                <a:lnTo>
                  <a:pt x="2014" y="2322"/>
                </a:lnTo>
                <a:lnTo>
                  <a:pt x="2053" y="2322"/>
                </a:lnTo>
                <a:lnTo>
                  <a:pt x="2091" y="2323"/>
                </a:lnTo>
                <a:lnTo>
                  <a:pt x="2131" y="2323"/>
                </a:lnTo>
                <a:lnTo>
                  <a:pt x="2170" y="2322"/>
                </a:lnTo>
                <a:lnTo>
                  <a:pt x="2209" y="2322"/>
                </a:lnTo>
                <a:lnTo>
                  <a:pt x="2248" y="2321"/>
                </a:lnTo>
                <a:lnTo>
                  <a:pt x="2287" y="2319"/>
                </a:lnTo>
                <a:lnTo>
                  <a:pt x="2326" y="2317"/>
                </a:lnTo>
                <a:lnTo>
                  <a:pt x="2365" y="2315"/>
                </a:lnTo>
                <a:lnTo>
                  <a:pt x="2403" y="2312"/>
                </a:lnTo>
                <a:lnTo>
                  <a:pt x="2442" y="2309"/>
                </a:lnTo>
                <a:lnTo>
                  <a:pt x="2480" y="2306"/>
                </a:lnTo>
                <a:lnTo>
                  <a:pt x="2519" y="2302"/>
                </a:lnTo>
                <a:lnTo>
                  <a:pt x="2557" y="2298"/>
                </a:lnTo>
                <a:lnTo>
                  <a:pt x="2595" y="2293"/>
                </a:lnTo>
                <a:lnTo>
                  <a:pt x="2633" y="2288"/>
                </a:lnTo>
                <a:lnTo>
                  <a:pt x="2671" y="2283"/>
                </a:lnTo>
                <a:lnTo>
                  <a:pt x="2708" y="2277"/>
                </a:lnTo>
                <a:lnTo>
                  <a:pt x="2746" y="2271"/>
                </a:lnTo>
                <a:lnTo>
                  <a:pt x="2783" y="2264"/>
                </a:lnTo>
                <a:lnTo>
                  <a:pt x="2820" y="2257"/>
                </a:lnTo>
                <a:lnTo>
                  <a:pt x="2857" y="2250"/>
                </a:lnTo>
                <a:lnTo>
                  <a:pt x="2893" y="2243"/>
                </a:lnTo>
                <a:lnTo>
                  <a:pt x="2930" y="2234"/>
                </a:lnTo>
                <a:lnTo>
                  <a:pt x="2965" y="2226"/>
                </a:lnTo>
                <a:lnTo>
                  <a:pt x="3001" y="2217"/>
                </a:lnTo>
                <a:lnTo>
                  <a:pt x="3037" y="2208"/>
                </a:lnTo>
                <a:lnTo>
                  <a:pt x="3072" y="2199"/>
                </a:lnTo>
                <a:lnTo>
                  <a:pt x="3106" y="2189"/>
                </a:lnTo>
                <a:lnTo>
                  <a:pt x="3141" y="2179"/>
                </a:lnTo>
                <a:lnTo>
                  <a:pt x="3174" y="2168"/>
                </a:lnTo>
                <a:lnTo>
                  <a:pt x="3209" y="2157"/>
                </a:lnTo>
                <a:lnTo>
                  <a:pt x="3241" y="2146"/>
                </a:lnTo>
                <a:lnTo>
                  <a:pt x="3275" y="2135"/>
                </a:lnTo>
                <a:lnTo>
                  <a:pt x="3307" y="2123"/>
                </a:lnTo>
                <a:lnTo>
                  <a:pt x="3339" y="2111"/>
                </a:lnTo>
                <a:lnTo>
                  <a:pt x="3370" y="2098"/>
                </a:lnTo>
                <a:lnTo>
                  <a:pt x="3402" y="2085"/>
                </a:lnTo>
                <a:lnTo>
                  <a:pt x="3433" y="2072"/>
                </a:lnTo>
                <a:lnTo>
                  <a:pt x="3464" y="2059"/>
                </a:lnTo>
                <a:lnTo>
                  <a:pt x="3493" y="2045"/>
                </a:lnTo>
                <a:lnTo>
                  <a:pt x="3522" y="2031"/>
                </a:lnTo>
                <a:lnTo>
                  <a:pt x="3552" y="2017"/>
                </a:lnTo>
                <a:lnTo>
                  <a:pt x="3580" y="2002"/>
                </a:lnTo>
                <a:lnTo>
                  <a:pt x="3608" y="1987"/>
                </a:lnTo>
                <a:lnTo>
                  <a:pt x="3636" y="1972"/>
                </a:lnTo>
                <a:lnTo>
                  <a:pt x="3663" y="1957"/>
                </a:lnTo>
                <a:lnTo>
                  <a:pt x="3689" y="1941"/>
                </a:lnTo>
                <a:lnTo>
                  <a:pt x="3715" y="1925"/>
                </a:lnTo>
                <a:lnTo>
                  <a:pt x="3741" y="1909"/>
                </a:lnTo>
                <a:lnTo>
                  <a:pt x="3765" y="1892"/>
                </a:lnTo>
                <a:lnTo>
                  <a:pt x="3789" y="1875"/>
                </a:lnTo>
                <a:lnTo>
                  <a:pt x="3813" y="1858"/>
                </a:lnTo>
                <a:lnTo>
                  <a:pt x="3837" y="1841"/>
                </a:lnTo>
                <a:lnTo>
                  <a:pt x="3859" y="1824"/>
                </a:lnTo>
                <a:lnTo>
                  <a:pt x="3881" y="1806"/>
                </a:lnTo>
                <a:lnTo>
                  <a:pt x="3902" y="1788"/>
                </a:lnTo>
                <a:lnTo>
                  <a:pt x="3923" y="1770"/>
                </a:lnTo>
                <a:lnTo>
                  <a:pt x="3943" y="1752"/>
                </a:lnTo>
                <a:lnTo>
                  <a:pt x="3963" y="1733"/>
                </a:lnTo>
                <a:lnTo>
                  <a:pt x="3982" y="1715"/>
                </a:lnTo>
                <a:lnTo>
                  <a:pt x="3999" y="1696"/>
                </a:lnTo>
                <a:lnTo>
                  <a:pt x="4017" y="1676"/>
                </a:lnTo>
                <a:lnTo>
                  <a:pt x="4035" y="1657"/>
                </a:lnTo>
                <a:lnTo>
                  <a:pt x="4050" y="1638"/>
                </a:lnTo>
                <a:lnTo>
                  <a:pt x="4066" y="1618"/>
                </a:lnTo>
                <a:lnTo>
                  <a:pt x="4081" y="1598"/>
                </a:lnTo>
                <a:lnTo>
                  <a:pt x="4096" y="1578"/>
                </a:lnTo>
                <a:lnTo>
                  <a:pt x="4109" y="1558"/>
                </a:lnTo>
                <a:lnTo>
                  <a:pt x="4122" y="1538"/>
                </a:lnTo>
                <a:lnTo>
                  <a:pt x="4134" y="1518"/>
                </a:lnTo>
                <a:lnTo>
                  <a:pt x="4146" y="1498"/>
                </a:lnTo>
                <a:lnTo>
                  <a:pt x="4157" y="1477"/>
                </a:lnTo>
                <a:lnTo>
                  <a:pt x="4168" y="1456"/>
                </a:lnTo>
                <a:lnTo>
                  <a:pt x="4177" y="1436"/>
                </a:lnTo>
                <a:lnTo>
                  <a:pt x="4186" y="1415"/>
                </a:lnTo>
                <a:lnTo>
                  <a:pt x="4194" y="1394"/>
                </a:lnTo>
                <a:lnTo>
                  <a:pt x="4202" y="1373"/>
                </a:lnTo>
                <a:lnTo>
                  <a:pt x="4208" y="1351"/>
                </a:lnTo>
                <a:lnTo>
                  <a:pt x="4214" y="1331"/>
                </a:lnTo>
                <a:lnTo>
                  <a:pt x="4220" y="1309"/>
                </a:lnTo>
                <a:lnTo>
                  <a:pt x="4224" y="1288"/>
                </a:lnTo>
                <a:lnTo>
                  <a:pt x="4228" y="1267"/>
                </a:lnTo>
                <a:lnTo>
                  <a:pt x="4232" y="1246"/>
                </a:lnTo>
                <a:lnTo>
                  <a:pt x="4234" y="1224"/>
                </a:lnTo>
                <a:lnTo>
                  <a:pt x="4236" y="1203"/>
                </a:lnTo>
                <a:lnTo>
                  <a:pt x="4237" y="1181"/>
                </a:lnTo>
                <a:lnTo>
                  <a:pt x="4237" y="116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7543800" y="2457450"/>
            <a:ext cx="1100138" cy="1181100"/>
          </a:xfrm>
          <a:custGeom>
            <a:avLst/>
            <a:gdLst>
              <a:gd name="T0" fmla="*/ 691 w 693"/>
              <a:gd name="T1" fmla="*/ 338 h 744"/>
              <a:gd name="T2" fmla="*/ 683 w 693"/>
              <a:gd name="T3" fmla="*/ 288 h 744"/>
              <a:gd name="T4" fmla="*/ 669 w 693"/>
              <a:gd name="T5" fmla="*/ 239 h 744"/>
              <a:gd name="T6" fmla="*/ 650 w 693"/>
              <a:gd name="T7" fmla="*/ 193 h 744"/>
              <a:gd name="T8" fmla="*/ 624 w 693"/>
              <a:gd name="T9" fmla="*/ 150 h 744"/>
              <a:gd name="T10" fmla="*/ 593 w 693"/>
              <a:gd name="T11" fmla="*/ 112 h 744"/>
              <a:gd name="T12" fmla="*/ 557 w 693"/>
              <a:gd name="T13" fmla="*/ 78 h 744"/>
              <a:gd name="T14" fmla="*/ 518 w 693"/>
              <a:gd name="T15" fmla="*/ 49 h 744"/>
              <a:gd name="T16" fmla="*/ 476 w 693"/>
              <a:gd name="T17" fmla="*/ 27 h 744"/>
              <a:gd name="T18" fmla="*/ 432 w 693"/>
              <a:gd name="T19" fmla="*/ 11 h 744"/>
              <a:gd name="T20" fmla="*/ 384 w 693"/>
              <a:gd name="T21" fmla="*/ 2 h 744"/>
              <a:gd name="T22" fmla="*/ 338 w 693"/>
              <a:gd name="T23" fmla="*/ 0 h 744"/>
              <a:gd name="T24" fmla="*/ 290 w 693"/>
              <a:gd name="T25" fmla="*/ 4 h 744"/>
              <a:gd name="T26" fmla="*/ 244 w 693"/>
              <a:gd name="T27" fmla="*/ 16 h 744"/>
              <a:gd name="T28" fmla="*/ 201 w 693"/>
              <a:gd name="T29" fmla="*/ 34 h 744"/>
              <a:gd name="T30" fmla="*/ 159 w 693"/>
              <a:gd name="T31" fmla="*/ 58 h 744"/>
              <a:gd name="T32" fmla="*/ 121 w 693"/>
              <a:gd name="T33" fmla="*/ 88 h 744"/>
              <a:gd name="T34" fmla="*/ 87 w 693"/>
              <a:gd name="T35" fmla="*/ 124 h 744"/>
              <a:gd name="T36" fmla="*/ 58 w 693"/>
              <a:gd name="T37" fmla="*/ 164 h 744"/>
              <a:gd name="T38" fmla="*/ 34 w 693"/>
              <a:gd name="T39" fmla="*/ 208 h 744"/>
              <a:gd name="T40" fmla="*/ 17 w 693"/>
              <a:gd name="T41" fmla="*/ 255 h 744"/>
              <a:gd name="T42" fmla="*/ 5 w 693"/>
              <a:gd name="T43" fmla="*/ 304 h 744"/>
              <a:gd name="T44" fmla="*/ 0 w 693"/>
              <a:gd name="T45" fmla="*/ 355 h 744"/>
              <a:gd name="T46" fmla="*/ 0 w 693"/>
              <a:gd name="T47" fmla="*/ 405 h 744"/>
              <a:gd name="T48" fmla="*/ 8 w 693"/>
              <a:gd name="T49" fmla="*/ 455 h 744"/>
              <a:gd name="T50" fmla="*/ 22 w 693"/>
              <a:gd name="T51" fmla="*/ 504 h 744"/>
              <a:gd name="T52" fmla="*/ 42 w 693"/>
              <a:gd name="T53" fmla="*/ 550 h 744"/>
              <a:gd name="T54" fmla="*/ 67 w 693"/>
              <a:gd name="T55" fmla="*/ 593 h 744"/>
              <a:gd name="T56" fmla="*/ 98 w 693"/>
              <a:gd name="T57" fmla="*/ 631 h 744"/>
              <a:gd name="T58" fmla="*/ 134 w 693"/>
              <a:gd name="T59" fmla="*/ 665 h 744"/>
              <a:gd name="T60" fmla="*/ 173 w 693"/>
              <a:gd name="T61" fmla="*/ 693 h 744"/>
              <a:gd name="T62" fmla="*/ 215 w 693"/>
              <a:gd name="T63" fmla="*/ 716 h 744"/>
              <a:gd name="T64" fmla="*/ 259 w 693"/>
              <a:gd name="T65" fmla="*/ 732 h 744"/>
              <a:gd name="T66" fmla="*/ 306 w 693"/>
              <a:gd name="T67" fmla="*/ 741 h 744"/>
              <a:gd name="T68" fmla="*/ 353 w 693"/>
              <a:gd name="T69" fmla="*/ 743 h 744"/>
              <a:gd name="T70" fmla="*/ 400 w 693"/>
              <a:gd name="T71" fmla="*/ 739 h 744"/>
              <a:gd name="T72" fmla="*/ 447 w 693"/>
              <a:gd name="T73" fmla="*/ 727 h 744"/>
              <a:gd name="T74" fmla="*/ 490 w 693"/>
              <a:gd name="T75" fmla="*/ 709 h 744"/>
              <a:gd name="T76" fmla="*/ 532 w 693"/>
              <a:gd name="T77" fmla="*/ 685 h 744"/>
              <a:gd name="T78" fmla="*/ 570 w 693"/>
              <a:gd name="T79" fmla="*/ 655 h 744"/>
              <a:gd name="T80" fmla="*/ 604 w 693"/>
              <a:gd name="T81" fmla="*/ 619 h 744"/>
              <a:gd name="T82" fmla="*/ 633 w 693"/>
              <a:gd name="T83" fmla="*/ 579 h 744"/>
              <a:gd name="T84" fmla="*/ 656 w 693"/>
              <a:gd name="T85" fmla="*/ 535 h 744"/>
              <a:gd name="T86" fmla="*/ 675 w 693"/>
              <a:gd name="T87" fmla="*/ 488 h 744"/>
              <a:gd name="T88" fmla="*/ 686 w 693"/>
              <a:gd name="T89" fmla="*/ 439 h 744"/>
              <a:gd name="T90" fmla="*/ 692 w 693"/>
              <a:gd name="T91" fmla="*/ 388 h 7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3"/>
              <a:gd name="T139" fmla="*/ 0 h 744"/>
              <a:gd name="T140" fmla="*/ 693 w 693"/>
              <a:gd name="T141" fmla="*/ 744 h 7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3" h="744">
                <a:moveTo>
                  <a:pt x="692" y="371"/>
                </a:moveTo>
                <a:lnTo>
                  <a:pt x="692" y="354"/>
                </a:lnTo>
                <a:lnTo>
                  <a:pt x="691" y="338"/>
                </a:lnTo>
                <a:lnTo>
                  <a:pt x="689" y="321"/>
                </a:lnTo>
                <a:lnTo>
                  <a:pt x="686" y="304"/>
                </a:lnTo>
                <a:lnTo>
                  <a:pt x="683" y="288"/>
                </a:lnTo>
                <a:lnTo>
                  <a:pt x="678" y="271"/>
                </a:lnTo>
                <a:lnTo>
                  <a:pt x="674" y="255"/>
                </a:lnTo>
                <a:lnTo>
                  <a:pt x="669" y="239"/>
                </a:lnTo>
                <a:lnTo>
                  <a:pt x="663" y="223"/>
                </a:lnTo>
                <a:lnTo>
                  <a:pt x="656" y="208"/>
                </a:lnTo>
                <a:lnTo>
                  <a:pt x="650" y="193"/>
                </a:lnTo>
                <a:lnTo>
                  <a:pt x="641" y="178"/>
                </a:lnTo>
                <a:lnTo>
                  <a:pt x="633" y="164"/>
                </a:lnTo>
                <a:lnTo>
                  <a:pt x="624" y="150"/>
                </a:lnTo>
                <a:lnTo>
                  <a:pt x="614" y="137"/>
                </a:lnTo>
                <a:lnTo>
                  <a:pt x="604" y="124"/>
                </a:lnTo>
                <a:lnTo>
                  <a:pt x="593" y="112"/>
                </a:lnTo>
                <a:lnTo>
                  <a:pt x="582" y="100"/>
                </a:lnTo>
                <a:lnTo>
                  <a:pt x="570" y="88"/>
                </a:lnTo>
                <a:lnTo>
                  <a:pt x="557" y="78"/>
                </a:lnTo>
                <a:lnTo>
                  <a:pt x="545" y="68"/>
                </a:lnTo>
                <a:lnTo>
                  <a:pt x="532" y="58"/>
                </a:lnTo>
                <a:lnTo>
                  <a:pt x="518" y="49"/>
                </a:lnTo>
                <a:lnTo>
                  <a:pt x="504" y="41"/>
                </a:lnTo>
                <a:lnTo>
                  <a:pt x="490" y="34"/>
                </a:lnTo>
                <a:lnTo>
                  <a:pt x="476" y="27"/>
                </a:lnTo>
                <a:lnTo>
                  <a:pt x="461" y="21"/>
                </a:lnTo>
                <a:lnTo>
                  <a:pt x="447" y="16"/>
                </a:lnTo>
                <a:lnTo>
                  <a:pt x="432" y="11"/>
                </a:lnTo>
                <a:lnTo>
                  <a:pt x="416" y="7"/>
                </a:lnTo>
                <a:lnTo>
                  <a:pt x="400" y="4"/>
                </a:lnTo>
                <a:lnTo>
                  <a:pt x="384" y="2"/>
                </a:lnTo>
                <a:lnTo>
                  <a:pt x="369" y="1"/>
                </a:lnTo>
                <a:lnTo>
                  <a:pt x="353" y="0"/>
                </a:lnTo>
                <a:lnTo>
                  <a:pt x="338" y="0"/>
                </a:lnTo>
                <a:lnTo>
                  <a:pt x="322" y="1"/>
                </a:lnTo>
                <a:lnTo>
                  <a:pt x="306" y="2"/>
                </a:lnTo>
                <a:lnTo>
                  <a:pt x="290" y="4"/>
                </a:lnTo>
                <a:lnTo>
                  <a:pt x="275" y="7"/>
                </a:lnTo>
                <a:lnTo>
                  <a:pt x="259" y="11"/>
                </a:lnTo>
                <a:lnTo>
                  <a:pt x="244" y="16"/>
                </a:lnTo>
                <a:lnTo>
                  <a:pt x="230" y="21"/>
                </a:lnTo>
                <a:lnTo>
                  <a:pt x="215" y="27"/>
                </a:lnTo>
                <a:lnTo>
                  <a:pt x="201" y="34"/>
                </a:lnTo>
                <a:lnTo>
                  <a:pt x="187" y="41"/>
                </a:lnTo>
                <a:lnTo>
                  <a:pt x="173" y="49"/>
                </a:lnTo>
                <a:lnTo>
                  <a:pt x="159" y="58"/>
                </a:lnTo>
                <a:lnTo>
                  <a:pt x="146" y="68"/>
                </a:lnTo>
                <a:lnTo>
                  <a:pt x="134" y="78"/>
                </a:lnTo>
                <a:lnTo>
                  <a:pt x="121" y="88"/>
                </a:lnTo>
                <a:lnTo>
                  <a:pt x="109" y="100"/>
                </a:lnTo>
                <a:lnTo>
                  <a:pt x="98" y="112"/>
                </a:lnTo>
                <a:lnTo>
                  <a:pt x="87" y="124"/>
                </a:lnTo>
                <a:lnTo>
                  <a:pt x="77" y="137"/>
                </a:lnTo>
                <a:lnTo>
                  <a:pt x="67" y="150"/>
                </a:lnTo>
                <a:lnTo>
                  <a:pt x="58" y="164"/>
                </a:lnTo>
                <a:lnTo>
                  <a:pt x="50" y="178"/>
                </a:lnTo>
                <a:lnTo>
                  <a:pt x="42" y="193"/>
                </a:lnTo>
                <a:lnTo>
                  <a:pt x="34" y="208"/>
                </a:lnTo>
                <a:lnTo>
                  <a:pt x="27" y="223"/>
                </a:lnTo>
                <a:lnTo>
                  <a:pt x="22" y="239"/>
                </a:lnTo>
                <a:lnTo>
                  <a:pt x="17" y="255"/>
                </a:lnTo>
                <a:lnTo>
                  <a:pt x="13" y="271"/>
                </a:lnTo>
                <a:lnTo>
                  <a:pt x="8" y="288"/>
                </a:lnTo>
                <a:lnTo>
                  <a:pt x="5" y="304"/>
                </a:lnTo>
                <a:lnTo>
                  <a:pt x="2" y="321"/>
                </a:lnTo>
                <a:lnTo>
                  <a:pt x="0" y="338"/>
                </a:lnTo>
                <a:lnTo>
                  <a:pt x="0" y="355"/>
                </a:lnTo>
                <a:lnTo>
                  <a:pt x="0" y="372"/>
                </a:lnTo>
                <a:lnTo>
                  <a:pt x="0" y="389"/>
                </a:lnTo>
                <a:lnTo>
                  <a:pt x="0" y="405"/>
                </a:lnTo>
                <a:lnTo>
                  <a:pt x="2" y="422"/>
                </a:lnTo>
                <a:lnTo>
                  <a:pt x="5" y="439"/>
                </a:lnTo>
                <a:lnTo>
                  <a:pt x="8" y="455"/>
                </a:lnTo>
                <a:lnTo>
                  <a:pt x="13" y="472"/>
                </a:lnTo>
                <a:lnTo>
                  <a:pt x="17" y="488"/>
                </a:lnTo>
                <a:lnTo>
                  <a:pt x="22" y="504"/>
                </a:lnTo>
                <a:lnTo>
                  <a:pt x="27" y="520"/>
                </a:lnTo>
                <a:lnTo>
                  <a:pt x="34" y="535"/>
                </a:lnTo>
                <a:lnTo>
                  <a:pt x="42" y="550"/>
                </a:lnTo>
                <a:lnTo>
                  <a:pt x="50" y="565"/>
                </a:lnTo>
                <a:lnTo>
                  <a:pt x="58" y="579"/>
                </a:lnTo>
                <a:lnTo>
                  <a:pt x="67" y="593"/>
                </a:lnTo>
                <a:lnTo>
                  <a:pt x="77" y="606"/>
                </a:lnTo>
                <a:lnTo>
                  <a:pt x="87" y="619"/>
                </a:lnTo>
                <a:lnTo>
                  <a:pt x="98" y="631"/>
                </a:lnTo>
                <a:lnTo>
                  <a:pt x="109" y="643"/>
                </a:lnTo>
                <a:lnTo>
                  <a:pt x="121" y="655"/>
                </a:lnTo>
                <a:lnTo>
                  <a:pt x="134" y="665"/>
                </a:lnTo>
                <a:lnTo>
                  <a:pt x="146" y="675"/>
                </a:lnTo>
                <a:lnTo>
                  <a:pt x="159" y="685"/>
                </a:lnTo>
                <a:lnTo>
                  <a:pt x="173" y="693"/>
                </a:lnTo>
                <a:lnTo>
                  <a:pt x="187" y="702"/>
                </a:lnTo>
                <a:lnTo>
                  <a:pt x="201" y="709"/>
                </a:lnTo>
                <a:lnTo>
                  <a:pt x="215" y="716"/>
                </a:lnTo>
                <a:lnTo>
                  <a:pt x="230" y="722"/>
                </a:lnTo>
                <a:lnTo>
                  <a:pt x="244" y="727"/>
                </a:lnTo>
                <a:lnTo>
                  <a:pt x="259" y="732"/>
                </a:lnTo>
                <a:lnTo>
                  <a:pt x="275" y="735"/>
                </a:lnTo>
                <a:lnTo>
                  <a:pt x="290" y="739"/>
                </a:lnTo>
                <a:lnTo>
                  <a:pt x="306" y="741"/>
                </a:lnTo>
                <a:lnTo>
                  <a:pt x="322" y="742"/>
                </a:lnTo>
                <a:lnTo>
                  <a:pt x="338" y="743"/>
                </a:lnTo>
                <a:lnTo>
                  <a:pt x="353" y="743"/>
                </a:lnTo>
                <a:lnTo>
                  <a:pt x="369" y="742"/>
                </a:lnTo>
                <a:lnTo>
                  <a:pt x="385" y="741"/>
                </a:lnTo>
                <a:lnTo>
                  <a:pt x="400" y="739"/>
                </a:lnTo>
                <a:lnTo>
                  <a:pt x="416" y="735"/>
                </a:lnTo>
                <a:lnTo>
                  <a:pt x="432" y="732"/>
                </a:lnTo>
                <a:lnTo>
                  <a:pt x="447" y="727"/>
                </a:lnTo>
                <a:lnTo>
                  <a:pt x="461" y="722"/>
                </a:lnTo>
                <a:lnTo>
                  <a:pt x="476" y="716"/>
                </a:lnTo>
                <a:lnTo>
                  <a:pt x="490" y="709"/>
                </a:lnTo>
                <a:lnTo>
                  <a:pt x="505" y="702"/>
                </a:lnTo>
                <a:lnTo>
                  <a:pt x="518" y="693"/>
                </a:lnTo>
                <a:lnTo>
                  <a:pt x="532" y="685"/>
                </a:lnTo>
                <a:lnTo>
                  <a:pt x="545" y="675"/>
                </a:lnTo>
                <a:lnTo>
                  <a:pt x="557" y="665"/>
                </a:lnTo>
                <a:lnTo>
                  <a:pt x="570" y="655"/>
                </a:lnTo>
                <a:lnTo>
                  <a:pt x="582" y="643"/>
                </a:lnTo>
                <a:lnTo>
                  <a:pt x="593" y="631"/>
                </a:lnTo>
                <a:lnTo>
                  <a:pt x="604" y="619"/>
                </a:lnTo>
                <a:lnTo>
                  <a:pt x="614" y="606"/>
                </a:lnTo>
                <a:lnTo>
                  <a:pt x="624" y="593"/>
                </a:lnTo>
                <a:lnTo>
                  <a:pt x="633" y="579"/>
                </a:lnTo>
                <a:lnTo>
                  <a:pt x="641" y="565"/>
                </a:lnTo>
                <a:lnTo>
                  <a:pt x="650" y="550"/>
                </a:lnTo>
                <a:lnTo>
                  <a:pt x="656" y="535"/>
                </a:lnTo>
                <a:lnTo>
                  <a:pt x="663" y="520"/>
                </a:lnTo>
                <a:lnTo>
                  <a:pt x="669" y="504"/>
                </a:lnTo>
                <a:lnTo>
                  <a:pt x="675" y="488"/>
                </a:lnTo>
                <a:lnTo>
                  <a:pt x="678" y="472"/>
                </a:lnTo>
                <a:lnTo>
                  <a:pt x="683" y="455"/>
                </a:lnTo>
                <a:lnTo>
                  <a:pt x="686" y="439"/>
                </a:lnTo>
                <a:lnTo>
                  <a:pt x="689" y="422"/>
                </a:lnTo>
                <a:lnTo>
                  <a:pt x="691" y="405"/>
                </a:lnTo>
                <a:lnTo>
                  <a:pt x="692" y="388"/>
                </a:lnTo>
                <a:lnTo>
                  <a:pt x="692" y="372"/>
                </a:lnTo>
                <a:lnTo>
                  <a:pt x="692" y="371"/>
                </a:lnTo>
              </a:path>
            </a:pathLst>
          </a:custGeom>
          <a:solidFill>
            <a:srgbClr val="B2B2B2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825500" y="2470150"/>
            <a:ext cx="1084263" cy="1166813"/>
          </a:xfrm>
          <a:prstGeom prst="ellipse">
            <a:avLst/>
          </a:prstGeom>
          <a:solidFill>
            <a:srgbClr val="B2B2B2"/>
          </a:solidFill>
          <a:ln w="12699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7307263" y="2686050"/>
            <a:ext cx="1555750" cy="727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581025" y="2692400"/>
            <a:ext cx="1555750" cy="727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 flipV="1">
            <a:off x="1028700" y="2216150"/>
            <a:ext cx="677863" cy="16716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7754938" y="2209800"/>
            <a:ext cx="676275" cy="16716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4138613" y="617538"/>
            <a:ext cx="1101725" cy="1179512"/>
          </a:xfrm>
          <a:custGeom>
            <a:avLst/>
            <a:gdLst>
              <a:gd name="T0" fmla="*/ 691 w 694"/>
              <a:gd name="T1" fmla="*/ 337 h 743"/>
              <a:gd name="T2" fmla="*/ 683 w 694"/>
              <a:gd name="T3" fmla="*/ 287 h 743"/>
              <a:gd name="T4" fmla="*/ 669 w 694"/>
              <a:gd name="T5" fmla="*/ 238 h 743"/>
              <a:gd name="T6" fmla="*/ 650 w 694"/>
              <a:gd name="T7" fmla="*/ 192 h 743"/>
              <a:gd name="T8" fmla="*/ 624 w 694"/>
              <a:gd name="T9" fmla="*/ 150 h 743"/>
              <a:gd name="T10" fmla="*/ 594 w 694"/>
              <a:gd name="T11" fmla="*/ 111 h 743"/>
              <a:gd name="T12" fmla="*/ 558 w 694"/>
              <a:gd name="T13" fmla="*/ 78 h 743"/>
              <a:gd name="T14" fmla="*/ 518 w 694"/>
              <a:gd name="T15" fmla="*/ 49 h 743"/>
              <a:gd name="T16" fmla="*/ 476 w 694"/>
              <a:gd name="T17" fmla="*/ 27 h 743"/>
              <a:gd name="T18" fmla="*/ 432 w 694"/>
              <a:gd name="T19" fmla="*/ 11 h 743"/>
              <a:gd name="T20" fmla="*/ 385 w 694"/>
              <a:gd name="T21" fmla="*/ 2 h 743"/>
              <a:gd name="T22" fmla="*/ 338 w 694"/>
              <a:gd name="T23" fmla="*/ 0 h 743"/>
              <a:gd name="T24" fmla="*/ 290 w 694"/>
              <a:gd name="T25" fmla="*/ 4 h 743"/>
              <a:gd name="T26" fmla="*/ 244 w 694"/>
              <a:gd name="T27" fmla="*/ 16 h 743"/>
              <a:gd name="T28" fmla="*/ 201 w 694"/>
              <a:gd name="T29" fmla="*/ 34 h 743"/>
              <a:gd name="T30" fmla="*/ 159 w 694"/>
              <a:gd name="T31" fmla="*/ 58 h 743"/>
              <a:gd name="T32" fmla="*/ 121 w 694"/>
              <a:gd name="T33" fmla="*/ 89 h 743"/>
              <a:gd name="T34" fmla="*/ 87 w 694"/>
              <a:gd name="T35" fmla="*/ 124 h 743"/>
              <a:gd name="T36" fmla="*/ 58 w 694"/>
              <a:gd name="T37" fmla="*/ 164 h 743"/>
              <a:gd name="T38" fmla="*/ 35 w 694"/>
              <a:gd name="T39" fmla="*/ 208 h 743"/>
              <a:gd name="T40" fmla="*/ 17 w 694"/>
              <a:gd name="T41" fmla="*/ 255 h 743"/>
              <a:gd name="T42" fmla="*/ 5 w 694"/>
              <a:gd name="T43" fmla="*/ 304 h 743"/>
              <a:gd name="T44" fmla="*/ 0 w 694"/>
              <a:gd name="T45" fmla="*/ 355 h 743"/>
              <a:gd name="T46" fmla="*/ 1 w 694"/>
              <a:gd name="T47" fmla="*/ 405 h 743"/>
              <a:gd name="T48" fmla="*/ 9 w 694"/>
              <a:gd name="T49" fmla="*/ 455 h 743"/>
              <a:gd name="T50" fmla="*/ 23 w 694"/>
              <a:gd name="T51" fmla="*/ 504 h 743"/>
              <a:gd name="T52" fmla="*/ 42 w 694"/>
              <a:gd name="T53" fmla="*/ 550 h 743"/>
              <a:gd name="T54" fmla="*/ 68 w 694"/>
              <a:gd name="T55" fmla="*/ 592 h 743"/>
              <a:gd name="T56" fmla="*/ 98 w 694"/>
              <a:gd name="T57" fmla="*/ 631 h 743"/>
              <a:gd name="T58" fmla="*/ 134 w 694"/>
              <a:gd name="T59" fmla="*/ 665 h 743"/>
              <a:gd name="T60" fmla="*/ 174 w 694"/>
              <a:gd name="T61" fmla="*/ 693 h 743"/>
              <a:gd name="T62" fmla="*/ 216 w 694"/>
              <a:gd name="T63" fmla="*/ 715 h 743"/>
              <a:gd name="T64" fmla="*/ 260 w 694"/>
              <a:gd name="T65" fmla="*/ 731 h 743"/>
              <a:gd name="T66" fmla="*/ 307 w 694"/>
              <a:gd name="T67" fmla="*/ 740 h 743"/>
              <a:gd name="T68" fmla="*/ 354 w 694"/>
              <a:gd name="T69" fmla="*/ 742 h 743"/>
              <a:gd name="T70" fmla="*/ 402 w 694"/>
              <a:gd name="T71" fmla="*/ 738 h 743"/>
              <a:gd name="T72" fmla="*/ 448 w 694"/>
              <a:gd name="T73" fmla="*/ 726 h 743"/>
              <a:gd name="T74" fmla="*/ 491 w 694"/>
              <a:gd name="T75" fmla="*/ 708 h 743"/>
              <a:gd name="T76" fmla="*/ 533 w 694"/>
              <a:gd name="T77" fmla="*/ 684 h 743"/>
              <a:gd name="T78" fmla="*/ 571 w 694"/>
              <a:gd name="T79" fmla="*/ 654 h 743"/>
              <a:gd name="T80" fmla="*/ 605 w 694"/>
              <a:gd name="T81" fmla="*/ 618 h 743"/>
              <a:gd name="T82" fmla="*/ 634 w 694"/>
              <a:gd name="T83" fmla="*/ 578 h 743"/>
              <a:gd name="T84" fmla="*/ 657 w 694"/>
              <a:gd name="T85" fmla="*/ 534 h 743"/>
              <a:gd name="T86" fmla="*/ 675 w 694"/>
              <a:gd name="T87" fmla="*/ 487 h 743"/>
              <a:gd name="T88" fmla="*/ 687 w 694"/>
              <a:gd name="T89" fmla="*/ 438 h 743"/>
              <a:gd name="T90" fmla="*/ 692 w 694"/>
              <a:gd name="T91" fmla="*/ 387 h 7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4"/>
              <a:gd name="T139" fmla="*/ 0 h 743"/>
              <a:gd name="T140" fmla="*/ 694 w 694"/>
              <a:gd name="T141" fmla="*/ 743 h 7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4" h="743">
                <a:moveTo>
                  <a:pt x="693" y="370"/>
                </a:moveTo>
                <a:lnTo>
                  <a:pt x="692" y="354"/>
                </a:lnTo>
                <a:lnTo>
                  <a:pt x="691" y="337"/>
                </a:lnTo>
                <a:lnTo>
                  <a:pt x="689" y="320"/>
                </a:lnTo>
                <a:lnTo>
                  <a:pt x="686" y="303"/>
                </a:lnTo>
                <a:lnTo>
                  <a:pt x="683" y="287"/>
                </a:lnTo>
                <a:lnTo>
                  <a:pt x="679" y="270"/>
                </a:lnTo>
                <a:lnTo>
                  <a:pt x="675" y="254"/>
                </a:lnTo>
                <a:lnTo>
                  <a:pt x="669" y="238"/>
                </a:lnTo>
                <a:lnTo>
                  <a:pt x="664" y="223"/>
                </a:lnTo>
                <a:lnTo>
                  <a:pt x="657" y="207"/>
                </a:lnTo>
                <a:lnTo>
                  <a:pt x="650" y="192"/>
                </a:lnTo>
                <a:lnTo>
                  <a:pt x="641" y="178"/>
                </a:lnTo>
                <a:lnTo>
                  <a:pt x="633" y="163"/>
                </a:lnTo>
                <a:lnTo>
                  <a:pt x="624" y="150"/>
                </a:lnTo>
                <a:lnTo>
                  <a:pt x="614" y="136"/>
                </a:lnTo>
                <a:lnTo>
                  <a:pt x="604" y="123"/>
                </a:lnTo>
                <a:lnTo>
                  <a:pt x="594" y="111"/>
                </a:lnTo>
                <a:lnTo>
                  <a:pt x="582" y="99"/>
                </a:lnTo>
                <a:lnTo>
                  <a:pt x="570" y="88"/>
                </a:lnTo>
                <a:lnTo>
                  <a:pt x="558" y="78"/>
                </a:lnTo>
                <a:lnTo>
                  <a:pt x="545" y="67"/>
                </a:lnTo>
                <a:lnTo>
                  <a:pt x="532" y="58"/>
                </a:lnTo>
                <a:lnTo>
                  <a:pt x="518" y="49"/>
                </a:lnTo>
                <a:lnTo>
                  <a:pt x="505" y="41"/>
                </a:lnTo>
                <a:lnTo>
                  <a:pt x="490" y="34"/>
                </a:lnTo>
                <a:lnTo>
                  <a:pt x="476" y="27"/>
                </a:lnTo>
                <a:lnTo>
                  <a:pt x="462" y="21"/>
                </a:lnTo>
                <a:lnTo>
                  <a:pt x="447" y="15"/>
                </a:lnTo>
                <a:lnTo>
                  <a:pt x="432" y="11"/>
                </a:lnTo>
                <a:lnTo>
                  <a:pt x="416" y="7"/>
                </a:lnTo>
                <a:lnTo>
                  <a:pt x="400" y="4"/>
                </a:lnTo>
                <a:lnTo>
                  <a:pt x="385" y="2"/>
                </a:lnTo>
                <a:lnTo>
                  <a:pt x="369" y="0"/>
                </a:lnTo>
                <a:lnTo>
                  <a:pt x="353" y="0"/>
                </a:lnTo>
                <a:lnTo>
                  <a:pt x="338" y="0"/>
                </a:lnTo>
                <a:lnTo>
                  <a:pt x="322" y="0"/>
                </a:lnTo>
                <a:lnTo>
                  <a:pt x="306" y="2"/>
                </a:lnTo>
                <a:lnTo>
                  <a:pt x="290" y="4"/>
                </a:lnTo>
                <a:lnTo>
                  <a:pt x="275" y="7"/>
                </a:lnTo>
                <a:lnTo>
                  <a:pt x="259" y="11"/>
                </a:lnTo>
                <a:lnTo>
                  <a:pt x="244" y="16"/>
                </a:lnTo>
                <a:lnTo>
                  <a:pt x="230" y="21"/>
                </a:lnTo>
                <a:lnTo>
                  <a:pt x="215" y="27"/>
                </a:lnTo>
                <a:lnTo>
                  <a:pt x="201" y="34"/>
                </a:lnTo>
                <a:lnTo>
                  <a:pt x="187" y="41"/>
                </a:lnTo>
                <a:lnTo>
                  <a:pt x="172" y="50"/>
                </a:lnTo>
                <a:lnTo>
                  <a:pt x="159" y="58"/>
                </a:lnTo>
                <a:lnTo>
                  <a:pt x="146" y="68"/>
                </a:lnTo>
                <a:lnTo>
                  <a:pt x="133" y="78"/>
                </a:lnTo>
                <a:lnTo>
                  <a:pt x="121" y="89"/>
                </a:lnTo>
                <a:lnTo>
                  <a:pt x="109" y="100"/>
                </a:lnTo>
                <a:lnTo>
                  <a:pt x="98" y="112"/>
                </a:lnTo>
                <a:lnTo>
                  <a:pt x="87" y="124"/>
                </a:lnTo>
                <a:lnTo>
                  <a:pt x="77" y="137"/>
                </a:lnTo>
                <a:lnTo>
                  <a:pt x="67" y="150"/>
                </a:lnTo>
                <a:lnTo>
                  <a:pt x="58" y="164"/>
                </a:lnTo>
                <a:lnTo>
                  <a:pt x="50" y="178"/>
                </a:lnTo>
                <a:lnTo>
                  <a:pt x="41" y="193"/>
                </a:lnTo>
                <a:lnTo>
                  <a:pt x="35" y="208"/>
                </a:lnTo>
                <a:lnTo>
                  <a:pt x="28" y="224"/>
                </a:lnTo>
                <a:lnTo>
                  <a:pt x="22" y="239"/>
                </a:lnTo>
                <a:lnTo>
                  <a:pt x="17" y="255"/>
                </a:lnTo>
                <a:lnTo>
                  <a:pt x="13" y="271"/>
                </a:lnTo>
                <a:lnTo>
                  <a:pt x="9" y="288"/>
                </a:lnTo>
                <a:lnTo>
                  <a:pt x="5" y="304"/>
                </a:lnTo>
                <a:lnTo>
                  <a:pt x="2" y="321"/>
                </a:lnTo>
                <a:lnTo>
                  <a:pt x="0" y="338"/>
                </a:lnTo>
                <a:lnTo>
                  <a:pt x="0" y="355"/>
                </a:lnTo>
                <a:lnTo>
                  <a:pt x="0" y="372"/>
                </a:lnTo>
                <a:lnTo>
                  <a:pt x="0" y="389"/>
                </a:lnTo>
                <a:lnTo>
                  <a:pt x="1" y="405"/>
                </a:lnTo>
                <a:lnTo>
                  <a:pt x="3" y="422"/>
                </a:lnTo>
                <a:lnTo>
                  <a:pt x="6" y="439"/>
                </a:lnTo>
                <a:lnTo>
                  <a:pt x="9" y="455"/>
                </a:lnTo>
                <a:lnTo>
                  <a:pt x="13" y="472"/>
                </a:lnTo>
                <a:lnTo>
                  <a:pt x="17" y="488"/>
                </a:lnTo>
                <a:lnTo>
                  <a:pt x="23" y="504"/>
                </a:lnTo>
                <a:lnTo>
                  <a:pt x="28" y="520"/>
                </a:lnTo>
                <a:lnTo>
                  <a:pt x="35" y="535"/>
                </a:lnTo>
                <a:lnTo>
                  <a:pt x="42" y="550"/>
                </a:lnTo>
                <a:lnTo>
                  <a:pt x="50" y="565"/>
                </a:lnTo>
                <a:lnTo>
                  <a:pt x="59" y="579"/>
                </a:lnTo>
                <a:lnTo>
                  <a:pt x="68" y="592"/>
                </a:lnTo>
                <a:lnTo>
                  <a:pt x="78" y="606"/>
                </a:lnTo>
                <a:lnTo>
                  <a:pt x="88" y="619"/>
                </a:lnTo>
                <a:lnTo>
                  <a:pt x="98" y="631"/>
                </a:lnTo>
                <a:lnTo>
                  <a:pt x="109" y="643"/>
                </a:lnTo>
                <a:lnTo>
                  <a:pt x="122" y="654"/>
                </a:lnTo>
                <a:lnTo>
                  <a:pt x="134" y="665"/>
                </a:lnTo>
                <a:lnTo>
                  <a:pt x="147" y="675"/>
                </a:lnTo>
                <a:lnTo>
                  <a:pt x="160" y="684"/>
                </a:lnTo>
                <a:lnTo>
                  <a:pt x="174" y="693"/>
                </a:lnTo>
                <a:lnTo>
                  <a:pt x="187" y="701"/>
                </a:lnTo>
                <a:lnTo>
                  <a:pt x="202" y="708"/>
                </a:lnTo>
                <a:lnTo>
                  <a:pt x="216" y="715"/>
                </a:lnTo>
                <a:lnTo>
                  <a:pt x="231" y="721"/>
                </a:lnTo>
                <a:lnTo>
                  <a:pt x="245" y="727"/>
                </a:lnTo>
                <a:lnTo>
                  <a:pt x="260" y="731"/>
                </a:lnTo>
                <a:lnTo>
                  <a:pt x="276" y="735"/>
                </a:lnTo>
                <a:lnTo>
                  <a:pt x="292" y="738"/>
                </a:lnTo>
                <a:lnTo>
                  <a:pt x="307" y="740"/>
                </a:lnTo>
                <a:lnTo>
                  <a:pt x="323" y="742"/>
                </a:lnTo>
                <a:lnTo>
                  <a:pt x="339" y="742"/>
                </a:lnTo>
                <a:lnTo>
                  <a:pt x="354" y="742"/>
                </a:lnTo>
                <a:lnTo>
                  <a:pt x="370" y="742"/>
                </a:lnTo>
                <a:lnTo>
                  <a:pt x="386" y="740"/>
                </a:lnTo>
                <a:lnTo>
                  <a:pt x="402" y="738"/>
                </a:lnTo>
                <a:lnTo>
                  <a:pt x="417" y="735"/>
                </a:lnTo>
                <a:lnTo>
                  <a:pt x="432" y="731"/>
                </a:lnTo>
                <a:lnTo>
                  <a:pt x="448" y="726"/>
                </a:lnTo>
                <a:lnTo>
                  <a:pt x="462" y="721"/>
                </a:lnTo>
                <a:lnTo>
                  <a:pt x="477" y="715"/>
                </a:lnTo>
                <a:lnTo>
                  <a:pt x="491" y="708"/>
                </a:lnTo>
                <a:lnTo>
                  <a:pt x="505" y="701"/>
                </a:lnTo>
                <a:lnTo>
                  <a:pt x="519" y="693"/>
                </a:lnTo>
                <a:lnTo>
                  <a:pt x="533" y="684"/>
                </a:lnTo>
                <a:lnTo>
                  <a:pt x="546" y="674"/>
                </a:lnTo>
                <a:lnTo>
                  <a:pt x="558" y="664"/>
                </a:lnTo>
                <a:lnTo>
                  <a:pt x="571" y="654"/>
                </a:lnTo>
                <a:lnTo>
                  <a:pt x="583" y="642"/>
                </a:lnTo>
                <a:lnTo>
                  <a:pt x="594" y="631"/>
                </a:lnTo>
                <a:lnTo>
                  <a:pt x="605" y="618"/>
                </a:lnTo>
                <a:lnTo>
                  <a:pt x="615" y="605"/>
                </a:lnTo>
                <a:lnTo>
                  <a:pt x="625" y="592"/>
                </a:lnTo>
                <a:lnTo>
                  <a:pt x="634" y="578"/>
                </a:lnTo>
                <a:lnTo>
                  <a:pt x="642" y="564"/>
                </a:lnTo>
                <a:lnTo>
                  <a:pt x="650" y="549"/>
                </a:lnTo>
                <a:lnTo>
                  <a:pt x="657" y="534"/>
                </a:lnTo>
                <a:lnTo>
                  <a:pt x="664" y="519"/>
                </a:lnTo>
                <a:lnTo>
                  <a:pt x="670" y="503"/>
                </a:lnTo>
                <a:lnTo>
                  <a:pt x="675" y="487"/>
                </a:lnTo>
                <a:lnTo>
                  <a:pt x="679" y="471"/>
                </a:lnTo>
                <a:lnTo>
                  <a:pt x="683" y="454"/>
                </a:lnTo>
                <a:lnTo>
                  <a:pt x="687" y="438"/>
                </a:lnTo>
                <a:lnTo>
                  <a:pt x="690" y="421"/>
                </a:lnTo>
                <a:lnTo>
                  <a:pt x="691" y="404"/>
                </a:lnTo>
                <a:lnTo>
                  <a:pt x="692" y="387"/>
                </a:lnTo>
                <a:lnTo>
                  <a:pt x="693" y="371"/>
                </a:lnTo>
                <a:lnTo>
                  <a:pt x="693" y="370"/>
                </a:lnTo>
              </a:path>
            </a:pathLst>
          </a:custGeom>
          <a:solidFill>
            <a:srgbClr val="B2B2B2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4387850" y="355600"/>
            <a:ext cx="676275" cy="16716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3938588" y="831850"/>
            <a:ext cx="1555750" cy="727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1373188" y="3048000"/>
            <a:ext cx="6715125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4711700" y="1192213"/>
            <a:ext cx="12700" cy="36607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4235450" y="2503488"/>
            <a:ext cx="989013" cy="1063625"/>
          </a:xfrm>
          <a:prstGeom prst="ellipse">
            <a:avLst/>
          </a:prstGeom>
          <a:solidFill>
            <a:schemeClr val="tx1"/>
          </a:solidFill>
          <a:ln w="12699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87325" y="1655763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Winter Solstice</a:t>
            </a:r>
          </a:p>
          <a:p>
            <a:r>
              <a:rPr lang="en-US" sz="1200"/>
              <a:t>December 21-22</a:t>
            </a:r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4165600" y="4264025"/>
            <a:ext cx="1096963" cy="1179513"/>
          </a:xfrm>
          <a:custGeom>
            <a:avLst/>
            <a:gdLst>
              <a:gd name="T0" fmla="*/ 689 w 691"/>
              <a:gd name="T1" fmla="*/ 337 h 743"/>
              <a:gd name="T2" fmla="*/ 680 w 691"/>
              <a:gd name="T3" fmla="*/ 287 h 743"/>
              <a:gd name="T4" fmla="*/ 667 w 691"/>
              <a:gd name="T5" fmla="*/ 238 h 743"/>
              <a:gd name="T6" fmla="*/ 647 w 691"/>
              <a:gd name="T7" fmla="*/ 192 h 743"/>
              <a:gd name="T8" fmla="*/ 622 w 691"/>
              <a:gd name="T9" fmla="*/ 150 h 743"/>
              <a:gd name="T10" fmla="*/ 591 w 691"/>
              <a:gd name="T11" fmla="*/ 111 h 743"/>
              <a:gd name="T12" fmla="*/ 556 w 691"/>
              <a:gd name="T13" fmla="*/ 77 h 743"/>
              <a:gd name="T14" fmla="*/ 517 w 691"/>
              <a:gd name="T15" fmla="*/ 49 h 743"/>
              <a:gd name="T16" fmla="*/ 474 w 691"/>
              <a:gd name="T17" fmla="*/ 27 h 743"/>
              <a:gd name="T18" fmla="*/ 429 w 691"/>
              <a:gd name="T19" fmla="*/ 11 h 743"/>
              <a:gd name="T20" fmla="*/ 383 w 691"/>
              <a:gd name="T21" fmla="*/ 2 h 743"/>
              <a:gd name="T22" fmla="*/ 336 w 691"/>
              <a:gd name="T23" fmla="*/ 0 h 743"/>
              <a:gd name="T24" fmla="*/ 289 w 691"/>
              <a:gd name="T25" fmla="*/ 4 h 743"/>
              <a:gd name="T26" fmla="*/ 244 w 691"/>
              <a:gd name="T27" fmla="*/ 16 h 743"/>
              <a:gd name="T28" fmla="*/ 199 w 691"/>
              <a:gd name="T29" fmla="*/ 34 h 743"/>
              <a:gd name="T30" fmla="*/ 158 w 691"/>
              <a:gd name="T31" fmla="*/ 58 h 743"/>
              <a:gd name="T32" fmla="*/ 120 w 691"/>
              <a:gd name="T33" fmla="*/ 88 h 743"/>
              <a:gd name="T34" fmla="*/ 87 w 691"/>
              <a:gd name="T35" fmla="*/ 124 h 743"/>
              <a:gd name="T36" fmla="*/ 58 w 691"/>
              <a:gd name="T37" fmla="*/ 164 h 743"/>
              <a:gd name="T38" fmla="*/ 34 w 691"/>
              <a:gd name="T39" fmla="*/ 208 h 743"/>
              <a:gd name="T40" fmla="*/ 16 w 691"/>
              <a:gd name="T41" fmla="*/ 255 h 743"/>
              <a:gd name="T42" fmla="*/ 5 w 691"/>
              <a:gd name="T43" fmla="*/ 304 h 743"/>
              <a:gd name="T44" fmla="*/ 0 w 691"/>
              <a:gd name="T45" fmla="*/ 355 h 743"/>
              <a:gd name="T46" fmla="*/ 0 w 691"/>
              <a:gd name="T47" fmla="*/ 405 h 743"/>
              <a:gd name="T48" fmla="*/ 8 w 691"/>
              <a:gd name="T49" fmla="*/ 455 h 743"/>
              <a:gd name="T50" fmla="*/ 22 w 691"/>
              <a:gd name="T51" fmla="*/ 504 h 743"/>
              <a:gd name="T52" fmla="*/ 42 w 691"/>
              <a:gd name="T53" fmla="*/ 550 h 743"/>
              <a:gd name="T54" fmla="*/ 67 w 691"/>
              <a:gd name="T55" fmla="*/ 593 h 743"/>
              <a:gd name="T56" fmla="*/ 98 w 691"/>
              <a:gd name="T57" fmla="*/ 631 h 743"/>
              <a:gd name="T58" fmla="*/ 133 w 691"/>
              <a:gd name="T59" fmla="*/ 665 h 743"/>
              <a:gd name="T60" fmla="*/ 172 w 691"/>
              <a:gd name="T61" fmla="*/ 693 h 743"/>
              <a:gd name="T62" fmla="*/ 215 w 691"/>
              <a:gd name="T63" fmla="*/ 715 h 743"/>
              <a:gd name="T64" fmla="*/ 260 w 691"/>
              <a:gd name="T65" fmla="*/ 731 h 743"/>
              <a:gd name="T66" fmla="*/ 306 w 691"/>
              <a:gd name="T67" fmla="*/ 740 h 743"/>
              <a:gd name="T68" fmla="*/ 353 w 691"/>
              <a:gd name="T69" fmla="*/ 742 h 743"/>
              <a:gd name="T70" fmla="*/ 400 w 691"/>
              <a:gd name="T71" fmla="*/ 738 h 743"/>
              <a:gd name="T72" fmla="*/ 445 w 691"/>
              <a:gd name="T73" fmla="*/ 726 h 743"/>
              <a:gd name="T74" fmla="*/ 490 w 691"/>
              <a:gd name="T75" fmla="*/ 708 h 743"/>
              <a:gd name="T76" fmla="*/ 531 w 691"/>
              <a:gd name="T77" fmla="*/ 684 h 743"/>
              <a:gd name="T78" fmla="*/ 569 w 691"/>
              <a:gd name="T79" fmla="*/ 653 h 743"/>
              <a:gd name="T80" fmla="*/ 602 w 691"/>
              <a:gd name="T81" fmla="*/ 618 h 743"/>
              <a:gd name="T82" fmla="*/ 631 w 691"/>
              <a:gd name="T83" fmla="*/ 578 h 743"/>
              <a:gd name="T84" fmla="*/ 655 w 691"/>
              <a:gd name="T85" fmla="*/ 534 h 743"/>
              <a:gd name="T86" fmla="*/ 673 w 691"/>
              <a:gd name="T87" fmla="*/ 487 h 743"/>
              <a:gd name="T88" fmla="*/ 684 w 691"/>
              <a:gd name="T89" fmla="*/ 438 h 743"/>
              <a:gd name="T90" fmla="*/ 690 w 691"/>
              <a:gd name="T91" fmla="*/ 388 h 7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1"/>
              <a:gd name="T139" fmla="*/ 0 h 743"/>
              <a:gd name="T140" fmla="*/ 691 w 691"/>
              <a:gd name="T141" fmla="*/ 743 h 7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1" h="743">
                <a:moveTo>
                  <a:pt x="690" y="371"/>
                </a:moveTo>
                <a:lnTo>
                  <a:pt x="690" y="354"/>
                </a:lnTo>
                <a:lnTo>
                  <a:pt x="689" y="337"/>
                </a:lnTo>
                <a:lnTo>
                  <a:pt x="687" y="320"/>
                </a:lnTo>
                <a:lnTo>
                  <a:pt x="684" y="303"/>
                </a:lnTo>
                <a:lnTo>
                  <a:pt x="680" y="287"/>
                </a:lnTo>
                <a:lnTo>
                  <a:pt x="676" y="270"/>
                </a:lnTo>
                <a:lnTo>
                  <a:pt x="672" y="254"/>
                </a:lnTo>
                <a:lnTo>
                  <a:pt x="667" y="238"/>
                </a:lnTo>
                <a:lnTo>
                  <a:pt x="661" y="223"/>
                </a:lnTo>
                <a:lnTo>
                  <a:pt x="654" y="207"/>
                </a:lnTo>
                <a:lnTo>
                  <a:pt x="647" y="192"/>
                </a:lnTo>
                <a:lnTo>
                  <a:pt x="639" y="178"/>
                </a:lnTo>
                <a:lnTo>
                  <a:pt x="631" y="163"/>
                </a:lnTo>
                <a:lnTo>
                  <a:pt x="622" y="150"/>
                </a:lnTo>
                <a:lnTo>
                  <a:pt x="611" y="136"/>
                </a:lnTo>
                <a:lnTo>
                  <a:pt x="602" y="124"/>
                </a:lnTo>
                <a:lnTo>
                  <a:pt x="591" y="111"/>
                </a:lnTo>
                <a:lnTo>
                  <a:pt x="580" y="99"/>
                </a:lnTo>
                <a:lnTo>
                  <a:pt x="568" y="88"/>
                </a:lnTo>
                <a:lnTo>
                  <a:pt x="556" y="77"/>
                </a:lnTo>
                <a:lnTo>
                  <a:pt x="543" y="67"/>
                </a:lnTo>
                <a:lnTo>
                  <a:pt x="530" y="58"/>
                </a:lnTo>
                <a:lnTo>
                  <a:pt x="517" y="49"/>
                </a:lnTo>
                <a:lnTo>
                  <a:pt x="503" y="41"/>
                </a:lnTo>
                <a:lnTo>
                  <a:pt x="489" y="34"/>
                </a:lnTo>
                <a:lnTo>
                  <a:pt x="474" y="27"/>
                </a:lnTo>
                <a:lnTo>
                  <a:pt x="459" y="21"/>
                </a:lnTo>
                <a:lnTo>
                  <a:pt x="444" y="16"/>
                </a:lnTo>
                <a:lnTo>
                  <a:pt x="429" y="11"/>
                </a:lnTo>
                <a:lnTo>
                  <a:pt x="414" y="7"/>
                </a:lnTo>
                <a:lnTo>
                  <a:pt x="399" y="4"/>
                </a:lnTo>
                <a:lnTo>
                  <a:pt x="383" y="2"/>
                </a:lnTo>
                <a:lnTo>
                  <a:pt x="367" y="1"/>
                </a:lnTo>
                <a:lnTo>
                  <a:pt x="351" y="0"/>
                </a:lnTo>
                <a:lnTo>
                  <a:pt x="336" y="0"/>
                </a:lnTo>
                <a:lnTo>
                  <a:pt x="320" y="1"/>
                </a:lnTo>
                <a:lnTo>
                  <a:pt x="305" y="2"/>
                </a:lnTo>
                <a:lnTo>
                  <a:pt x="289" y="4"/>
                </a:lnTo>
                <a:lnTo>
                  <a:pt x="273" y="8"/>
                </a:lnTo>
                <a:lnTo>
                  <a:pt x="259" y="11"/>
                </a:lnTo>
                <a:lnTo>
                  <a:pt x="244" y="16"/>
                </a:lnTo>
                <a:lnTo>
                  <a:pt x="228" y="21"/>
                </a:lnTo>
                <a:lnTo>
                  <a:pt x="214" y="27"/>
                </a:lnTo>
                <a:lnTo>
                  <a:pt x="199" y="34"/>
                </a:lnTo>
                <a:lnTo>
                  <a:pt x="185" y="41"/>
                </a:lnTo>
                <a:lnTo>
                  <a:pt x="171" y="50"/>
                </a:lnTo>
                <a:lnTo>
                  <a:pt x="158" y="58"/>
                </a:lnTo>
                <a:lnTo>
                  <a:pt x="145" y="68"/>
                </a:lnTo>
                <a:lnTo>
                  <a:pt x="132" y="78"/>
                </a:lnTo>
                <a:lnTo>
                  <a:pt x="120" y="88"/>
                </a:lnTo>
                <a:lnTo>
                  <a:pt x="108" y="100"/>
                </a:lnTo>
                <a:lnTo>
                  <a:pt x="97" y="112"/>
                </a:lnTo>
                <a:lnTo>
                  <a:pt x="87" y="124"/>
                </a:lnTo>
                <a:lnTo>
                  <a:pt x="77" y="137"/>
                </a:lnTo>
                <a:lnTo>
                  <a:pt x="66" y="151"/>
                </a:lnTo>
                <a:lnTo>
                  <a:pt x="58" y="164"/>
                </a:lnTo>
                <a:lnTo>
                  <a:pt x="49" y="178"/>
                </a:lnTo>
                <a:lnTo>
                  <a:pt x="41" y="193"/>
                </a:lnTo>
                <a:lnTo>
                  <a:pt x="34" y="208"/>
                </a:lnTo>
                <a:lnTo>
                  <a:pt x="27" y="223"/>
                </a:lnTo>
                <a:lnTo>
                  <a:pt x="22" y="239"/>
                </a:lnTo>
                <a:lnTo>
                  <a:pt x="16" y="255"/>
                </a:lnTo>
                <a:lnTo>
                  <a:pt x="12" y="271"/>
                </a:lnTo>
                <a:lnTo>
                  <a:pt x="8" y="288"/>
                </a:lnTo>
                <a:lnTo>
                  <a:pt x="5" y="304"/>
                </a:lnTo>
                <a:lnTo>
                  <a:pt x="2" y="321"/>
                </a:lnTo>
                <a:lnTo>
                  <a:pt x="0" y="338"/>
                </a:lnTo>
                <a:lnTo>
                  <a:pt x="0" y="355"/>
                </a:lnTo>
                <a:lnTo>
                  <a:pt x="0" y="371"/>
                </a:lnTo>
                <a:lnTo>
                  <a:pt x="0" y="388"/>
                </a:lnTo>
                <a:lnTo>
                  <a:pt x="0" y="405"/>
                </a:lnTo>
                <a:lnTo>
                  <a:pt x="2" y="422"/>
                </a:lnTo>
                <a:lnTo>
                  <a:pt x="5" y="439"/>
                </a:lnTo>
                <a:lnTo>
                  <a:pt x="8" y="455"/>
                </a:lnTo>
                <a:lnTo>
                  <a:pt x="13" y="472"/>
                </a:lnTo>
                <a:lnTo>
                  <a:pt x="16" y="488"/>
                </a:lnTo>
                <a:lnTo>
                  <a:pt x="22" y="504"/>
                </a:lnTo>
                <a:lnTo>
                  <a:pt x="28" y="519"/>
                </a:lnTo>
                <a:lnTo>
                  <a:pt x="35" y="535"/>
                </a:lnTo>
                <a:lnTo>
                  <a:pt x="42" y="550"/>
                </a:lnTo>
                <a:lnTo>
                  <a:pt x="50" y="564"/>
                </a:lnTo>
                <a:lnTo>
                  <a:pt x="58" y="579"/>
                </a:lnTo>
                <a:lnTo>
                  <a:pt x="67" y="593"/>
                </a:lnTo>
                <a:lnTo>
                  <a:pt x="78" y="606"/>
                </a:lnTo>
                <a:lnTo>
                  <a:pt x="87" y="619"/>
                </a:lnTo>
                <a:lnTo>
                  <a:pt x="98" y="631"/>
                </a:lnTo>
                <a:lnTo>
                  <a:pt x="109" y="643"/>
                </a:lnTo>
                <a:lnTo>
                  <a:pt x="121" y="654"/>
                </a:lnTo>
                <a:lnTo>
                  <a:pt x="133" y="665"/>
                </a:lnTo>
                <a:lnTo>
                  <a:pt x="146" y="675"/>
                </a:lnTo>
                <a:lnTo>
                  <a:pt x="158" y="684"/>
                </a:lnTo>
                <a:lnTo>
                  <a:pt x="172" y="693"/>
                </a:lnTo>
                <a:lnTo>
                  <a:pt x="186" y="701"/>
                </a:lnTo>
                <a:lnTo>
                  <a:pt x="200" y="709"/>
                </a:lnTo>
                <a:lnTo>
                  <a:pt x="215" y="715"/>
                </a:lnTo>
                <a:lnTo>
                  <a:pt x="229" y="721"/>
                </a:lnTo>
                <a:lnTo>
                  <a:pt x="244" y="727"/>
                </a:lnTo>
                <a:lnTo>
                  <a:pt x="260" y="731"/>
                </a:lnTo>
                <a:lnTo>
                  <a:pt x="274" y="735"/>
                </a:lnTo>
                <a:lnTo>
                  <a:pt x="290" y="738"/>
                </a:lnTo>
                <a:lnTo>
                  <a:pt x="306" y="740"/>
                </a:lnTo>
                <a:lnTo>
                  <a:pt x="322" y="742"/>
                </a:lnTo>
                <a:lnTo>
                  <a:pt x="338" y="742"/>
                </a:lnTo>
                <a:lnTo>
                  <a:pt x="353" y="742"/>
                </a:lnTo>
                <a:lnTo>
                  <a:pt x="368" y="742"/>
                </a:lnTo>
                <a:lnTo>
                  <a:pt x="384" y="740"/>
                </a:lnTo>
                <a:lnTo>
                  <a:pt x="400" y="738"/>
                </a:lnTo>
                <a:lnTo>
                  <a:pt x="416" y="735"/>
                </a:lnTo>
                <a:lnTo>
                  <a:pt x="430" y="731"/>
                </a:lnTo>
                <a:lnTo>
                  <a:pt x="445" y="726"/>
                </a:lnTo>
                <a:lnTo>
                  <a:pt x="460" y="721"/>
                </a:lnTo>
                <a:lnTo>
                  <a:pt x="475" y="715"/>
                </a:lnTo>
                <a:lnTo>
                  <a:pt x="490" y="708"/>
                </a:lnTo>
                <a:lnTo>
                  <a:pt x="504" y="701"/>
                </a:lnTo>
                <a:lnTo>
                  <a:pt x="518" y="692"/>
                </a:lnTo>
                <a:lnTo>
                  <a:pt x="531" y="684"/>
                </a:lnTo>
                <a:lnTo>
                  <a:pt x="544" y="674"/>
                </a:lnTo>
                <a:lnTo>
                  <a:pt x="557" y="664"/>
                </a:lnTo>
                <a:lnTo>
                  <a:pt x="569" y="653"/>
                </a:lnTo>
                <a:lnTo>
                  <a:pt x="580" y="642"/>
                </a:lnTo>
                <a:lnTo>
                  <a:pt x="592" y="630"/>
                </a:lnTo>
                <a:lnTo>
                  <a:pt x="602" y="618"/>
                </a:lnTo>
                <a:lnTo>
                  <a:pt x="612" y="605"/>
                </a:lnTo>
                <a:lnTo>
                  <a:pt x="623" y="592"/>
                </a:lnTo>
                <a:lnTo>
                  <a:pt x="631" y="578"/>
                </a:lnTo>
                <a:lnTo>
                  <a:pt x="639" y="564"/>
                </a:lnTo>
                <a:lnTo>
                  <a:pt x="648" y="549"/>
                </a:lnTo>
                <a:lnTo>
                  <a:pt x="655" y="534"/>
                </a:lnTo>
                <a:lnTo>
                  <a:pt x="662" y="519"/>
                </a:lnTo>
                <a:lnTo>
                  <a:pt x="667" y="503"/>
                </a:lnTo>
                <a:lnTo>
                  <a:pt x="673" y="487"/>
                </a:lnTo>
                <a:lnTo>
                  <a:pt x="677" y="471"/>
                </a:lnTo>
                <a:lnTo>
                  <a:pt x="681" y="455"/>
                </a:lnTo>
                <a:lnTo>
                  <a:pt x="684" y="438"/>
                </a:lnTo>
                <a:lnTo>
                  <a:pt x="687" y="421"/>
                </a:lnTo>
                <a:lnTo>
                  <a:pt x="689" y="405"/>
                </a:lnTo>
                <a:lnTo>
                  <a:pt x="690" y="388"/>
                </a:lnTo>
                <a:lnTo>
                  <a:pt x="690" y="371"/>
                </a:lnTo>
              </a:path>
            </a:pathLst>
          </a:custGeom>
          <a:solidFill>
            <a:srgbClr val="B2B2B2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 flipV="1">
            <a:off x="4375150" y="4016375"/>
            <a:ext cx="674688" cy="16716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3929063" y="4492625"/>
            <a:ext cx="1554162" cy="727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854825" y="2263775"/>
            <a:ext cx="538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66.5</a:t>
            </a:r>
            <a:r>
              <a:rPr lang="en-US" sz="1200" baseline="30000"/>
              <a:t>o</a:t>
            </a:r>
          </a:p>
        </p:txBody>
      </p:sp>
      <p:sp>
        <p:nvSpPr>
          <p:cNvPr id="4116" name="Arc 20"/>
          <p:cNvSpPr>
            <a:spLocks/>
          </p:cNvSpPr>
          <p:nvPr/>
        </p:nvSpPr>
        <p:spPr bwMode="auto">
          <a:xfrm rot="7800000">
            <a:off x="7238206" y="3056732"/>
            <a:ext cx="379413" cy="406400"/>
          </a:xfrm>
          <a:custGeom>
            <a:avLst/>
            <a:gdLst>
              <a:gd name="T0" fmla="*/ 379413 w 19369"/>
              <a:gd name="T1" fmla="*/ 184815 h 21022"/>
              <a:gd name="T2" fmla="*/ 97199 w 19369"/>
              <a:gd name="T3" fmla="*/ 406400 h 21022"/>
              <a:gd name="T4" fmla="*/ 0 w 19369"/>
              <a:gd name="T5" fmla="*/ 0 h 21022"/>
              <a:gd name="T6" fmla="*/ 0 60000 65536"/>
              <a:gd name="T7" fmla="*/ 0 60000 65536"/>
              <a:gd name="T8" fmla="*/ 0 60000 65536"/>
              <a:gd name="T9" fmla="*/ 0 w 19369"/>
              <a:gd name="T10" fmla="*/ 0 h 21022"/>
              <a:gd name="T11" fmla="*/ 19369 w 19369"/>
              <a:gd name="T12" fmla="*/ 21022 h 21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69" h="21022" fill="none" extrusionOk="0">
                <a:moveTo>
                  <a:pt x="19369" y="9560"/>
                </a:moveTo>
                <a:cubicBezTo>
                  <a:pt x="16517" y="15338"/>
                  <a:pt x="11233" y="19541"/>
                  <a:pt x="4962" y="21022"/>
                </a:cubicBezTo>
              </a:path>
              <a:path w="19369" h="21022" stroke="0" extrusionOk="0">
                <a:moveTo>
                  <a:pt x="19369" y="9560"/>
                </a:moveTo>
                <a:cubicBezTo>
                  <a:pt x="16517" y="15338"/>
                  <a:pt x="11233" y="19541"/>
                  <a:pt x="4962" y="21022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 rot="9300000">
            <a:off x="7285038" y="2179638"/>
            <a:ext cx="896937" cy="1377950"/>
          </a:xfrm>
          <a:custGeom>
            <a:avLst/>
            <a:gdLst>
              <a:gd name="T0" fmla="*/ 896937 w 18525"/>
              <a:gd name="T1" fmla="*/ 728866 h 21002"/>
              <a:gd name="T2" fmla="*/ 244315 w 18525"/>
              <a:gd name="T3" fmla="*/ 1377950 h 21002"/>
              <a:gd name="T4" fmla="*/ 0 w 18525"/>
              <a:gd name="T5" fmla="*/ 0 h 21002"/>
              <a:gd name="T6" fmla="*/ 0 60000 65536"/>
              <a:gd name="T7" fmla="*/ 0 60000 65536"/>
              <a:gd name="T8" fmla="*/ 0 60000 65536"/>
              <a:gd name="T9" fmla="*/ 0 w 18525"/>
              <a:gd name="T10" fmla="*/ 0 h 21002"/>
              <a:gd name="T11" fmla="*/ 18525 w 18525"/>
              <a:gd name="T12" fmla="*/ 21002 h 210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25" h="21002" fill="none" extrusionOk="0">
                <a:moveTo>
                  <a:pt x="18524" y="11108"/>
                </a:moveTo>
                <a:cubicBezTo>
                  <a:pt x="15541" y="16082"/>
                  <a:pt x="10684" y="19647"/>
                  <a:pt x="5046" y="21002"/>
                </a:cubicBezTo>
              </a:path>
              <a:path w="18525" h="21002" stroke="0" extrusionOk="0">
                <a:moveTo>
                  <a:pt x="18524" y="11108"/>
                </a:moveTo>
                <a:cubicBezTo>
                  <a:pt x="15541" y="16082"/>
                  <a:pt x="10684" y="19647"/>
                  <a:pt x="5046" y="21002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637338" y="3178175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23.5</a:t>
            </a:r>
            <a:r>
              <a:rPr lang="en-US" sz="1200" baseline="30000"/>
              <a:t>o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3435350" y="1577975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Equator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4838700" y="20351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South Pole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3905250" y="130175"/>
            <a:ext cx="90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North Pole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156200" y="201613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Autumnal Equinox</a:t>
            </a:r>
          </a:p>
          <a:p>
            <a:r>
              <a:rPr lang="en-US" sz="1200"/>
              <a:t>September 22-23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 rot="1800000">
            <a:off x="6637338" y="1425575"/>
            <a:ext cx="1065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NH: Summer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 rot="-1380000">
            <a:off x="2293938" y="1654175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SH: Spring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 rot="-1380000">
            <a:off x="2138363" y="1255713"/>
            <a:ext cx="1014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NH: Autumn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2690813" y="4867275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Vernal Equinox</a:t>
            </a:r>
          </a:p>
          <a:p>
            <a:r>
              <a:rPr lang="en-US" sz="1200"/>
              <a:t>March 21-22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7643813" y="4092575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Summer Solstice</a:t>
            </a:r>
          </a:p>
          <a:p>
            <a:r>
              <a:rPr lang="en-US" sz="1200"/>
              <a:t>June 21-22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 rot="1620000">
            <a:off x="1836738" y="4397375"/>
            <a:ext cx="928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NH: Winter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 rot="1620000">
            <a:off x="2058988" y="4121150"/>
            <a:ext cx="1055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SH: Summer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 rot="-900000">
            <a:off x="6180138" y="46259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NH: Spring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 rot="-1080000">
            <a:off x="5949950" y="4235450"/>
            <a:ext cx="1006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SH: Autumn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 rot="1800000">
            <a:off x="6430963" y="1758950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SH: Winter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2427288" y="2794000"/>
            <a:ext cx="1196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146 million km 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5443538" y="2768600"/>
            <a:ext cx="1154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151 million km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3576638" y="2038350"/>
            <a:ext cx="1154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149 million km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4694238" y="3775075"/>
            <a:ext cx="1154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148 million km</a:t>
            </a:r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H="1">
            <a:off x="1014413" y="3073400"/>
            <a:ext cx="893762" cy="4397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98425" y="3838575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Tropic of Capricorn </a:t>
            </a:r>
          </a:p>
          <a:p>
            <a:pPr algn="ctr"/>
            <a:r>
              <a:rPr lang="en-US" sz="1200"/>
              <a:t>(23.5</a:t>
            </a:r>
            <a:r>
              <a:rPr lang="en-US" sz="1200" baseline="30000"/>
              <a:t>o</a:t>
            </a:r>
            <a:r>
              <a:rPr lang="en-US" sz="1200"/>
              <a:t>S)</a:t>
            </a:r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V="1">
            <a:off x="735013" y="3525838"/>
            <a:ext cx="279400" cy="330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 flipH="1">
            <a:off x="7535863" y="2627313"/>
            <a:ext cx="927100" cy="4206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7791450" y="1887538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Tropic of Cancer </a:t>
            </a:r>
          </a:p>
          <a:p>
            <a:pPr algn="ctr"/>
            <a:r>
              <a:rPr lang="en-US" sz="1200"/>
              <a:t>(23.5</a:t>
            </a:r>
            <a:r>
              <a:rPr lang="en-US" sz="1200" baseline="30000"/>
              <a:t>o</a:t>
            </a:r>
            <a:r>
              <a:rPr lang="en-US" sz="1200"/>
              <a:t>N)</a:t>
            </a: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8483600" y="2311400"/>
            <a:ext cx="38100" cy="2698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3" name="Group 59"/>
          <p:cNvGrpSpPr>
            <a:grpSpLocks/>
          </p:cNvGrpSpPr>
          <p:nvPr/>
        </p:nvGrpSpPr>
        <p:grpSpPr bwMode="auto">
          <a:xfrm>
            <a:off x="6859588" y="5035550"/>
            <a:ext cx="1844675" cy="1025525"/>
            <a:chOff x="127" y="3213"/>
            <a:chExt cx="1162" cy="646"/>
          </a:xfrm>
        </p:grpSpPr>
        <p:sp>
          <p:nvSpPr>
            <p:cNvPr id="4146" name="Oval 49"/>
            <p:cNvSpPr>
              <a:spLocks noChangeArrowheads="1"/>
            </p:cNvSpPr>
            <p:nvPr/>
          </p:nvSpPr>
          <p:spPr bwMode="auto">
            <a:xfrm>
              <a:off x="156" y="3271"/>
              <a:ext cx="366" cy="357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Oval 50"/>
            <p:cNvSpPr>
              <a:spLocks noChangeArrowheads="1"/>
            </p:cNvSpPr>
            <p:nvPr/>
          </p:nvSpPr>
          <p:spPr bwMode="auto">
            <a:xfrm>
              <a:off x="908" y="3539"/>
              <a:ext cx="178" cy="174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Line 51"/>
            <p:cNvSpPr>
              <a:spLocks noChangeShapeType="1"/>
            </p:cNvSpPr>
            <p:nvPr/>
          </p:nvSpPr>
          <p:spPr bwMode="auto">
            <a:xfrm flipH="1" flipV="1">
              <a:off x="334" y="3443"/>
              <a:ext cx="669" cy="18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Line 52"/>
            <p:cNvSpPr>
              <a:spLocks noChangeShapeType="1"/>
            </p:cNvSpPr>
            <p:nvPr/>
          </p:nvSpPr>
          <p:spPr bwMode="auto">
            <a:xfrm flipH="1">
              <a:off x="718" y="3632"/>
              <a:ext cx="53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Arc 53"/>
            <p:cNvSpPr>
              <a:spLocks/>
            </p:cNvSpPr>
            <p:nvPr/>
          </p:nvSpPr>
          <p:spPr bwMode="auto">
            <a:xfrm rot="-1860000">
              <a:off x="752" y="3582"/>
              <a:ext cx="36" cy="36"/>
            </a:xfrm>
            <a:custGeom>
              <a:avLst/>
              <a:gdLst>
                <a:gd name="T0" fmla="*/ 0 w 21600"/>
                <a:gd name="T1" fmla="*/ 36 h 21592"/>
                <a:gd name="T2" fmla="*/ 35 w 21600"/>
                <a:gd name="T3" fmla="*/ 0 h 21592"/>
                <a:gd name="T4" fmla="*/ 36 w 21600"/>
                <a:gd name="T5" fmla="*/ 36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0" y="21592"/>
                  </a:moveTo>
                  <a:cubicBezTo>
                    <a:pt x="0" y="9896"/>
                    <a:pt x="9308" y="325"/>
                    <a:pt x="21000" y="0"/>
                  </a:cubicBezTo>
                </a:path>
                <a:path w="21600" h="21592" stroke="0" extrusionOk="0">
                  <a:moveTo>
                    <a:pt x="0" y="21592"/>
                  </a:moveTo>
                  <a:cubicBezTo>
                    <a:pt x="0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Rectangle 54"/>
            <p:cNvSpPr>
              <a:spLocks noChangeArrowheads="1"/>
            </p:cNvSpPr>
            <p:nvPr/>
          </p:nvSpPr>
          <p:spPr bwMode="auto">
            <a:xfrm flipH="1">
              <a:off x="480" y="3553"/>
              <a:ext cx="29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sz="600"/>
                <a:t>Declination</a:t>
              </a:r>
            </a:p>
          </p:txBody>
        </p:sp>
        <p:sp>
          <p:nvSpPr>
            <p:cNvPr id="4152" name="Rectangle 55"/>
            <p:cNvSpPr>
              <a:spLocks noChangeArrowheads="1"/>
            </p:cNvSpPr>
            <p:nvPr/>
          </p:nvSpPr>
          <p:spPr bwMode="auto">
            <a:xfrm flipH="1">
              <a:off x="909" y="3716"/>
              <a:ext cx="17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sz="600"/>
                <a:t>Earth</a:t>
              </a:r>
            </a:p>
          </p:txBody>
        </p:sp>
        <p:sp>
          <p:nvSpPr>
            <p:cNvPr id="4153" name="Rectangle 56"/>
            <p:cNvSpPr>
              <a:spLocks noChangeArrowheads="1"/>
            </p:cNvSpPr>
            <p:nvPr/>
          </p:nvSpPr>
          <p:spPr bwMode="auto">
            <a:xfrm flipH="1">
              <a:off x="275" y="3346"/>
              <a:ext cx="14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sz="600"/>
                <a:t>Sun</a:t>
              </a:r>
            </a:p>
          </p:txBody>
        </p:sp>
        <p:sp>
          <p:nvSpPr>
            <p:cNvPr id="4154" name="Rectangle 57"/>
            <p:cNvSpPr>
              <a:spLocks noChangeArrowheads="1"/>
            </p:cNvSpPr>
            <p:nvPr/>
          </p:nvSpPr>
          <p:spPr bwMode="auto">
            <a:xfrm>
              <a:off x="127" y="3213"/>
              <a:ext cx="1162" cy="646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4" name="Text Box 58"/>
          <p:cNvSpPr txBox="1">
            <a:spLocks noChangeArrowheads="1"/>
          </p:cNvSpPr>
          <p:nvPr/>
        </p:nvSpPr>
        <p:spPr bwMode="auto">
          <a:xfrm>
            <a:off x="131763" y="6454775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4.3</a:t>
            </a:r>
          </a:p>
        </p:txBody>
      </p:sp>
      <p:sp>
        <p:nvSpPr>
          <p:cNvPr id="414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770188" y="1916113"/>
            <a:ext cx="3857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2770188" y="3897313"/>
            <a:ext cx="385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2770188" y="3497263"/>
            <a:ext cx="385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2770188" y="3106738"/>
            <a:ext cx="385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770188" y="2706688"/>
            <a:ext cx="385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2770188" y="2316163"/>
            <a:ext cx="385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>
            <a:off x="2770188" y="1916113"/>
            <a:ext cx="385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3408363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>
            <a:off x="3722688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7"/>
          <p:cNvSpPr>
            <a:spLocks noChangeShapeType="1"/>
          </p:cNvSpPr>
          <p:nvPr/>
        </p:nvSpPr>
        <p:spPr bwMode="auto">
          <a:xfrm>
            <a:off x="4360863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8"/>
          <p:cNvSpPr>
            <a:spLocks noChangeShapeType="1"/>
          </p:cNvSpPr>
          <p:nvPr/>
        </p:nvSpPr>
        <p:spPr bwMode="auto">
          <a:xfrm>
            <a:off x="4684713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9"/>
          <p:cNvSpPr>
            <a:spLocks noChangeShapeType="1"/>
          </p:cNvSpPr>
          <p:nvPr/>
        </p:nvSpPr>
        <p:spPr bwMode="auto">
          <a:xfrm>
            <a:off x="4999038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20"/>
          <p:cNvSpPr>
            <a:spLocks noChangeShapeType="1"/>
          </p:cNvSpPr>
          <p:nvPr/>
        </p:nvSpPr>
        <p:spPr bwMode="auto">
          <a:xfrm>
            <a:off x="5322888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21"/>
          <p:cNvSpPr>
            <a:spLocks noChangeShapeType="1"/>
          </p:cNvSpPr>
          <p:nvPr/>
        </p:nvSpPr>
        <p:spPr bwMode="auto">
          <a:xfrm>
            <a:off x="5637213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23"/>
          <p:cNvSpPr>
            <a:spLocks noChangeShapeType="1"/>
          </p:cNvSpPr>
          <p:nvPr/>
        </p:nvSpPr>
        <p:spPr bwMode="auto">
          <a:xfrm>
            <a:off x="6275388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24"/>
          <p:cNvSpPr>
            <a:spLocks noChangeShapeType="1"/>
          </p:cNvSpPr>
          <p:nvPr/>
        </p:nvSpPr>
        <p:spPr bwMode="auto">
          <a:xfrm>
            <a:off x="6599238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2770188" y="1916113"/>
            <a:ext cx="385762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26"/>
          <p:cNvSpPr>
            <a:spLocks noChangeShapeType="1"/>
          </p:cNvSpPr>
          <p:nvPr/>
        </p:nvSpPr>
        <p:spPr bwMode="auto">
          <a:xfrm>
            <a:off x="2770188" y="1916113"/>
            <a:ext cx="1587" cy="2371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7"/>
          <p:cNvSpPr>
            <a:spLocks noChangeShapeType="1"/>
          </p:cNvSpPr>
          <p:nvPr/>
        </p:nvSpPr>
        <p:spPr bwMode="auto">
          <a:xfrm>
            <a:off x="2741613" y="42878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32"/>
          <p:cNvSpPr>
            <a:spLocks noChangeShapeType="1"/>
          </p:cNvSpPr>
          <p:nvPr/>
        </p:nvSpPr>
        <p:spPr bwMode="auto">
          <a:xfrm>
            <a:off x="2741613" y="38973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37"/>
          <p:cNvSpPr>
            <a:spLocks noChangeShapeType="1"/>
          </p:cNvSpPr>
          <p:nvPr/>
        </p:nvSpPr>
        <p:spPr bwMode="auto">
          <a:xfrm>
            <a:off x="2741613" y="34972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42"/>
          <p:cNvSpPr>
            <a:spLocks noChangeShapeType="1"/>
          </p:cNvSpPr>
          <p:nvPr/>
        </p:nvSpPr>
        <p:spPr bwMode="auto">
          <a:xfrm>
            <a:off x="2741613" y="31067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47"/>
          <p:cNvSpPr>
            <a:spLocks noChangeShapeType="1"/>
          </p:cNvSpPr>
          <p:nvPr/>
        </p:nvSpPr>
        <p:spPr bwMode="auto">
          <a:xfrm>
            <a:off x="2741613" y="2706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57"/>
          <p:cNvSpPr>
            <a:spLocks noChangeShapeType="1"/>
          </p:cNvSpPr>
          <p:nvPr/>
        </p:nvSpPr>
        <p:spPr bwMode="auto">
          <a:xfrm>
            <a:off x="2741613" y="19161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59"/>
          <p:cNvSpPr>
            <a:spLocks noChangeShapeType="1"/>
          </p:cNvSpPr>
          <p:nvPr/>
        </p:nvSpPr>
        <p:spPr bwMode="auto">
          <a:xfrm>
            <a:off x="2732088" y="38973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60"/>
          <p:cNvSpPr>
            <a:spLocks noChangeShapeType="1"/>
          </p:cNvSpPr>
          <p:nvPr/>
        </p:nvSpPr>
        <p:spPr bwMode="auto">
          <a:xfrm>
            <a:off x="2732088" y="34972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61"/>
          <p:cNvSpPr>
            <a:spLocks noChangeShapeType="1"/>
          </p:cNvSpPr>
          <p:nvPr/>
        </p:nvSpPr>
        <p:spPr bwMode="auto">
          <a:xfrm>
            <a:off x="2732088" y="310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62"/>
          <p:cNvSpPr>
            <a:spLocks noChangeShapeType="1"/>
          </p:cNvSpPr>
          <p:nvPr/>
        </p:nvSpPr>
        <p:spPr bwMode="auto">
          <a:xfrm>
            <a:off x="2732088" y="2706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63"/>
          <p:cNvSpPr>
            <a:spLocks noChangeShapeType="1"/>
          </p:cNvSpPr>
          <p:nvPr/>
        </p:nvSpPr>
        <p:spPr bwMode="auto">
          <a:xfrm>
            <a:off x="2732088" y="2316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64"/>
          <p:cNvSpPr>
            <a:spLocks noChangeShapeType="1"/>
          </p:cNvSpPr>
          <p:nvPr/>
        </p:nvSpPr>
        <p:spPr bwMode="auto">
          <a:xfrm>
            <a:off x="2732088" y="19161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Rectangle 141"/>
          <p:cNvSpPr>
            <a:spLocks noChangeArrowheads="1"/>
          </p:cNvSpPr>
          <p:nvPr/>
        </p:nvSpPr>
        <p:spPr bwMode="auto">
          <a:xfrm>
            <a:off x="6532563" y="4221163"/>
            <a:ext cx="9525" cy="666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53" name="Group 231"/>
          <p:cNvGrpSpPr>
            <a:grpSpLocks/>
          </p:cNvGrpSpPr>
          <p:nvPr/>
        </p:nvGrpSpPr>
        <p:grpSpPr bwMode="auto">
          <a:xfrm>
            <a:off x="6532563" y="4030663"/>
            <a:ext cx="9525" cy="152400"/>
            <a:chOff x="3891" y="2742"/>
            <a:chExt cx="6" cy="96"/>
          </a:xfrm>
        </p:grpSpPr>
        <p:sp>
          <p:nvSpPr>
            <p:cNvPr id="5187" name="Rectangle 142"/>
            <p:cNvSpPr>
              <a:spLocks noChangeArrowheads="1"/>
            </p:cNvSpPr>
            <p:nvPr/>
          </p:nvSpPr>
          <p:spPr bwMode="auto">
            <a:xfrm>
              <a:off x="3891" y="2796"/>
              <a:ext cx="6" cy="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Rectangle 143"/>
            <p:cNvSpPr>
              <a:spLocks noChangeArrowheads="1"/>
            </p:cNvSpPr>
            <p:nvPr/>
          </p:nvSpPr>
          <p:spPr bwMode="auto">
            <a:xfrm>
              <a:off x="3891" y="2742"/>
              <a:ext cx="6" cy="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4" name="Rectangle 190"/>
          <p:cNvSpPr>
            <a:spLocks noChangeArrowheads="1"/>
          </p:cNvSpPr>
          <p:nvPr/>
        </p:nvSpPr>
        <p:spPr bwMode="auto">
          <a:xfrm>
            <a:off x="2503488" y="4211638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-30</a:t>
            </a:r>
            <a:endParaRPr lang="en-US"/>
          </a:p>
        </p:txBody>
      </p:sp>
      <p:sp>
        <p:nvSpPr>
          <p:cNvPr id="5155" name="Rectangle 191"/>
          <p:cNvSpPr>
            <a:spLocks noChangeArrowheads="1"/>
          </p:cNvSpPr>
          <p:nvPr/>
        </p:nvSpPr>
        <p:spPr bwMode="auto">
          <a:xfrm>
            <a:off x="2503488" y="38211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-20</a:t>
            </a:r>
            <a:endParaRPr lang="en-US"/>
          </a:p>
        </p:txBody>
      </p:sp>
      <p:sp>
        <p:nvSpPr>
          <p:cNvPr id="5156" name="Rectangle 192"/>
          <p:cNvSpPr>
            <a:spLocks noChangeArrowheads="1"/>
          </p:cNvSpPr>
          <p:nvPr/>
        </p:nvSpPr>
        <p:spPr bwMode="auto">
          <a:xfrm>
            <a:off x="2503488" y="342106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</a:t>
            </a:r>
            <a:endParaRPr lang="en-US"/>
          </a:p>
        </p:txBody>
      </p:sp>
      <p:sp>
        <p:nvSpPr>
          <p:cNvPr id="5157" name="Rectangle 193"/>
          <p:cNvSpPr>
            <a:spLocks noChangeArrowheads="1"/>
          </p:cNvSpPr>
          <p:nvPr/>
        </p:nvSpPr>
        <p:spPr bwMode="auto">
          <a:xfrm>
            <a:off x="2608263" y="30305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5158" name="Rectangle 194"/>
          <p:cNvSpPr>
            <a:spLocks noChangeArrowheads="1"/>
          </p:cNvSpPr>
          <p:nvPr/>
        </p:nvSpPr>
        <p:spPr bwMode="auto">
          <a:xfrm>
            <a:off x="2541588" y="2630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5159" name="Rectangle 195"/>
          <p:cNvSpPr>
            <a:spLocks noChangeArrowheads="1"/>
          </p:cNvSpPr>
          <p:nvPr/>
        </p:nvSpPr>
        <p:spPr bwMode="auto">
          <a:xfrm>
            <a:off x="2541588" y="22399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5160" name="Rectangle 196"/>
          <p:cNvSpPr>
            <a:spLocks noChangeArrowheads="1"/>
          </p:cNvSpPr>
          <p:nvPr/>
        </p:nvSpPr>
        <p:spPr bwMode="auto">
          <a:xfrm>
            <a:off x="2541588" y="18399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5161" name="Rectangle 211"/>
          <p:cNvSpPr>
            <a:spLocks noChangeArrowheads="1"/>
          </p:cNvSpPr>
          <p:nvPr/>
        </p:nvSpPr>
        <p:spPr bwMode="auto">
          <a:xfrm rot="-5400000">
            <a:off x="1765300" y="2997200"/>
            <a:ext cx="1179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Declination Angle</a:t>
            </a:r>
            <a:endParaRPr lang="en-US"/>
          </a:p>
        </p:txBody>
      </p:sp>
      <p:sp>
        <p:nvSpPr>
          <p:cNvPr id="5162" name="Text Box 226"/>
          <p:cNvSpPr txBox="1">
            <a:spLocks noChangeArrowheads="1"/>
          </p:cNvSpPr>
          <p:nvPr/>
        </p:nvSpPr>
        <p:spPr bwMode="auto">
          <a:xfrm>
            <a:off x="3017838" y="3930650"/>
            <a:ext cx="673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/>
              <a:t>Vernal Equinox</a:t>
            </a:r>
          </a:p>
        </p:txBody>
      </p:sp>
      <p:sp>
        <p:nvSpPr>
          <p:cNvPr id="5163" name="Line 233"/>
          <p:cNvSpPr>
            <a:spLocks noChangeShapeType="1"/>
          </p:cNvSpPr>
          <p:nvPr/>
        </p:nvSpPr>
        <p:spPr bwMode="auto">
          <a:xfrm>
            <a:off x="3616325" y="3113088"/>
            <a:ext cx="0" cy="1174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13"/>
          <p:cNvSpPr>
            <a:spLocks noChangeShapeType="1"/>
          </p:cNvSpPr>
          <p:nvPr/>
        </p:nvSpPr>
        <p:spPr bwMode="auto">
          <a:xfrm>
            <a:off x="3084513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Text Box 237"/>
          <p:cNvSpPr txBox="1">
            <a:spLocks noChangeArrowheads="1"/>
          </p:cNvSpPr>
          <p:nvPr/>
        </p:nvSpPr>
        <p:spPr bwMode="auto">
          <a:xfrm>
            <a:off x="4895850" y="3924300"/>
            <a:ext cx="673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/>
              <a:t>Autumnal</a:t>
            </a:r>
          </a:p>
          <a:p>
            <a:pPr algn="ctr"/>
            <a:r>
              <a:rPr lang="en-US" sz="1000"/>
              <a:t>Equinox</a:t>
            </a:r>
          </a:p>
        </p:txBody>
      </p:sp>
      <p:sp>
        <p:nvSpPr>
          <p:cNvPr id="5166" name="Line 234"/>
          <p:cNvSpPr>
            <a:spLocks noChangeShapeType="1"/>
          </p:cNvSpPr>
          <p:nvPr/>
        </p:nvSpPr>
        <p:spPr bwMode="auto">
          <a:xfrm>
            <a:off x="5578475" y="3100388"/>
            <a:ext cx="0" cy="1174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Text Box 238"/>
          <p:cNvSpPr txBox="1">
            <a:spLocks noChangeArrowheads="1"/>
          </p:cNvSpPr>
          <p:nvPr/>
        </p:nvSpPr>
        <p:spPr bwMode="auto">
          <a:xfrm>
            <a:off x="4035425" y="2765425"/>
            <a:ext cx="5762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/>
              <a:t>Summer Solstice</a:t>
            </a:r>
          </a:p>
        </p:txBody>
      </p:sp>
      <p:sp>
        <p:nvSpPr>
          <p:cNvPr id="5168" name="Text Box 239"/>
          <p:cNvSpPr txBox="1">
            <a:spLocks noChangeArrowheads="1"/>
          </p:cNvSpPr>
          <p:nvPr/>
        </p:nvSpPr>
        <p:spPr bwMode="auto">
          <a:xfrm>
            <a:off x="5957888" y="3967163"/>
            <a:ext cx="5635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/>
              <a:t>Winter Solstice</a:t>
            </a:r>
          </a:p>
        </p:txBody>
      </p:sp>
      <p:sp>
        <p:nvSpPr>
          <p:cNvPr id="5169" name="Line 236"/>
          <p:cNvSpPr>
            <a:spLocks noChangeShapeType="1"/>
          </p:cNvSpPr>
          <p:nvPr/>
        </p:nvSpPr>
        <p:spPr bwMode="auto">
          <a:xfrm>
            <a:off x="4594225" y="2173288"/>
            <a:ext cx="0" cy="211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Line 16"/>
          <p:cNvSpPr>
            <a:spLocks noChangeShapeType="1"/>
          </p:cNvSpPr>
          <p:nvPr/>
        </p:nvSpPr>
        <p:spPr bwMode="auto">
          <a:xfrm>
            <a:off x="4046538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Freeform 225"/>
          <p:cNvSpPr>
            <a:spLocks/>
          </p:cNvSpPr>
          <p:nvPr/>
        </p:nvSpPr>
        <p:spPr bwMode="auto">
          <a:xfrm>
            <a:off x="2768600" y="2163763"/>
            <a:ext cx="3860800" cy="1858962"/>
          </a:xfrm>
          <a:custGeom>
            <a:avLst/>
            <a:gdLst>
              <a:gd name="T0" fmla="*/ 0 w 2432"/>
              <a:gd name="T1" fmla="*/ 1162 h 1171"/>
              <a:gd name="T2" fmla="*/ 84 w 2432"/>
              <a:gd name="T3" fmla="*/ 1134 h 1171"/>
              <a:gd name="T4" fmla="*/ 236 w 2432"/>
              <a:gd name="T5" fmla="*/ 990 h 1171"/>
              <a:gd name="T6" fmla="*/ 480 w 2432"/>
              <a:gd name="T7" fmla="*/ 670 h 1171"/>
              <a:gd name="T8" fmla="*/ 760 w 2432"/>
              <a:gd name="T9" fmla="*/ 278 h 1171"/>
              <a:gd name="T10" fmla="*/ 936 w 2432"/>
              <a:gd name="T11" fmla="*/ 94 h 1171"/>
              <a:gd name="T12" fmla="*/ 1088 w 2432"/>
              <a:gd name="T13" fmla="*/ 14 h 1171"/>
              <a:gd name="T14" fmla="*/ 1200 w 2432"/>
              <a:gd name="T15" fmla="*/ 10 h 1171"/>
              <a:gd name="T16" fmla="*/ 1312 w 2432"/>
              <a:gd name="T17" fmla="*/ 42 h 1171"/>
              <a:gd name="T18" fmla="*/ 1428 w 2432"/>
              <a:gd name="T19" fmla="*/ 142 h 1171"/>
              <a:gd name="T20" fmla="*/ 1648 w 2432"/>
              <a:gd name="T21" fmla="*/ 402 h 1171"/>
              <a:gd name="T22" fmla="*/ 1828 w 2432"/>
              <a:gd name="T23" fmla="*/ 658 h 1171"/>
              <a:gd name="T24" fmla="*/ 1988 w 2432"/>
              <a:gd name="T25" fmla="*/ 878 h 1171"/>
              <a:gd name="T26" fmla="*/ 2116 w 2432"/>
              <a:gd name="T27" fmla="*/ 1018 h 1171"/>
              <a:gd name="T28" fmla="*/ 2232 w 2432"/>
              <a:gd name="T29" fmla="*/ 1122 h 1171"/>
              <a:gd name="T30" fmla="*/ 2324 w 2432"/>
              <a:gd name="T31" fmla="*/ 1162 h 1171"/>
              <a:gd name="T32" fmla="*/ 2396 w 2432"/>
              <a:gd name="T33" fmla="*/ 1170 h 1171"/>
              <a:gd name="T34" fmla="*/ 2432 w 2432"/>
              <a:gd name="T35" fmla="*/ 1170 h 11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32"/>
              <a:gd name="T55" fmla="*/ 0 h 1171"/>
              <a:gd name="T56" fmla="*/ 2432 w 2432"/>
              <a:gd name="T57" fmla="*/ 1171 h 11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32" h="1171">
                <a:moveTo>
                  <a:pt x="0" y="1162"/>
                </a:moveTo>
                <a:cubicBezTo>
                  <a:pt x="22" y="1162"/>
                  <a:pt x="45" y="1163"/>
                  <a:pt x="84" y="1134"/>
                </a:cubicBezTo>
                <a:cubicBezTo>
                  <a:pt x="123" y="1105"/>
                  <a:pt x="170" y="1067"/>
                  <a:pt x="236" y="990"/>
                </a:cubicBezTo>
                <a:cubicBezTo>
                  <a:pt x="302" y="913"/>
                  <a:pt x="393" y="789"/>
                  <a:pt x="480" y="670"/>
                </a:cubicBezTo>
                <a:cubicBezTo>
                  <a:pt x="567" y="551"/>
                  <a:pt x="684" y="374"/>
                  <a:pt x="760" y="278"/>
                </a:cubicBezTo>
                <a:cubicBezTo>
                  <a:pt x="836" y="182"/>
                  <a:pt x="881" y="138"/>
                  <a:pt x="936" y="94"/>
                </a:cubicBezTo>
                <a:cubicBezTo>
                  <a:pt x="991" y="50"/>
                  <a:pt x="1044" y="28"/>
                  <a:pt x="1088" y="14"/>
                </a:cubicBezTo>
                <a:cubicBezTo>
                  <a:pt x="1132" y="0"/>
                  <a:pt x="1163" y="5"/>
                  <a:pt x="1200" y="10"/>
                </a:cubicBezTo>
                <a:cubicBezTo>
                  <a:pt x="1237" y="15"/>
                  <a:pt x="1274" y="20"/>
                  <a:pt x="1312" y="42"/>
                </a:cubicBezTo>
                <a:cubicBezTo>
                  <a:pt x="1350" y="64"/>
                  <a:pt x="1372" y="82"/>
                  <a:pt x="1428" y="142"/>
                </a:cubicBezTo>
                <a:cubicBezTo>
                  <a:pt x="1484" y="202"/>
                  <a:pt x="1581" y="316"/>
                  <a:pt x="1648" y="402"/>
                </a:cubicBezTo>
                <a:cubicBezTo>
                  <a:pt x="1715" y="488"/>
                  <a:pt x="1771" y="579"/>
                  <a:pt x="1828" y="658"/>
                </a:cubicBezTo>
                <a:cubicBezTo>
                  <a:pt x="1885" y="737"/>
                  <a:pt x="1940" y="818"/>
                  <a:pt x="1988" y="878"/>
                </a:cubicBezTo>
                <a:cubicBezTo>
                  <a:pt x="2036" y="938"/>
                  <a:pt x="2075" y="977"/>
                  <a:pt x="2116" y="1018"/>
                </a:cubicBezTo>
                <a:cubicBezTo>
                  <a:pt x="2157" y="1059"/>
                  <a:pt x="2197" y="1098"/>
                  <a:pt x="2232" y="1122"/>
                </a:cubicBezTo>
                <a:cubicBezTo>
                  <a:pt x="2267" y="1146"/>
                  <a:pt x="2297" y="1154"/>
                  <a:pt x="2324" y="1162"/>
                </a:cubicBezTo>
                <a:cubicBezTo>
                  <a:pt x="2351" y="1170"/>
                  <a:pt x="2378" y="1169"/>
                  <a:pt x="2396" y="1170"/>
                </a:cubicBezTo>
                <a:cubicBezTo>
                  <a:pt x="2414" y="1171"/>
                  <a:pt x="2423" y="1170"/>
                  <a:pt x="2432" y="117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2" name="Line 22"/>
          <p:cNvSpPr>
            <a:spLocks noChangeShapeType="1"/>
          </p:cNvSpPr>
          <p:nvPr/>
        </p:nvSpPr>
        <p:spPr bwMode="auto">
          <a:xfrm>
            <a:off x="5961063" y="1916113"/>
            <a:ext cx="1587" cy="237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Text Box 240"/>
          <p:cNvSpPr txBox="1">
            <a:spLocks noChangeArrowheads="1"/>
          </p:cNvSpPr>
          <p:nvPr/>
        </p:nvSpPr>
        <p:spPr bwMode="auto">
          <a:xfrm>
            <a:off x="2727325" y="4292600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Jan</a:t>
            </a:r>
          </a:p>
        </p:txBody>
      </p:sp>
      <p:sp>
        <p:nvSpPr>
          <p:cNvPr id="5174" name="Text Box 241"/>
          <p:cNvSpPr txBox="1">
            <a:spLocks noChangeArrowheads="1"/>
          </p:cNvSpPr>
          <p:nvPr/>
        </p:nvSpPr>
        <p:spPr bwMode="auto">
          <a:xfrm>
            <a:off x="3051175" y="4292600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Feb</a:t>
            </a:r>
          </a:p>
        </p:txBody>
      </p:sp>
      <p:sp>
        <p:nvSpPr>
          <p:cNvPr id="5175" name="Text Box 242"/>
          <p:cNvSpPr txBox="1">
            <a:spLocks noChangeArrowheads="1"/>
          </p:cNvSpPr>
          <p:nvPr/>
        </p:nvSpPr>
        <p:spPr bwMode="auto">
          <a:xfrm>
            <a:off x="3375025" y="4292600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Mar</a:t>
            </a:r>
          </a:p>
        </p:txBody>
      </p:sp>
      <p:sp>
        <p:nvSpPr>
          <p:cNvPr id="5176" name="Text Box 243"/>
          <p:cNvSpPr txBox="1">
            <a:spLocks noChangeArrowheads="1"/>
          </p:cNvSpPr>
          <p:nvPr/>
        </p:nvSpPr>
        <p:spPr bwMode="auto">
          <a:xfrm>
            <a:off x="3686175" y="4292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Apr</a:t>
            </a:r>
          </a:p>
        </p:txBody>
      </p:sp>
      <p:sp>
        <p:nvSpPr>
          <p:cNvPr id="5177" name="Text Box 244"/>
          <p:cNvSpPr txBox="1">
            <a:spLocks noChangeArrowheads="1"/>
          </p:cNvSpPr>
          <p:nvPr/>
        </p:nvSpPr>
        <p:spPr bwMode="auto">
          <a:xfrm>
            <a:off x="3990975" y="4292600"/>
            <a:ext cx="423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May</a:t>
            </a:r>
          </a:p>
        </p:txBody>
      </p:sp>
      <p:sp>
        <p:nvSpPr>
          <p:cNvPr id="5178" name="Text Box 245"/>
          <p:cNvSpPr txBox="1">
            <a:spLocks noChangeArrowheads="1"/>
          </p:cNvSpPr>
          <p:nvPr/>
        </p:nvSpPr>
        <p:spPr bwMode="auto">
          <a:xfrm>
            <a:off x="4327525" y="4292600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Jun</a:t>
            </a:r>
          </a:p>
        </p:txBody>
      </p:sp>
      <p:sp>
        <p:nvSpPr>
          <p:cNvPr id="5179" name="Text Box 246"/>
          <p:cNvSpPr txBox="1">
            <a:spLocks noChangeArrowheads="1"/>
          </p:cNvSpPr>
          <p:nvPr/>
        </p:nvSpPr>
        <p:spPr bwMode="auto">
          <a:xfrm>
            <a:off x="4664075" y="4292600"/>
            <a:ext cx="346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Jul</a:t>
            </a:r>
          </a:p>
        </p:txBody>
      </p:sp>
      <p:sp>
        <p:nvSpPr>
          <p:cNvPr id="5180" name="Text Box 247"/>
          <p:cNvSpPr txBox="1">
            <a:spLocks noChangeArrowheads="1"/>
          </p:cNvSpPr>
          <p:nvPr/>
        </p:nvSpPr>
        <p:spPr bwMode="auto">
          <a:xfrm>
            <a:off x="4949825" y="4292600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Aug</a:t>
            </a:r>
          </a:p>
        </p:txBody>
      </p:sp>
      <p:sp>
        <p:nvSpPr>
          <p:cNvPr id="5181" name="Text Box 248"/>
          <p:cNvSpPr txBox="1">
            <a:spLocks noChangeArrowheads="1"/>
          </p:cNvSpPr>
          <p:nvPr/>
        </p:nvSpPr>
        <p:spPr bwMode="auto">
          <a:xfrm>
            <a:off x="5273675" y="4292600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Sep</a:t>
            </a:r>
          </a:p>
        </p:txBody>
      </p:sp>
      <p:sp>
        <p:nvSpPr>
          <p:cNvPr id="5182" name="Text Box 249"/>
          <p:cNvSpPr txBox="1">
            <a:spLocks noChangeArrowheads="1"/>
          </p:cNvSpPr>
          <p:nvPr/>
        </p:nvSpPr>
        <p:spPr bwMode="auto">
          <a:xfrm>
            <a:off x="5597525" y="4292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Oct</a:t>
            </a:r>
          </a:p>
        </p:txBody>
      </p:sp>
      <p:sp>
        <p:nvSpPr>
          <p:cNvPr id="5183" name="Text Box 250"/>
          <p:cNvSpPr txBox="1">
            <a:spLocks noChangeArrowheads="1"/>
          </p:cNvSpPr>
          <p:nvPr/>
        </p:nvSpPr>
        <p:spPr bwMode="auto">
          <a:xfrm>
            <a:off x="5908675" y="4292600"/>
            <a:ext cx="40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Nov</a:t>
            </a:r>
          </a:p>
        </p:txBody>
      </p:sp>
      <p:sp>
        <p:nvSpPr>
          <p:cNvPr id="5184" name="Text Box 251"/>
          <p:cNvSpPr txBox="1">
            <a:spLocks noChangeArrowheads="1"/>
          </p:cNvSpPr>
          <p:nvPr/>
        </p:nvSpPr>
        <p:spPr bwMode="auto">
          <a:xfrm>
            <a:off x="6238875" y="4292600"/>
            <a:ext cx="40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/>
              <a:t>Dec</a:t>
            </a:r>
          </a:p>
        </p:txBody>
      </p:sp>
      <p:sp>
        <p:nvSpPr>
          <p:cNvPr id="5185" name="Text Box 252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4.4</a:t>
            </a:r>
          </a:p>
        </p:txBody>
      </p:sp>
      <p:sp>
        <p:nvSpPr>
          <p:cNvPr id="518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 noChangeAspect="1"/>
          </p:cNvSpPr>
          <p:nvPr/>
        </p:nvSpPr>
        <p:spPr bwMode="auto">
          <a:xfrm>
            <a:off x="1257300" y="1025525"/>
            <a:ext cx="685800" cy="1370013"/>
          </a:xfrm>
          <a:custGeom>
            <a:avLst/>
            <a:gdLst>
              <a:gd name="T0" fmla="*/ 0 w 575"/>
              <a:gd name="T1" fmla="*/ 1149 h 1150"/>
              <a:gd name="T2" fmla="*/ 0 w 575"/>
              <a:gd name="T3" fmla="*/ 0 h 1150"/>
              <a:gd name="T4" fmla="*/ 574 w 575"/>
              <a:gd name="T5" fmla="*/ 0 h 1150"/>
              <a:gd name="T6" fmla="*/ 574 w 575"/>
              <a:gd name="T7" fmla="*/ 1149 h 1150"/>
              <a:gd name="T8" fmla="*/ 0 w 575"/>
              <a:gd name="T9" fmla="*/ 1149 h 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"/>
              <a:gd name="T16" fmla="*/ 0 h 1150"/>
              <a:gd name="T17" fmla="*/ 575 w 575"/>
              <a:gd name="T18" fmla="*/ 1150 h 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" h="1150">
                <a:moveTo>
                  <a:pt x="0" y="1149"/>
                </a:moveTo>
                <a:lnTo>
                  <a:pt x="0" y="0"/>
                </a:lnTo>
                <a:lnTo>
                  <a:pt x="574" y="0"/>
                </a:lnTo>
                <a:lnTo>
                  <a:pt x="574" y="1149"/>
                </a:lnTo>
                <a:lnTo>
                  <a:pt x="0" y="1149"/>
                </a:lnTo>
              </a:path>
            </a:pathLst>
          </a:custGeom>
          <a:solidFill>
            <a:srgbClr val="B2B2B2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spect="1" noChangeArrowheads="1"/>
          </p:cNvSpPr>
          <p:nvPr/>
        </p:nvSpPr>
        <p:spPr bwMode="auto">
          <a:xfrm>
            <a:off x="1409700" y="255905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1.00</a:t>
            </a:r>
          </a:p>
        </p:txBody>
      </p:sp>
      <p:sp>
        <p:nvSpPr>
          <p:cNvPr id="6148" name="Line 4"/>
          <p:cNvSpPr>
            <a:spLocks noChangeAspect="1" noChangeShapeType="1"/>
          </p:cNvSpPr>
          <p:nvPr/>
        </p:nvSpPr>
        <p:spPr bwMode="auto">
          <a:xfrm>
            <a:off x="1258888" y="2465388"/>
            <a:ext cx="0" cy="207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5"/>
          <p:cNvSpPr>
            <a:spLocks noChangeAspect="1" noChangeShapeType="1"/>
          </p:cNvSpPr>
          <p:nvPr/>
        </p:nvSpPr>
        <p:spPr bwMode="auto">
          <a:xfrm>
            <a:off x="1944688" y="2465388"/>
            <a:ext cx="0" cy="207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Aspect="1" noChangeShapeType="1"/>
          </p:cNvSpPr>
          <p:nvPr/>
        </p:nvSpPr>
        <p:spPr bwMode="auto">
          <a:xfrm>
            <a:off x="1089025" y="2587625"/>
            <a:ext cx="17145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Aspect="1" noChangeShapeType="1"/>
          </p:cNvSpPr>
          <p:nvPr/>
        </p:nvSpPr>
        <p:spPr bwMode="auto">
          <a:xfrm>
            <a:off x="1258888" y="2587625"/>
            <a:ext cx="68580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Aspect="1" noChangeShapeType="1"/>
          </p:cNvSpPr>
          <p:nvPr/>
        </p:nvSpPr>
        <p:spPr bwMode="auto">
          <a:xfrm>
            <a:off x="1947863" y="2587625"/>
            <a:ext cx="17145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Freeform 9"/>
          <p:cNvSpPr>
            <a:spLocks noChangeAspect="1"/>
          </p:cNvSpPr>
          <p:nvPr/>
        </p:nvSpPr>
        <p:spPr bwMode="auto">
          <a:xfrm>
            <a:off x="2449513" y="1100138"/>
            <a:ext cx="2552700" cy="1279525"/>
          </a:xfrm>
          <a:custGeom>
            <a:avLst/>
            <a:gdLst>
              <a:gd name="T0" fmla="*/ 2 w 2143"/>
              <a:gd name="T1" fmla="*/ 1072 h 1073"/>
              <a:gd name="T2" fmla="*/ 1856 w 2143"/>
              <a:gd name="T3" fmla="*/ 0 h 1073"/>
              <a:gd name="T4" fmla="*/ 2142 w 2143"/>
              <a:gd name="T5" fmla="*/ 498 h 1073"/>
              <a:gd name="T6" fmla="*/ 1148 w 2143"/>
              <a:gd name="T7" fmla="*/ 1072 h 1073"/>
              <a:gd name="T8" fmla="*/ 0 w 2143"/>
              <a:gd name="T9" fmla="*/ 1072 h 1073"/>
              <a:gd name="T10" fmla="*/ 2 w 2143"/>
              <a:gd name="T11" fmla="*/ 1072 h 10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43"/>
              <a:gd name="T19" fmla="*/ 0 h 1073"/>
              <a:gd name="T20" fmla="*/ 2143 w 2143"/>
              <a:gd name="T21" fmla="*/ 1073 h 10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43" h="1073">
                <a:moveTo>
                  <a:pt x="2" y="1072"/>
                </a:moveTo>
                <a:lnTo>
                  <a:pt x="1856" y="0"/>
                </a:lnTo>
                <a:lnTo>
                  <a:pt x="2142" y="498"/>
                </a:lnTo>
                <a:lnTo>
                  <a:pt x="1148" y="1072"/>
                </a:lnTo>
                <a:lnTo>
                  <a:pt x="0" y="1072"/>
                </a:lnTo>
                <a:lnTo>
                  <a:pt x="2" y="1072"/>
                </a:lnTo>
              </a:path>
            </a:pathLst>
          </a:custGeom>
          <a:solidFill>
            <a:srgbClr val="B2B2B2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Aspect="1" noChangeShapeType="1"/>
          </p:cNvSpPr>
          <p:nvPr/>
        </p:nvSpPr>
        <p:spPr bwMode="auto">
          <a:xfrm>
            <a:off x="4986338" y="1112838"/>
            <a:ext cx="25400" cy="444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Aspect="1" noChangeShapeType="1"/>
          </p:cNvSpPr>
          <p:nvPr/>
        </p:nvSpPr>
        <p:spPr bwMode="auto">
          <a:xfrm flipH="1" flipV="1">
            <a:off x="5133975" y="1362075"/>
            <a:ext cx="25400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Freeform 12"/>
          <p:cNvSpPr>
            <a:spLocks noChangeAspect="1"/>
          </p:cNvSpPr>
          <p:nvPr/>
        </p:nvSpPr>
        <p:spPr bwMode="auto">
          <a:xfrm>
            <a:off x="4897438" y="965200"/>
            <a:ext cx="107950" cy="160338"/>
          </a:xfrm>
          <a:custGeom>
            <a:avLst/>
            <a:gdLst>
              <a:gd name="T0" fmla="*/ 0 w 90"/>
              <a:gd name="T1" fmla="*/ 0 h 134"/>
              <a:gd name="T2" fmla="*/ 57 w 90"/>
              <a:gd name="T3" fmla="*/ 133 h 134"/>
              <a:gd name="T4" fmla="*/ 89 w 90"/>
              <a:gd name="T5" fmla="*/ 114 h 134"/>
              <a:gd name="T6" fmla="*/ 0 w 90"/>
              <a:gd name="T7" fmla="*/ 0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34"/>
              <a:gd name="T14" fmla="*/ 90 w 90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34">
                <a:moveTo>
                  <a:pt x="0" y="0"/>
                </a:moveTo>
                <a:lnTo>
                  <a:pt x="57" y="133"/>
                </a:lnTo>
                <a:lnTo>
                  <a:pt x="89" y="11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13"/>
          <p:cNvSpPr>
            <a:spLocks noChangeAspect="1"/>
          </p:cNvSpPr>
          <p:nvPr/>
        </p:nvSpPr>
        <p:spPr bwMode="auto">
          <a:xfrm>
            <a:off x="5140325" y="1397000"/>
            <a:ext cx="109538" cy="160338"/>
          </a:xfrm>
          <a:custGeom>
            <a:avLst/>
            <a:gdLst>
              <a:gd name="T0" fmla="*/ 90 w 91"/>
              <a:gd name="T1" fmla="*/ 133 h 134"/>
              <a:gd name="T2" fmla="*/ 32 w 91"/>
              <a:gd name="T3" fmla="*/ 0 h 134"/>
              <a:gd name="T4" fmla="*/ 0 w 91"/>
              <a:gd name="T5" fmla="*/ 19 h 134"/>
              <a:gd name="T6" fmla="*/ 90 w 91"/>
              <a:gd name="T7" fmla="*/ 133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134"/>
              <a:gd name="T14" fmla="*/ 91 w 91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134">
                <a:moveTo>
                  <a:pt x="90" y="133"/>
                </a:moveTo>
                <a:lnTo>
                  <a:pt x="32" y="0"/>
                </a:lnTo>
                <a:lnTo>
                  <a:pt x="0" y="19"/>
                </a:lnTo>
                <a:lnTo>
                  <a:pt x="90" y="13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Rectangle 14"/>
          <p:cNvSpPr>
            <a:spLocks noChangeAspect="1" noChangeArrowheads="1"/>
          </p:cNvSpPr>
          <p:nvPr/>
        </p:nvSpPr>
        <p:spPr bwMode="auto">
          <a:xfrm>
            <a:off x="4867275" y="11271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1.00</a:t>
            </a:r>
          </a:p>
        </p:txBody>
      </p:sp>
      <p:sp>
        <p:nvSpPr>
          <p:cNvPr id="6159" name="Line 15"/>
          <p:cNvSpPr>
            <a:spLocks noChangeAspect="1" noChangeShapeType="1"/>
          </p:cNvSpPr>
          <p:nvPr/>
        </p:nvSpPr>
        <p:spPr bwMode="auto">
          <a:xfrm flipV="1">
            <a:off x="4660900" y="920750"/>
            <a:ext cx="311150" cy="187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Aspect="1" noChangeShapeType="1"/>
          </p:cNvSpPr>
          <p:nvPr/>
        </p:nvSpPr>
        <p:spPr bwMode="auto">
          <a:xfrm flipV="1">
            <a:off x="5010150" y="1511300"/>
            <a:ext cx="311150" cy="1857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spect="1" noChangeArrowheads="1"/>
          </p:cNvSpPr>
          <p:nvPr/>
        </p:nvSpPr>
        <p:spPr bwMode="auto">
          <a:xfrm>
            <a:off x="2955925" y="255905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2.00</a:t>
            </a:r>
          </a:p>
        </p:txBody>
      </p:sp>
      <p:sp>
        <p:nvSpPr>
          <p:cNvPr id="6162" name="Line 18"/>
          <p:cNvSpPr>
            <a:spLocks noChangeAspect="1" noChangeShapeType="1"/>
          </p:cNvSpPr>
          <p:nvPr/>
        </p:nvSpPr>
        <p:spPr bwMode="auto">
          <a:xfrm>
            <a:off x="2459038" y="2468563"/>
            <a:ext cx="0" cy="2127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19"/>
          <p:cNvSpPr>
            <a:spLocks noChangeAspect="1" noChangeShapeType="1"/>
          </p:cNvSpPr>
          <p:nvPr/>
        </p:nvSpPr>
        <p:spPr bwMode="auto">
          <a:xfrm>
            <a:off x="3821113" y="2474913"/>
            <a:ext cx="3175" cy="2063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20"/>
          <p:cNvSpPr>
            <a:spLocks noChangeAspect="1" noChangeShapeType="1"/>
          </p:cNvSpPr>
          <p:nvPr/>
        </p:nvSpPr>
        <p:spPr bwMode="auto">
          <a:xfrm flipH="1">
            <a:off x="4137025" y="1122363"/>
            <a:ext cx="485775" cy="2809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Freeform 21"/>
          <p:cNvSpPr>
            <a:spLocks noChangeAspect="1"/>
          </p:cNvSpPr>
          <p:nvPr/>
        </p:nvSpPr>
        <p:spPr bwMode="auto">
          <a:xfrm>
            <a:off x="3697288" y="1852613"/>
            <a:ext cx="28575" cy="71437"/>
          </a:xfrm>
          <a:custGeom>
            <a:avLst/>
            <a:gdLst>
              <a:gd name="T0" fmla="*/ 23 w 24"/>
              <a:gd name="T1" fmla="*/ 59 h 60"/>
              <a:gd name="T2" fmla="*/ 12 w 24"/>
              <a:gd name="T3" fmla="*/ 30 h 60"/>
              <a:gd name="T4" fmla="*/ 0 w 24"/>
              <a:gd name="T5" fmla="*/ 0 h 60"/>
              <a:gd name="T6" fmla="*/ 0 60000 65536"/>
              <a:gd name="T7" fmla="*/ 0 60000 65536"/>
              <a:gd name="T8" fmla="*/ 0 60000 65536"/>
              <a:gd name="T9" fmla="*/ 0 w 24"/>
              <a:gd name="T10" fmla="*/ 0 h 60"/>
              <a:gd name="T11" fmla="*/ 24 w 2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0">
                <a:moveTo>
                  <a:pt x="23" y="59"/>
                </a:moveTo>
                <a:lnTo>
                  <a:pt x="12" y="30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22"/>
          <p:cNvSpPr>
            <a:spLocks noChangeAspect="1"/>
          </p:cNvSpPr>
          <p:nvPr/>
        </p:nvSpPr>
        <p:spPr bwMode="auto">
          <a:xfrm>
            <a:off x="3778250" y="2128838"/>
            <a:ext cx="20638" cy="77787"/>
          </a:xfrm>
          <a:custGeom>
            <a:avLst/>
            <a:gdLst>
              <a:gd name="T0" fmla="*/ 16 w 17"/>
              <a:gd name="T1" fmla="*/ 64 h 65"/>
              <a:gd name="T2" fmla="*/ 8 w 17"/>
              <a:gd name="T3" fmla="*/ 32 h 65"/>
              <a:gd name="T4" fmla="*/ 0 w 17"/>
              <a:gd name="T5" fmla="*/ 0 h 65"/>
              <a:gd name="T6" fmla="*/ 0 60000 65536"/>
              <a:gd name="T7" fmla="*/ 0 60000 65536"/>
              <a:gd name="T8" fmla="*/ 0 60000 65536"/>
              <a:gd name="T9" fmla="*/ 0 w 17"/>
              <a:gd name="T10" fmla="*/ 0 h 65"/>
              <a:gd name="T11" fmla="*/ 17 w 1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5">
                <a:moveTo>
                  <a:pt x="16" y="64"/>
                </a:moveTo>
                <a:lnTo>
                  <a:pt x="8" y="32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23"/>
          <p:cNvSpPr>
            <a:spLocks noChangeAspect="1"/>
          </p:cNvSpPr>
          <p:nvPr/>
        </p:nvSpPr>
        <p:spPr bwMode="auto">
          <a:xfrm>
            <a:off x="3768725" y="2205038"/>
            <a:ext cx="46038" cy="174625"/>
          </a:xfrm>
          <a:custGeom>
            <a:avLst/>
            <a:gdLst>
              <a:gd name="T0" fmla="*/ 28 w 38"/>
              <a:gd name="T1" fmla="*/ 145 h 146"/>
              <a:gd name="T2" fmla="*/ 37 w 38"/>
              <a:gd name="T3" fmla="*/ 0 h 146"/>
              <a:gd name="T4" fmla="*/ 0 w 38"/>
              <a:gd name="T5" fmla="*/ 3 h 146"/>
              <a:gd name="T6" fmla="*/ 28 w 38"/>
              <a:gd name="T7" fmla="*/ 145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146"/>
              <a:gd name="T14" fmla="*/ 38 w 38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146">
                <a:moveTo>
                  <a:pt x="28" y="145"/>
                </a:moveTo>
                <a:lnTo>
                  <a:pt x="37" y="0"/>
                </a:lnTo>
                <a:lnTo>
                  <a:pt x="0" y="3"/>
                </a:lnTo>
                <a:lnTo>
                  <a:pt x="28" y="14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 noChangeAspect="1"/>
          </p:cNvSpPr>
          <p:nvPr/>
        </p:nvSpPr>
        <p:spPr bwMode="auto">
          <a:xfrm>
            <a:off x="3621088" y="1701800"/>
            <a:ext cx="96837" cy="163513"/>
          </a:xfrm>
          <a:custGeom>
            <a:avLst/>
            <a:gdLst>
              <a:gd name="T0" fmla="*/ 0 w 81"/>
              <a:gd name="T1" fmla="*/ 0 h 138"/>
              <a:gd name="T2" fmla="*/ 47 w 81"/>
              <a:gd name="T3" fmla="*/ 137 h 138"/>
              <a:gd name="T4" fmla="*/ 80 w 81"/>
              <a:gd name="T5" fmla="*/ 120 h 138"/>
              <a:gd name="T6" fmla="*/ 0 w 81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38"/>
              <a:gd name="T14" fmla="*/ 81 w 81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38">
                <a:moveTo>
                  <a:pt x="0" y="0"/>
                </a:moveTo>
                <a:lnTo>
                  <a:pt x="47" y="137"/>
                </a:lnTo>
                <a:lnTo>
                  <a:pt x="80" y="12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Aspect="1" noChangeShapeType="1"/>
          </p:cNvSpPr>
          <p:nvPr/>
        </p:nvSpPr>
        <p:spPr bwMode="auto">
          <a:xfrm flipH="1">
            <a:off x="3716338" y="2378075"/>
            <a:ext cx="5873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6"/>
          <p:cNvSpPr>
            <a:spLocks noChangeAspect="1" noChangeArrowheads="1"/>
          </p:cNvSpPr>
          <p:nvPr/>
        </p:nvSpPr>
        <p:spPr bwMode="auto">
          <a:xfrm>
            <a:off x="3595688" y="1889125"/>
            <a:ext cx="373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30</a:t>
            </a:r>
            <a:r>
              <a:rPr lang="en-US" sz="1000" baseline="30000"/>
              <a:t>o</a:t>
            </a:r>
          </a:p>
        </p:txBody>
      </p:sp>
      <p:sp>
        <p:nvSpPr>
          <p:cNvPr id="6171" name="Line 27"/>
          <p:cNvSpPr>
            <a:spLocks noChangeAspect="1" noChangeShapeType="1"/>
          </p:cNvSpPr>
          <p:nvPr/>
        </p:nvSpPr>
        <p:spPr bwMode="auto">
          <a:xfrm>
            <a:off x="2459038" y="2581275"/>
            <a:ext cx="13652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Rectangle 28"/>
          <p:cNvSpPr>
            <a:spLocks noChangeAspect="1" noChangeArrowheads="1"/>
          </p:cNvSpPr>
          <p:nvPr/>
        </p:nvSpPr>
        <p:spPr bwMode="auto">
          <a:xfrm>
            <a:off x="1036638" y="788988"/>
            <a:ext cx="1155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Zenith Angle = 0</a:t>
            </a:r>
            <a:r>
              <a:rPr lang="en-US" sz="1000" baseline="30000"/>
              <a:t>o</a:t>
            </a:r>
          </a:p>
        </p:txBody>
      </p:sp>
      <p:sp>
        <p:nvSpPr>
          <p:cNvPr id="6173" name="Rectangle 29"/>
          <p:cNvSpPr>
            <a:spLocks noChangeAspect="1" noChangeArrowheads="1"/>
          </p:cNvSpPr>
          <p:nvPr/>
        </p:nvSpPr>
        <p:spPr bwMode="auto">
          <a:xfrm>
            <a:off x="3082925" y="788988"/>
            <a:ext cx="1225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Zenith Angle = 60</a:t>
            </a:r>
            <a:r>
              <a:rPr lang="en-US" sz="1000" baseline="30000"/>
              <a:t>o</a:t>
            </a:r>
          </a:p>
        </p:txBody>
      </p:sp>
      <p:grpSp>
        <p:nvGrpSpPr>
          <p:cNvPr id="6174" name="Group 31"/>
          <p:cNvGrpSpPr>
            <a:grpSpLocks noChangeAspect="1"/>
          </p:cNvGrpSpPr>
          <p:nvPr/>
        </p:nvGrpSpPr>
        <p:grpSpPr bwMode="auto">
          <a:xfrm>
            <a:off x="5916613" y="803275"/>
            <a:ext cx="2349500" cy="1798638"/>
            <a:chOff x="768" y="1584"/>
            <a:chExt cx="2640" cy="2022"/>
          </a:xfrm>
        </p:grpSpPr>
        <p:sp>
          <p:nvSpPr>
            <p:cNvPr id="6270" name="Oval 32"/>
            <p:cNvSpPr>
              <a:spLocks noChangeAspect="1" noChangeArrowheads="1"/>
            </p:cNvSpPr>
            <p:nvPr/>
          </p:nvSpPr>
          <p:spPr bwMode="auto">
            <a:xfrm>
              <a:off x="768" y="1584"/>
              <a:ext cx="2016" cy="2015"/>
            </a:xfrm>
            <a:prstGeom prst="ellipse">
              <a:avLst/>
            </a:prstGeom>
            <a:solidFill>
              <a:srgbClr val="FFFFFF"/>
            </a:solidFill>
            <a:ln w="8001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Line 33"/>
            <p:cNvSpPr>
              <a:spLocks noChangeAspect="1" noChangeShapeType="1"/>
            </p:cNvSpPr>
            <p:nvPr/>
          </p:nvSpPr>
          <p:spPr bwMode="auto">
            <a:xfrm flipH="1">
              <a:off x="2784" y="249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" name="Line 34"/>
            <p:cNvSpPr>
              <a:spLocks noChangeAspect="1" noChangeShapeType="1"/>
            </p:cNvSpPr>
            <p:nvPr/>
          </p:nvSpPr>
          <p:spPr bwMode="auto">
            <a:xfrm flipH="1">
              <a:off x="2784" y="26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" name="Line 35"/>
            <p:cNvSpPr>
              <a:spLocks noChangeAspect="1" noChangeShapeType="1"/>
            </p:cNvSpPr>
            <p:nvPr/>
          </p:nvSpPr>
          <p:spPr bwMode="auto">
            <a:xfrm>
              <a:off x="2784" y="249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" name="Line 36"/>
            <p:cNvSpPr>
              <a:spLocks noChangeAspect="1" noChangeShapeType="1"/>
            </p:cNvSpPr>
            <p:nvPr/>
          </p:nvSpPr>
          <p:spPr bwMode="auto">
            <a:xfrm>
              <a:off x="3072" y="249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" name="Line 37"/>
            <p:cNvSpPr>
              <a:spLocks noChangeAspect="1" noChangeShapeType="1"/>
            </p:cNvSpPr>
            <p:nvPr/>
          </p:nvSpPr>
          <p:spPr bwMode="auto">
            <a:xfrm>
              <a:off x="3072" y="268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76" name="Group 38"/>
            <p:cNvGrpSpPr>
              <a:grpSpLocks noChangeAspect="1"/>
            </p:cNvGrpSpPr>
            <p:nvPr/>
          </p:nvGrpSpPr>
          <p:grpSpPr bwMode="auto">
            <a:xfrm>
              <a:off x="1860" y="1584"/>
              <a:ext cx="1548" cy="192"/>
              <a:chOff x="1860" y="1584"/>
              <a:chExt cx="1548" cy="192"/>
            </a:xfrm>
          </p:grpSpPr>
          <p:sp>
            <p:nvSpPr>
              <p:cNvPr id="6283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1860" y="1584"/>
                <a:ext cx="15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4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2364" y="1776"/>
                <a:ext cx="10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5" name="Line 41"/>
              <p:cNvSpPr>
                <a:spLocks noChangeAspect="1" noChangeShapeType="1"/>
              </p:cNvSpPr>
              <p:nvPr/>
            </p:nvSpPr>
            <p:spPr bwMode="auto">
              <a:xfrm>
                <a:off x="3072" y="15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6" name="Line 42"/>
              <p:cNvSpPr>
                <a:spLocks noChangeAspect="1" noChangeShapeType="1"/>
              </p:cNvSpPr>
              <p:nvPr/>
            </p:nvSpPr>
            <p:spPr bwMode="auto">
              <a:xfrm>
                <a:off x="3072" y="177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Freeform 43"/>
              <p:cNvSpPr>
                <a:spLocks noChangeAspect="1"/>
              </p:cNvSpPr>
              <p:nvPr/>
            </p:nvSpPr>
            <p:spPr bwMode="auto">
              <a:xfrm>
                <a:off x="1876" y="1588"/>
                <a:ext cx="488" cy="188"/>
              </a:xfrm>
              <a:custGeom>
                <a:avLst/>
                <a:gdLst>
                  <a:gd name="T0" fmla="*/ 0 w 488"/>
                  <a:gd name="T1" fmla="*/ 0 h 188"/>
                  <a:gd name="T2" fmla="*/ 88 w 488"/>
                  <a:gd name="T3" fmla="*/ 8 h 188"/>
                  <a:gd name="T4" fmla="*/ 184 w 488"/>
                  <a:gd name="T5" fmla="*/ 32 h 188"/>
                  <a:gd name="T6" fmla="*/ 280 w 488"/>
                  <a:gd name="T7" fmla="*/ 64 h 188"/>
                  <a:gd name="T8" fmla="*/ 360 w 488"/>
                  <a:gd name="T9" fmla="*/ 100 h 188"/>
                  <a:gd name="T10" fmla="*/ 436 w 488"/>
                  <a:gd name="T11" fmla="*/ 148 h 188"/>
                  <a:gd name="T12" fmla="*/ 488 w 488"/>
                  <a:gd name="T13" fmla="*/ 18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8"/>
                  <a:gd name="T22" fmla="*/ 0 h 188"/>
                  <a:gd name="T23" fmla="*/ 488 w 488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8" h="188">
                    <a:moveTo>
                      <a:pt x="0" y="0"/>
                    </a:moveTo>
                    <a:cubicBezTo>
                      <a:pt x="28" y="1"/>
                      <a:pt x="57" y="3"/>
                      <a:pt x="88" y="8"/>
                    </a:cubicBezTo>
                    <a:cubicBezTo>
                      <a:pt x="119" y="13"/>
                      <a:pt x="152" y="23"/>
                      <a:pt x="184" y="32"/>
                    </a:cubicBezTo>
                    <a:cubicBezTo>
                      <a:pt x="216" y="41"/>
                      <a:pt x="251" y="53"/>
                      <a:pt x="280" y="64"/>
                    </a:cubicBezTo>
                    <a:cubicBezTo>
                      <a:pt x="309" y="75"/>
                      <a:pt x="334" y="86"/>
                      <a:pt x="360" y="100"/>
                    </a:cubicBezTo>
                    <a:cubicBezTo>
                      <a:pt x="386" y="114"/>
                      <a:pt x="415" y="133"/>
                      <a:pt x="436" y="148"/>
                    </a:cubicBezTo>
                    <a:cubicBezTo>
                      <a:pt x="457" y="163"/>
                      <a:pt x="472" y="175"/>
                      <a:pt x="488" y="18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77" name="Group 44"/>
            <p:cNvGrpSpPr>
              <a:grpSpLocks noChangeAspect="1"/>
            </p:cNvGrpSpPr>
            <p:nvPr/>
          </p:nvGrpSpPr>
          <p:grpSpPr bwMode="auto">
            <a:xfrm flipV="1">
              <a:off x="1860" y="3414"/>
              <a:ext cx="1548" cy="192"/>
              <a:chOff x="1860" y="1584"/>
              <a:chExt cx="1548" cy="192"/>
            </a:xfrm>
          </p:grpSpPr>
          <p:sp>
            <p:nvSpPr>
              <p:cNvPr id="6278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1860" y="1584"/>
                <a:ext cx="15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9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2364" y="1776"/>
                <a:ext cx="10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0" name="Line 47"/>
              <p:cNvSpPr>
                <a:spLocks noChangeAspect="1" noChangeShapeType="1"/>
              </p:cNvSpPr>
              <p:nvPr/>
            </p:nvSpPr>
            <p:spPr bwMode="auto">
              <a:xfrm>
                <a:off x="3072" y="15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1" name="Line 48"/>
              <p:cNvSpPr>
                <a:spLocks noChangeAspect="1" noChangeShapeType="1"/>
              </p:cNvSpPr>
              <p:nvPr/>
            </p:nvSpPr>
            <p:spPr bwMode="auto">
              <a:xfrm>
                <a:off x="3072" y="177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2" name="Freeform 49"/>
              <p:cNvSpPr>
                <a:spLocks noChangeAspect="1"/>
              </p:cNvSpPr>
              <p:nvPr/>
            </p:nvSpPr>
            <p:spPr bwMode="auto">
              <a:xfrm>
                <a:off x="1876" y="1588"/>
                <a:ext cx="488" cy="188"/>
              </a:xfrm>
              <a:custGeom>
                <a:avLst/>
                <a:gdLst>
                  <a:gd name="T0" fmla="*/ 0 w 488"/>
                  <a:gd name="T1" fmla="*/ 0 h 188"/>
                  <a:gd name="T2" fmla="*/ 88 w 488"/>
                  <a:gd name="T3" fmla="*/ 8 h 188"/>
                  <a:gd name="T4" fmla="*/ 184 w 488"/>
                  <a:gd name="T5" fmla="*/ 32 h 188"/>
                  <a:gd name="T6" fmla="*/ 280 w 488"/>
                  <a:gd name="T7" fmla="*/ 64 h 188"/>
                  <a:gd name="T8" fmla="*/ 360 w 488"/>
                  <a:gd name="T9" fmla="*/ 100 h 188"/>
                  <a:gd name="T10" fmla="*/ 436 w 488"/>
                  <a:gd name="T11" fmla="*/ 148 h 188"/>
                  <a:gd name="T12" fmla="*/ 488 w 488"/>
                  <a:gd name="T13" fmla="*/ 18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8"/>
                  <a:gd name="T22" fmla="*/ 0 h 188"/>
                  <a:gd name="T23" fmla="*/ 488 w 488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8" h="188">
                    <a:moveTo>
                      <a:pt x="0" y="0"/>
                    </a:moveTo>
                    <a:cubicBezTo>
                      <a:pt x="28" y="1"/>
                      <a:pt x="57" y="3"/>
                      <a:pt x="88" y="8"/>
                    </a:cubicBezTo>
                    <a:cubicBezTo>
                      <a:pt x="119" y="13"/>
                      <a:pt x="152" y="23"/>
                      <a:pt x="184" y="32"/>
                    </a:cubicBezTo>
                    <a:cubicBezTo>
                      <a:pt x="216" y="41"/>
                      <a:pt x="251" y="53"/>
                      <a:pt x="280" y="64"/>
                    </a:cubicBezTo>
                    <a:cubicBezTo>
                      <a:pt x="309" y="75"/>
                      <a:pt x="334" y="86"/>
                      <a:pt x="360" y="100"/>
                    </a:cubicBezTo>
                    <a:cubicBezTo>
                      <a:pt x="386" y="114"/>
                      <a:pt x="415" y="133"/>
                      <a:pt x="436" y="148"/>
                    </a:cubicBezTo>
                    <a:cubicBezTo>
                      <a:pt x="457" y="163"/>
                      <a:pt x="472" y="175"/>
                      <a:pt x="488" y="18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5" name="Text Box 50"/>
          <p:cNvSpPr txBox="1">
            <a:spLocks noChangeArrowheads="1"/>
          </p:cNvSpPr>
          <p:nvPr/>
        </p:nvSpPr>
        <p:spPr bwMode="auto">
          <a:xfrm>
            <a:off x="6373813" y="482600"/>
            <a:ext cx="781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North Pole</a:t>
            </a:r>
          </a:p>
        </p:txBody>
      </p:sp>
      <p:sp>
        <p:nvSpPr>
          <p:cNvPr id="6176" name="Text Box 51"/>
          <p:cNvSpPr txBox="1">
            <a:spLocks noChangeArrowheads="1"/>
          </p:cNvSpPr>
          <p:nvPr/>
        </p:nvSpPr>
        <p:spPr bwMode="auto">
          <a:xfrm>
            <a:off x="6373813" y="2708275"/>
            <a:ext cx="800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South Pole</a:t>
            </a:r>
          </a:p>
        </p:txBody>
      </p:sp>
      <p:sp>
        <p:nvSpPr>
          <p:cNvPr id="6177" name="Text Box 52"/>
          <p:cNvSpPr txBox="1">
            <a:spLocks noChangeArrowheads="1"/>
          </p:cNvSpPr>
          <p:nvPr/>
        </p:nvSpPr>
        <p:spPr bwMode="auto">
          <a:xfrm>
            <a:off x="6983413" y="156527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Equator</a:t>
            </a:r>
          </a:p>
        </p:txBody>
      </p:sp>
      <p:sp>
        <p:nvSpPr>
          <p:cNvPr id="6178" name="Rectangle 60"/>
          <p:cNvSpPr>
            <a:spLocks noChangeArrowheads="1"/>
          </p:cNvSpPr>
          <p:nvPr/>
        </p:nvSpPr>
        <p:spPr bwMode="auto">
          <a:xfrm>
            <a:off x="2974975" y="3659188"/>
            <a:ext cx="3295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61"/>
          <p:cNvSpPr>
            <a:spLocks noChangeShapeType="1"/>
          </p:cNvSpPr>
          <p:nvPr/>
        </p:nvSpPr>
        <p:spPr bwMode="auto">
          <a:xfrm>
            <a:off x="2974975" y="520223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62"/>
          <p:cNvSpPr>
            <a:spLocks noChangeShapeType="1"/>
          </p:cNvSpPr>
          <p:nvPr/>
        </p:nvSpPr>
        <p:spPr bwMode="auto">
          <a:xfrm>
            <a:off x="2974975" y="503078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63"/>
          <p:cNvSpPr>
            <a:spLocks noChangeShapeType="1"/>
          </p:cNvSpPr>
          <p:nvPr/>
        </p:nvSpPr>
        <p:spPr bwMode="auto">
          <a:xfrm>
            <a:off x="2974975" y="485933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64"/>
          <p:cNvSpPr>
            <a:spLocks noChangeShapeType="1"/>
          </p:cNvSpPr>
          <p:nvPr/>
        </p:nvSpPr>
        <p:spPr bwMode="auto">
          <a:xfrm>
            <a:off x="2974975" y="468788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65"/>
          <p:cNvSpPr>
            <a:spLocks noChangeShapeType="1"/>
          </p:cNvSpPr>
          <p:nvPr/>
        </p:nvSpPr>
        <p:spPr bwMode="auto">
          <a:xfrm>
            <a:off x="2974975" y="451643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66"/>
          <p:cNvSpPr>
            <a:spLocks noChangeShapeType="1"/>
          </p:cNvSpPr>
          <p:nvPr/>
        </p:nvSpPr>
        <p:spPr bwMode="auto">
          <a:xfrm>
            <a:off x="2974975" y="434498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67"/>
          <p:cNvSpPr>
            <a:spLocks noChangeShapeType="1"/>
          </p:cNvSpPr>
          <p:nvPr/>
        </p:nvSpPr>
        <p:spPr bwMode="auto">
          <a:xfrm>
            <a:off x="2974975" y="417353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68"/>
          <p:cNvSpPr>
            <a:spLocks noChangeShapeType="1"/>
          </p:cNvSpPr>
          <p:nvPr/>
        </p:nvSpPr>
        <p:spPr bwMode="auto">
          <a:xfrm>
            <a:off x="2974975" y="400208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69"/>
          <p:cNvSpPr>
            <a:spLocks noChangeShapeType="1"/>
          </p:cNvSpPr>
          <p:nvPr/>
        </p:nvSpPr>
        <p:spPr bwMode="auto">
          <a:xfrm>
            <a:off x="2974975" y="383063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70"/>
          <p:cNvSpPr>
            <a:spLocks noChangeShapeType="1"/>
          </p:cNvSpPr>
          <p:nvPr/>
        </p:nvSpPr>
        <p:spPr bwMode="auto">
          <a:xfrm>
            <a:off x="2974975" y="3659188"/>
            <a:ext cx="3295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71"/>
          <p:cNvSpPr>
            <a:spLocks noChangeShapeType="1"/>
          </p:cNvSpPr>
          <p:nvPr/>
        </p:nvSpPr>
        <p:spPr bwMode="auto">
          <a:xfrm>
            <a:off x="3336925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72"/>
          <p:cNvSpPr>
            <a:spLocks noChangeShapeType="1"/>
          </p:cNvSpPr>
          <p:nvPr/>
        </p:nvSpPr>
        <p:spPr bwMode="auto">
          <a:xfrm>
            <a:off x="3708400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73"/>
          <p:cNvSpPr>
            <a:spLocks noChangeShapeType="1"/>
          </p:cNvSpPr>
          <p:nvPr/>
        </p:nvSpPr>
        <p:spPr bwMode="auto">
          <a:xfrm>
            <a:off x="4070350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74"/>
          <p:cNvSpPr>
            <a:spLocks noChangeShapeType="1"/>
          </p:cNvSpPr>
          <p:nvPr/>
        </p:nvSpPr>
        <p:spPr bwMode="auto">
          <a:xfrm>
            <a:off x="4441825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75"/>
          <p:cNvSpPr>
            <a:spLocks noChangeShapeType="1"/>
          </p:cNvSpPr>
          <p:nvPr/>
        </p:nvSpPr>
        <p:spPr bwMode="auto">
          <a:xfrm>
            <a:off x="4803775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76"/>
          <p:cNvSpPr>
            <a:spLocks noChangeShapeType="1"/>
          </p:cNvSpPr>
          <p:nvPr/>
        </p:nvSpPr>
        <p:spPr bwMode="auto">
          <a:xfrm>
            <a:off x="5175250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77"/>
          <p:cNvSpPr>
            <a:spLocks noChangeShapeType="1"/>
          </p:cNvSpPr>
          <p:nvPr/>
        </p:nvSpPr>
        <p:spPr bwMode="auto">
          <a:xfrm>
            <a:off x="5537200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78"/>
          <p:cNvSpPr>
            <a:spLocks noChangeShapeType="1"/>
          </p:cNvSpPr>
          <p:nvPr/>
        </p:nvSpPr>
        <p:spPr bwMode="auto">
          <a:xfrm>
            <a:off x="5908675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79"/>
          <p:cNvSpPr>
            <a:spLocks noChangeShapeType="1"/>
          </p:cNvSpPr>
          <p:nvPr/>
        </p:nvSpPr>
        <p:spPr bwMode="auto">
          <a:xfrm>
            <a:off x="6270625" y="3659188"/>
            <a:ext cx="1588" cy="171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Rectangle 80"/>
          <p:cNvSpPr>
            <a:spLocks noChangeArrowheads="1"/>
          </p:cNvSpPr>
          <p:nvPr/>
        </p:nvSpPr>
        <p:spPr bwMode="auto">
          <a:xfrm>
            <a:off x="2974975" y="3659188"/>
            <a:ext cx="3295650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Line 81"/>
          <p:cNvSpPr>
            <a:spLocks noChangeShapeType="1"/>
          </p:cNvSpPr>
          <p:nvPr/>
        </p:nvSpPr>
        <p:spPr bwMode="auto">
          <a:xfrm>
            <a:off x="2974975" y="3659188"/>
            <a:ext cx="1588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Line 82"/>
          <p:cNvSpPr>
            <a:spLocks noChangeShapeType="1"/>
          </p:cNvSpPr>
          <p:nvPr/>
        </p:nvSpPr>
        <p:spPr bwMode="auto">
          <a:xfrm>
            <a:off x="2936875" y="5373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83"/>
          <p:cNvSpPr>
            <a:spLocks noChangeShapeType="1"/>
          </p:cNvSpPr>
          <p:nvPr/>
        </p:nvSpPr>
        <p:spPr bwMode="auto">
          <a:xfrm>
            <a:off x="2936875" y="52022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Line 84"/>
          <p:cNvSpPr>
            <a:spLocks noChangeShapeType="1"/>
          </p:cNvSpPr>
          <p:nvPr/>
        </p:nvSpPr>
        <p:spPr bwMode="auto">
          <a:xfrm>
            <a:off x="2936875" y="5030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Line 85"/>
          <p:cNvSpPr>
            <a:spLocks noChangeShapeType="1"/>
          </p:cNvSpPr>
          <p:nvPr/>
        </p:nvSpPr>
        <p:spPr bwMode="auto">
          <a:xfrm>
            <a:off x="2936875" y="4859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Line 86"/>
          <p:cNvSpPr>
            <a:spLocks noChangeShapeType="1"/>
          </p:cNvSpPr>
          <p:nvPr/>
        </p:nvSpPr>
        <p:spPr bwMode="auto">
          <a:xfrm>
            <a:off x="2936875" y="4687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87"/>
          <p:cNvSpPr>
            <a:spLocks noChangeShapeType="1"/>
          </p:cNvSpPr>
          <p:nvPr/>
        </p:nvSpPr>
        <p:spPr bwMode="auto">
          <a:xfrm>
            <a:off x="2936875" y="4516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88"/>
          <p:cNvSpPr>
            <a:spLocks noChangeShapeType="1"/>
          </p:cNvSpPr>
          <p:nvPr/>
        </p:nvSpPr>
        <p:spPr bwMode="auto">
          <a:xfrm>
            <a:off x="2936875" y="43449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89"/>
          <p:cNvSpPr>
            <a:spLocks noChangeShapeType="1"/>
          </p:cNvSpPr>
          <p:nvPr/>
        </p:nvSpPr>
        <p:spPr bwMode="auto">
          <a:xfrm>
            <a:off x="2936875" y="4173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90"/>
          <p:cNvSpPr>
            <a:spLocks noChangeShapeType="1"/>
          </p:cNvSpPr>
          <p:nvPr/>
        </p:nvSpPr>
        <p:spPr bwMode="auto">
          <a:xfrm>
            <a:off x="2936875" y="40020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91"/>
          <p:cNvSpPr>
            <a:spLocks noChangeShapeType="1"/>
          </p:cNvSpPr>
          <p:nvPr/>
        </p:nvSpPr>
        <p:spPr bwMode="auto">
          <a:xfrm>
            <a:off x="2936875" y="38306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92"/>
          <p:cNvSpPr>
            <a:spLocks noChangeShapeType="1"/>
          </p:cNvSpPr>
          <p:nvPr/>
        </p:nvSpPr>
        <p:spPr bwMode="auto">
          <a:xfrm>
            <a:off x="2936875" y="3659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93"/>
          <p:cNvSpPr>
            <a:spLocks noChangeShapeType="1"/>
          </p:cNvSpPr>
          <p:nvPr/>
        </p:nvSpPr>
        <p:spPr bwMode="auto">
          <a:xfrm>
            <a:off x="2974975" y="5373688"/>
            <a:ext cx="3295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Line 94"/>
          <p:cNvSpPr>
            <a:spLocks noChangeShapeType="1"/>
          </p:cNvSpPr>
          <p:nvPr/>
        </p:nvSpPr>
        <p:spPr bwMode="auto">
          <a:xfrm flipV="1">
            <a:off x="2974975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Line 95"/>
          <p:cNvSpPr>
            <a:spLocks noChangeShapeType="1"/>
          </p:cNvSpPr>
          <p:nvPr/>
        </p:nvSpPr>
        <p:spPr bwMode="auto">
          <a:xfrm flipV="1">
            <a:off x="3336925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96"/>
          <p:cNvSpPr>
            <a:spLocks noChangeShapeType="1"/>
          </p:cNvSpPr>
          <p:nvPr/>
        </p:nvSpPr>
        <p:spPr bwMode="auto">
          <a:xfrm flipV="1">
            <a:off x="3708400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97"/>
          <p:cNvSpPr>
            <a:spLocks noChangeShapeType="1"/>
          </p:cNvSpPr>
          <p:nvPr/>
        </p:nvSpPr>
        <p:spPr bwMode="auto">
          <a:xfrm flipV="1">
            <a:off x="4070350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Line 98"/>
          <p:cNvSpPr>
            <a:spLocks noChangeShapeType="1"/>
          </p:cNvSpPr>
          <p:nvPr/>
        </p:nvSpPr>
        <p:spPr bwMode="auto">
          <a:xfrm flipV="1">
            <a:off x="4441825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99"/>
          <p:cNvSpPr>
            <a:spLocks noChangeShapeType="1"/>
          </p:cNvSpPr>
          <p:nvPr/>
        </p:nvSpPr>
        <p:spPr bwMode="auto">
          <a:xfrm flipV="1">
            <a:off x="4803775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100"/>
          <p:cNvSpPr>
            <a:spLocks noChangeShapeType="1"/>
          </p:cNvSpPr>
          <p:nvPr/>
        </p:nvSpPr>
        <p:spPr bwMode="auto">
          <a:xfrm flipV="1">
            <a:off x="5175250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101"/>
          <p:cNvSpPr>
            <a:spLocks noChangeShapeType="1"/>
          </p:cNvSpPr>
          <p:nvPr/>
        </p:nvSpPr>
        <p:spPr bwMode="auto">
          <a:xfrm flipV="1">
            <a:off x="5537200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Line 102"/>
          <p:cNvSpPr>
            <a:spLocks noChangeShapeType="1"/>
          </p:cNvSpPr>
          <p:nvPr/>
        </p:nvSpPr>
        <p:spPr bwMode="auto">
          <a:xfrm flipV="1">
            <a:off x="5908675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1" name="Line 103"/>
          <p:cNvSpPr>
            <a:spLocks noChangeShapeType="1"/>
          </p:cNvSpPr>
          <p:nvPr/>
        </p:nvSpPr>
        <p:spPr bwMode="auto">
          <a:xfrm flipV="1">
            <a:off x="6270625" y="53736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2" name="Freeform 104"/>
          <p:cNvSpPr>
            <a:spLocks/>
          </p:cNvSpPr>
          <p:nvPr/>
        </p:nvSpPr>
        <p:spPr bwMode="auto">
          <a:xfrm>
            <a:off x="2974975" y="3659188"/>
            <a:ext cx="3295650" cy="1714500"/>
          </a:xfrm>
          <a:custGeom>
            <a:avLst/>
            <a:gdLst>
              <a:gd name="T0" fmla="*/ 0 w 346"/>
              <a:gd name="T1" fmla="*/ 0 h 180"/>
              <a:gd name="T2" fmla="*/ 19 w 346"/>
              <a:gd name="T3" fmla="*/ 1 h 180"/>
              <a:gd name="T4" fmla="*/ 38 w 346"/>
              <a:gd name="T5" fmla="*/ 3 h 180"/>
              <a:gd name="T6" fmla="*/ 58 w 346"/>
              <a:gd name="T7" fmla="*/ 6 h 180"/>
              <a:gd name="T8" fmla="*/ 77 w 346"/>
              <a:gd name="T9" fmla="*/ 11 h 180"/>
              <a:gd name="T10" fmla="*/ 96 w 346"/>
              <a:gd name="T11" fmla="*/ 17 h 180"/>
              <a:gd name="T12" fmla="*/ 115 w 346"/>
              <a:gd name="T13" fmla="*/ 24 h 180"/>
              <a:gd name="T14" fmla="*/ 135 w 346"/>
              <a:gd name="T15" fmla="*/ 33 h 180"/>
              <a:gd name="T16" fmla="*/ 154 w 346"/>
              <a:gd name="T17" fmla="*/ 42 h 180"/>
              <a:gd name="T18" fmla="*/ 173 w 346"/>
              <a:gd name="T19" fmla="*/ 53 h 180"/>
              <a:gd name="T20" fmla="*/ 192 w 346"/>
              <a:gd name="T21" fmla="*/ 64 h 180"/>
              <a:gd name="T22" fmla="*/ 211 w 346"/>
              <a:gd name="T23" fmla="*/ 77 h 180"/>
              <a:gd name="T24" fmla="*/ 231 w 346"/>
              <a:gd name="T25" fmla="*/ 90 h 180"/>
              <a:gd name="T26" fmla="*/ 250 w 346"/>
              <a:gd name="T27" fmla="*/ 104 h 180"/>
              <a:gd name="T28" fmla="*/ 269 w 346"/>
              <a:gd name="T29" fmla="*/ 118 h 180"/>
              <a:gd name="T30" fmla="*/ 288 w 346"/>
              <a:gd name="T31" fmla="*/ 133 h 180"/>
              <a:gd name="T32" fmla="*/ 308 w 346"/>
              <a:gd name="T33" fmla="*/ 149 h 180"/>
              <a:gd name="T34" fmla="*/ 327 w 346"/>
              <a:gd name="T35" fmla="*/ 164 h 180"/>
              <a:gd name="T36" fmla="*/ 346 w 346"/>
              <a:gd name="T37" fmla="*/ 180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6"/>
              <a:gd name="T58" fmla="*/ 0 h 180"/>
              <a:gd name="T59" fmla="*/ 346 w 346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6" h="180">
                <a:moveTo>
                  <a:pt x="0" y="0"/>
                </a:moveTo>
                <a:lnTo>
                  <a:pt x="19" y="1"/>
                </a:lnTo>
                <a:lnTo>
                  <a:pt x="38" y="3"/>
                </a:lnTo>
                <a:lnTo>
                  <a:pt x="58" y="6"/>
                </a:lnTo>
                <a:lnTo>
                  <a:pt x="77" y="11"/>
                </a:lnTo>
                <a:lnTo>
                  <a:pt x="96" y="17"/>
                </a:lnTo>
                <a:lnTo>
                  <a:pt x="115" y="24"/>
                </a:lnTo>
                <a:lnTo>
                  <a:pt x="135" y="33"/>
                </a:lnTo>
                <a:lnTo>
                  <a:pt x="154" y="42"/>
                </a:lnTo>
                <a:lnTo>
                  <a:pt x="173" y="53"/>
                </a:lnTo>
                <a:lnTo>
                  <a:pt x="192" y="64"/>
                </a:lnTo>
                <a:lnTo>
                  <a:pt x="211" y="77"/>
                </a:lnTo>
                <a:lnTo>
                  <a:pt x="231" y="90"/>
                </a:lnTo>
                <a:lnTo>
                  <a:pt x="250" y="104"/>
                </a:lnTo>
                <a:lnTo>
                  <a:pt x="269" y="118"/>
                </a:lnTo>
                <a:lnTo>
                  <a:pt x="288" y="133"/>
                </a:lnTo>
                <a:lnTo>
                  <a:pt x="308" y="149"/>
                </a:lnTo>
                <a:lnTo>
                  <a:pt x="327" y="164"/>
                </a:lnTo>
                <a:lnTo>
                  <a:pt x="346" y="18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105"/>
          <p:cNvSpPr>
            <a:spLocks noChangeShapeType="1"/>
          </p:cNvSpPr>
          <p:nvPr/>
        </p:nvSpPr>
        <p:spPr bwMode="auto">
          <a:xfrm>
            <a:off x="2974975" y="3659188"/>
            <a:ext cx="3295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106"/>
          <p:cNvSpPr>
            <a:spLocks noChangeShapeType="1"/>
          </p:cNvSpPr>
          <p:nvPr/>
        </p:nvSpPr>
        <p:spPr bwMode="auto">
          <a:xfrm flipV="1">
            <a:off x="6270625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Line 107"/>
          <p:cNvSpPr>
            <a:spLocks noChangeShapeType="1"/>
          </p:cNvSpPr>
          <p:nvPr/>
        </p:nvSpPr>
        <p:spPr bwMode="auto">
          <a:xfrm flipV="1">
            <a:off x="5908675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Line 108"/>
          <p:cNvSpPr>
            <a:spLocks noChangeShapeType="1"/>
          </p:cNvSpPr>
          <p:nvPr/>
        </p:nvSpPr>
        <p:spPr bwMode="auto">
          <a:xfrm flipV="1">
            <a:off x="5537200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7" name="Line 109"/>
          <p:cNvSpPr>
            <a:spLocks noChangeShapeType="1"/>
          </p:cNvSpPr>
          <p:nvPr/>
        </p:nvSpPr>
        <p:spPr bwMode="auto">
          <a:xfrm flipV="1">
            <a:off x="5175250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8" name="Line 110"/>
          <p:cNvSpPr>
            <a:spLocks noChangeShapeType="1"/>
          </p:cNvSpPr>
          <p:nvPr/>
        </p:nvSpPr>
        <p:spPr bwMode="auto">
          <a:xfrm flipV="1">
            <a:off x="4803775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9" name="Line 111"/>
          <p:cNvSpPr>
            <a:spLocks noChangeShapeType="1"/>
          </p:cNvSpPr>
          <p:nvPr/>
        </p:nvSpPr>
        <p:spPr bwMode="auto">
          <a:xfrm flipV="1">
            <a:off x="4441825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0" name="Line 112"/>
          <p:cNvSpPr>
            <a:spLocks noChangeShapeType="1"/>
          </p:cNvSpPr>
          <p:nvPr/>
        </p:nvSpPr>
        <p:spPr bwMode="auto">
          <a:xfrm flipV="1">
            <a:off x="4070350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1" name="Line 113"/>
          <p:cNvSpPr>
            <a:spLocks noChangeShapeType="1"/>
          </p:cNvSpPr>
          <p:nvPr/>
        </p:nvSpPr>
        <p:spPr bwMode="auto">
          <a:xfrm flipV="1">
            <a:off x="3708400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114"/>
          <p:cNvSpPr>
            <a:spLocks noChangeShapeType="1"/>
          </p:cNvSpPr>
          <p:nvPr/>
        </p:nvSpPr>
        <p:spPr bwMode="auto">
          <a:xfrm flipV="1">
            <a:off x="3336925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115"/>
          <p:cNvSpPr>
            <a:spLocks noChangeShapeType="1"/>
          </p:cNvSpPr>
          <p:nvPr/>
        </p:nvSpPr>
        <p:spPr bwMode="auto">
          <a:xfrm flipV="1">
            <a:off x="2974975" y="3621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Rectangle 116"/>
          <p:cNvSpPr>
            <a:spLocks noChangeArrowheads="1"/>
          </p:cNvSpPr>
          <p:nvPr/>
        </p:nvSpPr>
        <p:spPr bwMode="auto">
          <a:xfrm>
            <a:off x="2813050" y="52974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35" name="Rectangle 117"/>
          <p:cNvSpPr>
            <a:spLocks noChangeArrowheads="1"/>
          </p:cNvSpPr>
          <p:nvPr/>
        </p:nvSpPr>
        <p:spPr bwMode="auto">
          <a:xfrm>
            <a:off x="2746375" y="51260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6236" name="Rectangle 118"/>
          <p:cNvSpPr>
            <a:spLocks noChangeArrowheads="1"/>
          </p:cNvSpPr>
          <p:nvPr/>
        </p:nvSpPr>
        <p:spPr bwMode="auto">
          <a:xfrm>
            <a:off x="2746375" y="4954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37" name="Rectangle 119"/>
          <p:cNvSpPr>
            <a:spLocks noChangeArrowheads="1"/>
          </p:cNvSpPr>
          <p:nvPr/>
        </p:nvSpPr>
        <p:spPr bwMode="auto">
          <a:xfrm>
            <a:off x="2746375" y="47831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6238" name="Rectangle 120"/>
          <p:cNvSpPr>
            <a:spLocks noChangeArrowheads="1"/>
          </p:cNvSpPr>
          <p:nvPr/>
        </p:nvSpPr>
        <p:spPr bwMode="auto">
          <a:xfrm>
            <a:off x="2746375" y="46116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39" name="Rectangle 121"/>
          <p:cNvSpPr>
            <a:spLocks noChangeArrowheads="1"/>
          </p:cNvSpPr>
          <p:nvPr/>
        </p:nvSpPr>
        <p:spPr bwMode="auto">
          <a:xfrm>
            <a:off x="2746375" y="44402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6240" name="Rectangle 122"/>
          <p:cNvSpPr>
            <a:spLocks noChangeArrowheads="1"/>
          </p:cNvSpPr>
          <p:nvPr/>
        </p:nvSpPr>
        <p:spPr bwMode="auto">
          <a:xfrm>
            <a:off x="2746375" y="4268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41" name="Rectangle 123"/>
          <p:cNvSpPr>
            <a:spLocks noChangeArrowheads="1"/>
          </p:cNvSpPr>
          <p:nvPr/>
        </p:nvSpPr>
        <p:spPr bwMode="auto">
          <a:xfrm>
            <a:off x="2746375" y="40973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</a:t>
            </a:r>
            <a:endParaRPr lang="en-US"/>
          </a:p>
        </p:txBody>
      </p:sp>
      <p:sp>
        <p:nvSpPr>
          <p:cNvPr id="6242" name="Rectangle 124"/>
          <p:cNvSpPr>
            <a:spLocks noChangeArrowheads="1"/>
          </p:cNvSpPr>
          <p:nvPr/>
        </p:nvSpPr>
        <p:spPr bwMode="auto">
          <a:xfrm>
            <a:off x="2746375" y="39258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43" name="Rectangle 125"/>
          <p:cNvSpPr>
            <a:spLocks noChangeArrowheads="1"/>
          </p:cNvSpPr>
          <p:nvPr/>
        </p:nvSpPr>
        <p:spPr bwMode="auto">
          <a:xfrm>
            <a:off x="2746375" y="3754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</a:t>
            </a:r>
            <a:endParaRPr lang="en-US"/>
          </a:p>
        </p:txBody>
      </p:sp>
      <p:sp>
        <p:nvSpPr>
          <p:cNvPr id="6244" name="Rectangle 126"/>
          <p:cNvSpPr>
            <a:spLocks noChangeArrowheads="1"/>
          </p:cNvSpPr>
          <p:nvPr/>
        </p:nvSpPr>
        <p:spPr bwMode="auto">
          <a:xfrm>
            <a:off x="2679700" y="35829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6245" name="Rectangle 127"/>
          <p:cNvSpPr>
            <a:spLocks noChangeArrowheads="1"/>
          </p:cNvSpPr>
          <p:nvPr/>
        </p:nvSpPr>
        <p:spPr bwMode="auto">
          <a:xfrm>
            <a:off x="2946400" y="54784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46" name="Rectangle 128"/>
          <p:cNvSpPr>
            <a:spLocks noChangeArrowheads="1"/>
          </p:cNvSpPr>
          <p:nvPr/>
        </p:nvSpPr>
        <p:spPr bwMode="auto">
          <a:xfrm>
            <a:off x="3270250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6247" name="Rectangle 129"/>
          <p:cNvSpPr>
            <a:spLocks noChangeArrowheads="1"/>
          </p:cNvSpPr>
          <p:nvPr/>
        </p:nvSpPr>
        <p:spPr bwMode="auto">
          <a:xfrm>
            <a:off x="3641725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48" name="Rectangle 130"/>
          <p:cNvSpPr>
            <a:spLocks noChangeArrowheads="1"/>
          </p:cNvSpPr>
          <p:nvPr/>
        </p:nvSpPr>
        <p:spPr bwMode="auto">
          <a:xfrm>
            <a:off x="4003675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6249" name="Rectangle 131"/>
          <p:cNvSpPr>
            <a:spLocks noChangeArrowheads="1"/>
          </p:cNvSpPr>
          <p:nvPr/>
        </p:nvSpPr>
        <p:spPr bwMode="auto">
          <a:xfrm>
            <a:off x="4375150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50" name="Rectangle 132"/>
          <p:cNvSpPr>
            <a:spLocks noChangeArrowheads="1"/>
          </p:cNvSpPr>
          <p:nvPr/>
        </p:nvSpPr>
        <p:spPr bwMode="auto">
          <a:xfrm>
            <a:off x="4737100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6251" name="Rectangle 133"/>
          <p:cNvSpPr>
            <a:spLocks noChangeArrowheads="1"/>
          </p:cNvSpPr>
          <p:nvPr/>
        </p:nvSpPr>
        <p:spPr bwMode="auto">
          <a:xfrm>
            <a:off x="5108575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52" name="Rectangle 134"/>
          <p:cNvSpPr>
            <a:spLocks noChangeArrowheads="1"/>
          </p:cNvSpPr>
          <p:nvPr/>
        </p:nvSpPr>
        <p:spPr bwMode="auto">
          <a:xfrm>
            <a:off x="5470525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</a:t>
            </a:r>
            <a:endParaRPr lang="en-US"/>
          </a:p>
        </p:txBody>
      </p:sp>
      <p:sp>
        <p:nvSpPr>
          <p:cNvPr id="6253" name="Rectangle 135"/>
          <p:cNvSpPr>
            <a:spLocks noChangeArrowheads="1"/>
          </p:cNvSpPr>
          <p:nvPr/>
        </p:nvSpPr>
        <p:spPr bwMode="auto">
          <a:xfrm>
            <a:off x="5842000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54" name="Rectangle 136"/>
          <p:cNvSpPr>
            <a:spLocks noChangeArrowheads="1"/>
          </p:cNvSpPr>
          <p:nvPr/>
        </p:nvSpPr>
        <p:spPr bwMode="auto">
          <a:xfrm>
            <a:off x="6203950" y="5478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</a:t>
            </a:r>
            <a:endParaRPr lang="en-US"/>
          </a:p>
        </p:txBody>
      </p:sp>
      <p:sp>
        <p:nvSpPr>
          <p:cNvPr id="6255" name="Rectangle 137"/>
          <p:cNvSpPr>
            <a:spLocks noChangeArrowheads="1"/>
          </p:cNvSpPr>
          <p:nvPr/>
        </p:nvSpPr>
        <p:spPr bwMode="auto">
          <a:xfrm>
            <a:off x="4003675" y="5697538"/>
            <a:ext cx="1284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Zenith Angle (degrees)</a:t>
            </a:r>
            <a:endParaRPr lang="en-US"/>
          </a:p>
        </p:txBody>
      </p:sp>
      <p:sp>
        <p:nvSpPr>
          <p:cNvPr id="6256" name="Rectangle 138"/>
          <p:cNvSpPr>
            <a:spLocks noChangeArrowheads="1"/>
          </p:cNvSpPr>
          <p:nvPr/>
        </p:nvSpPr>
        <p:spPr bwMode="auto">
          <a:xfrm rot="-5400000">
            <a:off x="2328862" y="4441826"/>
            <a:ext cx="434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Percent</a:t>
            </a:r>
            <a:endParaRPr lang="en-US"/>
          </a:p>
        </p:txBody>
      </p:sp>
      <p:sp>
        <p:nvSpPr>
          <p:cNvPr id="6257" name="Rectangle 139"/>
          <p:cNvSpPr>
            <a:spLocks noChangeArrowheads="1"/>
          </p:cNvSpPr>
          <p:nvPr/>
        </p:nvSpPr>
        <p:spPr bwMode="auto">
          <a:xfrm>
            <a:off x="6242050" y="33924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258" name="Rectangle 140"/>
          <p:cNvSpPr>
            <a:spLocks noChangeArrowheads="1"/>
          </p:cNvSpPr>
          <p:nvPr/>
        </p:nvSpPr>
        <p:spPr bwMode="auto">
          <a:xfrm>
            <a:off x="5842000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6259" name="Rectangle 141"/>
          <p:cNvSpPr>
            <a:spLocks noChangeArrowheads="1"/>
          </p:cNvSpPr>
          <p:nvPr/>
        </p:nvSpPr>
        <p:spPr bwMode="auto">
          <a:xfrm>
            <a:off x="5470525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260" name="Rectangle 142"/>
          <p:cNvSpPr>
            <a:spLocks noChangeArrowheads="1"/>
          </p:cNvSpPr>
          <p:nvPr/>
        </p:nvSpPr>
        <p:spPr bwMode="auto">
          <a:xfrm>
            <a:off x="5108575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6261" name="Rectangle 143"/>
          <p:cNvSpPr>
            <a:spLocks noChangeArrowheads="1"/>
          </p:cNvSpPr>
          <p:nvPr/>
        </p:nvSpPr>
        <p:spPr bwMode="auto">
          <a:xfrm>
            <a:off x="4737100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6262" name="Rectangle 144"/>
          <p:cNvSpPr>
            <a:spLocks noChangeArrowheads="1"/>
          </p:cNvSpPr>
          <p:nvPr/>
        </p:nvSpPr>
        <p:spPr bwMode="auto">
          <a:xfrm>
            <a:off x="4375150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6263" name="Rectangle 145"/>
          <p:cNvSpPr>
            <a:spLocks noChangeArrowheads="1"/>
          </p:cNvSpPr>
          <p:nvPr/>
        </p:nvSpPr>
        <p:spPr bwMode="auto">
          <a:xfrm>
            <a:off x="4003675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264" name="Rectangle 146"/>
          <p:cNvSpPr>
            <a:spLocks noChangeArrowheads="1"/>
          </p:cNvSpPr>
          <p:nvPr/>
        </p:nvSpPr>
        <p:spPr bwMode="auto">
          <a:xfrm>
            <a:off x="3641725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</a:t>
            </a:r>
            <a:endParaRPr lang="en-US"/>
          </a:p>
        </p:txBody>
      </p:sp>
      <p:sp>
        <p:nvSpPr>
          <p:cNvPr id="6265" name="Rectangle 147"/>
          <p:cNvSpPr>
            <a:spLocks noChangeArrowheads="1"/>
          </p:cNvSpPr>
          <p:nvPr/>
        </p:nvSpPr>
        <p:spPr bwMode="auto">
          <a:xfrm>
            <a:off x="3270250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6266" name="Rectangle 148"/>
          <p:cNvSpPr>
            <a:spLocks noChangeArrowheads="1"/>
          </p:cNvSpPr>
          <p:nvPr/>
        </p:nvSpPr>
        <p:spPr bwMode="auto">
          <a:xfrm>
            <a:off x="2908300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</a:t>
            </a:r>
            <a:endParaRPr lang="en-US"/>
          </a:p>
        </p:txBody>
      </p:sp>
      <p:sp>
        <p:nvSpPr>
          <p:cNvPr id="6267" name="Rectangle 149"/>
          <p:cNvSpPr>
            <a:spLocks noChangeArrowheads="1"/>
          </p:cNvSpPr>
          <p:nvPr/>
        </p:nvSpPr>
        <p:spPr bwMode="auto">
          <a:xfrm>
            <a:off x="3965575" y="3173413"/>
            <a:ext cx="135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Altitude Angle (degrees)</a:t>
            </a:r>
            <a:endParaRPr lang="en-US"/>
          </a:p>
        </p:txBody>
      </p:sp>
      <p:sp>
        <p:nvSpPr>
          <p:cNvPr id="6268" name="Text Box 150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4.5</a:t>
            </a:r>
          </a:p>
        </p:txBody>
      </p:sp>
      <p:sp>
        <p:nvSpPr>
          <p:cNvPr id="626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171575" y="1827213"/>
            <a:ext cx="3667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7"/>
          <p:cNvSpPr>
            <a:spLocks noChangeShapeType="1"/>
          </p:cNvSpPr>
          <p:nvPr/>
        </p:nvSpPr>
        <p:spPr bwMode="auto">
          <a:xfrm>
            <a:off x="1171575" y="4046538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>
            <a:off x="1171575" y="3675063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1171575" y="3303588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171575" y="2941638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1171575" y="2570163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1171575" y="2198688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1171575" y="1827213"/>
            <a:ext cx="36671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1628775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085975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2543175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3009900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3467100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>
            <a:off x="3924300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>
            <a:off x="4381500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>
            <a:off x="4838700" y="1827213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22"/>
          <p:cNvSpPr>
            <a:spLocks noChangeArrowheads="1"/>
          </p:cNvSpPr>
          <p:nvPr/>
        </p:nvSpPr>
        <p:spPr bwMode="auto">
          <a:xfrm>
            <a:off x="1171575" y="1827213"/>
            <a:ext cx="3667125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>
            <a:off x="1171575" y="1827213"/>
            <a:ext cx="1588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>
            <a:off x="1133475" y="4418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>
            <a:off x="1133475" y="4046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>
            <a:off x="1133475" y="36750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>
            <a:off x="1133475" y="33035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8"/>
          <p:cNvSpPr>
            <a:spLocks noChangeShapeType="1"/>
          </p:cNvSpPr>
          <p:nvPr/>
        </p:nvSpPr>
        <p:spPr bwMode="auto">
          <a:xfrm>
            <a:off x="1133475" y="29416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>
            <a:off x="1133475" y="2570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>
            <a:off x="1133475" y="2198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>
            <a:off x="1133475" y="1827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>
            <a:off x="1171575" y="4418013"/>
            <a:ext cx="3667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V="1">
            <a:off x="11715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V="1">
            <a:off x="13239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V="1">
            <a:off x="14763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V="1">
            <a:off x="16287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V="1">
            <a:off x="17811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V="1">
            <a:off x="19335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V="1">
            <a:off x="20859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V="1">
            <a:off x="22383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V="1">
            <a:off x="23907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V="1">
            <a:off x="25431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V="1">
            <a:off x="26955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V="1">
            <a:off x="2847975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46"/>
          <p:cNvSpPr>
            <a:spLocks noChangeShapeType="1"/>
          </p:cNvSpPr>
          <p:nvPr/>
        </p:nvSpPr>
        <p:spPr bwMode="auto">
          <a:xfrm flipV="1">
            <a:off x="31623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47"/>
          <p:cNvSpPr>
            <a:spLocks noChangeShapeType="1"/>
          </p:cNvSpPr>
          <p:nvPr/>
        </p:nvSpPr>
        <p:spPr bwMode="auto">
          <a:xfrm flipV="1">
            <a:off x="33147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Line 48"/>
          <p:cNvSpPr>
            <a:spLocks noChangeShapeType="1"/>
          </p:cNvSpPr>
          <p:nvPr/>
        </p:nvSpPr>
        <p:spPr bwMode="auto">
          <a:xfrm flipV="1">
            <a:off x="34671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Line 49"/>
          <p:cNvSpPr>
            <a:spLocks noChangeShapeType="1"/>
          </p:cNvSpPr>
          <p:nvPr/>
        </p:nvSpPr>
        <p:spPr bwMode="auto">
          <a:xfrm flipV="1">
            <a:off x="36195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Line 50"/>
          <p:cNvSpPr>
            <a:spLocks noChangeShapeType="1"/>
          </p:cNvSpPr>
          <p:nvPr/>
        </p:nvSpPr>
        <p:spPr bwMode="auto">
          <a:xfrm flipV="1">
            <a:off x="37719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Line 51"/>
          <p:cNvSpPr>
            <a:spLocks noChangeShapeType="1"/>
          </p:cNvSpPr>
          <p:nvPr/>
        </p:nvSpPr>
        <p:spPr bwMode="auto">
          <a:xfrm flipV="1">
            <a:off x="39243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Line 52"/>
          <p:cNvSpPr>
            <a:spLocks noChangeShapeType="1"/>
          </p:cNvSpPr>
          <p:nvPr/>
        </p:nvSpPr>
        <p:spPr bwMode="auto">
          <a:xfrm flipV="1">
            <a:off x="40767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Line 53"/>
          <p:cNvSpPr>
            <a:spLocks noChangeShapeType="1"/>
          </p:cNvSpPr>
          <p:nvPr/>
        </p:nvSpPr>
        <p:spPr bwMode="auto">
          <a:xfrm flipV="1">
            <a:off x="42291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Line 54"/>
          <p:cNvSpPr>
            <a:spLocks noChangeShapeType="1"/>
          </p:cNvSpPr>
          <p:nvPr/>
        </p:nvSpPr>
        <p:spPr bwMode="auto">
          <a:xfrm flipV="1">
            <a:off x="43815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Line 55"/>
          <p:cNvSpPr>
            <a:spLocks noChangeShapeType="1"/>
          </p:cNvSpPr>
          <p:nvPr/>
        </p:nvSpPr>
        <p:spPr bwMode="auto">
          <a:xfrm flipV="1">
            <a:off x="45339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9" name="Line 56"/>
          <p:cNvSpPr>
            <a:spLocks noChangeShapeType="1"/>
          </p:cNvSpPr>
          <p:nvPr/>
        </p:nvSpPr>
        <p:spPr bwMode="auto">
          <a:xfrm flipV="1">
            <a:off x="46863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0" name="Line 57"/>
          <p:cNvSpPr>
            <a:spLocks noChangeShapeType="1"/>
          </p:cNvSpPr>
          <p:nvPr/>
        </p:nvSpPr>
        <p:spPr bwMode="auto">
          <a:xfrm flipV="1">
            <a:off x="4838700" y="44180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Line 58"/>
          <p:cNvSpPr>
            <a:spLocks noChangeShapeType="1"/>
          </p:cNvSpPr>
          <p:nvPr/>
        </p:nvSpPr>
        <p:spPr bwMode="auto">
          <a:xfrm flipV="1">
            <a:off x="1171575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2" name="Line 59"/>
          <p:cNvSpPr>
            <a:spLocks noChangeShapeType="1"/>
          </p:cNvSpPr>
          <p:nvPr/>
        </p:nvSpPr>
        <p:spPr bwMode="auto">
          <a:xfrm flipV="1">
            <a:off x="1628775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3" name="Line 60"/>
          <p:cNvSpPr>
            <a:spLocks noChangeShapeType="1"/>
          </p:cNvSpPr>
          <p:nvPr/>
        </p:nvSpPr>
        <p:spPr bwMode="auto">
          <a:xfrm flipV="1">
            <a:off x="2085975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4" name="Line 61"/>
          <p:cNvSpPr>
            <a:spLocks noChangeShapeType="1"/>
          </p:cNvSpPr>
          <p:nvPr/>
        </p:nvSpPr>
        <p:spPr bwMode="auto">
          <a:xfrm flipV="1">
            <a:off x="2543175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5" name="Line 62"/>
          <p:cNvSpPr>
            <a:spLocks noChangeShapeType="1"/>
          </p:cNvSpPr>
          <p:nvPr/>
        </p:nvSpPr>
        <p:spPr bwMode="auto">
          <a:xfrm flipV="1">
            <a:off x="3009900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6" name="Line 63"/>
          <p:cNvSpPr>
            <a:spLocks noChangeShapeType="1"/>
          </p:cNvSpPr>
          <p:nvPr/>
        </p:nvSpPr>
        <p:spPr bwMode="auto">
          <a:xfrm flipV="1">
            <a:off x="3467100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7" name="Line 64"/>
          <p:cNvSpPr>
            <a:spLocks noChangeShapeType="1"/>
          </p:cNvSpPr>
          <p:nvPr/>
        </p:nvSpPr>
        <p:spPr bwMode="auto">
          <a:xfrm flipV="1">
            <a:off x="3924300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8" name="Line 65"/>
          <p:cNvSpPr>
            <a:spLocks noChangeShapeType="1"/>
          </p:cNvSpPr>
          <p:nvPr/>
        </p:nvSpPr>
        <p:spPr bwMode="auto">
          <a:xfrm flipV="1">
            <a:off x="4381500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9" name="Line 66"/>
          <p:cNvSpPr>
            <a:spLocks noChangeShapeType="1"/>
          </p:cNvSpPr>
          <p:nvPr/>
        </p:nvSpPr>
        <p:spPr bwMode="auto">
          <a:xfrm flipV="1">
            <a:off x="4838700" y="4418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0" name="Freeform 67"/>
          <p:cNvSpPr>
            <a:spLocks/>
          </p:cNvSpPr>
          <p:nvPr/>
        </p:nvSpPr>
        <p:spPr bwMode="auto">
          <a:xfrm>
            <a:off x="1171575" y="2170113"/>
            <a:ext cx="3667125" cy="2247900"/>
          </a:xfrm>
          <a:custGeom>
            <a:avLst/>
            <a:gdLst>
              <a:gd name="T0" fmla="*/ 4 w 385"/>
              <a:gd name="T1" fmla="*/ 236 h 236"/>
              <a:gd name="T2" fmla="*/ 12 w 385"/>
              <a:gd name="T3" fmla="*/ 236 h 236"/>
              <a:gd name="T4" fmla="*/ 20 w 385"/>
              <a:gd name="T5" fmla="*/ 236 h 236"/>
              <a:gd name="T6" fmla="*/ 28 w 385"/>
              <a:gd name="T7" fmla="*/ 236 h 236"/>
              <a:gd name="T8" fmla="*/ 36 w 385"/>
              <a:gd name="T9" fmla="*/ 236 h 236"/>
              <a:gd name="T10" fmla="*/ 44 w 385"/>
              <a:gd name="T11" fmla="*/ 236 h 236"/>
              <a:gd name="T12" fmla="*/ 52 w 385"/>
              <a:gd name="T13" fmla="*/ 236 h 236"/>
              <a:gd name="T14" fmla="*/ 60 w 385"/>
              <a:gd name="T15" fmla="*/ 236 h 236"/>
              <a:gd name="T16" fmla="*/ 68 w 385"/>
              <a:gd name="T17" fmla="*/ 236 h 236"/>
              <a:gd name="T18" fmla="*/ 76 w 385"/>
              <a:gd name="T19" fmla="*/ 236 h 236"/>
              <a:gd name="T20" fmla="*/ 84 w 385"/>
              <a:gd name="T21" fmla="*/ 236 h 236"/>
              <a:gd name="T22" fmla="*/ 92 w 385"/>
              <a:gd name="T23" fmla="*/ 236 h 236"/>
              <a:gd name="T24" fmla="*/ 100 w 385"/>
              <a:gd name="T25" fmla="*/ 221 h 236"/>
              <a:gd name="T26" fmla="*/ 108 w 385"/>
              <a:gd name="T27" fmla="*/ 190 h 236"/>
              <a:gd name="T28" fmla="*/ 116 w 385"/>
              <a:gd name="T29" fmla="*/ 160 h 236"/>
              <a:gd name="T30" fmla="*/ 124 w 385"/>
              <a:gd name="T31" fmla="*/ 132 h 236"/>
              <a:gd name="T32" fmla="*/ 132 w 385"/>
              <a:gd name="T33" fmla="*/ 105 h 236"/>
              <a:gd name="T34" fmla="*/ 140 w 385"/>
              <a:gd name="T35" fmla="*/ 80 h 236"/>
              <a:gd name="T36" fmla="*/ 148 w 385"/>
              <a:gd name="T37" fmla="*/ 59 h 236"/>
              <a:gd name="T38" fmla="*/ 156 w 385"/>
              <a:gd name="T39" fmla="*/ 40 h 236"/>
              <a:gd name="T40" fmla="*/ 164 w 385"/>
              <a:gd name="T41" fmla="*/ 24 h 236"/>
              <a:gd name="T42" fmla="*/ 172 w 385"/>
              <a:gd name="T43" fmla="*/ 13 h 236"/>
              <a:gd name="T44" fmla="*/ 180 w 385"/>
              <a:gd name="T45" fmla="*/ 5 h 236"/>
              <a:gd name="T46" fmla="*/ 188 w 385"/>
              <a:gd name="T47" fmla="*/ 1 h 236"/>
              <a:gd name="T48" fmla="*/ 197 w 385"/>
              <a:gd name="T49" fmla="*/ 1 h 236"/>
              <a:gd name="T50" fmla="*/ 205 w 385"/>
              <a:gd name="T51" fmla="*/ 5 h 236"/>
              <a:gd name="T52" fmla="*/ 213 w 385"/>
              <a:gd name="T53" fmla="*/ 13 h 236"/>
              <a:gd name="T54" fmla="*/ 221 w 385"/>
              <a:gd name="T55" fmla="*/ 24 h 236"/>
              <a:gd name="T56" fmla="*/ 229 w 385"/>
              <a:gd name="T57" fmla="*/ 40 h 236"/>
              <a:gd name="T58" fmla="*/ 237 w 385"/>
              <a:gd name="T59" fmla="*/ 59 h 236"/>
              <a:gd name="T60" fmla="*/ 245 w 385"/>
              <a:gd name="T61" fmla="*/ 80 h 236"/>
              <a:gd name="T62" fmla="*/ 253 w 385"/>
              <a:gd name="T63" fmla="*/ 105 h 236"/>
              <a:gd name="T64" fmla="*/ 261 w 385"/>
              <a:gd name="T65" fmla="*/ 132 h 236"/>
              <a:gd name="T66" fmla="*/ 269 w 385"/>
              <a:gd name="T67" fmla="*/ 160 h 236"/>
              <a:gd name="T68" fmla="*/ 277 w 385"/>
              <a:gd name="T69" fmla="*/ 190 h 236"/>
              <a:gd name="T70" fmla="*/ 285 w 385"/>
              <a:gd name="T71" fmla="*/ 221 h 236"/>
              <a:gd name="T72" fmla="*/ 293 w 385"/>
              <a:gd name="T73" fmla="*/ 236 h 236"/>
              <a:gd name="T74" fmla="*/ 301 w 385"/>
              <a:gd name="T75" fmla="*/ 236 h 236"/>
              <a:gd name="T76" fmla="*/ 309 w 385"/>
              <a:gd name="T77" fmla="*/ 236 h 236"/>
              <a:gd name="T78" fmla="*/ 317 w 385"/>
              <a:gd name="T79" fmla="*/ 236 h 236"/>
              <a:gd name="T80" fmla="*/ 325 w 385"/>
              <a:gd name="T81" fmla="*/ 236 h 236"/>
              <a:gd name="T82" fmla="*/ 333 w 385"/>
              <a:gd name="T83" fmla="*/ 236 h 236"/>
              <a:gd name="T84" fmla="*/ 341 w 385"/>
              <a:gd name="T85" fmla="*/ 236 h 236"/>
              <a:gd name="T86" fmla="*/ 349 w 385"/>
              <a:gd name="T87" fmla="*/ 236 h 236"/>
              <a:gd name="T88" fmla="*/ 357 w 385"/>
              <a:gd name="T89" fmla="*/ 236 h 236"/>
              <a:gd name="T90" fmla="*/ 365 w 385"/>
              <a:gd name="T91" fmla="*/ 236 h 236"/>
              <a:gd name="T92" fmla="*/ 373 w 385"/>
              <a:gd name="T93" fmla="*/ 236 h 236"/>
              <a:gd name="T94" fmla="*/ 381 w 385"/>
              <a:gd name="T95" fmla="*/ 236 h 2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"/>
              <a:gd name="T145" fmla="*/ 0 h 236"/>
              <a:gd name="T146" fmla="*/ 385 w 385"/>
              <a:gd name="T147" fmla="*/ 236 h 2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" h="236">
                <a:moveTo>
                  <a:pt x="0" y="236"/>
                </a:moveTo>
                <a:lnTo>
                  <a:pt x="4" y="236"/>
                </a:lnTo>
                <a:lnTo>
                  <a:pt x="8" y="236"/>
                </a:lnTo>
                <a:lnTo>
                  <a:pt x="12" y="236"/>
                </a:lnTo>
                <a:lnTo>
                  <a:pt x="16" y="236"/>
                </a:lnTo>
                <a:lnTo>
                  <a:pt x="20" y="236"/>
                </a:lnTo>
                <a:lnTo>
                  <a:pt x="24" y="236"/>
                </a:lnTo>
                <a:lnTo>
                  <a:pt x="28" y="236"/>
                </a:lnTo>
                <a:lnTo>
                  <a:pt x="32" y="236"/>
                </a:lnTo>
                <a:lnTo>
                  <a:pt x="36" y="236"/>
                </a:lnTo>
                <a:lnTo>
                  <a:pt x="40" y="236"/>
                </a:lnTo>
                <a:lnTo>
                  <a:pt x="44" y="236"/>
                </a:lnTo>
                <a:lnTo>
                  <a:pt x="48" y="236"/>
                </a:lnTo>
                <a:lnTo>
                  <a:pt x="52" y="236"/>
                </a:lnTo>
                <a:lnTo>
                  <a:pt x="56" y="236"/>
                </a:lnTo>
                <a:lnTo>
                  <a:pt x="60" y="236"/>
                </a:lnTo>
                <a:lnTo>
                  <a:pt x="64" y="236"/>
                </a:lnTo>
                <a:lnTo>
                  <a:pt x="68" y="236"/>
                </a:lnTo>
                <a:lnTo>
                  <a:pt x="72" y="236"/>
                </a:lnTo>
                <a:lnTo>
                  <a:pt x="76" y="236"/>
                </a:lnTo>
                <a:lnTo>
                  <a:pt x="80" y="236"/>
                </a:lnTo>
                <a:lnTo>
                  <a:pt x="84" y="236"/>
                </a:lnTo>
                <a:lnTo>
                  <a:pt x="88" y="236"/>
                </a:lnTo>
                <a:lnTo>
                  <a:pt x="92" y="236"/>
                </a:lnTo>
                <a:lnTo>
                  <a:pt x="96" y="236"/>
                </a:lnTo>
                <a:lnTo>
                  <a:pt x="100" y="221"/>
                </a:lnTo>
                <a:lnTo>
                  <a:pt x="104" y="205"/>
                </a:lnTo>
                <a:lnTo>
                  <a:pt x="108" y="190"/>
                </a:lnTo>
                <a:lnTo>
                  <a:pt x="112" y="175"/>
                </a:lnTo>
                <a:lnTo>
                  <a:pt x="116" y="160"/>
                </a:lnTo>
                <a:lnTo>
                  <a:pt x="120" y="146"/>
                </a:lnTo>
                <a:lnTo>
                  <a:pt x="124" y="132"/>
                </a:lnTo>
                <a:lnTo>
                  <a:pt x="128" y="118"/>
                </a:lnTo>
                <a:lnTo>
                  <a:pt x="132" y="105"/>
                </a:lnTo>
                <a:lnTo>
                  <a:pt x="136" y="92"/>
                </a:lnTo>
                <a:lnTo>
                  <a:pt x="140" y="80"/>
                </a:lnTo>
                <a:lnTo>
                  <a:pt x="144" y="69"/>
                </a:lnTo>
                <a:lnTo>
                  <a:pt x="148" y="59"/>
                </a:lnTo>
                <a:lnTo>
                  <a:pt x="152" y="49"/>
                </a:lnTo>
                <a:lnTo>
                  <a:pt x="156" y="40"/>
                </a:lnTo>
                <a:lnTo>
                  <a:pt x="160" y="32"/>
                </a:lnTo>
                <a:lnTo>
                  <a:pt x="164" y="24"/>
                </a:lnTo>
                <a:lnTo>
                  <a:pt x="168" y="18"/>
                </a:lnTo>
                <a:lnTo>
                  <a:pt x="172" y="13"/>
                </a:lnTo>
                <a:lnTo>
                  <a:pt x="176" y="8"/>
                </a:lnTo>
                <a:lnTo>
                  <a:pt x="180" y="5"/>
                </a:lnTo>
                <a:lnTo>
                  <a:pt x="184" y="2"/>
                </a:lnTo>
                <a:lnTo>
                  <a:pt x="188" y="1"/>
                </a:lnTo>
                <a:lnTo>
                  <a:pt x="193" y="0"/>
                </a:lnTo>
                <a:lnTo>
                  <a:pt x="197" y="1"/>
                </a:lnTo>
                <a:lnTo>
                  <a:pt x="201" y="2"/>
                </a:lnTo>
                <a:lnTo>
                  <a:pt x="205" y="5"/>
                </a:lnTo>
                <a:lnTo>
                  <a:pt x="209" y="8"/>
                </a:lnTo>
                <a:lnTo>
                  <a:pt x="213" y="13"/>
                </a:lnTo>
                <a:lnTo>
                  <a:pt x="217" y="18"/>
                </a:lnTo>
                <a:lnTo>
                  <a:pt x="221" y="24"/>
                </a:lnTo>
                <a:lnTo>
                  <a:pt x="225" y="32"/>
                </a:lnTo>
                <a:lnTo>
                  <a:pt x="229" y="40"/>
                </a:lnTo>
                <a:lnTo>
                  <a:pt x="233" y="49"/>
                </a:lnTo>
                <a:lnTo>
                  <a:pt x="237" y="59"/>
                </a:lnTo>
                <a:lnTo>
                  <a:pt x="241" y="69"/>
                </a:lnTo>
                <a:lnTo>
                  <a:pt x="245" y="80"/>
                </a:lnTo>
                <a:lnTo>
                  <a:pt x="249" y="92"/>
                </a:lnTo>
                <a:lnTo>
                  <a:pt x="253" y="105"/>
                </a:lnTo>
                <a:lnTo>
                  <a:pt x="257" y="118"/>
                </a:lnTo>
                <a:lnTo>
                  <a:pt x="261" y="132"/>
                </a:lnTo>
                <a:lnTo>
                  <a:pt x="265" y="146"/>
                </a:lnTo>
                <a:lnTo>
                  <a:pt x="269" y="160"/>
                </a:lnTo>
                <a:lnTo>
                  <a:pt x="273" y="175"/>
                </a:lnTo>
                <a:lnTo>
                  <a:pt x="277" y="190"/>
                </a:lnTo>
                <a:lnTo>
                  <a:pt x="281" y="205"/>
                </a:lnTo>
                <a:lnTo>
                  <a:pt x="285" y="221"/>
                </a:lnTo>
                <a:lnTo>
                  <a:pt x="289" y="236"/>
                </a:lnTo>
                <a:lnTo>
                  <a:pt x="293" y="236"/>
                </a:lnTo>
                <a:lnTo>
                  <a:pt x="297" y="236"/>
                </a:lnTo>
                <a:lnTo>
                  <a:pt x="301" y="236"/>
                </a:lnTo>
                <a:lnTo>
                  <a:pt x="305" y="236"/>
                </a:lnTo>
                <a:lnTo>
                  <a:pt x="309" y="236"/>
                </a:lnTo>
                <a:lnTo>
                  <a:pt x="313" y="236"/>
                </a:lnTo>
                <a:lnTo>
                  <a:pt x="317" y="236"/>
                </a:lnTo>
                <a:lnTo>
                  <a:pt x="321" y="236"/>
                </a:lnTo>
                <a:lnTo>
                  <a:pt x="325" y="236"/>
                </a:lnTo>
                <a:lnTo>
                  <a:pt x="329" y="236"/>
                </a:lnTo>
                <a:lnTo>
                  <a:pt x="333" y="236"/>
                </a:lnTo>
                <a:lnTo>
                  <a:pt x="337" y="236"/>
                </a:lnTo>
                <a:lnTo>
                  <a:pt x="341" y="236"/>
                </a:lnTo>
                <a:lnTo>
                  <a:pt x="345" y="236"/>
                </a:lnTo>
                <a:lnTo>
                  <a:pt x="349" y="236"/>
                </a:lnTo>
                <a:lnTo>
                  <a:pt x="353" y="236"/>
                </a:lnTo>
                <a:lnTo>
                  <a:pt x="357" y="236"/>
                </a:lnTo>
                <a:lnTo>
                  <a:pt x="361" y="236"/>
                </a:lnTo>
                <a:lnTo>
                  <a:pt x="365" y="236"/>
                </a:lnTo>
                <a:lnTo>
                  <a:pt x="369" y="236"/>
                </a:lnTo>
                <a:lnTo>
                  <a:pt x="373" y="236"/>
                </a:lnTo>
                <a:lnTo>
                  <a:pt x="377" y="236"/>
                </a:lnTo>
                <a:lnTo>
                  <a:pt x="381" y="236"/>
                </a:lnTo>
                <a:lnTo>
                  <a:pt x="385" y="23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1" name="Freeform 68"/>
          <p:cNvSpPr>
            <a:spLocks/>
          </p:cNvSpPr>
          <p:nvPr/>
        </p:nvSpPr>
        <p:spPr bwMode="auto">
          <a:xfrm>
            <a:off x="1171575" y="1998663"/>
            <a:ext cx="3667125" cy="2419350"/>
          </a:xfrm>
          <a:custGeom>
            <a:avLst/>
            <a:gdLst>
              <a:gd name="T0" fmla="*/ 4 w 385"/>
              <a:gd name="T1" fmla="*/ 254 h 254"/>
              <a:gd name="T2" fmla="*/ 12 w 385"/>
              <a:gd name="T3" fmla="*/ 254 h 254"/>
              <a:gd name="T4" fmla="*/ 20 w 385"/>
              <a:gd name="T5" fmla="*/ 254 h 254"/>
              <a:gd name="T6" fmla="*/ 28 w 385"/>
              <a:gd name="T7" fmla="*/ 254 h 254"/>
              <a:gd name="T8" fmla="*/ 36 w 385"/>
              <a:gd name="T9" fmla="*/ 254 h 254"/>
              <a:gd name="T10" fmla="*/ 44 w 385"/>
              <a:gd name="T11" fmla="*/ 254 h 254"/>
              <a:gd name="T12" fmla="*/ 52 w 385"/>
              <a:gd name="T13" fmla="*/ 254 h 254"/>
              <a:gd name="T14" fmla="*/ 60 w 385"/>
              <a:gd name="T15" fmla="*/ 254 h 254"/>
              <a:gd name="T16" fmla="*/ 68 w 385"/>
              <a:gd name="T17" fmla="*/ 254 h 254"/>
              <a:gd name="T18" fmla="*/ 76 w 385"/>
              <a:gd name="T19" fmla="*/ 254 h 254"/>
              <a:gd name="T20" fmla="*/ 84 w 385"/>
              <a:gd name="T21" fmla="*/ 254 h 254"/>
              <a:gd name="T22" fmla="*/ 92 w 385"/>
              <a:gd name="T23" fmla="*/ 242 h 254"/>
              <a:gd name="T24" fmla="*/ 100 w 385"/>
              <a:gd name="T25" fmla="*/ 213 h 254"/>
              <a:gd name="T26" fmla="*/ 108 w 385"/>
              <a:gd name="T27" fmla="*/ 183 h 254"/>
              <a:gd name="T28" fmla="*/ 116 w 385"/>
              <a:gd name="T29" fmla="*/ 154 h 254"/>
              <a:gd name="T30" fmla="*/ 124 w 385"/>
              <a:gd name="T31" fmla="*/ 127 h 254"/>
              <a:gd name="T32" fmla="*/ 132 w 385"/>
              <a:gd name="T33" fmla="*/ 101 h 254"/>
              <a:gd name="T34" fmla="*/ 140 w 385"/>
              <a:gd name="T35" fmla="*/ 77 h 254"/>
              <a:gd name="T36" fmla="*/ 148 w 385"/>
              <a:gd name="T37" fmla="*/ 56 h 254"/>
              <a:gd name="T38" fmla="*/ 156 w 385"/>
              <a:gd name="T39" fmla="*/ 38 h 254"/>
              <a:gd name="T40" fmla="*/ 164 w 385"/>
              <a:gd name="T41" fmla="*/ 23 h 254"/>
              <a:gd name="T42" fmla="*/ 172 w 385"/>
              <a:gd name="T43" fmla="*/ 12 h 254"/>
              <a:gd name="T44" fmla="*/ 180 w 385"/>
              <a:gd name="T45" fmla="*/ 4 h 254"/>
              <a:gd name="T46" fmla="*/ 188 w 385"/>
              <a:gd name="T47" fmla="*/ 0 h 254"/>
              <a:gd name="T48" fmla="*/ 197 w 385"/>
              <a:gd name="T49" fmla="*/ 0 h 254"/>
              <a:gd name="T50" fmla="*/ 205 w 385"/>
              <a:gd name="T51" fmla="*/ 4 h 254"/>
              <a:gd name="T52" fmla="*/ 213 w 385"/>
              <a:gd name="T53" fmla="*/ 12 h 254"/>
              <a:gd name="T54" fmla="*/ 221 w 385"/>
              <a:gd name="T55" fmla="*/ 23 h 254"/>
              <a:gd name="T56" fmla="*/ 229 w 385"/>
              <a:gd name="T57" fmla="*/ 38 h 254"/>
              <a:gd name="T58" fmla="*/ 237 w 385"/>
              <a:gd name="T59" fmla="*/ 56 h 254"/>
              <a:gd name="T60" fmla="*/ 245 w 385"/>
              <a:gd name="T61" fmla="*/ 77 h 254"/>
              <a:gd name="T62" fmla="*/ 253 w 385"/>
              <a:gd name="T63" fmla="*/ 101 h 254"/>
              <a:gd name="T64" fmla="*/ 261 w 385"/>
              <a:gd name="T65" fmla="*/ 127 h 254"/>
              <a:gd name="T66" fmla="*/ 269 w 385"/>
              <a:gd name="T67" fmla="*/ 154 h 254"/>
              <a:gd name="T68" fmla="*/ 277 w 385"/>
              <a:gd name="T69" fmla="*/ 183 h 254"/>
              <a:gd name="T70" fmla="*/ 285 w 385"/>
              <a:gd name="T71" fmla="*/ 213 h 254"/>
              <a:gd name="T72" fmla="*/ 293 w 385"/>
              <a:gd name="T73" fmla="*/ 242 h 254"/>
              <a:gd name="T74" fmla="*/ 301 w 385"/>
              <a:gd name="T75" fmla="*/ 254 h 254"/>
              <a:gd name="T76" fmla="*/ 309 w 385"/>
              <a:gd name="T77" fmla="*/ 254 h 254"/>
              <a:gd name="T78" fmla="*/ 317 w 385"/>
              <a:gd name="T79" fmla="*/ 254 h 254"/>
              <a:gd name="T80" fmla="*/ 325 w 385"/>
              <a:gd name="T81" fmla="*/ 254 h 254"/>
              <a:gd name="T82" fmla="*/ 333 w 385"/>
              <a:gd name="T83" fmla="*/ 254 h 254"/>
              <a:gd name="T84" fmla="*/ 341 w 385"/>
              <a:gd name="T85" fmla="*/ 254 h 254"/>
              <a:gd name="T86" fmla="*/ 349 w 385"/>
              <a:gd name="T87" fmla="*/ 254 h 254"/>
              <a:gd name="T88" fmla="*/ 357 w 385"/>
              <a:gd name="T89" fmla="*/ 254 h 254"/>
              <a:gd name="T90" fmla="*/ 365 w 385"/>
              <a:gd name="T91" fmla="*/ 254 h 254"/>
              <a:gd name="T92" fmla="*/ 373 w 385"/>
              <a:gd name="T93" fmla="*/ 254 h 254"/>
              <a:gd name="T94" fmla="*/ 381 w 385"/>
              <a:gd name="T95" fmla="*/ 254 h 2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"/>
              <a:gd name="T145" fmla="*/ 0 h 254"/>
              <a:gd name="T146" fmla="*/ 385 w 385"/>
              <a:gd name="T147" fmla="*/ 254 h 2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" h="254">
                <a:moveTo>
                  <a:pt x="0" y="254"/>
                </a:moveTo>
                <a:lnTo>
                  <a:pt x="4" y="254"/>
                </a:lnTo>
                <a:lnTo>
                  <a:pt x="8" y="254"/>
                </a:lnTo>
                <a:lnTo>
                  <a:pt x="12" y="254"/>
                </a:lnTo>
                <a:lnTo>
                  <a:pt x="16" y="254"/>
                </a:lnTo>
                <a:lnTo>
                  <a:pt x="20" y="254"/>
                </a:lnTo>
                <a:lnTo>
                  <a:pt x="24" y="254"/>
                </a:lnTo>
                <a:lnTo>
                  <a:pt x="28" y="254"/>
                </a:lnTo>
                <a:lnTo>
                  <a:pt x="32" y="254"/>
                </a:lnTo>
                <a:lnTo>
                  <a:pt x="36" y="254"/>
                </a:lnTo>
                <a:lnTo>
                  <a:pt x="40" y="254"/>
                </a:lnTo>
                <a:lnTo>
                  <a:pt x="44" y="254"/>
                </a:lnTo>
                <a:lnTo>
                  <a:pt x="48" y="254"/>
                </a:lnTo>
                <a:lnTo>
                  <a:pt x="52" y="254"/>
                </a:lnTo>
                <a:lnTo>
                  <a:pt x="56" y="254"/>
                </a:lnTo>
                <a:lnTo>
                  <a:pt x="60" y="254"/>
                </a:lnTo>
                <a:lnTo>
                  <a:pt x="64" y="254"/>
                </a:lnTo>
                <a:lnTo>
                  <a:pt x="68" y="254"/>
                </a:lnTo>
                <a:lnTo>
                  <a:pt x="72" y="254"/>
                </a:lnTo>
                <a:lnTo>
                  <a:pt x="76" y="254"/>
                </a:lnTo>
                <a:lnTo>
                  <a:pt x="80" y="254"/>
                </a:lnTo>
                <a:lnTo>
                  <a:pt x="84" y="254"/>
                </a:lnTo>
                <a:lnTo>
                  <a:pt x="88" y="254"/>
                </a:lnTo>
                <a:lnTo>
                  <a:pt x="92" y="242"/>
                </a:lnTo>
                <a:lnTo>
                  <a:pt x="96" y="227"/>
                </a:lnTo>
                <a:lnTo>
                  <a:pt x="100" y="213"/>
                </a:lnTo>
                <a:lnTo>
                  <a:pt x="104" y="198"/>
                </a:lnTo>
                <a:lnTo>
                  <a:pt x="108" y="183"/>
                </a:lnTo>
                <a:lnTo>
                  <a:pt x="112" y="168"/>
                </a:lnTo>
                <a:lnTo>
                  <a:pt x="116" y="154"/>
                </a:lnTo>
                <a:lnTo>
                  <a:pt x="120" y="140"/>
                </a:lnTo>
                <a:lnTo>
                  <a:pt x="124" y="127"/>
                </a:lnTo>
                <a:lnTo>
                  <a:pt x="128" y="113"/>
                </a:lnTo>
                <a:lnTo>
                  <a:pt x="132" y="101"/>
                </a:lnTo>
                <a:lnTo>
                  <a:pt x="136" y="89"/>
                </a:lnTo>
                <a:lnTo>
                  <a:pt x="140" y="77"/>
                </a:lnTo>
                <a:lnTo>
                  <a:pt x="144" y="66"/>
                </a:lnTo>
                <a:lnTo>
                  <a:pt x="148" y="56"/>
                </a:lnTo>
                <a:lnTo>
                  <a:pt x="152" y="47"/>
                </a:lnTo>
                <a:lnTo>
                  <a:pt x="156" y="38"/>
                </a:lnTo>
                <a:lnTo>
                  <a:pt x="160" y="30"/>
                </a:lnTo>
                <a:lnTo>
                  <a:pt x="164" y="23"/>
                </a:lnTo>
                <a:lnTo>
                  <a:pt x="168" y="17"/>
                </a:lnTo>
                <a:lnTo>
                  <a:pt x="172" y="12"/>
                </a:lnTo>
                <a:lnTo>
                  <a:pt x="176" y="7"/>
                </a:lnTo>
                <a:lnTo>
                  <a:pt x="180" y="4"/>
                </a:lnTo>
                <a:lnTo>
                  <a:pt x="184" y="1"/>
                </a:lnTo>
                <a:lnTo>
                  <a:pt x="188" y="0"/>
                </a:lnTo>
                <a:lnTo>
                  <a:pt x="193" y="0"/>
                </a:lnTo>
                <a:lnTo>
                  <a:pt x="197" y="0"/>
                </a:lnTo>
                <a:lnTo>
                  <a:pt x="201" y="1"/>
                </a:lnTo>
                <a:lnTo>
                  <a:pt x="205" y="4"/>
                </a:lnTo>
                <a:lnTo>
                  <a:pt x="209" y="7"/>
                </a:lnTo>
                <a:lnTo>
                  <a:pt x="213" y="12"/>
                </a:lnTo>
                <a:lnTo>
                  <a:pt x="217" y="17"/>
                </a:lnTo>
                <a:lnTo>
                  <a:pt x="221" y="23"/>
                </a:lnTo>
                <a:lnTo>
                  <a:pt x="225" y="30"/>
                </a:lnTo>
                <a:lnTo>
                  <a:pt x="229" y="38"/>
                </a:lnTo>
                <a:lnTo>
                  <a:pt x="233" y="47"/>
                </a:lnTo>
                <a:lnTo>
                  <a:pt x="237" y="56"/>
                </a:lnTo>
                <a:lnTo>
                  <a:pt x="241" y="66"/>
                </a:lnTo>
                <a:lnTo>
                  <a:pt x="245" y="77"/>
                </a:lnTo>
                <a:lnTo>
                  <a:pt x="249" y="89"/>
                </a:lnTo>
                <a:lnTo>
                  <a:pt x="253" y="101"/>
                </a:lnTo>
                <a:lnTo>
                  <a:pt x="257" y="113"/>
                </a:lnTo>
                <a:lnTo>
                  <a:pt x="261" y="127"/>
                </a:lnTo>
                <a:lnTo>
                  <a:pt x="265" y="140"/>
                </a:lnTo>
                <a:lnTo>
                  <a:pt x="269" y="154"/>
                </a:lnTo>
                <a:lnTo>
                  <a:pt x="273" y="168"/>
                </a:lnTo>
                <a:lnTo>
                  <a:pt x="277" y="183"/>
                </a:lnTo>
                <a:lnTo>
                  <a:pt x="281" y="198"/>
                </a:lnTo>
                <a:lnTo>
                  <a:pt x="285" y="213"/>
                </a:lnTo>
                <a:lnTo>
                  <a:pt x="289" y="227"/>
                </a:lnTo>
                <a:lnTo>
                  <a:pt x="293" y="242"/>
                </a:lnTo>
                <a:lnTo>
                  <a:pt x="297" y="254"/>
                </a:lnTo>
                <a:lnTo>
                  <a:pt x="301" y="254"/>
                </a:lnTo>
                <a:lnTo>
                  <a:pt x="305" y="254"/>
                </a:lnTo>
                <a:lnTo>
                  <a:pt x="309" y="254"/>
                </a:lnTo>
                <a:lnTo>
                  <a:pt x="313" y="254"/>
                </a:lnTo>
                <a:lnTo>
                  <a:pt x="317" y="254"/>
                </a:lnTo>
                <a:lnTo>
                  <a:pt x="321" y="254"/>
                </a:lnTo>
                <a:lnTo>
                  <a:pt x="325" y="254"/>
                </a:lnTo>
                <a:lnTo>
                  <a:pt x="329" y="254"/>
                </a:lnTo>
                <a:lnTo>
                  <a:pt x="333" y="254"/>
                </a:lnTo>
                <a:lnTo>
                  <a:pt x="337" y="254"/>
                </a:lnTo>
                <a:lnTo>
                  <a:pt x="341" y="254"/>
                </a:lnTo>
                <a:lnTo>
                  <a:pt x="345" y="254"/>
                </a:lnTo>
                <a:lnTo>
                  <a:pt x="349" y="254"/>
                </a:lnTo>
                <a:lnTo>
                  <a:pt x="353" y="254"/>
                </a:lnTo>
                <a:lnTo>
                  <a:pt x="357" y="254"/>
                </a:lnTo>
                <a:lnTo>
                  <a:pt x="361" y="254"/>
                </a:lnTo>
                <a:lnTo>
                  <a:pt x="365" y="254"/>
                </a:lnTo>
                <a:lnTo>
                  <a:pt x="369" y="254"/>
                </a:lnTo>
                <a:lnTo>
                  <a:pt x="373" y="254"/>
                </a:lnTo>
                <a:lnTo>
                  <a:pt x="377" y="254"/>
                </a:lnTo>
                <a:lnTo>
                  <a:pt x="381" y="254"/>
                </a:lnTo>
                <a:lnTo>
                  <a:pt x="385" y="254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2" name="Freeform 69"/>
          <p:cNvSpPr>
            <a:spLocks/>
          </p:cNvSpPr>
          <p:nvPr/>
        </p:nvSpPr>
        <p:spPr bwMode="auto">
          <a:xfrm>
            <a:off x="1171575" y="1979613"/>
            <a:ext cx="3667125" cy="2438400"/>
          </a:xfrm>
          <a:custGeom>
            <a:avLst/>
            <a:gdLst>
              <a:gd name="T0" fmla="*/ 4 w 385"/>
              <a:gd name="T1" fmla="*/ 256 h 256"/>
              <a:gd name="T2" fmla="*/ 12 w 385"/>
              <a:gd name="T3" fmla="*/ 256 h 256"/>
              <a:gd name="T4" fmla="*/ 20 w 385"/>
              <a:gd name="T5" fmla="*/ 256 h 256"/>
              <a:gd name="T6" fmla="*/ 28 w 385"/>
              <a:gd name="T7" fmla="*/ 256 h 256"/>
              <a:gd name="T8" fmla="*/ 36 w 385"/>
              <a:gd name="T9" fmla="*/ 256 h 256"/>
              <a:gd name="T10" fmla="*/ 44 w 385"/>
              <a:gd name="T11" fmla="*/ 256 h 256"/>
              <a:gd name="T12" fmla="*/ 52 w 385"/>
              <a:gd name="T13" fmla="*/ 256 h 256"/>
              <a:gd name="T14" fmla="*/ 60 w 385"/>
              <a:gd name="T15" fmla="*/ 256 h 256"/>
              <a:gd name="T16" fmla="*/ 68 w 385"/>
              <a:gd name="T17" fmla="*/ 256 h 256"/>
              <a:gd name="T18" fmla="*/ 76 w 385"/>
              <a:gd name="T19" fmla="*/ 256 h 256"/>
              <a:gd name="T20" fmla="*/ 84 w 385"/>
              <a:gd name="T21" fmla="*/ 245 h 256"/>
              <a:gd name="T22" fmla="*/ 92 w 385"/>
              <a:gd name="T23" fmla="*/ 218 h 256"/>
              <a:gd name="T24" fmla="*/ 100 w 385"/>
              <a:gd name="T25" fmla="*/ 191 h 256"/>
              <a:gd name="T26" fmla="*/ 108 w 385"/>
              <a:gd name="T27" fmla="*/ 165 h 256"/>
              <a:gd name="T28" fmla="*/ 116 w 385"/>
              <a:gd name="T29" fmla="*/ 139 h 256"/>
              <a:gd name="T30" fmla="*/ 124 w 385"/>
              <a:gd name="T31" fmla="*/ 114 h 256"/>
              <a:gd name="T32" fmla="*/ 132 w 385"/>
              <a:gd name="T33" fmla="*/ 91 h 256"/>
              <a:gd name="T34" fmla="*/ 140 w 385"/>
              <a:gd name="T35" fmla="*/ 70 h 256"/>
              <a:gd name="T36" fmla="*/ 148 w 385"/>
              <a:gd name="T37" fmla="*/ 51 h 256"/>
              <a:gd name="T38" fmla="*/ 156 w 385"/>
              <a:gd name="T39" fmla="*/ 35 h 256"/>
              <a:gd name="T40" fmla="*/ 164 w 385"/>
              <a:gd name="T41" fmla="*/ 21 h 256"/>
              <a:gd name="T42" fmla="*/ 172 w 385"/>
              <a:gd name="T43" fmla="*/ 11 h 256"/>
              <a:gd name="T44" fmla="*/ 180 w 385"/>
              <a:gd name="T45" fmla="*/ 4 h 256"/>
              <a:gd name="T46" fmla="*/ 188 w 385"/>
              <a:gd name="T47" fmla="*/ 1 h 256"/>
              <a:gd name="T48" fmla="*/ 197 w 385"/>
              <a:gd name="T49" fmla="*/ 1 h 256"/>
              <a:gd name="T50" fmla="*/ 205 w 385"/>
              <a:gd name="T51" fmla="*/ 4 h 256"/>
              <a:gd name="T52" fmla="*/ 213 w 385"/>
              <a:gd name="T53" fmla="*/ 11 h 256"/>
              <a:gd name="T54" fmla="*/ 221 w 385"/>
              <a:gd name="T55" fmla="*/ 21 h 256"/>
              <a:gd name="T56" fmla="*/ 229 w 385"/>
              <a:gd name="T57" fmla="*/ 35 h 256"/>
              <a:gd name="T58" fmla="*/ 237 w 385"/>
              <a:gd name="T59" fmla="*/ 51 h 256"/>
              <a:gd name="T60" fmla="*/ 245 w 385"/>
              <a:gd name="T61" fmla="*/ 70 h 256"/>
              <a:gd name="T62" fmla="*/ 253 w 385"/>
              <a:gd name="T63" fmla="*/ 91 h 256"/>
              <a:gd name="T64" fmla="*/ 261 w 385"/>
              <a:gd name="T65" fmla="*/ 114 h 256"/>
              <a:gd name="T66" fmla="*/ 269 w 385"/>
              <a:gd name="T67" fmla="*/ 139 h 256"/>
              <a:gd name="T68" fmla="*/ 277 w 385"/>
              <a:gd name="T69" fmla="*/ 165 h 256"/>
              <a:gd name="T70" fmla="*/ 285 w 385"/>
              <a:gd name="T71" fmla="*/ 191 h 256"/>
              <a:gd name="T72" fmla="*/ 293 w 385"/>
              <a:gd name="T73" fmla="*/ 218 h 256"/>
              <a:gd name="T74" fmla="*/ 301 w 385"/>
              <a:gd name="T75" fmla="*/ 245 h 256"/>
              <a:gd name="T76" fmla="*/ 309 w 385"/>
              <a:gd name="T77" fmla="*/ 256 h 256"/>
              <a:gd name="T78" fmla="*/ 317 w 385"/>
              <a:gd name="T79" fmla="*/ 256 h 256"/>
              <a:gd name="T80" fmla="*/ 325 w 385"/>
              <a:gd name="T81" fmla="*/ 256 h 256"/>
              <a:gd name="T82" fmla="*/ 333 w 385"/>
              <a:gd name="T83" fmla="*/ 256 h 256"/>
              <a:gd name="T84" fmla="*/ 341 w 385"/>
              <a:gd name="T85" fmla="*/ 256 h 256"/>
              <a:gd name="T86" fmla="*/ 349 w 385"/>
              <a:gd name="T87" fmla="*/ 256 h 256"/>
              <a:gd name="T88" fmla="*/ 357 w 385"/>
              <a:gd name="T89" fmla="*/ 256 h 256"/>
              <a:gd name="T90" fmla="*/ 365 w 385"/>
              <a:gd name="T91" fmla="*/ 256 h 256"/>
              <a:gd name="T92" fmla="*/ 373 w 385"/>
              <a:gd name="T93" fmla="*/ 256 h 256"/>
              <a:gd name="T94" fmla="*/ 381 w 385"/>
              <a:gd name="T95" fmla="*/ 256 h 2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"/>
              <a:gd name="T145" fmla="*/ 0 h 256"/>
              <a:gd name="T146" fmla="*/ 385 w 385"/>
              <a:gd name="T147" fmla="*/ 256 h 25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" h="256">
                <a:moveTo>
                  <a:pt x="0" y="256"/>
                </a:moveTo>
                <a:lnTo>
                  <a:pt x="4" y="256"/>
                </a:lnTo>
                <a:lnTo>
                  <a:pt x="8" y="256"/>
                </a:lnTo>
                <a:lnTo>
                  <a:pt x="12" y="256"/>
                </a:lnTo>
                <a:lnTo>
                  <a:pt x="16" y="256"/>
                </a:lnTo>
                <a:lnTo>
                  <a:pt x="20" y="256"/>
                </a:lnTo>
                <a:lnTo>
                  <a:pt x="24" y="256"/>
                </a:lnTo>
                <a:lnTo>
                  <a:pt x="28" y="256"/>
                </a:lnTo>
                <a:lnTo>
                  <a:pt x="32" y="256"/>
                </a:lnTo>
                <a:lnTo>
                  <a:pt x="36" y="256"/>
                </a:lnTo>
                <a:lnTo>
                  <a:pt x="40" y="256"/>
                </a:lnTo>
                <a:lnTo>
                  <a:pt x="44" y="256"/>
                </a:lnTo>
                <a:lnTo>
                  <a:pt x="48" y="256"/>
                </a:lnTo>
                <a:lnTo>
                  <a:pt x="52" y="256"/>
                </a:lnTo>
                <a:lnTo>
                  <a:pt x="56" y="256"/>
                </a:lnTo>
                <a:lnTo>
                  <a:pt x="60" y="256"/>
                </a:lnTo>
                <a:lnTo>
                  <a:pt x="64" y="256"/>
                </a:lnTo>
                <a:lnTo>
                  <a:pt x="68" y="256"/>
                </a:lnTo>
                <a:lnTo>
                  <a:pt x="72" y="256"/>
                </a:lnTo>
                <a:lnTo>
                  <a:pt x="76" y="256"/>
                </a:lnTo>
                <a:lnTo>
                  <a:pt x="80" y="256"/>
                </a:lnTo>
                <a:lnTo>
                  <a:pt x="84" y="245"/>
                </a:lnTo>
                <a:lnTo>
                  <a:pt x="88" y="231"/>
                </a:lnTo>
                <a:lnTo>
                  <a:pt x="92" y="218"/>
                </a:lnTo>
                <a:lnTo>
                  <a:pt x="96" y="205"/>
                </a:lnTo>
                <a:lnTo>
                  <a:pt x="100" y="191"/>
                </a:lnTo>
                <a:lnTo>
                  <a:pt x="104" y="178"/>
                </a:lnTo>
                <a:lnTo>
                  <a:pt x="108" y="165"/>
                </a:lnTo>
                <a:lnTo>
                  <a:pt x="112" y="152"/>
                </a:lnTo>
                <a:lnTo>
                  <a:pt x="116" y="139"/>
                </a:lnTo>
                <a:lnTo>
                  <a:pt x="120" y="127"/>
                </a:lnTo>
                <a:lnTo>
                  <a:pt x="124" y="114"/>
                </a:lnTo>
                <a:lnTo>
                  <a:pt x="128" y="103"/>
                </a:lnTo>
                <a:lnTo>
                  <a:pt x="132" y="91"/>
                </a:lnTo>
                <a:lnTo>
                  <a:pt x="136" y="80"/>
                </a:lnTo>
                <a:lnTo>
                  <a:pt x="140" y="70"/>
                </a:lnTo>
                <a:lnTo>
                  <a:pt x="144" y="60"/>
                </a:lnTo>
                <a:lnTo>
                  <a:pt x="148" y="51"/>
                </a:lnTo>
                <a:lnTo>
                  <a:pt x="152" y="43"/>
                </a:lnTo>
                <a:lnTo>
                  <a:pt x="156" y="35"/>
                </a:lnTo>
                <a:lnTo>
                  <a:pt x="160" y="28"/>
                </a:lnTo>
                <a:lnTo>
                  <a:pt x="164" y="21"/>
                </a:lnTo>
                <a:lnTo>
                  <a:pt x="168" y="16"/>
                </a:lnTo>
                <a:lnTo>
                  <a:pt x="172" y="11"/>
                </a:lnTo>
                <a:lnTo>
                  <a:pt x="176" y="7"/>
                </a:lnTo>
                <a:lnTo>
                  <a:pt x="180" y="4"/>
                </a:lnTo>
                <a:lnTo>
                  <a:pt x="184" y="2"/>
                </a:lnTo>
                <a:lnTo>
                  <a:pt x="188" y="1"/>
                </a:lnTo>
                <a:lnTo>
                  <a:pt x="193" y="0"/>
                </a:lnTo>
                <a:lnTo>
                  <a:pt x="197" y="1"/>
                </a:lnTo>
                <a:lnTo>
                  <a:pt x="201" y="2"/>
                </a:lnTo>
                <a:lnTo>
                  <a:pt x="205" y="4"/>
                </a:lnTo>
                <a:lnTo>
                  <a:pt x="209" y="7"/>
                </a:lnTo>
                <a:lnTo>
                  <a:pt x="213" y="11"/>
                </a:lnTo>
                <a:lnTo>
                  <a:pt x="217" y="16"/>
                </a:lnTo>
                <a:lnTo>
                  <a:pt x="221" y="21"/>
                </a:lnTo>
                <a:lnTo>
                  <a:pt x="225" y="28"/>
                </a:lnTo>
                <a:lnTo>
                  <a:pt x="229" y="35"/>
                </a:lnTo>
                <a:lnTo>
                  <a:pt x="233" y="43"/>
                </a:lnTo>
                <a:lnTo>
                  <a:pt x="237" y="51"/>
                </a:lnTo>
                <a:lnTo>
                  <a:pt x="241" y="60"/>
                </a:lnTo>
                <a:lnTo>
                  <a:pt x="245" y="70"/>
                </a:lnTo>
                <a:lnTo>
                  <a:pt x="249" y="80"/>
                </a:lnTo>
                <a:lnTo>
                  <a:pt x="253" y="91"/>
                </a:lnTo>
                <a:lnTo>
                  <a:pt x="257" y="103"/>
                </a:lnTo>
                <a:lnTo>
                  <a:pt x="261" y="114"/>
                </a:lnTo>
                <a:lnTo>
                  <a:pt x="265" y="127"/>
                </a:lnTo>
                <a:lnTo>
                  <a:pt x="269" y="139"/>
                </a:lnTo>
                <a:lnTo>
                  <a:pt x="273" y="152"/>
                </a:lnTo>
                <a:lnTo>
                  <a:pt x="277" y="165"/>
                </a:lnTo>
                <a:lnTo>
                  <a:pt x="281" y="178"/>
                </a:lnTo>
                <a:lnTo>
                  <a:pt x="285" y="191"/>
                </a:lnTo>
                <a:lnTo>
                  <a:pt x="289" y="205"/>
                </a:lnTo>
                <a:lnTo>
                  <a:pt x="293" y="218"/>
                </a:lnTo>
                <a:lnTo>
                  <a:pt x="297" y="231"/>
                </a:lnTo>
                <a:lnTo>
                  <a:pt x="301" y="245"/>
                </a:lnTo>
                <a:lnTo>
                  <a:pt x="305" y="256"/>
                </a:lnTo>
                <a:lnTo>
                  <a:pt x="309" y="256"/>
                </a:lnTo>
                <a:lnTo>
                  <a:pt x="313" y="256"/>
                </a:lnTo>
                <a:lnTo>
                  <a:pt x="317" y="256"/>
                </a:lnTo>
                <a:lnTo>
                  <a:pt x="321" y="256"/>
                </a:lnTo>
                <a:lnTo>
                  <a:pt x="325" y="256"/>
                </a:lnTo>
                <a:lnTo>
                  <a:pt x="329" y="256"/>
                </a:lnTo>
                <a:lnTo>
                  <a:pt x="333" y="256"/>
                </a:lnTo>
                <a:lnTo>
                  <a:pt x="337" y="256"/>
                </a:lnTo>
                <a:lnTo>
                  <a:pt x="341" y="256"/>
                </a:lnTo>
                <a:lnTo>
                  <a:pt x="345" y="256"/>
                </a:lnTo>
                <a:lnTo>
                  <a:pt x="349" y="256"/>
                </a:lnTo>
                <a:lnTo>
                  <a:pt x="353" y="256"/>
                </a:lnTo>
                <a:lnTo>
                  <a:pt x="357" y="256"/>
                </a:lnTo>
                <a:lnTo>
                  <a:pt x="361" y="256"/>
                </a:lnTo>
                <a:lnTo>
                  <a:pt x="365" y="256"/>
                </a:lnTo>
                <a:lnTo>
                  <a:pt x="369" y="256"/>
                </a:lnTo>
                <a:lnTo>
                  <a:pt x="373" y="256"/>
                </a:lnTo>
                <a:lnTo>
                  <a:pt x="377" y="256"/>
                </a:lnTo>
                <a:lnTo>
                  <a:pt x="381" y="256"/>
                </a:lnTo>
                <a:lnTo>
                  <a:pt x="385" y="25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3" name="Rectangle 73"/>
          <p:cNvSpPr>
            <a:spLocks noChangeArrowheads="1"/>
          </p:cNvSpPr>
          <p:nvPr/>
        </p:nvSpPr>
        <p:spPr bwMode="auto">
          <a:xfrm>
            <a:off x="1009650" y="43418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234" name="Rectangle 74"/>
          <p:cNvSpPr>
            <a:spLocks noChangeArrowheads="1"/>
          </p:cNvSpPr>
          <p:nvPr/>
        </p:nvSpPr>
        <p:spPr bwMode="auto">
          <a:xfrm>
            <a:off x="876300" y="39703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7235" name="Rectangle 75"/>
          <p:cNvSpPr>
            <a:spLocks noChangeArrowheads="1"/>
          </p:cNvSpPr>
          <p:nvPr/>
        </p:nvSpPr>
        <p:spPr bwMode="auto">
          <a:xfrm>
            <a:off x="876300" y="35988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7236" name="Rectangle 76"/>
          <p:cNvSpPr>
            <a:spLocks noChangeArrowheads="1"/>
          </p:cNvSpPr>
          <p:nvPr/>
        </p:nvSpPr>
        <p:spPr bwMode="auto">
          <a:xfrm>
            <a:off x="876300" y="32273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7237" name="Rectangle 77"/>
          <p:cNvSpPr>
            <a:spLocks noChangeArrowheads="1"/>
          </p:cNvSpPr>
          <p:nvPr/>
        </p:nvSpPr>
        <p:spPr bwMode="auto">
          <a:xfrm>
            <a:off x="876300" y="28654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7238" name="Rectangle 78"/>
          <p:cNvSpPr>
            <a:spLocks noChangeArrowheads="1"/>
          </p:cNvSpPr>
          <p:nvPr/>
        </p:nvSpPr>
        <p:spPr bwMode="auto">
          <a:xfrm>
            <a:off x="809625" y="24939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7239" name="Rectangle 79"/>
          <p:cNvSpPr>
            <a:spLocks noChangeArrowheads="1"/>
          </p:cNvSpPr>
          <p:nvPr/>
        </p:nvSpPr>
        <p:spPr bwMode="auto">
          <a:xfrm>
            <a:off x="809625" y="21224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1200</a:t>
            </a:r>
            <a:endParaRPr lang="en-US"/>
          </a:p>
        </p:txBody>
      </p:sp>
      <p:sp>
        <p:nvSpPr>
          <p:cNvPr id="7240" name="Rectangle 80"/>
          <p:cNvSpPr>
            <a:spLocks noChangeArrowheads="1"/>
          </p:cNvSpPr>
          <p:nvPr/>
        </p:nvSpPr>
        <p:spPr bwMode="auto">
          <a:xfrm>
            <a:off x="809625" y="17510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1400</a:t>
            </a:r>
            <a:endParaRPr lang="en-US"/>
          </a:p>
        </p:txBody>
      </p:sp>
      <p:sp>
        <p:nvSpPr>
          <p:cNvPr id="7241" name="Rectangle 81"/>
          <p:cNvSpPr>
            <a:spLocks noChangeArrowheads="1"/>
          </p:cNvSpPr>
          <p:nvPr/>
        </p:nvSpPr>
        <p:spPr bwMode="auto">
          <a:xfrm>
            <a:off x="1143000" y="4522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242" name="Rectangle 82"/>
          <p:cNvSpPr>
            <a:spLocks noChangeArrowheads="1"/>
          </p:cNvSpPr>
          <p:nvPr/>
        </p:nvSpPr>
        <p:spPr bwMode="auto">
          <a:xfrm>
            <a:off x="1600200" y="4522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7243" name="Rectangle 83"/>
          <p:cNvSpPr>
            <a:spLocks noChangeArrowheads="1"/>
          </p:cNvSpPr>
          <p:nvPr/>
        </p:nvSpPr>
        <p:spPr bwMode="auto">
          <a:xfrm>
            <a:off x="2057400" y="4522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7244" name="Rectangle 84"/>
          <p:cNvSpPr>
            <a:spLocks noChangeArrowheads="1"/>
          </p:cNvSpPr>
          <p:nvPr/>
        </p:nvSpPr>
        <p:spPr bwMode="auto">
          <a:xfrm>
            <a:off x="2514600" y="4522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7245" name="Rectangle 85"/>
          <p:cNvSpPr>
            <a:spLocks noChangeArrowheads="1"/>
          </p:cNvSpPr>
          <p:nvPr/>
        </p:nvSpPr>
        <p:spPr bwMode="auto">
          <a:xfrm>
            <a:off x="2943225" y="4522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7246" name="Rectangle 86"/>
          <p:cNvSpPr>
            <a:spLocks noChangeArrowheads="1"/>
          </p:cNvSpPr>
          <p:nvPr/>
        </p:nvSpPr>
        <p:spPr bwMode="auto">
          <a:xfrm>
            <a:off x="3400425" y="4522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7247" name="Rectangle 87"/>
          <p:cNvSpPr>
            <a:spLocks noChangeArrowheads="1"/>
          </p:cNvSpPr>
          <p:nvPr/>
        </p:nvSpPr>
        <p:spPr bwMode="auto">
          <a:xfrm>
            <a:off x="3857625" y="4522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7248" name="Rectangle 88"/>
          <p:cNvSpPr>
            <a:spLocks noChangeArrowheads="1"/>
          </p:cNvSpPr>
          <p:nvPr/>
        </p:nvSpPr>
        <p:spPr bwMode="auto">
          <a:xfrm>
            <a:off x="4314825" y="4522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</a:t>
            </a:r>
            <a:endParaRPr lang="en-US"/>
          </a:p>
        </p:txBody>
      </p:sp>
      <p:sp>
        <p:nvSpPr>
          <p:cNvPr id="7249" name="Rectangle 89"/>
          <p:cNvSpPr>
            <a:spLocks noChangeArrowheads="1"/>
          </p:cNvSpPr>
          <p:nvPr/>
        </p:nvSpPr>
        <p:spPr bwMode="auto">
          <a:xfrm>
            <a:off x="4772025" y="4522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7250" name="Rectangle 90"/>
          <p:cNvSpPr>
            <a:spLocks noChangeArrowheads="1"/>
          </p:cNvSpPr>
          <p:nvPr/>
        </p:nvSpPr>
        <p:spPr bwMode="auto">
          <a:xfrm>
            <a:off x="2466975" y="4741863"/>
            <a:ext cx="1119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 (hours)</a:t>
            </a:r>
            <a:endParaRPr lang="en-US"/>
          </a:p>
        </p:txBody>
      </p:sp>
      <p:sp>
        <p:nvSpPr>
          <p:cNvPr id="7251" name="Rectangle 91"/>
          <p:cNvSpPr>
            <a:spLocks noChangeArrowheads="1"/>
          </p:cNvSpPr>
          <p:nvPr/>
        </p:nvSpPr>
        <p:spPr bwMode="auto">
          <a:xfrm rot="-5400000">
            <a:off x="13493" y="3050382"/>
            <a:ext cx="1325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7252" name="Text Box 92"/>
          <p:cNvSpPr txBox="1">
            <a:spLocks noChangeArrowheads="1"/>
          </p:cNvSpPr>
          <p:nvPr/>
        </p:nvSpPr>
        <p:spPr bwMode="auto">
          <a:xfrm>
            <a:off x="2249488" y="382746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253" name="Text Box 96"/>
          <p:cNvSpPr txBox="1">
            <a:spLocks noChangeArrowheads="1"/>
          </p:cNvSpPr>
          <p:nvPr/>
        </p:nvSpPr>
        <p:spPr bwMode="auto">
          <a:xfrm>
            <a:off x="2600325" y="346075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254" name="Text Box 97"/>
          <p:cNvSpPr txBox="1">
            <a:spLocks noChangeArrowheads="1"/>
          </p:cNvSpPr>
          <p:nvPr/>
        </p:nvSpPr>
        <p:spPr bwMode="auto">
          <a:xfrm>
            <a:off x="2254250" y="41243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255" name="Line 98"/>
          <p:cNvSpPr>
            <a:spLocks noChangeShapeType="1"/>
          </p:cNvSpPr>
          <p:nvPr/>
        </p:nvSpPr>
        <p:spPr bwMode="auto">
          <a:xfrm>
            <a:off x="2160588" y="39497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6" name="Line 99"/>
          <p:cNvSpPr>
            <a:spLocks noChangeShapeType="1"/>
          </p:cNvSpPr>
          <p:nvPr/>
        </p:nvSpPr>
        <p:spPr bwMode="auto">
          <a:xfrm>
            <a:off x="2206625" y="3562350"/>
            <a:ext cx="441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7" name="Text Box 95"/>
          <p:cNvSpPr txBox="1">
            <a:spLocks noChangeArrowheads="1"/>
          </p:cNvSpPr>
          <p:nvPr/>
        </p:nvSpPr>
        <p:spPr bwMode="auto">
          <a:xfrm>
            <a:off x="5676900" y="416877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45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258" name="Text Box 102"/>
          <p:cNvSpPr txBox="1">
            <a:spLocks noChangeArrowheads="1"/>
          </p:cNvSpPr>
          <p:nvPr/>
        </p:nvSpPr>
        <p:spPr bwMode="auto">
          <a:xfrm>
            <a:off x="6905625" y="192246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45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259" name="Rectangle 105"/>
          <p:cNvSpPr>
            <a:spLocks noChangeArrowheads="1"/>
          </p:cNvSpPr>
          <p:nvPr/>
        </p:nvSpPr>
        <p:spPr bwMode="auto">
          <a:xfrm>
            <a:off x="5038725" y="1828800"/>
            <a:ext cx="3667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0" name="Line 106"/>
          <p:cNvSpPr>
            <a:spLocks noChangeShapeType="1"/>
          </p:cNvSpPr>
          <p:nvPr/>
        </p:nvSpPr>
        <p:spPr bwMode="auto">
          <a:xfrm>
            <a:off x="5038725" y="4048125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1" name="Line 107"/>
          <p:cNvSpPr>
            <a:spLocks noChangeShapeType="1"/>
          </p:cNvSpPr>
          <p:nvPr/>
        </p:nvSpPr>
        <p:spPr bwMode="auto">
          <a:xfrm>
            <a:off x="5038725" y="3676650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2" name="Line 108"/>
          <p:cNvSpPr>
            <a:spLocks noChangeShapeType="1"/>
          </p:cNvSpPr>
          <p:nvPr/>
        </p:nvSpPr>
        <p:spPr bwMode="auto">
          <a:xfrm>
            <a:off x="5038725" y="3305175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3" name="Line 109"/>
          <p:cNvSpPr>
            <a:spLocks noChangeShapeType="1"/>
          </p:cNvSpPr>
          <p:nvPr/>
        </p:nvSpPr>
        <p:spPr bwMode="auto">
          <a:xfrm>
            <a:off x="5038725" y="2943225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4" name="Line 110"/>
          <p:cNvSpPr>
            <a:spLocks noChangeShapeType="1"/>
          </p:cNvSpPr>
          <p:nvPr/>
        </p:nvSpPr>
        <p:spPr bwMode="auto">
          <a:xfrm>
            <a:off x="5038725" y="2571750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5" name="Line 111"/>
          <p:cNvSpPr>
            <a:spLocks noChangeShapeType="1"/>
          </p:cNvSpPr>
          <p:nvPr/>
        </p:nvSpPr>
        <p:spPr bwMode="auto">
          <a:xfrm>
            <a:off x="5038725" y="2200275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6" name="Line 112"/>
          <p:cNvSpPr>
            <a:spLocks noChangeShapeType="1"/>
          </p:cNvSpPr>
          <p:nvPr/>
        </p:nvSpPr>
        <p:spPr bwMode="auto">
          <a:xfrm>
            <a:off x="5038725" y="1828800"/>
            <a:ext cx="3667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7" name="Line 113"/>
          <p:cNvSpPr>
            <a:spLocks noChangeShapeType="1"/>
          </p:cNvSpPr>
          <p:nvPr/>
        </p:nvSpPr>
        <p:spPr bwMode="auto">
          <a:xfrm>
            <a:off x="5495925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8" name="Line 114"/>
          <p:cNvSpPr>
            <a:spLocks noChangeShapeType="1"/>
          </p:cNvSpPr>
          <p:nvPr/>
        </p:nvSpPr>
        <p:spPr bwMode="auto">
          <a:xfrm>
            <a:off x="5953125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9" name="Line 115"/>
          <p:cNvSpPr>
            <a:spLocks noChangeShapeType="1"/>
          </p:cNvSpPr>
          <p:nvPr/>
        </p:nvSpPr>
        <p:spPr bwMode="auto">
          <a:xfrm>
            <a:off x="6410325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" name="Line 116"/>
          <p:cNvSpPr>
            <a:spLocks noChangeShapeType="1"/>
          </p:cNvSpPr>
          <p:nvPr/>
        </p:nvSpPr>
        <p:spPr bwMode="auto">
          <a:xfrm>
            <a:off x="6877050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" name="Line 117"/>
          <p:cNvSpPr>
            <a:spLocks noChangeShapeType="1"/>
          </p:cNvSpPr>
          <p:nvPr/>
        </p:nvSpPr>
        <p:spPr bwMode="auto">
          <a:xfrm>
            <a:off x="7334250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" name="Line 118"/>
          <p:cNvSpPr>
            <a:spLocks noChangeShapeType="1"/>
          </p:cNvSpPr>
          <p:nvPr/>
        </p:nvSpPr>
        <p:spPr bwMode="auto">
          <a:xfrm>
            <a:off x="7791450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" name="Line 119"/>
          <p:cNvSpPr>
            <a:spLocks noChangeShapeType="1"/>
          </p:cNvSpPr>
          <p:nvPr/>
        </p:nvSpPr>
        <p:spPr bwMode="auto">
          <a:xfrm>
            <a:off x="8248650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" name="Line 120"/>
          <p:cNvSpPr>
            <a:spLocks noChangeShapeType="1"/>
          </p:cNvSpPr>
          <p:nvPr/>
        </p:nvSpPr>
        <p:spPr bwMode="auto">
          <a:xfrm>
            <a:off x="8705850" y="1828800"/>
            <a:ext cx="1588" cy="259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" name="Rectangle 121"/>
          <p:cNvSpPr>
            <a:spLocks noChangeArrowheads="1"/>
          </p:cNvSpPr>
          <p:nvPr/>
        </p:nvSpPr>
        <p:spPr bwMode="auto">
          <a:xfrm>
            <a:off x="5038725" y="1828800"/>
            <a:ext cx="3667125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6" name="Line 122"/>
          <p:cNvSpPr>
            <a:spLocks noChangeShapeType="1"/>
          </p:cNvSpPr>
          <p:nvPr/>
        </p:nvSpPr>
        <p:spPr bwMode="auto">
          <a:xfrm>
            <a:off x="5038725" y="1828800"/>
            <a:ext cx="1588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7" name="Line 123"/>
          <p:cNvSpPr>
            <a:spLocks noChangeShapeType="1"/>
          </p:cNvSpPr>
          <p:nvPr/>
        </p:nvSpPr>
        <p:spPr bwMode="auto">
          <a:xfrm>
            <a:off x="5000625" y="44196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8" name="Line 124"/>
          <p:cNvSpPr>
            <a:spLocks noChangeShapeType="1"/>
          </p:cNvSpPr>
          <p:nvPr/>
        </p:nvSpPr>
        <p:spPr bwMode="auto">
          <a:xfrm>
            <a:off x="5000625" y="4048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9" name="Line 125"/>
          <p:cNvSpPr>
            <a:spLocks noChangeShapeType="1"/>
          </p:cNvSpPr>
          <p:nvPr/>
        </p:nvSpPr>
        <p:spPr bwMode="auto">
          <a:xfrm>
            <a:off x="5000625" y="3676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0" name="Line 126"/>
          <p:cNvSpPr>
            <a:spLocks noChangeShapeType="1"/>
          </p:cNvSpPr>
          <p:nvPr/>
        </p:nvSpPr>
        <p:spPr bwMode="auto">
          <a:xfrm>
            <a:off x="5000625" y="33051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1" name="Line 127"/>
          <p:cNvSpPr>
            <a:spLocks noChangeShapeType="1"/>
          </p:cNvSpPr>
          <p:nvPr/>
        </p:nvSpPr>
        <p:spPr bwMode="auto">
          <a:xfrm>
            <a:off x="5000625" y="2943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2" name="Line 128"/>
          <p:cNvSpPr>
            <a:spLocks noChangeShapeType="1"/>
          </p:cNvSpPr>
          <p:nvPr/>
        </p:nvSpPr>
        <p:spPr bwMode="auto">
          <a:xfrm>
            <a:off x="5000625" y="25717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3" name="Line 129"/>
          <p:cNvSpPr>
            <a:spLocks noChangeShapeType="1"/>
          </p:cNvSpPr>
          <p:nvPr/>
        </p:nvSpPr>
        <p:spPr bwMode="auto">
          <a:xfrm>
            <a:off x="5000625" y="2200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4" name="Line 130"/>
          <p:cNvSpPr>
            <a:spLocks noChangeShapeType="1"/>
          </p:cNvSpPr>
          <p:nvPr/>
        </p:nvSpPr>
        <p:spPr bwMode="auto">
          <a:xfrm>
            <a:off x="5000625" y="1828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5" name="Line 131"/>
          <p:cNvSpPr>
            <a:spLocks noChangeShapeType="1"/>
          </p:cNvSpPr>
          <p:nvPr/>
        </p:nvSpPr>
        <p:spPr bwMode="auto">
          <a:xfrm>
            <a:off x="5038725" y="4419600"/>
            <a:ext cx="3667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6" name="Line 132"/>
          <p:cNvSpPr>
            <a:spLocks noChangeShapeType="1"/>
          </p:cNvSpPr>
          <p:nvPr/>
        </p:nvSpPr>
        <p:spPr bwMode="auto">
          <a:xfrm flipV="1">
            <a:off x="50387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7" name="Line 133"/>
          <p:cNvSpPr>
            <a:spLocks noChangeShapeType="1"/>
          </p:cNvSpPr>
          <p:nvPr/>
        </p:nvSpPr>
        <p:spPr bwMode="auto">
          <a:xfrm flipV="1">
            <a:off x="51911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8" name="Line 134"/>
          <p:cNvSpPr>
            <a:spLocks noChangeShapeType="1"/>
          </p:cNvSpPr>
          <p:nvPr/>
        </p:nvSpPr>
        <p:spPr bwMode="auto">
          <a:xfrm flipV="1">
            <a:off x="53435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9" name="Line 135"/>
          <p:cNvSpPr>
            <a:spLocks noChangeShapeType="1"/>
          </p:cNvSpPr>
          <p:nvPr/>
        </p:nvSpPr>
        <p:spPr bwMode="auto">
          <a:xfrm flipV="1">
            <a:off x="54959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0" name="Line 136"/>
          <p:cNvSpPr>
            <a:spLocks noChangeShapeType="1"/>
          </p:cNvSpPr>
          <p:nvPr/>
        </p:nvSpPr>
        <p:spPr bwMode="auto">
          <a:xfrm flipV="1">
            <a:off x="56483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1" name="Line 137"/>
          <p:cNvSpPr>
            <a:spLocks noChangeShapeType="1"/>
          </p:cNvSpPr>
          <p:nvPr/>
        </p:nvSpPr>
        <p:spPr bwMode="auto">
          <a:xfrm flipV="1">
            <a:off x="58007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2" name="Line 138"/>
          <p:cNvSpPr>
            <a:spLocks noChangeShapeType="1"/>
          </p:cNvSpPr>
          <p:nvPr/>
        </p:nvSpPr>
        <p:spPr bwMode="auto">
          <a:xfrm flipV="1">
            <a:off x="59531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3" name="Line 139"/>
          <p:cNvSpPr>
            <a:spLocks noChangeShapeType="1"/>
          </p:cNvSpPr>
          <p:nvPr/>
        </p:nvSpPr>
        <p:spPr bwMode="auto">
          <a:xfrm flipV="1">
            <a:off x="61055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4" name="Line 140"/>
          <p:cNvSpPr>
            <a:spLocks noChangeShapeType="1"/>
          </p:cNvSpPr>
          <p:nvPr/>
        </p:nvSpPr>
        <p:spPr bwMode="auto">
          <a:xfrm flipV="1">
            <a:off x="62579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5" name="Line 141"/>
          <p:cNvSpPr>
            <a:spLocks noChangeShapeType="1"/>
          </p:cNvSpPr>
          <p:nvPr/>
        </p:nvSpPr>
        <p:spPr bwMode="auto">
          <a:xfrm flipV="1">
            <a:off x="64103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6" name="Line 142"/>
          <p:cNvSpPr>
            <a:spLocks noChangeShapeType="1"/>
          </p:cNvSpPr>
          <p:nvPr/>
        </p:nvSpPr>
        <p:spPr bwMode="auto">
          <a:xfrm flipV="1">
            <a:off x="65627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7" name="Line 143"/>
          <p:cNvSpPr>
            <a:spLocks noChangeShapeType="1"/>
          </p:cNvSpPr>
          <p:nvPr/>
        </p:nvSpPr>
        <p:spPr bwMode="auto">
          <a:xfrm flipV="1">
            <a:off x="6715125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8" name="Line 145"/>
          <p:cNvSpPr>
            <a:spLocks noChangeShapeType="1"/>
          </p:cNvSpPr>
          <p:nvPr/>
        </p:nvSpPr>
        <p:spPr bwMode="auto">
          <a:xfrm flipV="1">
            <a:off x="70294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9" name="Line 146"/>
          <p:cNvSpPr>
            <a:spLocks noChangeShapeType="1"/>
          </p:cNvSpPr>
          <p:nvPr/>
        </p:nvSpPr>
        <p:spPr bwMode="auto">
          <a:xfrm flipV="1">
            <a:off x="71818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0" name="Line 147"/>
          <p:cNvSpPr>
            <a:spLocks noChangeShapeType="1"/>
          </p:cNvSpPr>
          <p:nvPr/>
        </p:nvSpPr>
        <p:spPr bwMode="auto">
          <a:xfrm flipV="1">
            <a:off x="73342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1" name="Line 148"/>
          <p:cNvSpPr>
            <a:spLocks noChangeShapeType="1"/>
          </p:cNvSpPr>
          <p:nvPr/>
        </p:nvSpPr>
        <p:spPr bwMode="auto">
          <a:xfrm flipV="1">
            <a:off x="74866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2" name="Line 149"/>
          <p:cNvSpPr>
            <a:spLocks noChangeShapeType="1"/>
          </p:cNvSpPr>
          <p:nvPr/>
        </p:nvSpPr>
        <p:spPr bwMode="auto">
          <a:xfrm flipV="1">
            <a:off x="76390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3" name="Line 150"/>
          <p:cNvSpPr>
            <a:spLocks noChangeShapeType="1"/>
          </p:cNvSpPr>
          <p:nvPr/>
        </p:nvSpPr>
        <p:spPr bwMode="auto">
          <a:xfrm flipV="1">
            <a:off x="77914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4" name="Line 151"/>
          <p:cNvSpPr>
            <a:spLocks noChangeShapeType="1"/>
          </p:cNvSpPr>
          <p:nvPr/>
        </p:nvSpPr>
        <p:spPr bwMode="auto">
          <a:xfrm flipV="1">
            <a:off x="79438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5" name="Line 152"/>
          <p:cNvSpPr>
            <a:spLocks noChangeShapeType="1"/>
          </p:cNvSpPr>
          <p:nvPr/>
        </p:nvSpPr>
        <p:spPr bwMode="auto">
          <a:xfrm flipV="1">
            <a:off x="80962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6" name="Line 153"/>
          <p:cNvSpPr>
            <a:spLocks noChangeShapeType="1"/>
          </p:cNvSpPr>
          <p:nvPr/>
        </p:nvSpPr>
        <p:spPr bwMode="auto">
          <a:xfrm flipV="1">
            <a:off x="82486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7" name="Line 154"/>
          <p:cNvSpPr>
            <a:spLocks noChangeShapeType="1"/>
          </p:cNvSpPr>
          <p:nvPr/>
        </p:nvSpPr>
        <p:spPr bwMode="auto">
          <a:xfrm flipV="1">
            <a:off x="84010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8" name="Line 155"/>
          <p:cNvSpPr>
            <a:spLocks noChangeShapeType="1"/>
          </p:cNvSpPr>
          <p:nvPr/>
        </p:nvSpPr>
        <p:spPr bwMode="auto">
          <a:xfrm flipV="1">
            <a:off x="85534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9" name="Line 156"/>
          <p:cNvSpPr>
            <a:spLocks noChangeShapeType="1"/>
          </p:cNvSpPr>
          <p:nvPr/>
        </p:nvSpPr>
        <p:spPr bwMode="auto">
          <a:xfrm flipV="1">
            <a:off x="8705850" y="44196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0" name="Line 157"/>
          <p:cNvSpPr>
            <a:spLocks noChangeShapeType="1"/>
          </p:cNvSpPr>
          <p:nvPr/>
        </p:nvSpPr>
        <p:spPr bwMode="auto">
          <a:xfrm flipV="1">
            <a:off x="5038725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1" name="Line 158"/>
          <p:cNvSpPr>
            <a:spLocks noChangeShapeType="1"/>
          </p:cNvSpPr>
          <p:nvPr/>
        </p:nvSpPr>
        <p:spPr bwMode="auto">
          <a:xfrm flipV="1">
            <a:off x="5495925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2" name="Line 159"/>
          <p:cNvSpPr>
            <a:spLocks noChangeShapeType="1"/>
          </p:cNvSpPr>
          <p:nvPr/>
        </p:nvSpPr>
        <p:spPr bwMode="auto">
          <a:xfrm flipV="1">
            <a:off x="5953125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3" name="Line 160"/>
          <p:cNvSpPr>
            <a:spLocks noChangeShapeType="1"/>
          </p:cNvSpPr>
          <p:nvPr/>
        </p:nvSpPr>
        <p:spPr bwMode="auto">
          <a:xfrm flipV="1">
            <a:off x="6410325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" name="Line 161"/>
          <p:cNvSpPr>
            <a:spLocks noChangeShapeType="1"/>
          </p:cNvSpPr>
          <p:nvPr/>
        </p:nvSpPr>
        <p:spPr bwMode="auto">
          <a:xfrm flipV="1">
            <a:off x="6877050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" name="Line 162"/>
          <p:cNvSpPr>
            <a:spLocks noChangeShapeType="1"/>
          </p:cNvSpPr>
          <p:nvPr/>
        </p:nvSpPr>
        <p:spPr bwMode="auto">
          <a:xfrm flipV="1">
            <a:off x="7334250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6" name="Line 163"/>
          <p:cNvSpPr>
            <a:spLocks noChangeShapeType="1"/>
          </p:cNvSpPr>
          <p:nvPr/>
        </p:nvSpPr>
        <p:spPr bwMode="auto">
          <a:xfrm flipV="1">
            <a:off x="7791450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" name="Line 164"/>
          <p:cNvSpPr>
            <a:spLocks noChangeShapeType="1"/>
          </p:cNvSpPr>
          <p:nvPr/>
        </p:nvSpPr>
        <p:spPr bwMode="auto">
          <a:xfrm flipV="1">
            <a:off x="8248650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" name="Line 165"/>
          <p:cNvSpPr>
            <a:spLocks noChangeShapeType="1"/>
          </p:cNvSpPr>
          <p:nvPr/>
        </p:nvSpPr>
        <p:spPr bwMode="auto">
          <a:xfrm flipV="1">
            <a:off x="8705850" y="4419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9" name="Freeform 169"/>
          <p:cNvSpPr>
            <a:spLocks/>
          </p:cNvSpPr>
          <p:nvPr/>
        </p:nvSpPr>
        <p:spPr bwMode="auto">
          <a:xfrm>
            <a:off x="5038725" y="2143125"/>
            <a:ext cx="3667125" cy="2276475"/>
          </a:xfrm>
          <a:custGeom>
            <a:avLst/>
            <a:gdLst>
              <a:gd name="T0" fmla="*/ 4 w 385"/>
              <a:gd name="T1" fmla="*/ 239 h 239"/>
              <a:gd name="T2" fmla="*/ 12 w 385"/>
              <a:gd name="T3" fmla="*/ 239 h 239"/>
              <a:gd name="T4" fmla="*/ 20 w 385"/>
              <a:gd name="T5" fmla="*/ 239 h 239"/>
              <a:gd name="T6" fmla="*/ 28 w 385"/>
              <a:gd name="T7" fmla="*/ 239 h 239"/>
              <a:gd name="T8" fmla="*/ 36 w 385"/>
              <a:gd name="T9" fmla="*/ 239 h 239"/>
              <a:gd name="T10" fmla="*/ 44 w 385"/>
              <a:gd name="T11" fmla="*/ 239 h 239"/>
              <a:gd name="T12" fmla="*/ 52 w 385"/>
              <a:gd name="T13" fmla="*/ 239 h 239"/>
              <a:gd name="T14" fmla="*/ 60 w 385"/>
              <a:gd name="T15" fmla="*/ 239 h 239"/>
              <a:gd name="T16" fmla="*/ 68 w 385"/>
              <a:gd name="T17" fmla="*/ 239 h 239"/>
              <a:gd name="T18" fmla="*/ 76 w 385"/>
              <a:gd name="T19" fmla="*/ 220 h 239"/>
              <a:gd name="T20" fmla="*/ 84 w 385"/>
              <a:gd name="T21" fmla="*/ 199 h 239"/>
              <a:gd name="T22" fmla="*/ 92 w 385"/>
              <a:gd name="T23" fmla="*/ 177 h 239"/>
              <a:gd name="T24" fmla="*/ 100 w 385"/>
              <a:gd name="T25" fmla="*/ 156 h 239"/>
              <a:gd name="T26" fmla="*/ 108 w 385"/>
              <a:gd name="T27" fmla="*/ 134 h 239"/>
              <a:gd name="T28" fmla="*/ 116 w 385"/>
              <a:gd name="T29" fmla="*/ 113 h 239"/>
              <a:gd name="T30" fmla="*/ 124 w 385"/>
              <a:gd name="T31" fmla="*/ 93 h 239"/>
              <a:gd name="T32" fmla="*/ 132 w 385"/>
              <a:gd name="T33" fmla="*/ 74 h 239"/>
              <a:gd name="T34" fmla="*/ 140 w 385"/>
              <a:gd name="T35" fmla="*/ 56 h 239"/>
              <a:gd name="T36" fmla="*/ 148 w 385"/>
              <a:gd name="T37" fmla="*/ 41 h 239"/>
              <a:gd name="T38" fmla="*/ 156 w 385"/>
              <a:gd name="T39" fmla="*/ 28 h 239"/>
              <a:gd name="T40" fmla="*/ 164 w 385"/>
              <a:gd name="T41" fmla="*/ 17 h 239"/>
              <a:gd name="T42" fmla="*/ 172 w 385"/>
              <a:gd name="T43" fmla="*/ 8 h 239"/>
              <a:gd name="T44" fmla="*/ 180 w 385"/>
              <a:gd name="T45" fmla="*/ 3 h 239"/>
              <a:gd name="T46" fmla="*/ 188 w 385"/>
              <a:gd name="T47" fmla="*/ 0 h 239"/>
              <a:gd name="T48" fmla="*/ 197 w 385"/>
              <a:gd name="T49" fmla="*/ 0 h 239"/>
              <a:gd name="T50" fmla="*/ 205 w 385"/>
              <a:gd name="T51" fmla="*/ 3 h 239"/>
              <a:gd name="T52" fmla="*/ 213 w 385"/>
              <a:gd name="T53" fmla="*/ 8 h 239"/>
              <a:gd name="T54" fmla="*/ 221 w 385"/>
              <a:gd name="T55" fmla="*/ 17 h 239"/>
              <a:gd name="T56" fmla="*/ 229 w 385"/>
              <a:gd name="T57" fmla="*/ 28 h 239"/>
              <a:gd name="T58" fmla="*/ 237 w 385"/>
              <a:gd name="T59" fmla="*/ 41 h 239"/>
              <a:gd name="T60" fmla="*/ 245 w 385"/>
              <a:gd name="T61" fmla="*/ 56 h 239"/>
              <a:gd name="T62" fmla="*/ 253 w 385"/>
              <a:gd name="T63" fmla="*/ 74 h 239"/>
              <a:gd name="T64" fmla="*/ 261 w 385"/>
              <a:gd name="T65" fmla="*/ 93 h 239"/>
              <a:gd name="T66" fmla="*/ 269 w 385"/>
              <a:gd name="T67" fmla="*/ 113 h 239"/>
              <a:gd name="T68" fmla="*/ 277 w 385"/>
              <a:gd name="T69" fmla="*/ 134 h 239"/>
              <a:gd name="T70" fmla="*/ 285 w 385"/>
              <a:gd name="T71" fmla="*/ 156 h 239"/>
              <a:gd name="T72" fmla="*/ 293 w 385"/>
              <a:gd name="T73" fmla="*/ 177 h 239"/>
              <a:gd name="T74" fmla="*/ 301 w 385"/>
              <a:gd name="T75" fmla="*/ 199 h 239"/>
              <a:gd name="T76" fmla="*/ 309 w 385"/>
              <a:gd name="T77" fmla="*/ 220 h 239"/>
              <a:gd name="T78" fmla="*/ 317 w 385"/>
              <a:gd name="T79" fmla="*/ 239 h 239"/>
              <a:gd name="T80" fmla="*/ 325 w 385"/>
              <a:gd name="T81" fmla="*/ 239 h 239"/>
              <a:gd name="T82" fmla="*/ 333 w 385"/>
              <a:gd name="T83" fmla="*/ 239 h 239"/>
              <a:gd name="T84" fmla="*/ 341 w 385"/>
              <a:gd name="T85" fmla="*/ 239 h 239"/>
              <a:gd name="T86" fmla="*/ 349 w 385"/>
              <a:gd name="T87" fmla="*/ 239 h 239"/>
              <a:gd name="T88" fmla="*/ 357 w 385"/>
              <a:gd name="T89" fmla="*/ 239 h 239"/>
              <a:gd name="T90" fmla="*/ 365 w 385"/>
              <a:gd name="T91" fmla="*/ 239 h 239"/>
              <a:gd name="T92" fmla="*/ 373 w 385"/>
              <a:gd name="T93" fmla="*/ 239 h 239"/>
              <a:gd name="T94" fmla="*/ 381 w 385"/>
              <a:gd name="T95" fmla="*/ 239 h 2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"/>
              <a:gd name="T145" fmla="*/ 0 h 239"/>
              <a:gd name="T146" fmla="*/ 385 w 385"/>
              <a:gd name="T147" fmla="*/ 239 h 23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" h="239">
                <a:moveTo>
                  <a:pt x="0" y="239"/>
                </a:moveTo>
                <a:lnTo>
                  <a:pt x="4" y="239"/>
                </a:lnTo>
                <a:lnTo>
                  <a:pt x="8" y="239"/>
                </a:lnTo>
                <a:lnTo>
                  <a:pt x="12" y="239"/>
                </a:lnTo>
                <a:lnTo>
                  <a:pt x="16" y="239"/>
                </a:lnTo>
                <a:lnTo>
                  <a:pt x="20" y="239"/>
                </a:lnTo>
                <a:lnTo>
                  <a:pt x="24" y="239"/>
                </a:lnTo>
                <a:lnTo>
                  <a:pt x="28" y="239"/>
                </a:lnTo>
                <a:lnTo>
                  <a:pt x="32" y="239"/>
                </a:lnTo>
                <a:lnTo>
                  <a:pt x="36" y="239"/>
                </a:lnTo>
                <a:lnTo>
                  <a:pt x="40" y="239"/>
                </a:lnTo>
                <a:lnTo>
                  <a:pt x="44" y="239"/>
                </a:lnTo>
                <a:lnTo>
                  <a:pt x="48" y="239"/>
                </a:lnTo>
                <a:lnTo>
                  <a:pt x="52" y="239"/>
                </a:lnTo>
                <a:lnTo>
                  <a:pt x="56" y="239"/>
                </a:lnTo>
                <a:lnTo>
                  <a:pt x="60" y="239"/>
                </a:lnTo>
                <a:lnTo>
                  <a:pt x="64" y="239"/>
                </a:lnTo>
                <a:lnTo>
                  <a:pt x="68" y="239"/>
                </a:lnTo>
                <a:lnTo>
                  <a:pt x="72" y="230"/>
                </a:lnTo>
                <a:lnTo>
                  <a:pt x="76" y="220"/>
                </a:lnTo>
                <a:lnTo>
                  <a:pt x="80" y="210"/>
                </a:lnTo>
                <a:lnTo>
                  <a:pt x="84" y="199"/>
                </a:lnTo>
                <a:lnTo>
                  <a:pt x="88" y="188"/>
                </a:lnTo>
                <a:lnTo>
                  <a:pt x="92" y="177"/>
                </a:lnTo>
                <a:lnTo>
                  <a:pt x="96" y="166"/>
                </a:lnTo>
                <a:lnTo>
                  <a:pt x="100" y="156"/>
                </a:lnTo>
                <a:lnTo>
                  <a:pt x="104" y="145"/>
                </a:lnTo>
                <a:lnTo>
                  <a:pt x="108" y="134"/>
                </a:lnTo>
                <a:lnTo>
                  <a:pt x="112" y="123"/>
                </a:lnTo>
                <a:lnTo>
                  <a:pt x="116" y="113"/>
                </a:lnTo>
                <a:lnTo>
                  <a:pt x="120" y="103"/>
                </a:lnTo>
                <a:lnTo>
                  <a:pt x="124" y="93"/>
                </a:lnTo>
                <a:lnTo>
                  <a:pt x="128" y="83"/>
                </a:lnTo>
                <a:lnTo>
                  <a:pt x="132" y="74"/>
                </a:lnTo>
                <a:lnTo>
                  <a:pt x="136" y="65"/>
                </a:lnTo>
                <a:lnTo>
                  <a:pt x="140" y="56"/>
                </a:lnTo>
                <a:lnTo>
                  <a:pt x="144" y="48"/>
                </a:lnTo>
                <a:lnTo>
                  <a:pt x="148" y="41"/>
                </a:lnTo>
                <a:lnTo>
                  <a:pt x="152" y="34"/>
                </a:lnTo>
                <a:lnTo>
                  <a:pt x="156" y="28"/>
                </a:lnTo>
                <a:lnTo>
                  <a:pt x="160" y="22"/>
                </a:lnTo>
                <a:lnTo>
                  <a:pt x="164" y="17"/>
                </a:lnTo>
                <a:lnTo>
                  <a:pt x="168" y="12"/>
                </a:lnTo>
                <a:lnTo>
                  <a:pt x="172" y="8"/>
                </a:lnTo>
                <a:lnTo>
                  <a:pt x="176" y="5"/>
                </a:lnTo>
                <a:lnTo>
                  <a:pt x="180" y="3"/>
                </a:lnTo>
                <a:lnTo>
                  <a:pt x="184" y="1"/>
                </a:lnTo>
                <a:lnTo>
                  <a:pt x="188" y="0"/>
                </a:lnTo>
                <a:lnTo>
                  <a:pt x="193" y="0"/>
                </a:lnTo>
                <a:lnTo>
                  <a:pt x="197" y="0"/>
                </a:lnTo>
                <a:lnTo>
                  <a:pt x="201" y="1"/>
                </a:lnTo>
                <a:lnTo>
                  <a:pt x="205" y="3"/>
                </a:lnTo>
                <a:lnTo>
                  <a:pt x="209" y="5"/>
                </a:lnTo>
                <a:lnTo>
                  <a:pt x="213" y="8"/>
                </a:lnTo>
                <a:lnTo>
                  <a:pt x="217" y="12"/>
                </a:lnTo>
                <a:lnTo>
                  <a:pt x="221" y="17"/>
                </a:lnTo>
                <a:lnTo>
                  <a:pt x="225" y="22"/>
                </a:lnTo>
                <a:lnTo>
                  <a:pt x="229" y="28"/>
                </a:lnTo>
                <a:lnTo>
                  <a:pt x="233" y="34"/>
                </a:lnTo>
                <a:lnTo>
                  <a:pt x="237" y="41"/>
                </a:lnTo>
                <a:lnTo>
                  <a:pt x="241" y="48"/>
                </a:lnTo>
                <a:lnTo>
                  <a:pt x="245" y="56"/>
                </a:lnTo>
                <a:lnTo>
                  <a:pt x="249" y="65"/>
                </a:lnTo>
                <a:lnTo>
                  <a:pt x="253" y="74"/>
                </a:lnTo>
                <a:lnTo>
                  <a:pt x="257" y="83"/>
                </a:lnTo>
                <a:lnTo>
                  <a:pt x="261" y="93"/>
                </a:lnTo>
                <a:lnTo>
                  <a:pt x="265" y="103"/>
                </a:lnTo>
                <a:lnTo>
                  <a:pt x="269" y="113"/>
                </a:lnTo>
                <a:lnTo>
                  <a:pt x="273" y="123"/>
                </a:lnTo>
                <a:lnTo>
                  <a:pt x="277" y="134"/>
                </a:lnTo>
                <a:lnTo>
                  <a:pt x="281" y="145"/>
                </a:lnTo>
                <a:lnTo>
                  <a:pt x="285" y="156"/>
                </a:lnTo>
                <a:lnTo>
                  <a:pt x="289" y="166"/>
                </a:lnTo>
                <a:lnTo>
                  <a:pt x="293" y="177"/>
                </a:lnTo>
                <a:lnTo>
                  <a:pt x="297" y="188"/>
                </a:lnTo>
                <a:lnTo>
                  <a:pt x="301" y="199"/>
                </a:lnTo>
                <a:lnTo>
                  <a:pt x="305" y="210"/>
                </a:lnTo>
                <a:lnTo>
                  <a:pt x="309" y="220"/>
                </a:lnTo>
                <a:lnTo>
                  <a:pt x="313" y="230"/>
                </a:lnTo>
                <a:lnTo>
                  <a:pt x="317" y="239"/>
                </a:lnTo>
                <a:lnTo>
                  <a:pt x="321" y="239"/>
                </a:lnTo>
                <a:lnTo>
                  <a:pt x="325" y="239"/>
                </a:lnTo>
                <a:lnTo>
                  <a:pt x="329" y="239"/>
                </a:lnTo>
                <a:lnTo>
                  <a:pt x="333" y="239"/>
                </a:lnTo>
                <a:lnTo>
                  <a:pt x="337" y="239"/>
                </a:lnTo>
                <a:lnTo>
                  <a:pt x="341" y="239"/>
                </a:lnTo>
                <a:lnTo>
                  <a:pt x="345" y="239"/>
                </a:lnTo>
                <a:lnTo>
                  <a:pt x="349" y="239"/>
                </a:lnTo>
                <a:lnTo>
                  <a:pt x="353" y="239"/>
                </a:lnTo>
                <a:lnTo>
                  <a:pt x="357" y="239"/>
                </a:lnTo>
                <a:lnTo>
                  <a:pt x="361" y="239"/>
                </a:lnTo>
                <a:lnTo>
                  <a:pt x="365" y="239"/>
                </a:lnTo>
                <a:lnTo>
                  <a:pt x="369" y="239"/>
                </a:lnTo>
                <a:lnTo>
                  <a:pt x="373" y="239"/>
                </a:lnTo>
                <a:lnTo>
                  <a:pt x="377" y="239"/>
                </a:lnTo>
                <a:lnTo>
                  <a:pt x="381" y="239"/>
                </a:lnTo>
                <a:lnTo>
                  <a:pt x="385" y="23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0" name="Freeform 170"/>
          <p:cNvSpPr>
            <a:spLocks/>
          </p:cNvSpPr>
          <p:nvPr/>
        </p:nvSpPr>
        <p:spPr bwMode="auto">
          <a:xfrm>
            <a:off x="5038725" y="2447925"/>
            <a:ext cx="3667125" cy="1971675"/>
          </a:xfrm>
          <a:custGeom>
            <a:avLst/>
            <a:gdLst>
              <a:gd name="T0" fmla="*/ 4 w 385"/>
              <a:gd name="T1" fmla="*/ 207 h 207"/>
              <a:gd name="T2" fmla="*/ 12 w 385"/>
              <a:gd name="T3" fmla="*/ 207 h 207"/>
              <a:gd name="T4" fmla="*/ 20 w 385"/>
              <a:gd name="T5" fmla="*/ 207 h 207"/>
              <a:gd name="T6" fmla="*/ 28 w 385"/>
              <a:gd name="T7" fmla="*/ 207 h 207"/>
              <a:gd name="T8" fmla="*/ 36 w 385"/>
              <a:gd name="T9" fmla="*/ 207 h 207"/>
              <a:gd name="T10" fmla="*/ 44 w 385"/>
              <a:gd name="T11" fmla="*/ 207 h 207"/>
              <a:gd name="T12" fmla="*/ 52 w 385"/>
              <a:gd name="T13" fmla="*/ 196 h 207"/>
              <a:gd name="T14" fmla="*/ 60 w 385"/>
              <a:gd name="T15" fmla="*/ 184 h 207"/>
              <a:gd name="T16" fmla="*/ 68 w 385"/>
              <a:gd name="T17" fmla="*/ 170 h 207"/>
              <a:gd name="T18" fmla="*/ 76 w 385"/>
              <a:gd name="T19" fmla="*/ 156 h 207"/>
              <a:gd name="T20" fmla="*/ 84 w 385"/>
              <a:gd name="T21" fmla="*/ 141 h 207"/>
              <a:gd name="T22" fmla="*/ 92 w 385"/>
              <a:gd name="T23" fmla="*/ 126 h 207"/>
              <a:gd name="T24" fmla="*/ 100 w 385"/>
              <a:gd name="T25" fmla="*/ 110 h 207"/>
              <a:gd name="T26" fmla="*/ 108 w 385"/>
              <a:gd name="T27" fmla="*/ 95 h 207"/>
              <a:gd name="T28" fmla="*/ 116 w 385"/>
              <a:gd name="T29" fmla="*/ 80 h 207"/>
              <a:gd name="T30" fmla="*/ 124 w 385"/>
              <a:gd name="T31" fmla="*/ 66 h 207"/>
              <a:gd name="T32" fmla="*/ 132 w 385"/>
              <a:gd name="T33" fmla="*/ 53 h 207"/>
              <a:gd name="T34" fmla="*/ 140 w 385"/>
              <a:gd name="T35" fmla="*/ 40 h 207"/>
              <a:gd name="T36" fmla="*/ 148 w 385"/>
              <a:gd name="T37" fmla="*/ 29 h 207"/>
              <a:gd name="T38" fmla="*/ 156 w 385"/>
              <a:gd name="T39" fmla="*/ 20 h 207"/>
              <a:gd name="T40" fmla="*/ 164 w 385"/>
              <a:gd name="T41" fmla="*/ 12 h 207"/>
              <a:gd name="T42" fmla="*/ 172 w 385"/>
              <a:gd name="T43" fmla="*/ 6 h 207"/>
              <a:gd name="T44" fmla="*/ 180 w 385"/>
              <a:gd name="T45" fmla="*/ 2 h 207"/>
              <a:gd name="T46" fmla="*/ 188 w 385"/>
              <a:gd name="T47" fmla="*/ 0 h 207"/>
              <a:gd name="T48" fmla="*/ 197 w 385"/>
              <a:gd name="T49" fmla="*/ 0 h 207"/>
              <a:gd name="T50" fmla="*/ 205 w 385"/>
              <a:gd name="T51" fmla="*/ 2 h 207"/>
              <a:gd name="T52" fmla="*/ 213 w 385"/>
              <a:gd name="T53" fmla="*/ 6 h 207"/>
              <a:gd name="T54" fmla="*/ 221 w 385"/>
              <a:gd name="T55" fmla="*/ 12 h 207"/>
              <a:gd name="T56" fmla="*/ 229 w 385"/>
              <a:gd name="T57" fmla="*/ 20 h 207"/>
              <a:gd name="T58" fmla="*/ 237 w 385"/>
              <a:gd name="T59" fmla="*/ 29 h 207"/>
              <a:gd name="T60" fmla="*/ 245 w 385"/>
              <a:gd name="T61" fmla="*/ 40 h 207"/>
              <a:gd name="T62" fmla="*/ 253 w 385"/>
              <a:gd name="T63" fmla="*/ 53 h 207"/>
              <a:gd name="T64" fmla="*/ 261 w 385"/>
              <a:gd name="T65" fmla="*/ 66 h 207"/>
              <a:gd name="T66" fmla="*/ 269 w 385"/>
              <a:gd name="T67" fmla="*/ 80 h 207"/>
              <a:gd name="T68" fmla="*/ 277 w 385"/>
              <a:gd name="T69" fmla="*/ 95 h 207"/>
              <a:gd name="T70" fmla="*/ 285 w 385"/>
              <a:gd name="T71" fmla="*/ 110 h 207"/>
              <a:gd name="T72" fmla="*/ 293 w 385"/>
              <a:gd name="T73" fmla="*/ 126 h 207"/>
              <a:gd name="T74" fmla="*/ 301 w 385"/>
              <a:gd name="T75" fmla="*/ 141 h 207"/>
              <a:gd name="T76" fmla="*/ 309 w 385"/>
              <a:gd name="T77" fmla="*/ 156 h 207"/>
              <a:gd name="T78" fmla="*/ 317 w 385"/>
              <a:gd name="T79" fmla="*/ 170 h 207"/>
              <a:gd name="T80" fmla="*/ 325 w 385"/>
              <a:gd name="T81" fmla="*/ 184 h 207"/>
              <a:gd name="T82" fmla="*/ 333 w 385"/>
              <a:gd name="T83" fmla="*/ 196 h 207"/>
              <a:gd name="T84" fmla="*/ 341 w 385"/>
              <a:gd name="T85" fmla="*/ 207 h 207"/>
              <a:gd name="T86" fmla="*/ 349 w 385"/>
              <a:gd name="T87" fmla="*/ 207 h 207"/>
              <a:gd name="T88" fmla="*/ 357 w 385"/>
              <a:gd name="T89" fmla="*/ 207 h 207"/>
              <a:gd name="T90" fmla="*/ 365 w 385"/>
              <a:gd name="T91" fmla="*/ 207 h 207"/>
              <a:gd name="T92" fmla="*/ 373 w 385"/>
              <a:gd name="T93" fmla="*/ 207 h 207"/>
              <a:gd name="T94" fmla="*/ 381 w 385"/>
              <a:gd name="T95" fmla="*/ 207 h 20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"/>
              <a:gd name="T145" fmla="*/ 0 h 207"/>
              <a:gd name="T146" fmla="*/ 385 w 385"/>
              <a:gd name="T147" fmla="*/ 207 h 20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" h="207">
                <a:moveTo>
                  <a:pt x="0" y="207"/>
                </a:moveTo>
                <a:lnTo>
                  <a:pt x="4" y="207"/>
                </a:lnTo>
                <a:lnTo>
                  <a:pt x="8" y="207"/>
                </a:lnTo>
                <a:lnTo>
                  <a:pt x="12" y="207"/>
                </a:lnTo>
                <a:lnTo>
                  <a:pt x="16" y="207"/>
                </a:lnTo>
                <a:lnTo>
                  <a:pt x="20" y="207"/>
                </a:lnTo>
                <a:lnTo>
                  <a:pt x="24" y="207"/>
                </a:lnTo>
                <a:lnTo>
                  <a:pt x="28" y="207"/>
                </a:lnTo>
                <a:lnTo>
                  <a:pt x="32" y="207"/>
                </a:lnTo>
                <a:lnTo>
                  <a:pt x="36" y="207"/>
                </a:lnTo>
                <a:lnTo>
                  <a:pt x="40" y="207"/>
                </a:lnTo>
                <a:lnTo>
                  <a:pt x="44" y="207"/>
                </a:lnTo>
                <a:lnTo>
                  <a:pt x="48" y="202"/>
                </a:lnTo>
                <a:lnTo>
                  <a:pt x="52" y="196"/>
                </a:lnTo>
                <a:lnTo>
                  <a:pt x="56" y="190"/>
                </a:lnTo>
                <a:lnTo>
                  <a:pt x="60" y="184"/>
                </a:lnTo>
                <a:lnTo>
                  <a:pt x="64" y="177"/>
                </a:lnTo>
                <a:lnTo>
                  <a:pt x="68" y="170"/>
                </a:lnTo>
                <a:lnTo>
                  <a:pt x="72" y="163"/>
                </a:lnTo>
                <a:lnTo>
                  <a:pt x="76" y="156"/>
                </a:lnTo>
                <a:lnTo>
                  <a:pt x="80" y="149"/>
                </a:lnTo>
                <a:lnTo>
                  <a:pt x="84" y="141"/>
                </a:lnTo>
                <a:lnTo>
                  <a:pt x="88" y="134"/>
                </a:lnTo>
                <a:lnTo>
                  <a:pt x="92" y="126"/>
                </a:lnTo>
                <a:lnTo>
                  <a:pt x="96" y="118"/>
                </a:lnTo>
                <a:lnTo>
                  <a:pt x="100" y="110"/>
                </a:lnTo>
                <a:lnTo>
                  <a:pt x="104" y="103"/>
                </a:lnTo>
                <a:lnTo>
                  <a:pt x="108" y="95"/>
                </a:lnTo>
                <a:lnTo>
                  <a:pt x="112" y="88"/>
                </a:lnTo>
                <a:lnTo>
                  <a:pt x="116" y="80"/>
                </a:lnTo>
                <a:lnTo>
                  <a:pt x="120" y="73"/>
                </a:lnTo>
                <a:lnTo>
                  <a:pt x="124" y="66"/>
                </a:lnTo>
                <a:lnTo>
                  <a:pt x="128" y="59"/>
                </a:lnTo>
                <a:lnTo>
                  <a:pt x="132" y="53"/>
                </a:lnTo>
                <a:lnTo>
                  <a:pt x="136" y="46"/>
                </a:lnTo>
                <a:lnTo>
                  <a:pt x="140" y="40"/>
                </a:lnTo>
                <a:lnTo>
                  <a:pt x="144" y="35"/>
                </a:lnTo>
                <a:lnTo>
                  <a:pt x="148" y="29"/>
                </a:lnTo>
                <a:lnTo>
                  <a:pt x="152" y="25"/>
                </a:lnTo>
                <a:lnTo>
                  <a:pt x="156" y="20"/>
                </a:lnTo>
                <a:lnTo>
                  <a:pt x="160" y="16"/>
                </a:lnTo>
                <a:lnTo>
                  <a:pt x="164" y="12"/>
                </a:lnTo>
                <a:lnTo>
                  <a:pt x="168" y="9"/>
                </a:lnTo>
                <a:lnTo>
                  <a:pt x="172" y="6"/>
                </a:lnTo>
                <a:lnTo>
                  <a:pt x="176" y="4"/>
                </a:lnTo>
                <a:lnTo>
                  <a:pt x="180" y="2"/>
                </a:lnTo>
                <a:lnTo>
                  <a:pt x="184" y="1"/>
                </a:lnTo>
                <a:lnTo>
                  <a:pt x="188" y="0"/>
                </a:lnTo>
                <a:lnTo>
                  <a:pt x="193" y="0"/>
                </a:lnTo>
                <a:lnTo>
                  <a:pt x="197" y="0"/>
                </a:lnTo>
                <a:lnTo>
                  <a:pt x="201" y="1"/>
                </a:lnTo>
                <a:lnTo>
                  <a:pt x="205" y="2"/>
                </a:lnTo>
                <a:lnTo>
                  <a:pt x="209" y="4"/>
                </a:lnTo>
                <a:lnTo>
                  <a:pt x="213" y="6"/>
                </a:lnTo>
                <a:lnTo>
                  <a:pt x="217" y="9"/>
                </a:lnTo>
                <a:lnTo>
                  <a:pt x="221" y="12"/>
                </a:lnTo>
                <a:lnTo>
                  <a:pt x="225" y="16"/>
                </a:lnTo>
                <a:lnTo>
                  <a:pt x="229" y="20"/>
                </a:lnTo>
                <a:lnTo>
                  <a:pt x="233" y="25"/>
                </a:lnTo>
                <a:lnTo>
                  <a:pt x="237" y="29"/>
                </a:lnTo>
                <a:lnTo>
                  <a:pt x="241" y="35"/>
                </a:lnTo>
                <a:lnTo>
                  <a:pt x="245" y="40"/>
                </a:lnTo>
                <a:lnTo>
                  <a:pt x="249" y="46"/>
                </a:lnTo>
                <a:lnTo>
                  <a:pt x="253" y="53"/>
                </a:lnTo>
                <a:lnTo>
                  <a:pt x="257" y="59"/>
                </a:lnTo>
                <a:lnTo>
                  <a:pt x="261" y="66"/>
                </a:lnTo>
                <a:lnTo>
                  <a:pt x="265" y="73"/>
                </a:lnTo>
                <a:lnTo>
                  <a:pt x="269" y="80"/>
                </a:lnTo>
                <a:lnTo>
                  <a:pt x="273" y="88"/>
                </a:lnTo>
                <a:lnTo>
                  <a:pt x="277" y="95"/>
                </a:lnTo>
                <a:lnTo>
                  <a:pt x="281" y="103"/>
                </a:lnTo>
                <a:lnTo>
                  <a:pt x="285" y="110"/>
                </a:lnTo>
                <a:lnTo>
                  <a:pt x="289" y="118"/>
                </a:lnTo>
                <a:lnTo>
                  <a:pt x="293" y="126"/>
                </a:lnTo>
                <a:lnTo>
                  <a:pt x="297" y="134"/>
                </a:lnTo>
                <a:lnTo>
                  <a:pt x="301" y="141"/>
                </a:lnTo>
                <a:lnTo>
                  <a:pt x="305" y="149"/>
                </a:lnTo>
                <a:lnTo>
                  <a:pt x="309" y="156"/>
                </a:lnTo>
                <a:lnTo>
                  <a:pt x="313" y="163"/>
                </a:lnTo>
                <a:lnTo>
                  <a:pt x="317" y="170"/>
                </a:lnTo>
                <a:lnTo>
                  <a:pt x="321" y="177"/>
                </a:lnTo>
                <a:lnTo>
                  <a:pt x="325" y="184"/>
                </a:lnTo>
                <a:lnTo>
                  <a:pt x="329" y="190"/>
                </a:lnTo>
                <a:lnTo>
                  <a:pt x="333" y="196"/>
                </a:lnTo>
                <a:lnTo>
                  <a:pt x="337" y="202"/>
                </a:lnTo>
                <a:lnTo>
                  <a:pt x="341" y="207"/>
                </a:lnTo>
                <a:lnTo>
                  <a:pt x="345" y="207"/>
                </a:lnTo>
                <a:lnTo>
                  <a:pt x="349" y="207"/>
                </a:lnTo>
                <a:lnTo>
                  <a:pt x="353" y="207"/>
                </a:lnTo>
                <a:lnTo>
                  <a:pt x="357" y="207"/>
                </a:lnTo>
                <a:lnTo>
                  <a:pt x="361" y="207"/>
                </a:lnTo>
                <a:lnTo>
                  <a:pt x="365" y="207"/>
                </a:lnTo>
                <a:lnTo>
                  <a:pt x="369" y="207"/>
                </a:lnTo>
                <a:lnTo>
                  <a:pt x="373" y="207"/>
                </a:lnTo>
                <a:lnTo>
                  <a:pt x="377" y="207"/>
                </a:lnTo>
                <a:lnTo>
                  <a:pt x="381" y="207"/>
                </a:lnTo>
                <a:lnTo>
                  <a:pt x="385" y="20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1" name="Freeform 171"/>
          <p:cNvSpPr>
            <a:spLocks/>
          </p:cNvSpPr>
          <p:nvPr/>
        </p:nvSpPr>
        <p:spPr bwMode="auto">
          <a:xfrm>
            <a:off x="5038725" y="2895600"/>
            <a:ext cx="3667125" cy="1162050"/>
          </a:xfrm>
          <a:custGeom>
            <a:avLst/>
            <a:gdLst>
              <a:gd name="T0" fmla="*/ 4 w 385"/>
              <a:gd name="T1" fmla="*/ 122 h 122"/>
              <a:gd name="T2" fmla="*/ 12 w 385"/>
              <a:gd name="T3" fmla="*/ 121 h 122"/>
              <a:gd name="T4" fmla="*/ 20 w 385"/>
              <a:gd name="T5" fmla="*/ 119 h 122"/>
              <a:gd name="T6" fmla="*/ 28 w 385"/>
              <a:gd name="T7" fmla="*/ 116 h 122"/>
              <a:gd name="T8" fmla="*/ 36 w 385"/>
              <a:gd name="T9" fmla="*/ 112 h 122"/>
              <a:gd name="T10" fmla="*/ 44 w 385"/>
              <a:gd name="T11" fmla="*/ 107 h 122"/>
              <a:gd name="T12" fmla="*/ 52 w 385"/>
              <a:gd name="T13" fmla="*/ 101 h 122"/>
              <a:gd name="T14" fmla="*/ 60 w 385"/>
              <a:gd name="T15" fmla="*/ 95 h 122"/>
              <a:gd name="T16" fmla="*/ 68 w 385"/>
              <a:gd name="T17" fmla="*/ 88 h 122"/>
              <a:gd name="T18" fmla="*/ 76 w 385"/>
              <a:gd name="T19" fmla="*/ 81 h 122"/>
              <a:gd name="T20" fmla="*/ 84 w 385"/>
              <a:gd name="T21" fmla="*/ 73 h 122"/>
              <a:gd name="T22" fmla="*/ 92 w 385"/>
              <a:gd name="T23" fmla="*/ 65 h 122"/>
              <a:gd name="T24" fmla="*/ 100 w 385"/>
              <a:gd name="T25" fmla="*/ 57 h 122"/>
              <a:gd name="T26" fmla="*/ 108 w 385"/>
              <a:gd name="T27" fmla="*/ 49 h 122"/>
              <a:gd name="T28" fmla="*/ 116 w 385"/>
              <a:gd name="T29" fmla="*/ 41 h 122"/>
              <a:gd name="T30" fmla="*/ 124 w 385"/>
              <a:gd name="T31" fmla="*/ 34 h 122"/>
              <a:gd name="T32" fmla="*/ 132 w 385"/>
              <a:gd name="T33" fmla="*/ 27 h 122"/>
              <a:gd name="T34" fmla="*/ 140 w 385"/>
              <a:gd name="T35" fmla="*/ 21 h 122"/>
              <a:gd name="T36" fmla="*/ 148 w 385"/>
              <a:gd name="T37" fmla="*/ 15 h 122"/>
              <a:gd name="T38" fmla="*/ 156 w 385"/>
              <a:gd name="T39" fmla="*/ 10 h 122"/>
              <a:gd name="T40" fmla="*/ 164 w 385"/>
              <a:gd name="T41" fmla="*/ 6 h 122"/>
              <a:gd name="T42" fmla="*/ 172 w 385"/>
              <a:gd name="T43" fmla="*/ 3 h 122"/>
              <a:gd name="T44" fmla="*/ 180 w 385"/>
              <a:gd name="T45" fmla="*/ 1 h 122"/>
              <a:gd name="T46" fmla="*/ 188 w 385"/>
              <a:gd name="T47" fmla="*/ 0 h 122"/>
              <a:gd name="T48" fmla="*/ 197 w 385"/>
              <a:gd name="T49" fmla="*/ 0 h 122"/>
              <a:gd name="T50" fmla="*/ 205 w 385"/>
              <a:gd name="T51" fmla="*/ 1 h 122"/>
              <a:gd name="T52" fmla="*/ 213 w 385"/>
              <a:gd name="T53" fmla="*/ 3 h 122"/>
              <a:gd name="T54" fmla="*/ 221 w 385"/>
              <a:gd name="T55" fmla="*/ 6 h 122"/>
              <a:gd name="T56" fmla="*/ 229 w 385"/>
              <a:gd name="T57" fmla="*/ 10 h 122"/>
              <a:gd name="T58" fmla="*/ 237 w 385"/>
              <a:gd name="T59" fmla="*/ 15 h 122"/>
              <a:gd name="T60" fmla="*/ 245 w 385"/>
              <a:gd name="T61" fmla="*/ 21 h 122"/>
              <a:gd name="T62" fmla="*/ 253 w 385"/>
              <a:gd name="T63" fmla="*/ 27 h 122"/>
              <a:gd name="T64" fmla="*/ 261 w 385"/>
              <a:gd name="T65" fmla="*/ 34 h 122"/>
              <a:gd name="T66" fmla="*/ 269 w 385"/>
              <a:gd name="T67" fmla="*/ 41 h 122"/>
              <a:gd name="T68" fmla="*/ 277 w 385"/>
              <a:gd name="T69" fmla="*/ 49 h 122"/>
              <a:gd name="T70" fmla="*/ 285 w 385"/>
              <a:gd name="T71" fmla="*/ 57 h 122"/>
              <a:gd name="T72" fmla="*/ 293 w 385"/>
              <a:gd name="T73" fmla="*/ 65 h 122"/>
              <a:gd name="T74" fmla="*/ 301 w 385"/>
              <a:gd name="T75" fmla="*/ 73 h 122"/>
              <a:gd name="T76" fmla="*/ 309 w 385"/>
              <a:gd name="T77" fmla="*/ 81 h 122"/>
              <a:gd name="T78" fmla="*/ 317 w 385"/>
              <a:gd name="T79" fmla="*/ 88 h 122"/>
              <a:gd name="T80" fmla="*/ 325 w 385"/>
              <a:gd name="T81" fmla="*/ 95 h 122"/>
              <a:gd name="T82" fmla="*/ 333 w 385"/>
              <a:gd name="T83" fmla="*/ 101 h 122"/>
              <a:gd name="T84" fmla="*/ 341 w 385"/>
              <a:gd name="T85" fmla="*/ 107 h 122"/>
              <a:gd name="T86" fmla="*/ 349 w 385"/>
              <a:gd name="T87" fmla="*/ 112 h 122"/>
              <a:gd name="T88" fmla="*/ 357 w 385"/>
              <a:gd name="T89" fmla="*/ 116 h 122"/>
              <a:gd name="T90" fmla="*/ 365 w 385"/>
              <a:gd name="T91" fmla="*/ 119 h 122"/>
              <a:gd name="T92" fmla="*/ 373 w 385"/>
              <a:gd name="T93" fmla="*/ 121 h 122"/>
              <a:gd name="T94" fmla="*/ 381 w 385"/>
              <a:gd name="T95" fmla="*/ 122 h 1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"/>
              <a:gd name="T145" fmla="*/ 0 h 122"/>
              <a:gd name="T146" fmla="*/ 385 w 385"/>
              <a:gd name="T147" fmla="*/ 122 h 1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" h="122">
                <a:moveTo>
                  <a:pt x="0" y="122"/>
                </a:moveTo>
                <a:lnTo>
                  <a:pt x="4" y="122"/>
                </a:lnTo>
                <a:lnTo>
                  <a:pt x="8" y="121"/>
                </a:lnTo>
                <a:lnTo>
                  <a:pt x="12" y="121"/>
                </a:lnTo>
                <a:lnTo>
                  <a:pt x="16" y="120"/>
                </a:lnTo>
                <a:lnTo>
                  <a:pt x="20" y="119"/>
                </a:lnTo>
                <a:lnTo>
                  <a:pt x="24" y="117"/>
                </a:lnTo>
                <a:lnTo>
                  <a:pt x="28" y="116"/>
                </a:lnTo>
                <a:lnTo>
                  <a:pt x="32" y="114"/>
                </a:lnTo>
                <a:lnTo>
                  <a:pt x="36" y="112"/>
                </a:lnTo>
                <a:lnTo>
                  <a:pt x="40" y="109"/>
                </a:lnTo>
                <a:lnTo>
                  <a:pt x="44" y="107"/>
                </a:lnTo>
                <a:lnTo>
                  <a:pt x="48" y="104"/>
                </a:lnTo>
                <a:lnTo>
                  <a:pt x="52" y="101"/>
                </a:lnTo>
                <a:lnTo>
                  <a:pt x="56" y="98"/>
                </a:lnTo>
                <a:lnTo>
                  <a:pt x="60" y="95"/>
                </a:lnTo>
                <a:lnTo>
                  <a:pt x="64" y="91"/>
                </a:lnTo>
                <a:lnTo>
                  <a:pt x="68" y="88"/>
                </a:lnTo>
                <a:lnTo>
                  <a:pt x="72" y="84"/>
                </a:lnTo>
                <a:lnTo>
                  <a:pt x="76" y="81"/>
                </a:lnTo>
                <a:lnTo>
                  <a:pt x="80" y="77"/>
                </a:lnTo>
                <a:lnTo>
                  <a:pt x="84" y="73"/>
                </a:lnTo>
                <a:lnTo>
                  <a:pt x="88" y="69"/>
                </a:lnTo>
                <a:lnTo>
                  <a:pt x="92" y="65"/>
                </a:lnTo>
                <a:lnTo>
                  <a:pt x="96" y="61"/>
                </a:lnTo>
                <a:lnTo>
                  <a:pt x="100" y="57"/>
                </a:lnTo>
                <a:lnTo>
                  <a:pt x="104" y="53"/>
                </a:lnTo>
                <a:lnTo>
                  <a:pt x="108" y="49"/>
                </a:lnTo>
                <a:lnTo>
                  <a:pt x="112" y="45"/>
                </a:lnTo>
                <a:lnTo>
                  <a:pt x="116" y="41"/>
                </a:lnTo>
                <a:lnTo>
                  <a:pt x="120" y="38"/>
                </a:lnTo>
                <a:lnTo>
                  <a:pt x="124" y="34"/>
                </a:lnTo>
                <a:lnTo>
                  <a:pt x="128" y="30"/>
                </a:lnTo>
                <a:lnTo>
                  <a:pt x="132" y="27"/>
                </a:lnTo>
                <a:lnTo>
                  <a:pt x="136" y="24"/>
                </a:lnTo>
                <a:lnTo>
                  <a:pt x="140" y="21"/>
                </a:lnTo>
                <a:lnTo>
                  <a:pt x="144" y="18"/>
                </a:lnTo>
                <a:lnTo>
                  <a:pt x="148" y="15"/>
                </a:lnTo>
                <a:lnTo>
                  <a:pt x="152" y="12"/>
                </a:lnTo>
                <a:lnTo>
                  <a:pt x="156" y="10"/>
                </a:lnTo>
                <a:lnTo>
                  <a:pt x="160" y="8"/>
                </a:lnTo>
                <a:lnTo>
                  <a:pt x="164" y="6"/>
                </a:lnTo>
                <a:lnTo>
                  <a:pt x="168" y="4"/>
                </a:lnTo>
                <a:lnTo>
                  <a:pt x="172" y="3"/>
                </a:lnTo>
                <a:lnTo>
                  <a:pt x="176" y="2"/>
                </a:lnTo>
                <a:lnTo>
                  <a:pt x="180" y="1"/>
                </a:lnTo>
                <a:lnTo>
                  <a:pt x="184" y="0"/>
                </a:lnTo>
                <a:lnTo>
                  <a:pt x="188" y="0"/>
                </a:lnTo>
                <a:lnTo>
                  <a:pt x="193" y="0"/>
                </a:lnTo>
                <a:lnTo>
                  <a:pt x="197" y="0"/>
                </a:lnTo>
                <a:lnTo>
                  <a:pt x="201" y="0"/>
                </a:lnTo>
                <a:lnTo>
                  <a:pt x="205" y="1"/>
                </a:lnTo>
                <a:lnTo>
                  <a:pt x="209" y="2"/>
                </a:lnTo>
                <a:lnTo>
                  <a:pt x="213" y="3"/>
                </a:lnTo>
                <a:lnTo>
                  <a:pt x="217" y="4"/>
                </a:lnTo>
                <a:lnTo>
                  <a:pt x="221" y="6"/>
                </a:lnTo>
                <a:lnTo>
                  <a:pt x="225" y="8"/>
                </a:lnTo>
                <a:lnTo>
                  <a:pt x="229" y="10"/>
                </a:lnTo>
                <a:lnTo>
                  <a:pt x="233" y="12"/>
                </a:lnTo>
                <a:lnTo>
                  <a:pt x="237" y="15"/>
                </a:lnTo>
                <a:lnTo>
                  <a:pt x="241" y="18"/>
                </a:lnTo>
                <a:lnTo>
                  <a:pt x="245" y="21"/>
                </a:lnTo>
                <a:lnTo>
                  <a:pt x="249" y="24"/>
                </a:lnTo>
                <a:lnTo>
                  <a:pt x="253" y="27"/>
                </a:lnTo>
                <a:lnTo>
                  <a:pt x="257" y="30"/>
                </a:lnTo>
                <a:lnTo>
                  <a:pt x="261" y="34"/>
                </a:lnTo>
                <a:lnTo>
                  <a:pt x="265" y="38"/>
                </a:lnTo>
                <a:lnTo>
                  <a:pt x="269" y="41"/>
                </a:lnTo>
                <a:lnTo>
                  <a:pt x="273" y="45"/>
                </a:lnTo>
                <a:lnTo>
                  <a:pt x="277" y="49"/>
                </a:lnTo>
                <a:lnTo>
                  <a:pt x="281" y="53"/>
                </a:lnTo>
                <a:lnTo>
                  <a:pt x="285" y="57"/>
                </a:lnTo>
                <a:lnTo>
                  <a:pt x="289" y="61"/>
                </a:lnTo>
                <a:lnTo>
                  <a:pt x="293" y="65"/>
                </a:lnTo>
                <a:lnTo>
                  <a:pt x="297" y="69"/>
                </a:lnTo>
                <a:lnTo>
                  <a:pt x="301" y="73"/>
                </a:lnTo>
                <a:lnTo>
                  <a:pt x="305" y="77"/>
                </a:lnTo>
                <a:lnTo>
                  <a:pt x="309" y="81"/>
                </a:lnTo>
                <a:lnTo>
                  <a:pt x="313" y="84"/>
                </a:lnTo>
                <a:lnTo>
                  <a:pt x="317" y="88"/>
                </a:lnTo>
                <a:lnTo>
                  <a:pt x="321" y="91"/>
                </a:lnTo>
                <a:lnTo>
                  <a:pt x="325" y="95"/>
                </a:lnTo>
                <a:lnTo>
                  <a:pt x="329" y="98"/>
                </a:lnTo>
                <a:lnTo>
                  <a:pt x="333" y="101"/>
                </a:lnTo>
                <a:lnTo>
                  <a:pt x="337" y="104"/>
                </a:lnTo>
                <a:lnTo>
                  <a:pt x="341" y="107"/>
                </a:lnTo>
                <a:lnTo>
                  <a:pt x="345" y="109"/>
                </a:lnTo>
                <a:lnTo>
                  <a:pt x="349" y="112"/>
                </a:lnTo>
                <a:lnTo>
                  <a:pt x="353" y="114"/>
                </a:lnTo>
                <a:lnTo>
                  <a:pt x="357" y="116"/>
                </a:lnTo>
                <a:lnTo>
                  <a:pt x="361" y="117"/>
                </a:lnTo>
                <a:lnTo>
                  <a:pt x="365" y="119"/>
                </a:lnTo>
                <a:lnTo>
                  <a:pt x="369" y="120"/>
                </a:lnTo>
                <a:lnTo>
                  <a:pt x="373" y="121"/>
                </a:lnTo>
                <a:lnTo>
                  <a:pt x="377" y="121"/>
                </a:lnTo>
                <a:lnTo>
                  <a:pt x="381" y="122"/>
                </a:lnTo>
                <a:lnTo>
                  <a:pt x="385" y="122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2" name="Rectangle 180"/>
          <p:cNvSpPr>
            <a:spLocks noChangeArrowheads="1"/>
          </p:cNvSpPr>
          <p:nvPr/>
        </p:nvSpPr>
        <p:spPr bwMode="auto">
          <a:xfrm>
            <a:off x="5010150" y="4524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323" name="Rectangle 181"/>
          <p:cNvSpPr>
            <a:spLocks noChangeArrowheads="1"/>
          </p:cNvSpPr>
          <p:nvPr/>
        </p:nvSpPr>
        <p:spPr bwMode="auto">
          <a:xfrm>
            <a:off x="5467350" y="4524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7324" name="Rectangle 182"/>
          <p:cNvSpPr>
            <a:spLocks noChangeArrowheads="1"/>
          </p:cNvSpPr>
          <p:nvPr/>
        </p:nvSpPr>
        <p:spPr bwMode="auto">
          <a:xfrm>
            <a:off x="5924550" y="4524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7325" name="Rectangle 183"/>
          <p:cNvSpPr>
            <a:spLocks noChangeArrowheads="1"/>
          </p:cNvSpPr>
          <p:nvPr/>
        </p:nvSpPr>
        <p:spPr bwMode="auto">
          <a:xfrm>
            <a:off x="6381750" y="4524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7326" name="Rectangle 184"/>
          <p:cNvSpPr>
            <a:spLocks noChangeArrowheads="1"/>
          </p:cNvSpPr>
          <p:nvPr/>
        </p:nvSpPr>
        <p:spPr bwMode="auto">
          <a:xfrm>
            <a:off x="6810375" y="45243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7327" name="Rectangle 185"/>
          <p:cNvSpPr>
            <a:spLocks noChangeArrowheads="1"/>
          </p:cNvSpPr>
          <p:nvPr/>
        </p:nvSpPr>
        <p:spPr bwMode="auto">
          <a:xfrm>
            <a:off x="7267575" y="45243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7328" name="Rectangle 186"/>
          <p:cNvSpPr>
            <a:spLocks noChangeArrowheads="1"/>
          </p:cNvSpPr>
          <p:nvPr/>
        </p:nvSpPr>
        <p:spPr bwMode="auto">
          <a:xfrm>
            <a:off x="7724775" y="45243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7329" name="Rectangle 187"/>
          <p:cNvSpPr>
            <a:spLocks noChangeArrowheads="1"/>
          </p:cNvSpPr>
          <p:nvPr/>
        </p:nvSpPr>
        <p:spPr bwMode="auto">
          <a:xfrm>
            <a:off x="8181975" y="45243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</a:t>
            </a:r>
            <a:endParaRPr lang="en-US"/>
          </a:p>
        </p:txBody>
      </p:sp>
      <p:sp>
        <p:nvSpPr>
          <p:cNvPr id="7330" name="Rectangle 188"/>
          <p:cNvSpPr>
            <a:spLocks noChangeArrowheads="1"/>
          </p:cNvSpPr>
          <p:nvPr/>
        </p:nvSpPr>
        <p:spPr bwMode="auto">
          <a:xfrm>
            <a:off x="8639175" y="45243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7331" name="Rectangle 189"/>
          <p:cNvSpPr>
            <a:spLocks noChangeArrowheads="1"/>
          </p:cNvSpPr>
          <p:nvPr/>
        </p:nvSpPr>
        <p:spPr bwMode="auto">
          <a:xfrm>
            <a:off x="6334125" y="4743450"/>
            <a:ext cx="1119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 (hours)</a:t>
            </a:r>
            <a:endParaRPr lang="en-US"/>
          </a:p>
        </p:txBody>
      </p:sp>
      <p:sp>
        <p:nvSpPr>
          <p:cNvPr id="7332" name="Text Box 192"/>
          <p:cNvSpPr txBox="1">
            <a:spLocks noChangeArrowheads="1"/>
          </p:cNvSpPr>
          <p:nvPr/>
        </p:nvSpPr>
        <p:spPr bwMode="auto">
          <a:xfrm>
            <a:off x="5538788" y="33496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75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333" name="Text Box 193"/>
          <p:cNvSpPr txBox="1">
            <a:spLocks noChangeArrowheads="1"/>
          </p:cNvSpPr>
          <p:nvPr/>
        </p:nvSpPr>
        <p:spPr bwMode="auto">
          <a:xfrm>
            <a:off x="5454650" y="3806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334" name="Text Box 198"/>
          <p:cNvSpPr txBox="1">
            <a:spLocks noChangeArrowheads="1"/>
          </p:cNvSpPr>
          <p:nvPr/>
        </p:nvSpPr>
        <p:spPr bwMode="auto">
          <a:xfrm>
            <a:off x="6907213" y="297497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75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335" name="Text Box 199"/>
          <p:cNvSpPr txBox="1">
            <a:spLocks noChangeArrowheads="1"/>
          </p:cNvSpPr>
          <p:nvPr/>
        </p:nvSpPr>
        <p:spPr bwMode="auto">
          <a:xfrm>
            <a:off x="6865938" y="25511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</a:t>
            </a:r>
            <a:r>
              <a:rPr lang="en-US" sz="1000">
                <a:sym typeface="Symbol" pitchFamily="18" charset="2"/>
              </a:rPr>
              <a:t></a:t>
            </a:r>
          </a:p>
        </p:txBody>
      </p:sp>
      <p:sp>
        <p:nvSpPr>
          <p:cNvPr id="7336" name="Line 201"/>
          <p:cNvSpPr>
            <a:spLocks noChangeShapeType="1"/>
          </p:cNvSpPr>
          <p:nvPr/>
        </p:nvSpPr>
        <p:spPr bwMode="auto">
          <a:xfrm>
            <a:off x="2165350" y="4238625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7" name="Text Box 203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4.6</a:t>
            </a:r>
          </a:p>
        </p:txBody>
      </p:sp>
      <p:sp>
        <p:nvSpPr>
          <p:cNvPr id="733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ylength"/>
          <p:cNvPicPr>
            <a:picLocks noChangeAspect="1" noChangeArrowheads="1"/>
          </p:cNvPicPr>
          <p:nvPr/>
        </p:nvPicPr>
        <p:blipFill>
          <a:blip r:embed="rId2" cstate="print"/>
          <a:srcRect l="7381" t="27769" r="9891" b="26364"/>
          <a:stretch>
            <a:fillRect/>
          </a:stretch>
        </p:blipFill>
        <p:spPr bwMode="auto">
          <a:xfrm>
            <a:off x="1219200" y="7620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4.7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lar_radiation"/>
          <p:cNvPicPr>
            <a:picLocks noChangeAspect="1" noChangeArrowheads="1"/>
          </p:cNvPicPr>
          <p:nvPr/>
        </p:nvPicPr>
        <p:blipFill>
          <a:blip r:embed="rId2" cstate="print"/>
          <a:srcRect t="31244" b="27031"/>
          <a:stretch>
            <a:fillRect/>
          </a:stretch>
        </p:blipFill>
        <p:spPr bwMode="auto">
          <a:xfrm>
            <a:off x="334963" y="1139825"/>
            <a:ext cx="84740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4.8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526088" y="2598738"/>
            <a:ext cx="1504950" cy="831850"/>
            <a:chOff x="858" y="983"/>
            <a:chExt cx="720" cy="336"/>
          </a:xfrm>
        </p:grpSpPr>
        <p:sp>
          <p:nvSpPr>
            <p:cNvPr id="10535" name="Freeform 3"/>
            <p:cNvSpPr>
              <a:spLocks/>
            </p:cNvSpPr>
            <p:nvPr/>
          </p:nvSpPr>
          <p:spPr bwMode="auto">
            <a:xfrm>
              <a:off x="858" y="983"/>
              <a:ext cx="720" cy="336"/>
            </a:xfrm>
            <a:custGeom>
              <a:avLst/>
              <a:gdLst>
                <a:gd name="T0" fmla="*/ 39 w 720"/>
                <a:gd name="T1" fmla="*/ 117 h 336"/>
                <a:gd name="T2" fmla="*/ 11 w 720"/>
                <a:gd name="T3" fmla="*/ 133 h 336"/>
                <a:gd name="T4" fmla="*/ 0 w 720"/>
                <a:gd name="T5" fmla="*/ 158 h 336"/>
                <a:gd name="T6" fmla="*/ 6 w 720"/>
                <a:gd name="T7" fmla="*/ 175 h 336"/>
                <a:gd name="T8" fmla="*/ 21 w 720"/>
                <a:gd name="T9" fmla="*/ 190 h 336"/>
                <a:gd name="T10" fmla="*/ 27 w 720"/>
                <a:gd name="T11" fmla="*/ 204 h 336"/>
                <a:gd name="T12" fmla="*/ 16 w 720"/>
                <a:gd name="T13" fmla="*/ 229 h 336"/>
                <a:gd name="T14" fmla="*/ 28 w 720"/>
                <a:gd name="T15" fmla="*/ 255 h 336"/>
                <a:gd name="T16" fmla="*/ 60 w 720"/>
                <a:gd name="T17" fmla="*/ 271 h 336"/>
                <a:gd name="T18" fmla="*/ 93 w 720"/>
                <a:gd name="T19" fmla="*/ 275 h 336"/>
                <a:gd name="T20" fmla="*/ 106 w 720"/>
                <a:gd name="T21" fmla="*/ 284 h 336"/>
                <a:gd name="T22" fmla="*/ 144 w 720"/>
                <a:gd name="T23" fmla="*/ 305 h 336"/>
                <a:gd name="T24" fmla="*/ 191 w 720"/>
                <a:gd name="T25" fmla="*/ 315 h 336"/>
                <a:gd name="T26" fmla="*/ 243 w 720"/>
                <a:gd name="T27" fmla="*/ 313 h 336"/>
                <a:gd name="T28" fmla="*/ 274 w 720"/>
                <a:gd name="T29" fmla="*/ 304 h 336"/>
                <a:gd name="T30" fmla="*/ 303 w 720"/>
                <a:gd name="T31" fmla="*/ 323 h 336"/>
                <a:gd name="T32" fmla="*/ 340 w 720"/>
                <a:gd name="T33" fmla="*/ 334 h 336"/>
                <a:gd name="T34" fmla="*/ 386 w 720"/>
                <a:gd name="T35" fmla="*/ 335 h 336"/>
                <a:gd name="T36" fmla="*/ 435 w 720"/>
                <a:gd name="T37" fmla="*/ 322 h 336"/>
                <a:gd name="T38" fmla="*/ 469 w 720"/>
                <a:gd name="T39" fmla="*/ 296 h 336"/>
                <a:gd name="T40" fmla="*/ 488 w 720"/>
                <a:gd name="T41" fmla="*/ 290 h 336"/>
                <a:gd name="T42" fmla="*/ 527 w 720"/>
                <a:gd name="T43" fmla="*/ 295 h 336"/>
                <a:gd name="T44" fmla="*/ 581 w 720"/>
                <a:gd name="T45" fmla="*/ 285 h 336"/>
                <a:gd name="T46" fmla="*/ 615 w 720"/>
                <a:gd name="T47" fmla="*/ 258 h 336"/>
                <a:gd name="T48" fmla="*/ 623 w 720"/>
                <a:gd name="T49" fmla="*/ 234 h 336"/>
                <a:gd name="T50" fmla="*/ 662 w 720"/>
                <a:gd name="T51" fmla="*/ 226 h 336"/>
                <a:gd name="T52" fmla="*/ 704 w 720"/>
                <a:gd name="T53" fmla="*/ 200 h 336"/>
                <a:gd name="T54" fmla="*/ 720 w 720"/>
                <a:gd name="T55" fmla="*/ 163 h 336"/>
                <a:gd name="T56" fmla="*/ 707 w 720"/>
                <a:gd name="T57" fmla="*/ 129 h 336"/>
                <a:gd name="T58" fmla="*/ 699 w 720"/>
                <a:gd name="T59" fmla="*/ 114 h 336"/>
                <a:gd name="T60" fmla="*/ 702 w 720"/>
                <a:gd name="T61" fmla="*/ 87 h 336"/>
                <a:gd name="T62" fmla="*/ 685 w 720"/>
                <a:gd name="T63" fmla="*/ 62 h 336"/>
                <a:gd name="T64" fmla="*/ 652 w 720"/>
                <a:gd name="T65" fmla="*/ 45 h 336"/>
                <a:gd name="T66" fmla="*/ 634 w 720"/>
                <a:gd name="T67" fmla="*/ 33 h 336"/>
                <a:gd name="T68" fmla="*/ 611 w 720"/>
                <a:gd name="T69" fmla="*/ 12 h 336"/>
                <a:gd name="T70" fmla="*/ 573 w 720"/>
                <a:gd name="T71" fmla="*/ 1 h 336"/>
                <a:gd name="T72" fmla="*/ 525 w 720"/>
                <a:gd name="T73" fmla="*/ 5 h 336"/>
                <a:gd name="T74" fmla="*/ 497 w 720"/>
                <a:gd name="T75" fmla="*/ 18 h 336"/>
                <a:gd name="T76" fmla="*/ 456 w 720"/>
                <a:gd name="T77" fmla="*/ 1 h 336"/>
                <a:gd name="T78" fmla="*/ 401 w 720"/>
                <a:gd name="T79" fmla="*/ 7 h 336"/>
                <a:gd name="T80" fmla="*/ 379 w 720"/>
                <a:gd name="T81" fmla="*/ 20 h 336"/>
                <a:gd name="T82" fmla="*/ 361 w 720"/>
                <a:gd name="T83" fmla="*/ 19 h 336"/>
                <a:gd name="T84" fmla="*/ 312 w 720"/>
                <a:gd name="T85" fmla="*/ 10 h 336"/>
                <a:gd name="T86" fmla="*/ 266 w 720"/>
                <a:gd name="T87" fmla="*/ 18 h 336"/>
                <a:gd name="T88" fmla="*/ 240 w 720"/>
                <a:gd name="T89" fmla="*/ 34 h 336"/>
                <a:gd name="T90" fmla="*/ 220 w 720"/>
                <a:gd name="T91" fmla="*/ 36 h 336"/>
                <a:gd name="T92" fmla="*/ 176 w 720"/>
                <a:gd name="T93" fmla="*/ 31 h 336"/>
                <a:gd name="T94" fmla="*/ 113 w 720"/>
                <a:gd name="T95" fmla="*/ 43 h 336"/>
                <a:gd name="T96" fmla="*/ 73 w 720"/>
                <a:gd name="T97" fmla="*/ 74 h 336"/>
                <a:gd name="T98" fmla="*/ 65 w 720"/>
                <a:gd name="T99" fmla="*/ 95 h 336"/>
                <a:gd name="T100" fmla="*/ 65 w 720"/>
                <a:gd name="T101" fmla="*/ 112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0"/>
                <a:gd name="T154" fmla="*/ 0 h 336"/>
                <a:gd name="T155" fmla="*/ 720 w 720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0" h="336">
                  <a:moveTo>
                    <a:pt x="65" y="112"/>
                  </a:moveTo>
                  <a:lnTo>
                    <a:pt x="52" y="114"/>
                  </a:lnTo>
                  <a:lnTo>
                    <a:pt x="39" y="117"/>
                  </a:lnTo>
                  <a:lnTo>
                    <a:pt x="28" y="121"/>
                  </a:lnTo>
                  <a:lnTo>
                    <a:pt x="19" y="127"/>
                  </a:lnTo>
                  <a:lnTo>
                    <a:pt x="11" y="133"/>
                  </a:lnTo>
                  <a:lnTo>
                    <a:pt x="5" y="141"/>
                  </a:lnTo>
                  <a:lnTo>
                    <a:pt x="1" y="149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0" y="181"/>
                  </a:lnTo>
                  <a:lnTo>
                    <a:pt x="15" y="186"/>
                  </a:lnTo>
                  <a:lnTo>
                    <a:pt x="21" y="190"/>
                  </a:lnTo>
                  <a:lnTo>
                    <a:pt x="36" y="198"/>
                  </a:lnTo>
                  <a:lnTo>
                    <a:pt x="35" y="197"/>
                  </a:lnTo>
                  <a:lnTo>
                    <a:pt x="27" y="204"/>
                  </a:lnTo>
                  <a:lnTo>
                    <a:pt x="21" y="212"/>
                  </a:lnTo>
                  <a:lnTo>
                    <a:pt x="17" y="220"/>
                  </a:lnTo>
                  <a:lnTo>
                    <a:pt x="16" y="229"/>
                  </a:lnTo>
                  <a:lnTo>
                    <a:pt x="17" y="238"/>
                  </a:lnTo>
                  <a:lnTo>
                    <a:pt x="22" y="247"/>
                  </a:lnTo>
                  <a:lnTo>
                    <a:pt x="28" y="255"/>
                  </a:lnTo>
                  <a:lnTo>
                    <a:pt x="37" y="261"/>
                  </a:lnTo>
                  <a:lnTo>
                    <a:pt x="48" y="267"/>
                  </a:lnTo>
                  <a:lnTo>
                    <a:pt x="60" y="271"/>
                  </a:lnTo>
                  <a:lnTo>
                    <a:pt x="73" y="274"/>
                  </a:lnTo>
                  <a:lnTo>
                    <a:pt x="88" y="275"/>
                  </a:lnTo>
                  <a:lnTo>
                    <a:pt x="93" y="275"/>
                  </a:lnTo>
                  <a:lnTo>
                    <a:pt x="97" y="274"/>
                  </a:lnTo>
                  <a:lnTo>
                    <a:pt x="97" y="275"/>
                  </a:lnTo>
                  <a:lnTo>
                    <a:pt x="106" y="284"/>
                  </a:lnTo>
                  <a:lnTo>
                    <a:pt x="117" y="292"/>
                  </a:lnTo>
                  <a:lnTo>
                    <a:pt x="130" y="299"/>
                  </a:lnTo>
                  <a:lnTo>
                    <a:pt x="144" y="305"/>
                  </a:lnTo>
                  <a:lnTo>
                    <a:pt x="158" y="310"/>
                  </a:lnTo>
                  <a:lnTo>
                    <a:pt x="174" y="313"/>
                  </a:lnTo>
                  <a:lnTo>
                    <a:pt x="191" y="315"/>
                  </a:lnTo>
                  <a:lnTo>
                    <a:pt x="208" y="316"/>
                  </a:lnTo>
                  <a:lnTo>
                    <a:pt x="226" y="315"/>
                  </a:lnTo>
                  <a:lnTo>
                    <a:pt x="243" y="313"/>
                  </a:lnTo>
                  <a:lnTo>
                    <a:pt x="259" y="309"/>
                  </a:lnTo>
                  <a:lnTo>
                    <a:pt x="274" y="304"/>
                  </a:lnTo>
                  <a:lnTo>
                    <a:pt x="283" y="311"/>
                  </a:lnTo>
                  <a:lnTo>
                    <a:pt x="292" y="317"/>
                  </a:lnTo>
                  <a:lnTo>
                    <a:pt x="303" y="323"/>
                  </a:lnTo>
                  <a:lnTo>
                    <a:pt x="315" y="328"/>
                  </a:lnTo>
                  <a:lnTo>
                    <a:pt x="327" y="331"/>
                  </a:lnTo>
                  <a:lnTo>
                    <a:pt x="340" y="334"/>
                  </a:lnTo>
                  <a:lnTo>
                    <a:pt x="354" y="335"/>
                  </a:lnTo>
                  <a:lnTo>
                    <a:pt x="368" y="336"/>
                  </a:lnTo>
                  <a:lnTo>
                    <a:pt x="386" y="335"/>
                  </a:lnTo>
                  <a:lnTo>
                    <a:pt x="403" y="332"/>
                  </a:lnTo>
                  <a:lnTo>
                    <a:pt x="420" y="328"/>
                  </a:lnTo>
                  <a:lnTo>
                    <a:pt x="435" y="322"/>
                  </a:lnTo>
                  <a:lnTo>
                    <a:pt x="448" y="314"/>
                  </a:lnTo>
                  <a:lnTo>
                    <a:pt x="460" y="306"/>
                  </a:lnTo>
                  <a:lnTo>
                    <a:pt x="469" y="296"/>
                  </a:lnTo>
                  <a:lnTo>
                    <a:pt x="476" y="285"/>
                  </a:lnTo>
                  <a:lnTo>
                    <a:pt x="488" y="290"/>
                  </a:lnTo>
                  <a:lnTo>
                    <a:pt x="500" y="293"/>
                  </a:lnTo>
                  <a:lnTo>
                    <a:pt x="514" y="294"/>
                  </a:lnTo>
                  <a:lnTo>
                    <a:pt x="527" y="295"/>
                  </a:lnTo>
                  <a:lnTo>
                    <a:pt x="546" y="294"/>
                  </a:lnTo>
                  <a:lnTo>
                    <a:pt x="564" y="290"/>
                  </a:lnTo>
                  <a:lnTo>
                    <a:pt x="581" y="285"/>
                  </a:lnTo>
                  <a:lnTo>
                    <a:pt x="595" y="277"/>
                  </a:lnTo>
                  <a:lnTo>
                    <a:pt x="607" y="268"/>
                  </a:lnTo>
                  <a:lnTo>
                    <a:pt x="615" y="258"/>
                  </a:lnTo>
                  <a:lnTo>
                    <a:pt x="621" y="246"/>
                  </a:lnTo>
                  <a:lnTo>
                    <a:pt x="623" y="240"/>
                  </a:lnTo>
                  <a:lnTo>
                    <a:pt x="623" y="234"/>
                  </a:lnTo>
                  <a:lnTo>
                    <a:pt x="643" y="231"/>
                  </a:lnTo>
                  <a:lnTo>
                    <a:pt x="662" y="226"/>
                  </a:lnTo>
                  <a:lnTo>
                    <a:pt x="678" y="219"/>
                  </a:lnTo>
                  <a:lnTo>
                    <a:pt x="693" y="210"/>
                  </a:lnTo>
                  <a:lnTo>
                    <a:pt x="704" y="200"/>
                  </a:lnTo>
                  <a:lnTo>
                    <a:pt x="713" y="189"/>
                  </a:lnTo>
                  <a:lnTo>
                    <a:pt x="718" y="176"/>
                  </a:lnTo>
                  <a:lnTo>
                    <a:pt x="720" y="163"/>
                  </a:lnTo>
                  <a:lnTo>
                    <a:pt x="719" y="151"/>
                  </a:lnTo>
                  <a:lnTo>
                    <a:pt x="714" y="140"/>
                  </a:lnTo>
                  <a:lnTo>
                    <a:pt x="707" y="129"/>
                  </a:lnTo>
                  <a:lnTo>
                    <a:pt x="697" y="119"/>
                  </a:lnTo>
                  <a:lnTo>
                    <a:pt x="696" y="119"/>
                  </a:lnTo>
                  <a:lnTo>
                    <a:pt x="699" y="114"/>
                  </a:lnTo>
                  <a:lnTo>
                    <a:pt x="701" y="108"/>
                  </a:lnTo>
                  <a:lnTo>
                    <a:pt x="703" y="97"/>
                  </a:lnTo>
                  <a:lnTo>
                    <a:pt x="702" y="87"/>
                  </a:lnTo>
                  <a:lnTo>
                    <a:pt x="698" y="78"/>
                  </a:lnTo>
                  <a:lnTo>
                    <a:pt x="693" y="70"/>
                  </a:lnTo>
                  <a:lnTo>
                    <a:pt x="685" y="62"/>
                  </a:lnTo>
                  <a:lnTo>
                    <a:pt x="676" y="56"/>
                  </a:lnTo>
                  <a:lnTo>
                    <a:pt x="665" y="50"/>
                  </a:lnTo>
                  <a:lnTo>
                    <a:pt x="652" y="45"/>
                  </a:lnTo>
                  <a:lnTo>
                    <a:pt x="638" y="42"/>
                  </a:lnTo>
                  <a:lnTo>
                    <a:pt x="634" y="33"/>
                  </a:lnTo>
                  <a:lnTo>
                    <a:pt x="628" y="25"/>
                  </a:lnTo>
                  <a:lnTo>
                    <a:pt x="620" y="18"/>
                  </a:lnTo>
                  <a:lnTo>
                    <a:pt x="611" y="12"/>
                  </a:lnTo>
                  <a:lnTo>
                    <a:pt x="599" y="7"/>
                  </a:lnTo>
                  <a:lnTo>
                    <a:pt x="587" y="3"/>
                  </a:lnTo>
                  <a:lnTo>
                    <a:pt x="573" y="1"/>
                  </a:lnTo>
                  <a:lnTo>
                    <a:pt x="559" y="0"/>
                  </a:lnTo>
                  <a:lnTo>
                    <a:pt x="541" y="1"/>
                  </a:lnTo>
                  <a:lnTo>
                    <a:pt x="525" y="5"/>
                  </a:lnTo>
                  <a:lnTo>
                    <a:pt x="510" y="11"/>
                  </a:lnTo>
                  <a:lnTo>
                    <a:pt x="497" y="18"/>
                  </a:lnTo>
                  <a:lnTo>
                    <a:pt x="485" y="11"/>
                  </a:lnTo>
                  <a:lnTo>
                    <a:pt x="471" y="5"/>
                  </a:lnTo>
                  <a:lnTo>
                    <a:pt x="456" y="1"/>
                  </a:lnTo>
                  <a:lnTo>
                    <a:pt x="439" y="0"/>
                  </a:lnTo>
                  <a:lnTo>
                    <a:pt x="419" y="2"/>
                  </a:lnTo>
                  <a:lnTo>
                    <a:pt x="401" y="7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9" y="20"/>
                  </a:lnTo>
                  <a:lnTo>
                    <a:pt x="374" y="26"/>
                  </a:lnTo>
                  <a:lnTo>
                    <a:pt x="361" y="19"/>
                  </a:lnTo>
                  <a:lnTo>
                    <a:pt x="346" y="14"/>
                  </a:lnTo>
                  <a:lnTo>
                    <a:pt x="329" y="11"/>
                  </a:lnTo>
                  <a:lnTo>
                    <a:pt x="312" y="10"/>
                  </a:lnTo>
                  <a:lnTo>
                    <a:pt x="300" y="11"/>
                  </a:lnTo>
                  <a:lnTo>
                    <a:pt x="288" y="12"/>
                  </a:lnTo>
                  <a:lnTo>
                    <a:pt x="266" y="18"/>
                  </a:lnTo>
                  <a:lnTo>
                    <a:pt x="256" y="23"/>
                  </a:lnTo>
                  <a:lnTo>
                    <a:pt x="247" y="28"/>
                  </a:lnTo>
                  <a:lnTo>
                    <a:pt x="240" y="34"/>
                  </a:lnTo>
                  <a:lnTo>
                    <a:pt x="233" y="40"/>
                  </a:lnTo>
                  <a:lnTo>
                    <a:pt x="220" y="36"/>
                  </a:lnTo>
                  <a:lnTo>
                    <a:pt x="206" y="33"/>
                  </a:lnTo>
                  <a:lnTo>
                    <a:pt x="191" y="32"/>
                  </a:lnTo>
                  <a:lnTo>
                    <a:pt x="176" y="31"/>
                  </a:lnTo>
                  <a:lnTo>
                    <a:pt x="153" y="32"/>
                  </a:lnTo>
                  <a:lnTo>
                    <a:pt x="132" y="37"/>
                  </a:lnTo>
                  <a:lnTo>
                    <a:pt x="113" y="43"/>
                  </a:lnTo>
                  <a:lnTo>
                    <a:pt x="97" y="52"/>
                  </a:lnTo>
                  <a:lnTo>
                    <a:pt x="83" y="62"/>
                  </a:lnTo>
                  <a:lnTo>
                    <a:pt x="73" y="74"/>
                  </a:lnTo>
                  <a:lnTo>
                    <a:pt x="69" y="81"/>
                  </a:lnTo>
                  <a:lnTo>
                    <a:pt x="66" y="88"/>
                  </a:lnTo>
                  <a:lnTo>
                    <a:pt x="65" y="95"/>
                  </a:lnTo>
                  <a:lnTo>
                    <a:pt x="64" y="102"/>
                  </a:lnTo>
                  <a:lnTo>
                    <a:pt x="64" y="107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" name="Freeform 4"/>
            <p:cNvSpPr>
              <a:spLocks/>
            </p:cNvSpPr>
            <p:nvPr/>
          </p:nvSpPr>
          <p:spPr bwMode="auto">
            <a:xfrm>
              <a:off x="858" y="983"/>
              <a:ext cx="720" cy="336"/>
            </a:xfrm>
            <a:custGeom>
              <a:avLst/>
              <a:gdLst>
                <a:gd name="T0" fmla="*/ 39 w 720"/>
                <a:gd name="T1" fmla="*/ 117 h 336"/>
                <a:gd name="T2" fmla="*/ 11 w 720"/>
                <a:gd name="T3" fmla="*/ 133 h 336"/>
                <a:gd name="T4" fmla="*/ 0 w 720"/>
                <a:gd name="T5" fmla="*/ 158 h 336"/>
                <a:gd name="T6" fmla="*/ 6 w 720"/>
                <a:gd name="T7" fmla="*/ 175 h 336"/>
                <a:gd name="T8" fmla="*/ 21 w 720"/>
                <a:gd name="T9" fmla="*/ 190 h 336"/>
                <a:gd name="T10" fmla="*/ 27 w 720"/>
                <a:gd name="T11" fmla="*/ 204 h 336"/>
                <a:gd name="T12" fmla="*/ 16 w 720"/>
                <a:gd name="T13" fmla="*/ 229 h 336"/>
                <a:gd name="T14" fmla="*/ 28 w 720"/>
                <a:gd name="T15" fmla="*/ 255 h 336"/>
                <a:gd name="T16" fmla="*/ 60 w 720"/>
                <a:gd name="T17" fmla="*/ 271 h 336"/>
                <a:gd name="T18" fmla="*/ 93 w 720"/>
                <a:gd name="T19" fmla="*/ 275 h 336"/>
                <a:gd name="T20" fmla="*/ 106 w 720"/>
                <a:gd name="T21" fmla="*/ 284 h 336"/>
                <a:gd name="T22" fmla="*/ 144 w 720"/>
                <a:gd name="T23" fmla="*/ 305 h 336"/>
                <a:gd name="T24" fmla="*/ 191 w 720"/>
                <a:gd name="T25" fmla="*/ 315 h 336"/>
                <a:gd name="T26" fmla="*/ 243 w 720"/>
                <a:gd name="T27" fmla="*/ 313 h 336"/>
                <a:gd name="T28" fmla="*/ 274 w 720"/>
                <a:gd name="T29" fmla="*/ 304 h 336"/>
                <a:gd name="T30" fmla="*/ 303 w 720"/>
                <a:gd name="T31" fmla="*/ 323 h 336"/>
                <a:gd name="T32" fmla="*/ 340 w 720"/>
                <a:gd name="T33" fmla="*/ 334 h 336"/>
                <a:gd name="T34" fmla="*/ 386 w 720"/>
                <a:gd name="T35" fmla="*/ 335 h 336"/>
                <a:gd name="T36" fmla="*/ 435 w 720"/>
                <a:gd name="T37" fmla="*/ 322 h 336"/>
                <a:gd name="T38" fmla="*/ 469 w 720"/>
                <a:gd name="T39" fmla="*/ 296 h 336"/>
                <a:gd name="T40" fmla="*/ 488 w 720"/>
                <a:gd name="T41" fmla="*/ 290 h 336"/>
                <a:gd name="T42" fmla="*/ 527 w 720"/>
                <a:gd name="T43" fmla="*/ 295 h 336"/>
                <a:gd name="T44" fmla="*/ 581 w 720"/>
                <a:gd name="T45" fmla="*/ 285 h 336"/>
                <a:gd name="T46" fmla="*/ 615 w 720"/>
                <a:gd name="T47" fmla="*/ 258 h 336"/>
                <a:gd name="T48" fmla="*/ 623 w 720"/>
                <a:gd name="T49" fmla="*/ 234 h 336"/>
                <a:gd name="T50" fmla="*/ 662 w 720"/>
                <a:gd name="T51" fmla="*/ 226 h 336"/>
                <a:gd name="T52" fmla="*/ 704 w 720"/>
                <a:gd name="T53" fmla="*/ 200 h 336"/>
                <a:gd name="T54" fmla="*/ 720 w 720"/>
                <a:gd name="T55" fmla="*/ 163 h 336"/>
                <a:gd name="T56" fmla="*/ 707 w 720"/>
                <a:gd name="T57" fmla="*/ 129 h 336"/>
                <a:gd name="T58" fmla="*/ 699 w 720"/>
                <a:gd name="T59" fmla="*/ 114 h 336"/>
                <a:gd name="T60" fmla="*/ 702 w 720"/>
                <a:gd name="T61" fmla="*/ 87 h 336"/>
                <a:gd name="T62" fmla="*/ 685 w 720"/>
                <a:gd name="T63" fmla="*/ 62 h 336"/>
                <a:gd name="T64" fmla="*/ 652 w 720"/>
                <a:gd name="T65" fmla="*/ 45 h 336"/>
                <a:gd name="T66" fmla="*/ 634 w 720"/>
                <a:gd name="T67" fmla="*/ 33 h 336"/>
                <a:gd name="T68" fmla="*/ 611 w 720"/>
                <a:gd name="T69" fmla="*/ 12 h 336"/>
                <a:gd name="T70" fmla="*/ 573 w 720"/>
                <a:gd name="T71" fmla="*/ 1 h 336"/>
                <a:gd name="T72" fmla="*/ 525 w 720"/>
                <a:gd name="T73" fmla="*/ 5 h 336"/>
                <a:gd name="T74" fmla="*/ 497 w 720"/>
                <a:gd name="T75" fmla="*/ 18 h 336"/>
                <a:gd name="T76" fmla="*/ 456 w 720"/>
                <a:gd name="T77" fmla="*/ 1 h 336"/>
                <a:gd name="T78" fmla="*/ 401 w 720"/>
                <a:gd name="T79" fmla="*/ 7 h 336"/>
                <a:gd name="T80" fmla="*/ 379 w 720"/>
                <a:gd name="T81" fmla="*/ 20 h 336"/>
                <a:gd name="T82" fmla="*/ 361 w 720"/>
                <a:gd name="T83" fmla="*/ 19 h 336"/>
                <a:gd name="T84" fmla="*/ 312 w 720"/>
                <a:gd name="T85" fmla="*/ 10 h 336"/>
                <a:gd name="T86" fmla="*/ 266 w 720"/>
                <a:gd name="T87" fmla="*/ 18 h 336"/>
                <a:gd name="T88" fmla="*/ 240 w 720"/>
                <a:gd name="T89" fmla="*/ 34 h 336"/>
                <a:gd name="T90" fmla="*/ 220 w 720"/>
                <a:gd name="T91" fmla="*/ 36 h 336"/>
                <a:gd name="T92" fmla="*/ 176 w 720"/>
                <a:gd name="T93" fmla="*/ 31 h 336"/>
                <a:gd name="T94" fmla="*/ 113 w 720"/>
                <a:gd name="T95" fmla="*/ 43 h 336"/>
                <a:gd name="T96" fmla="*/ 73 w 720"/>
                <a:gd name="T97" fmla="*/ 74 h 336"/>
                <a:gd name="T98" fmla="*/ 65 w 720"/>
                <a:gd name="T99" fmla="*/ 95 h 336"/>
                <a:gd name="T100" fmla="*/ 65 w 720"/>
                <a:gd name="T101" fmla="*/ 112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0"/>
                <a:gd name="T154" fmla="*/ 0 h 336"/>
                <a:gd name="T155" fmla="*/ 720 w 720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0" h="336">
                  <a:moveTo>
                    <a:pt x="65" y="112"/>
                  </a:moveTo>
                  <a:lnTo>
                    <a:pt x="52" y="114"/>
                  </a:lnTo>
                  <a:lnTo>
                    <a:pt x="39" y="117"/>
                  </a:lnTo>
                  <a:lnTo>
                    <a:pt x="28" y="121"/>
                  </a:lnTo>
                  <a:lnTo>
                    <a:pt x="19" y="127"/>
                  </a:lnTo>
                  <a:lnTo>
                    <a:pt x="11" y="133"/>
                  </a:lnTo>
                  <a:lnTo>
                    <a:pt x="5" y="141"/>
                  </a:lnTo>
                  <a:lnTo>
                    <a:pt x="1" y="149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0" y="181"/>
                  </a:lnTo>
                  <a:lnTo>
                    <a:pt x="15" y="186"/>
                  </a:lnTo>
                  <a:lnTo>
                    <a:pt x="21" y="190"/>
                  </a:lnTo>
                  <a:lnTo>
                    <a:pt x="36" y="198"/>
                  </a:lnTo>
                  <a:lnTo>
                    <a:pt x="35" y="197"/>
                  </a:lnTo>
                  <a:lnTo>
                    <a:pt x="27" y="204"/>
                  </a:lnTo>
                  <a:lnTo>
                    <a:pt x="21" y="212"/>
                  </a:lnTo>
                  <a:lnTo>
                    <a:pt x="17" y="220"/>
                  </a:lnTo>
                  <a:lnTo>
                    <a:pt x="16" y="229"/>
                  </a:lnTo>
                  <a:lnTo>
                    <a:pt x="17" y="238"/>
                  </a:lnTo>
                  <a:lnTo>
                    <a:pt x="22" y="247"/>
                  </a:lnTo>
                  <a:lnTo>
                    <a:pt x="28" y="255"/>
                  </a:lnTo>
                  <a:lnTo>
                    <a:pt x="37" y="261"/>
                  </a:lnTo>
                  <a:lnTo>
                    <a:pt x="48" y="267"/>
                  </a:lnTo>
                  <a:lnTo>
                    <a:pt x="60" y="271"/>
                  </a:lnTo>
                  <a:lnTo>
                    <a:pt x="73" y="274"/>
                  </a:lnTo>
                  <a:lnTo>
                    <a:pt x="88" y="275"/>
                  </a:lnTo>
                  <a:lnTo>
                    <a:pt x="93" y="275"/>
                  </a:lnTo>
                  <a:lnTo>
                    <a:pt x="97" y="274"/>
                  </a:lnTo>
                  <a:lnTo>
                    <a:pt x="97" y="275"/>
                  </a:lnTo>
                  <a:lnTo>
                    <a:pt x="106" y="284"/>
                  </a:lnTo>
                  <a:lnTo>
                    <a:pt x="117" y="292"/>
                  </a:lnTo>
                  <a:lnTo>
                    <a:pt x="130" y="299"/>
                  </a:lnTo>
                  <a:lnTo>
                    <a:pt x="144" y="305"/>
                  </a:lnTo>
                  <a:lnTo>
                    <a:pt x="158" y="310"/>
                  </a:lnTo>
                  <a:lnTo>
                    <a:pt x="174" y="313"/>
                  </a:lnTo>
                  <a:lnTo>
                    <a:pt x="191" y="315"/>
                  </a:lnTo>
                  <a:lnTo>
                    <a:pt x="208" y="316"/>
                  </a:lnTo>
                  <a:lnTo>
                    <a:pt x="226" y="315"/>
                  </a:lnTo>
                  <a:lnTo>
                    <a:pt x="243" y="313"/>
                  </a:lnTo>
                  <a:lnTo>
                    <a:pt x="259" y="309"/>
                  </a:lnTo>
                  <a:lnTo>
                    <a:pt x="274" y="304"/>
                  </a:lnTo>
                  <a:lnTo>
                    <a:pt x="283" y="311"/>
                  </a:lnTo>
                  <a:lnTo>
                    <a:pt x="292" y="317"/>
                  </a:lnTo>
                  <a:lnTo>
                    <a:pt x="303" y="323"/>
                  </a:lnTo>
                  <a:lnTo>
                    <a:pt x="315" y="328"/>
                  </a:lnTo>
                  <a:lnTo>
                    <a:pt x="327" y="331"/>
                  </a:lnTo>
                  <a:lnTo>
                    <a:pt x="340" y="334"/>
                  </a:lnTo>
                  <a:lnTo>
                    <a:pt x="354" y="335"/>
                  </a:lnTo>
                  <a:lnTo>
                    <a:pt x="368" y="336"/>
                  </a:lnTo>
                  <a:lnTo>
                    <a:pt x="386" y="335"/>
                  </a:lnTo>
                  <a:lnTo>
                    <a:pt x="403" y="332"/>
                  </a:lnTo>
                  <a:lnTo>
                    <a:pt x="420" y="328"/>
                  </a:lnTo>
                  <a:lnTo>
                    <a:pt x="435" y="322"/>
                  </a:lnTo>
                  <a:lnTo>
                    <a:pt x="448" y="314"/>
                  </a:lnTo>
                  <a:lnTo>
                    <a:pt x="460" y="306"/>
                  </a:lnTo>
                  <a:lnTo>
                    <a:pt x="469" y="296"/>
                  </a:lnTo>
                  <a:lnTo>
                    <a:pt x="476" y="285"/>
                  </a:lnTo>
                  <a:lnTo>
                    <a:pt x="488" y="290"/>
                  </a:lnTo>
                  <a:lnTo>
                    <a:pt x="500" y="293"/>
                  </a:lnTo>
                  <a:lnTo>
                    <a:pt x="514" y="294"/>
                  </a:lnTo>
                  <a:lnTo>
                    <a:pt x="527" y="295"/>
                  </a:lnTo>
                  <a:lnTo>
                    <a:pt x="546" y="294"/>
                  </a:lnTo>
                  <a:lnTo>
                    <a:pt x="564" y="290"/>
                  </a:lnTo>
                  <a:lnTo>
                    <a:pt x="581" y="285"/>
                  </a:lnTo>
                  <a:lnTo>
                    <a:pt x="595" y="277"/>
                  </a:lnTo>
                  <a:lnTo>
                    <a:pt x="607" y="268"/>
                  </a:lnTo>
                  <a:lnTo>
                    <a:pt x="615" y="258"/>
                  </a:lnTo>
                  <a:lnTo>
                    <a:pt x="621" y="246"/>
                  </a:lnTo>
                  <a:lnTo>
                    <a:pt x="623" y="240"/>
                  </a:lnTo>
                  <a:lnTo>
                    <a:pt x="623" y="234"/>
                  </a:lnTo>
                  <a:lnTo>
                    <a:pt x="643" y="231"/>
                  </a:lnTo>
                  <a:lnTo>
                    <a:pt x="662" y="226"/>
                  </a:lnTo>
                  <a:lnTo>
                    <a:pt x="678" y="219"/>
                  </a:lnTo>
                  <a:lnTo>
                    <a:pt x="693" y="210"/>
                  </a:lnTo>
                  <a:lnTo>
                    <a:pt x="704" y="200"/>
                  </a:lnTo>
                  <a:lnTo>
                    <a:pt x="713" y="189"/>
                  </a:lnTo>
                  <a:lnTo>
                    <a:pt x="718" y="176"/>
                  </a:lnTo>
                  <a:lnTo>
                    <a:pt x="720" y="163"/>
                  </a:lnTo>
                  <a:lnTo>
                    <a:pt x="719" y="151"/>
                  </a:lnTo>
                  <a:lnTo>
                    <a:pt x="714" y="140"/>
                  </a:lnTo>
                  <a:lnTo>
                    <a:pt x="707" y="129"/>
                  </a:lnTo>
                  <a:lnTo>
                    <a:pt x="697" y="119"/>
                  </a:lnTo>
                  <a:lnTo>
                    <a:pt x="696" y="119"/>
                  </a:lnTo>
                  <a:lnTo>
                    <a:pt x="699" y="114"/>
                  </a:lnTo>
                  <a:lnTo>
                    <a:pt x="701" y="108"/>
                  </a:lnTo>
                  <a:lnTo>
                    <a:pt x="703" y="97"/>
                  </a:lnTo>
                  <a:lnTo>
                    <a:pt x="702" y="87"/>
                  </a:lnTo>
                  <a:lnTo>
                    <a:pt x="698" y="78"/>
                  </a:lnTo>
                  <a:lnTo>
                    <a:pt x="693" y="70"/>
                  </a:lnTo>
                  <a:lnTo>
                    <a:pt x="685" y="62"/>
                  </a:lnTo>
                  <a:lnTo>
                    <a:pt x="676" y="56"/>
                  </a:lnTo>
                  <a:lnTo>
                    <a:pt x="665" y="50"/>
                  </a:lnTo>
                  <a:lnTo>
                    <a:pt x="652" y="45"/>
                  </a:lnTo>
                  <a:lnTo>
                    <a:pt x="638" y="42"/>
                  </a:lnTo>
                  <a:lnTo>
                    <a:pt x="634" y="33"/>
                  </a:lnTo>
                  <a:lnTo>
                    <a:pt x="628" y="25"/>
                  </a:lnTo>
                  <a:lnTo>
                    <a:pt x="620" y="18"/>
                  </a:lnTo>
                  <a:lnTo>
                    <a:pt x="611" y="12"/>
                  </a:lnTo>
                  <a:lnTo>
                    <a:pt x="599" y="7"/>
                  </a:lnTo>
                  <a:lnTo>
                    <a:pt x="587" y="3"/>
                  </a:lnTo>
                  <a:lnTo>
                    <a:pt x="573" y="1"/>
                  </a:lnTo>
                  <a:lnTo>
                    <a:pt x="559" y="0"/>
                  </a:lnTo>
                  <a:lnTo>
                    <a:pt x="541" y="1"/>
                  </a:lnTo>
                  <a:lnTo>
                    <a:pt x="525" y="5"/>
                  </a:lnTo>
                  <a:lnTo>
                    <a:pt x="510" y="11"/>
                  </a:lnTo>
                  <a:lnTo>
                    <a:pt x="497" y="18"/>
                  </a:lnTo>
                  <a:lnTo>
                    <a:pt x="485" y="11"/>
                  </a:lnTo>
                  <a:lnTo>
                    <a:pt x="471" y="5"/>
                  </a:lnTo>
                  <a:lnTo>
                    <a:pt x="456" y="1"/>
                  </a:lnTo>
                  <a:lnTo>
                    <a:pt x="439" y="0"/>
                  </a:lnTo>
                  <a:lnTo>
                    <a:pt x="419" y="2"/>
                  </a:lnTo>
                  <a:lnTo>
                    <a:pt x="401" y="7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9" y="20"/>
                  </a:lnTo>
                  <a:lnTo>
                    <a:pt x="374" y="26"/>
                  </a:lnTo>
                  <a:lnTo>
                    <a:pt x="361" y="19"/>
                  </a:lnTo>
                  <a:lnTo>
                    <a:pt x="346" y="14"/>
                  </a:lnTo>
                  <a:lnTo>
                    <a:pt x="329" y="11"/>
                  </a:lnTo>
                  <a:lnTo>
                    <a:pt x="312" y="10"/>
                  </a:lnTo>
                  <a:lnTo>
                    <a:pt x="300" y="11"/>
                  </a:lnTo>
                  <a:lnTo>
                    <a:pt x="288" y="12"/>
                  </a:lnTo>
                  <a:lnTo>
                    <a:pt x="266" y="18"/>
                  </a:lnTo>
                  <a:lnTo>
                    <a:pt x="256" y="23"/>
                  </a:lnTo>
                  <a:lnTo>
                    <a:pt x="247" y="28"/>
                  </a:lnTo>
                  <a:lnTo>
                    <a:pt x="240" y="34"/>
                  </a:lnTo>
                  <a:lnTo>
                    <a:pt x="233" y="40"/>
                  </a:lnTo>
                  <a:lnTo>
                    <a:pt x="220" y="36"/>
                  </a:lnTo>
                  <a:lnTo>
                    <a:pt x="206" y="33"/>
                  </a:lnTo>
                  <a:lnTo>
                    <a:pt x="191" y="32"/>
                  </a:lnTo>
                  <a:lnTo>
                    <a:pt x="176" y="31"/>
                  </a:lnTo>
                  <a:lnTo>
                    <a:pt x="153" y="32"/>
                  </a:lnTo>
                  <a:lnTo>
                    <a:pt x="132" y="37"/>
                  </a:lnTo>
                  <a:lnTo>
                    <a:pt x="113" y="43"/>
                  </a:lnTo>
                  <a:lnTo>
                    <a:pt x="97" y="52"/>
                  </a:lnTo>
                  <a:lnTo>
                    <a:pt x="83" y="62"/>
                  </a:lnTo>
                  <a:lnTo>
                    <a:pt x="73" y="74"/>
                  </a:lnTo>
                  <a:lnTo>
                    <a:pt x="69" y="81"/>
                  </a:lnTo>
                  <a:lnTo>
                    <a:pt x="66" y="88"/>
                  </a:lnTo>
                  <a:lnTo>
                    <a:pt x="65" y="95"/>
                  </a:lnTo>
                  <a:lnTo>
                    <a:pt x="64" y="102"/>
                  </a:lnTo>
                  <a:lnTo>
                    <a:pt x="64" y="107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Freeform 5"/>
            <p:cNvSpPr>
              <a:spLocks/>
            </p:cNvSpPr>
            <p:nvPr/>
          </p:nvSpPr>
          <p:spPr bwMode="auto">
            <a:xfrm>
              <a:off x="894" y="1181"/>
              <a:ext cx="42" cy="6"/>
            </a:xfrm>
            <a:custGeom>
              <a:avLst/>
              <a:gdLst>
                <a:gd name="T0" fmla="*/ 0 w 42"/>
                <a:gd name="T1" fmla="*/ 0 h 6"/>
                <a:gd name="T2" fmla="*/ 18 w 42"/>
                <a:gd name="T3" fmla="*/ 5 h 6"/>
                <a:gd name="T4" fmla="*/ 36 w 42"/>
                <a:gd name="T5" fmla="*/ 6 h 6"/>
                <a:gd name="T6" fmla="*/ 42 w 4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"/>
                <a:gd name="T14" fmla="*/ 42 w 4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">
                  <a:moveTo>
                    <a:pt x="0" y="0"/>
                  </a:moveTo>
                  <a:lnTo>
                    <a:pt x="18" y="5"/>
                  </a:lnTo>
                  <a:lnTo>
                    <a:pt x="36" y="6"/>
                  </a:lnTo>
                  <a:lnTo>
                    <a:pt x="42" y="6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Freeform 6"/>
            <p:cNvSpPr>
              <a:spLocks/>
            </p:cNvSpPr>
            <p:nvPr/>
          </p:nvSpPr>
          <p:spPr bwMode="auto">
            <a:xfrm>
              <a:off x="955" y="1254"/>
              <a:ext cx="18" cy="3"/>
            </a:xfrm>
            <a:custGeom>
              <a:avLst/>
              <a:gdLst>
                <a:gd name="T0" fmla="*/ 0 w 18"/>
                <a:gd name="T1" fmla="*/ 3 h 3"/>
                <a:gd name="T2" fmla="*/ 9 w 18"/>
                <a:gd name="T3" fmla="*/ 2 h 3"/>
                <a:gd name="T4" fmla="*/ 18 w 18"/>
                <a:gd name="T5" fmla="*/ 0 h 3"/>
                <a:gd name="T6" fmla="*/ 0 60000 65536"/>
                <a:gd name="T7" fmla="*/ 0 60000 65536"/>
                <a:gd name="T8" fmla="*/ 0 60000 65536"/>
                <a:gd name="T9" fmla="*/ 0 w 18"/>
                <a:gd name="T10" fmla="*/ 0 h 3"/>
                <a:gd name="T11" fmla="*/ 18 w 1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">
                  <a:moveTo>
                    <a:pt x="0" y="3"/>
                  </a:moveTo>
                  <a:lnTo>
                    <a:pt x="9" y="2"/>
                  </a:lnTo>
                  <a:lnTo>
                    <a:pt x="18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Freeform 7"/>
            <p:cNvSpPr>
              <a:spLocks/>
            </p:cNvSpPr>
            <p:nvPr/>
          </p:nvSpPr>
          <p:spPr bwMode="auto">
            <a:xfrm>
              <a:off x="1121" y="1274"/>
              <a:ext cx="11" cy="13"/>
            </a:xfrm>
            <a:custGeom>
              <a:avLst/>
              <a:gdLst>
                <a:gd name="T0" fmla="*/ 0 w 11"/>
                <a:gd name="T1" fmla="*/ 0 h 13"/>
                <a:gd name="T2" fmla="*/ 5 w 11"/>
                <a:gd name="T3" fmla="*/ 7 h 13"/>
                <a:gd name="T4" fmla="*/ 11 w 11"/>
                <a:gd name="T5" fmla="*/ 13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0" y="0"/>
                  </a:moveTo>
                  <a:lnTo>
                    <a:pt x="5" y="7"/>
                  </a:lnTo>
                  <a:lnTo>
                    <a:pt x="11" y="13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8"/>
            <p:cNvSpPr>
              <a:spLocks/>
            </p:cNvSpPr>
            <p:nvPr/>
          </p:nvSpPr>
          <p:spPr bwMode="auto">
            <a:xfrm>
              <a:off x="1334" y="1253"/>
              <a:ext cx="4" cy="15"/>
            </a:xfrm>
            <a:custGeom>
              <a:avLst/>
              <a:gdLst>
                <a:gd name="T0" fmla="*/ 0 w 4"/>
                <a:gd name="T1" fmla="*/ 15 h 15"/>
                <a:gd name="T2" fmla="*/ 2 w 4"/>
                <a:gd name="T3" fmla="*/ 8 h 15"/>
                <a:gd name="T4" fmla="*/ 4 w 4"/>
                <a:gd name="T5" fmla="*/ 0 h 15"/>
                <a:gd name="T6" fmla="*/ 0 60000 65536"/>
                <a:gd name="T7" fmla="*/ 0 60000 65536"/>
                <a:gd name="T8" fmla="*/ 0 60000 65536"/>
                <a:gd name="T9" fmla="*/ 0 w 4"/>
                <a:gd name="T10" fmla="*/ 0 h 15"/>
                <a:gd name="T11" fmla="*/ 4 w 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5">
                  <a:moveTo>
                    <a:pt x="0" y="15"/>
                  </a:moveTo>
                  <a:lnTo>
                    <a:pt x="2" y="8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" name="Freeform 9"/>
            <p:cNvSpPr>
              <a:spLocks/>
            </p:cNvSpPr>
            <p:nvPr/>
          </p:nvSpPr>
          <p:spPr bwMode="auto">
            <a:xfrm>
              <a:off x="1427" y="1162"/>
              <a:ext cx="54" cy="55"/>
            </a:xfrm>
            <a:custGeom>
              <a:avLst/>
              <a:gdLst>
                <a:gd name="T0" fmla="*/ 54 w 54"/>
                <a:gd name="T1" fmla="*/ 55 h 55"/>
                <a:gd name="T2" fmla="*/ 54 w 54"/>
                <a:gd name="T3" fmla="*/ 55 h 55"/>
                <a:gd name="T4" fmla="*/ 53 w 54"/>
                <a:gd name="T5" fmla="*/ 46 h 55"/>
                <a:gd name="T6" fmla="*/ 50 w 54"/>
                <a:gd name="T7" fmla="*/ 38 h 55"/>
                <a:gd name="T8" fmla="*/ 46 w 54"/>
                <a:gd name="T9" fmla="*/ 30 h 55"/>
                <a:gd name="T10" fmla="*/ 39 w 54"/>
                <a:gd name="T11" fmla="*/ 22 h 55"/>
                <a:gd name="T12" fmla="*/ 32 w 54"/>
                <a:gd name="T13" fmla="*/ 16 h 55"/>
                <a:gd name="T14" fmla="*/ 22 w 54"/>
                <a:gd name="T15" fmla="*/ 9 h 55"/>
                <a:gd name="T16" fmla="*/ 12 w 54"/>
                <a:gd name="T17" fmla="*/ 4 h 55"/>
                <a:gd name="T18" fmla="*/ 0 w 5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5"/>
                <a:gd name="T32" fmla="*/ 54 w 5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5">
                  <a:moveTo>
                    <a:pt x="54" y="55"/>
                  </a:moveTo>
                  <a:lnTo>
                    <a:pt x="54" y="55"/>
                  </a:lnTo>
                  <a:lnTo>
                    <a:pt x="53" y="46"/>
                  </a:lnTo>
                  <a:lnTo>
                    <a:pt x="50" y="38"/>
                  </a:lnTo>
                  <a:lnTo>
                    <a:pt x="46" y="30"/>
                  </a:lnTo>
                  <a:lnTo>
                    <a:pt x="39" y="22"/>
                  </a:lnTo>
                  <a:lnTo>
                    <a:pt x="32" y="16"/>
                  </a:lnTo>
                  <a:lnTo>
                    <a:pt x="22" y="9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" name="Freeform 10"/>
            <p:cNvSpPr>
              <a:spLocks/>
            </p:cNvSpPr>
            <p:nvPr/>
          </p:nvSpPr>
          <p:spPr bwMode="auto">
            <a:xfrm>
              <a:off x="1530" y="1102"/>
              <a:ext cx="24" cy="21"/>
            </a:xfrm>
            <a:custGeom>
              <a:avLst/>
              <a:gdLst>
                <a:gd name="T0" fmla="*/ 0 w 24"/>
                <a:gd name="T1" fmla="*/ 21 h 21"/>
                <a:gd name="T2" fmla="*/ 8 w 24"/>
                <a:gd name="T3" fmla="*/ 16 h 21"/>
                <a:gd name="T4" fmla="*/ 14 w 24"/>
                <a:gd name="T5" fmla="*/ 11 h 21"/>
                <a:gd name="T6" fmla="*/ 20 w 24"/>
                <a:gd name="T7" fmla="*/ 6 h 21"/>
                <a:gd name="T8" fmla="*/ 24 w 2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21"/>
                  </a:moveTo>
                  <a:lnTo>
                    <a:pt x="8" y="16"/>
                  </a:lnTo>
                  <a:lnTo>
                    <a:pt x="14" y="11"/>
                  </a:lnTo>
                  <a:lnTo>
                    <a:pt x="20" y="6"/>
                  </a:lnTo>
                  <a:lnTo>
                    <a:pt x="24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Freeform 11"/>
            <p:cNvSpPr>
              <a:spLocks/>
            </p:cNvSpPr>
            <p:nvPr/>
          </p:nvSpPr>
          <p:spPr bwMode="auto">
            <a:xfrm>
              <a:off x="1496" y="1025"/>
              <a:ext cx="2" cy="10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10 h 10"/>
                <a:gd name="T4" fmla="*/ 2 w 2"/>
                <a:gd name="T5" fmla="*/ 9 h 10"/>
                <a:gd name="T6" fmla="*/ 1 w 2"/>
                <a:gd name="T7" fmla="*/ 5 h 10"/>
                <a:gd name="T8" fmla="*/ 0 w 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12"/>
            <p:cNvSpPr>
              <a:spLocks/>
            </p:cNvSpPr>
            <p:nvPr/>
          </p:nvSpPr>
          <p:spPr bwMode="auto">
            <a:xfrm>
              <a:off x="1342" y="1001"/>
              <a:ext cx="13" cy="13"/>
            </a:xfrm>
            <a:custGeom>
              <a:avLst/>
              <a:gdLst>
                <a:gd name="T0" fmla="*/ 13 w 13"/>
                <a:gd name="T1" fmla="*/ 0 h 13"/>
                <a:gd name="T2" fmla="*/ 6 w 13"/>
                <a:gd name="T3" fmla="*/ 6 h 13"/>
                <a:gd name="T4" fmla="*/ 0 w 13"/>
                <a:gd name="T5" fmla="*/ 13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13" y="0"/>
                  </a:moveTo>
                  <a:lnTo>
                    <a:pt x="6" y="6"/>
                  </a:lnTo>
                  <a:lnTo>
                    <a:pt x="0" y="13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" name="Freeform 13"/>
            <p:cNvSpPr>
              <a:spLocks/>
            </p:cNvSpPr>
            <p:nvPr/>
          </p:nvSpPr>
          <p:spPr bwMode="auto">
            <a:xfrm>
              <a:off x="1226" y="1009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2 w 6"/>
                <a:gd name="T3" fmla="*/ 5 h 10"/>
                <a:gd name="T4" fmla="*/ 0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6" y="0"/>
                  </a:moveTo>
                  <a:lnTo>
                    <a:pt x="2" y="5"/>
                  </a:lnTo>
                  <a:lnTo>
                    <a:pt x="0" y="1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" name="Freeform 14"/>
            <p:cNvSpPr>
              <a:spLocks/>
            </p:cNvSpPr>
            <p:nvPr/>
          </p:nvSpPr>
          <p:spPr bwMode="auto">
            <a:xfrm>
              <a:off x="1091" y="1023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11 w 22"/>
                <a:gd name="T3" fmla="*/ 5 h 11"/>
                <a:gd name="T4" fmla="*/ 0 w 22"/>
                <a:gd name="T5" fmla="*/ 0 h 11"/>
                <a:gd name="T6" fmla="*/ 0 60000 65536"/>
                <a:gd name="T7" fmla="*/ 0 60000 65536"/>
                <a:gd name="T8" fmla="*/ 0 60000 65536"/>
                <a:gd name="T9" fmla="*/ 0 w 22"/>
                <a:gd name="T10" fmla="*/ 0 h 11"/>
                <a:gd name="T11" fmla="*/ 22 w 2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1">
                  <a:moveTo>
                    <a:pt x="22" y="11"/>
                  </a:moveTo>
                  <a:lnTo>
                    <a:pt x="11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Freeform 15"/>
            <p:cNvSpPr>
              <a:spLocks/>
            </p:cNvSpPr>
            <p:nvPr/>
          </p:nvSpPr>
          <p:spPr bwMode="auto">
            <a:xfrm>
              <a:off x="923" y="1095"/>
              <a:ext cx="4" cy="11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6 h 11"/>
                <a:gd name="T4" fmla="*/ 4 w 4"/>
                <a:gd name="T5" fmla="*/ 11 h 11"/>
                <a:gd name="T6" fmla="*/ 0 60000 65536"/>
                <a:gd name="T7" fmla="*/ 0 60000 65536"/>
                <a:gd name="T8" fmla="*/ 0 60000 65536"/>
                <a:gd name="T9" fmla="*/ 0 w 4"/>
                <a:gd name="T10" fmla="*/ 0 h 11"/>
                <a:gd name="T11" fmla="*/ 4 w 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1">
                  <a:moveTo>
                    <a:pt x="0" y="0"/>
                  </a:moveTo>
                  <a:lnTo>
                    <a:pt x="2" y="6"/>
                  </a:lnTo>
                  <a:lnTo>
                    <a:pt x="4" y="11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Rectangle 16"/>
            <p:cNvSpPr>
              <a:spLocks noChangeArrowheads="1"/>
            </p:cNvSpPr>
            <p:nvPr/>
          </p:nvSpPr>
          <p:spPr bwMode="auto">
            <a:xfrm>
              <a:off x="1002" y="1057"/>
              <a:ext cx="390" cy="176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en-US" sz="2400"/>
            </a:p>
          </p:txBody>
        </p:sp>
      </p:grpSp>
      <p:sp>
        <p:nvSpPr>
          <p:cNvPr id="10243" name="Rectangle 17"/>
          <p:cNvSpPr>
            <a:spLocks noChangeArrowheads="1"/>
          </p:cNvSpPr>
          <p:nvPr/>
        </p:nvSpPr>
        <p:spPr bwMode="auto">
          <a:xfrm>
            <a:off x="4878388" y="3043238"/>
            <a:ext cx="79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Absorbed By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Atmosphere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350 W m</a:t>
            </a:r>
            <a:r>
              <a:rPr lang="en-US" sz="700" baseline="30000"/>
              <a:t>-2</a:t>
            </a:r>
          </a:p>
        </p:txBody>
      </p:sp>
      <p:sp>
        <p:nvSpPr>
          <p:cNvPr id="10244" name="Line 18"/>
          <p:cNvSpPr>
            <a:spLocks noChangeShapeType="1"/>
          </p:cNvSpPr>
          <p:nvPr/>
        </p:nvSpPr>
        <p:spPr bwMode="auto">
          <a:xfrm>
            <a:off x="2087563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19"/>
          <p:cNvSpPr>
            <a:spLocks noChangeShapeType="1"/>
          </p:cNvSpPr>
          <p:nvPr/>
        </p:nvSpPr>
        <p:spPr bwMode="auto">
          <a:xfrm>
            <a:off x="2538413" y="4413250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20"/>
          <p:cNvSpPr>
            <a:spLocks noChangeShapeType="1"/>
          </p:cNvSpPr>
          <p:nvPr/>
        </p:nvSpPr>
        <p:spPr bwMode="auto">
          <a:xfrm>
            <a:off x="2987675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21"/>
          <p:cNvSpPr>
            <a:spLocks noChangeShapeType="1"/>
          </p:cNvSpPr>
          <p:nvPr/>
        </p:nvSpPr>
        <p:spPr bwMode="auto">
          <a:xfrm>
            <a:off x="3438525" y="4413250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22"/>
          <p:cNvSpPr>
            <a:spLocks noChangeShapeType="1"/>
          </p:cNvSpPr>
          <p:nvPr/>
        </p:nvSpPr>
        <p:spPr bwMode="auto">
          <a:xfrm>
            <a:off x="3887788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23"/>
          <p:cNvSpPr>
            <a:spLocks noChangeShapeType="1"/>
          </p:cNvSpPr>
          <p:nvPr/>
        </p:nvSpPr>
        <p:spPr bwMode="auto">
          <a:xfrm>
            <a:off x="4337050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24"/>
          <p:cNvSpPr>
            <a:spLocks noChangeShapeType="1"/>
          </p:cNvSpPr>
          <p:nvPr/>
        </p:nvSpPr>
        <p:spPr bwMode="auto">
          <a:xfrm>
            <a:off x="4787900" y="4413250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25"/>
          <p:cNvSpPr>
            <a:spLocks noChangeShapeType="1"/>
          </p:cNvSpPr>
          <p:nvPr/>
        </p:nvSpPr>
        <p:spPr bwMode="auto">
          <a:xfrm>
            <a:off x="5237163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26"/>
          <p:cNvSpPr>
            <a:spLocks noChangeShapeType="1"/>
          </p:cNvSpPr>
          <p:nvPr/>
        </p:nvSpPr>
        <p:spPr bwMode="auto">
          <a:xfrm>
            <a:off x="5686425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27"/>
          <p:cNvSpPr>
            <a:spLocks noChangeShapeType="1"/>
          </p:cNvSpPr>
          <p:nvPr/>
        </p:nvSpPr>
        <p:spPr bwMode="auto">
          <a:xfrm>
            <a:off x="6137275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28"/>
          <p:cNvSpPr>
            <a:spLocks noChangeShapeType="1"/>
          </p:cNvSpPr>
          <p:nvPr/>
        </p:nvSpPr>
        <p:spPr bwMode="auto">
          <a:xfrm>
            <a:off x="6586538" y="44132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29"/>
          <p:cNvSpPr>
            <a:spLocks noChangeShapeType="1"/>
          </p:cNvSpPr>
          <p:nvPr/>
        </p:nvSpPr>
        <p:spPr bwMode="auto">
          <a:xfrm>
            <a:off x="7037388" y="4413250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30"/>
          <p:cNvSpPr>
            <a:spLocks noChangeShapeType="1"/>
          </p:cNvSpPr>
          <p:nvPr/>
        </p:nvSpPr>
        <p:spPr bwMode="auto">
          <a:xfrm>
            <a:off x="1868488" y="4637088"/>
            <a:ext cx="219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31"/>
          <p:cNvSpPr>
            <a:spLocks noChangeShapeType="1"/>
          </p:cNvSpPr>
          <p:nvPr/>
        </p:nvSpPr>
        <p:spPr bwMode="auto">
          <a:xfrm>
            <a:off x="2312988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32"/>
          <p:cNvSpPr>
            <a:spLocks noChangeShapeType="1"/>
          </p:cNvSpPr>
          <p:nvPr/>
        </p:nvSpPr>
        <p:spPr bwMode="auto">
          <a:xfrm>
            <a:off x="2762250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33"/>
          <p:cNvSpPr>
            <a:spLocks noChangeShapeType="1"/>
          </p:cNvSpPr>
          <p:nvPr/>
        </p:nvSpPr>
        <p:spPr bwMode="auto">
          <a:xfrm>
            <a:off x="3213100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34"/>
          <p:cNvSpPr>
            <a:spLocks noChangeShapeType="1"/>
          </p:cNvSpPr>
          <p:nvPr/>
        </p:nvSpPr>
        <p:spPr bwMode="auto">
          <a:xfrm>
            <a:off x="3662363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35"/>
          <p:cNvSpPr>
            <a:spLocks noChangeShapeType="1"/>
          </p:cNvSpPr>
          <p:nvPr/>
        </p:nvSpPr>
        <p:spPr bwMode="auto">
          <a:xfrm>
            <a:off x="4113213" y="4637088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36"/>
          <p:cNvSpPr>
            <a:spLocks noChangeShapeType="1"/>
          </p:cNvSpPr>
          <p:nvPr/>
        </p:nvSpPr>
        <p:spPr bwMode="auto">
          <a:xfrm>
            <a:off x="4562475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37"/>
          <p:cNvSpPr>
            <a:spLocks noChangeShapeType="1"/>
          </p:cNvSpPr>
          <p:nvPr/>
        </p:nvSpPr>
        <p:spPr bwMode="auto">
          <a:xfrm>
            <a:off x="5011738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38"/>
          <p:cNvSpPr>
            <a:spLocks noChangeShapeType="1"/>
          </p:cNvSpPr>
          <p:nvPr/>
        </p:nvSpPr>
        <p:spPr bwMode="auto">
          <a:xfrm>
            <a:off x="5462588" y="4637088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39"/>
          <p:cNvSpPr>
            <a:spLocks noChangeShapeType="1"/>
          </p:cNvSpPr>
          <p:nvPr/>
        </p:nvSpPr>
        <p:spPr bwMode="auto">
          <a:xfrm>
            <a:off x="5911850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40"/>
          <p:cNvSpPr>
            <a:spLocks noChangeShapeType="1"/>
          </p:cNvSpPr>
          <p:nvPr/>
        </p:nvSpPr>
        <p:spPr bwMode="auto">
          <a:xfrm>
            <a:off x="6362700" y="4637088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41"/>
          <p:cNvSpPr>
            <a:spLocks noChangeShapeType="1"/>
          </p:cNvSpPr>
          <p:nvPr/>
        </p:nvSpPr>
        <p:spPr bwMode="auto">
          <a:xfrm>
            <a:off x="6811963" y="4637088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42"/>
          <p:cNvSpPr>
            <a:spLocks noChangeShapeType="1"/>
          </p:cNvSpPr>
          <p:nvPr/>
        </p:nvSpPr>
        <p:spPr bwMode="auto">
          <a:xfrm>
            <a:off x="7261225" y="4637088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43"/>
          <p:cNvSpPr>
            <a:spLocks noChangeShapeType="1"/>
          </p:cNvSpPr>
          <p:nvPr/>
        </p:nvSpPr>
        <p:spPr bwMode="auto">
          <a:xfrm>
            <a:off x="2087563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44"/>
          <p:cNvSpPr>
            <a:spLocks noChangeShapeType="1"/>
          </p:cNvSpPr>
          <p:nvPr/>
        </p:nvSpPr>
        <p:spPr bwMode="auto">
          <a:xfrm>
            <a:off x="2538413" y="4329113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45"/>
          <p:cNvSpPr>
            <a:spLocks noChangeShapeType="1"/>
          </p:cNvSpPr>
          <p:nvPr/>
        </p:nvSpPr>
        <p:spPr bwMode="auto">
          <a:xfrm>
            <a:off x="2987675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46"/>
          <p:cNvSpPr>
            <a:spLocks noChangeShapeType="1"/>
          </p:cNvSpPr>
          <p:nvPr/>
        </p:nvSpPr>
        <p:spPr bwMode="auto">
          <a:xfrm>
            <a:off x="3438525" y="4329113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47"/>
          <p:cNvSpPr>
            <a:spLocks noChangeShapeType="1"/>
          </p:cNvSpPr>
          <p:nvPr/>
        </p:nvSpPr>
        <p:spPr bwMode="auto">
          <a:xfrm>
            <a:off x="3887788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48"/>
          <p:cNvSpPr>
            <a:spLocks noChangeShapeType="1"/>
          </p:cNvSpPr>
          <p:nvPr/>
        </p:nvSpPr>
        <p:spPr bwMode="auto">
          <a:xfrm>
            <a:off x="4337050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49"/>
          <p:cNvSpPr>
            <a:spLocks noChangeShapeType="1"/>
          </p:cNvSpPr>
          <p:nvPr/>
        </p:nvSpPr>
        <p:spPr bwMode="auto">
          <a:xfrm>
            <a:off x="4787900" y="4329113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50"/>
          <p:cNvSpPr>
            <a:spLocks noChangeShapeType="1"/>
          </p:cNvSpPr>
          <p:nvPr/>
        </p:nvSpPr>
        <p:spPr bwMode="auto">
          <a:xfrm>
            <a:off x="5237163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Line 51"/>
          <p:cNvSpPr>
            <a:spLocks noChangeShapeType="1"/>
          </p:cNvSpPr>
          <p:nvPr/>
        </p:nvSpPr>
        <p:spPr bwMode="auto">
          <a:xfrm>
            <a:off x="5686425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52"/>
          <p:cNvSpPr>
            <a:spLocks noChangeShapeType="1"/>
          </p:cNvSpPr>
          <p:nvPr/>
        </p:nvSpPr>
        <p:spPr bwMode="auto">
          <a:xfrm>
            <a:off x="6137275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53"/>
          <p:cNvSpPr>
            <a:spLocks noChangeShapeType="1"/>
          </p:cNvSpPr>
          <p:nvPr/>
        </p:nvSpPr>
        <p:spPr bwMode="auto">
          <a:xfrm>
            <a:off x="6586538" y="43291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54"/>
          <p:cNvSpPr>
            <a:spLocks noChangeShapeType="1"/>
          </p:cNvSpPr>
          <p:nvPr/>
        </p:nvSpPr>
        <p:spPr bwMode="auto">
          <a:xfrm>
            <a:off x="7037388" y="4329113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Line 55"/>
          <p:cNvSpPr>
            <a:spLocks noChangeShapeType="1"/>
          </p:cNvSpPr>
          <p:nvPr/>
        </p:nvSpPr>
        <p:spPr bwMode="auto">
          <a:xfrm>
            <a:off x="1868488" y="4552950"/>
            <a:ext cx="219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56"/>
          <p:cNvSpPr>
            <a:spLocks noChangeShapeType="1"/>
          </p:cNvSpPr>
          <p:nvPr/>
        </p:nvSpPr>
        <p:spPr bwMode="auto">
          <a:xfrm>
            <a:off x="2312988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Line 57"/>
          <p:cNvSpPr>
            <a:spLocks noChangeShapeType="1"/>
          </p:cNvSpPr>
          <p:nvPr/>
        </p:nvSpPr>
        <p:spPr bwMode="auto">
          <a:xfrm>
            <a:off x="2762250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58"/>
          <p:cNvSpPr>
            <a:spLocks noChangeShapeType="1"/>
          </p:cNvSpPr>
          <p:nvPr/>
        </p:nvSpPr>
        <p:spPr bwMode="auto">
          <a:xfrm>
            <a:off x="3213100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Line 59"/>
          <p:cNvSpPr>
            <a:spLocks noChangeShapeType="1"/>
          </p:cNvSpPr>
          <p:nvPr/>
        </p:nvSpPr>
        <p:spPr bwMode="auto">
          <a:xfrm>
            <a:off x="3662363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Line 60"/>
          <p:cNvSpPr>
            <a:spLocks noChangeShapeType="1"/>
          </p:cNvSpPr>
          <p:nvPr/>
        </p:nvSpPr>
        <p:spPr bwMode="auto">
          <a:xfrm>
            <a:off x="4113213" y="4552950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61"/>
          <p:cNvSpPr>
            <a:spLocks noChangeShapeType="1"/>
          </p:cNvSpPr>
          <p:nvPr/>
        </p:nvSpPr>
        <p:spPr bwMode="auto">
          <a:xfrm>
            <a:off x="4562475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62"/>
          <p:cNvSpPr>
            <a:spLocks noChangeShapeType="1"/>
          </p:cNvSpPr>
          <p:nvPr/>
        </p:nvSpPr>
        <p:spPr bwMode="auto">
          <a:xfrm>
            <a:off x="5011738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Line 63"/>
          <p:cNvSpPr>
            <a:spLocks noChangeShapeType="1"/>
          </p:cNvSpPr>
          <p:nvPr/>
        </p:nvSpPr>
        <p:spPr bwMode="auto">
          <a:xfrm>
            <a:off x="5462588" y="4552950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Line 64"/>
          <p:cNvSpPr>
            <a:spLocks noChangeShapeType="1"/>
          </p:cNvSpPr>
          <p:nvPr/>
        </p:nvSpPr>
        <p:spPr bwMode="auto">
          <a:xfrm>
            <a:off x="5911850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Line 65"/>
          <p:cNvSpPr>
            <a:spLocks noChangeShapeType="1"/>
          </p:cNvSpPr>
          <p:nvPr/>
        </p:nvSpPr>
        <p:spPr bwMode="auto">
          <a:xfrm>
            <a:off x="6362700" y="4552950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66"/>
          <p:cNvSpPr>
            <a:spLocks noChangeShapeType="1"/>
          </p:cNvSpPr>
          <p:nvPr/>
        </p:nvSpPr>
        <p:spPr bwMode="auto">
          <a:xfrm>
            <a:off x="6811963" y="4552950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Line 67"/>
          <p:cNvSpPr>
            <a:spLocks noChangeShapeType="1"/>
          </p:cNvSpPr>
          <p:nvPr/>
        </p:nvSpPr>
        <p:spPr bwMode="auto">
          <a:xfrm>
            <a:off x="7261225" y="4552950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68"/>
          <p:cNvSpPr>
            <a:spLocks noChangeShapeType="1"/>
          </p:cNvSpPr>
          <p:nvPr/>
        </p:nvSpPr>
        <p:spPr bwMode="auto">
          <a:xfrm>
            <a:off x="2087563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Line 69"/>
          <p:cNvSpPr>
            <a:spLocks noChangeShapeType="1"/>
          </p:cNvSpPr>
          <p:nvPr/>
        </p:nvSpPr>
        <p:spPr bwMode="auto">
          <a:xfrm>
            <a:off x="2538413" y="4244975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Line 70"/>
          <p:cNvSpPr>
            <a:spLocks noChangeShapeType="1"/>
          </p:cNvSpPr>
          <p:nvPr/>
        </p:nvSpPr>
        <p:spPr bwMode="auto">
          <a:xfrm>
            <a:off x="2987675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Line 71"/>
          <p:cNvSpPr>
            <a:spLocks noChangeShapeType="1"/>
          </p:cNvSpPr>
          <p:nvPr/>
        </p:nvSpPr>
        <p:spPr bwMode="auto">
          <a:xfrm>
            <a:off x="3438525" y="4244975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72"/>
          <p:cNvSpPr>
            <a:spLocks noChangeShapeType="1"/>
          </p:cNvSpPr>
          <p:nvPr/>
        </p:nvSpPr>
        <p:spPr bwMode="auto">
          <a:xfrm>
            <a:off x="3887788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Line 73"/>
          <p:cNvSpPr>
            <a:spLocks noChangeShapeType="1"/>
          </p:cNvSpPr>
          <p:nvPr/>
        </p:nvSpPr>
        <p:spPr bwMode="auto">
          <a:xfrm>
            <a:off x="4337050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Line 74"/>
          <p:cNvSpPr>
            <a:spLocks noChangeShapeType="1"/>
          </p:cNvSpPr>
          <p:nvPr/>
        </p:nvSpPr>
        <p:spPr bwMode="auto">
          <a:xfrm>
            <a:off x="4787900" y="4244975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Line 75"/>
          <p:cNvSpPr>
            <a:spLocks noChangeShapeType="1"/>
          </p:cNvSpPr>
          <p:nvPr/>
        </p:nvSpPr>
        <p:spPr bwMode="auto">
          <a:xfrm>
            <a:off x="5237163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Line 76"/>
          <p:cNvSpPr>
            <a:spLocks noChangeShapeType="1"/>
          </p:cNvSpPr>
          <p:nvPr/>
        </p:nvSpPr>
        <p:spPr bwMode="auto">
          <a:xfrm>
            <a:off x="5686425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Line 77"/>
          <p:cNvSpPr>
            <a:spLocks noChangeShapeType="1"/>
          </p:cNvSpPr>
          <p:nvPr/>
        </p:nvSpPr>
        <p:spPr bwMode="auto">
          <a:xfrm>
            <a:off x="6137275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Line 78"/>
          <p:cNvSpPr>
            <a:spLocks noChangeShapeType="1"/>
          </p:cNvSpPr>
          <p:nvPr/>
        </p:nvSpPr>
        <p:spPr bwMode="auto">
          <a:xfrm>
            <a:off x="6586538" y="4244975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Line 79"/>
          <p:cNvSpPr>
            <a:spLocks noChangeShapeType="1"/>
          </p:cNvSpPr>
          <p:nvPr/>
        </p:nvSpPr>
        <p:spPr bwMode="auto">
          <a:xfrm>
            <a:off x="7037388" y="4244975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Line 80"/>
          <p:cNvSpPr>
            <a:spLocks noChangeShapeType="1"/>
          </p:cNvSpPr>
          <p:nvPr/>
        </p:nvSpPr>
        <p:spPr bwMode="auto">
          <a:xfrm>
            <a:off x="1868488" y="4468813"/>
            <a:ext cx="219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Line 81"/>
          <p:cNvSpPr>
            <a:spLocks noChangeShapeType="1"/>
          </p:cNvSpPr>
          <p:nvPr/>
        </p:nvSpPr>
        <p:spPr bwMode="auto">
          <a:xfrm>
            <a:off x="2312988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Line 82"/>
          <p:cNvSpPr>
            <a:spLocks noChangeShapeType="1"/>
          </p:cNvSpPr>
          <p:nvPr/>
        </p:nvSpPr>
        <p:spPr bwMode="auto">
          <a:xfrm>
            <a:off x="2762250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Line 83"/>
          <p:cNvSpPr>
            <a:spLocks noChangeShapeType="1"/>
          </p:cNvSpPr>
          <p:nvPr/>
        </p:nvSpPr>
        <p:spPr bwMode="auto">
          <a:xfrm>
            <a:off x="3213100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Line 84"/>
          <p:cNvSpPr>
            <a:spLocks noChangeShapeType="1"/>
          </p:cNvSpPr>
          <p:nvPr/>
        </p:nvSpPr>
        <p:spPr bwMode="auto">
          <a:xfrm>
            <a:off x="3662363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Line 85"/>
          <p:cNvSpPr>
            <a:spLocks noChangeShapeType="1"/>
          </p:cNvSpPr>
          <p:nvPr/>
        </p:nvSpPr>
        <p:spPr bwMode="auto">
          <a:xfrm>
            <a:off x="4113213" y="4468813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Line 86"/>
          <p:cNvSpPr>
            <a:spLocks noChangeShapeType="1"/>
          </p:cNvSpPr>
          <p:nvPr/>
        </p:nvSpPr>
        <p:spPr bwMode="auto">
          <a:xfrm>
            <a:off x="4562475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Line 87"/>
          <p:cNvSpPr>
            <a:spLocks noChangeShapeType="1"/>
          </p:cNvSpPr>
          <p:nvPr/>
        </p:nvSpPr>
        <p:spPr bwMode="auto">
          <a:xfrm>
            <a:off x="5011738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Line 88"/>
          <p:cNvSpPr>
            <a:spLocks noChangeShapeType="1"/>
          </p:cNvSpPr>
          <p:nvPr/>
        </p:nvSpPr>
        <p:spPr bwMode="auto">
          <a:xfrm>
            <a:off x="5462588" y="4468813"/>
            <a:ext cx="223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5" name="Line 89"/>
          <p:cNvSpPr>
            <a:spLocks noChangeShapeType="1"/>
          </p:cNvSpPr>
          <p:nvPr/>
        </p:nvSpPr>
        <p:spPr bwMode="auto">
          <a:xfrm>
            <a:off x="5911850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6" name="Line 90"/>
          <p:cNvSpPr>
            <a:spLocks noChangeShapeType="1"/>
          </p:cNvSpPr>
          <p:nvPr/>
        </p:nvSpPr>
        <p:spPr bwMode="auto">
          <a:xfrm>
            <a:off x="6362700" y="4468813"/>
            <a:ext cx="223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Line 91"/>
          <p:cNvSpPr>
            <a:spLocks noChangeShapeType="1"/>
          </p:cNvSpPr>
          <p:nvPr/>
        </p:nvSpPr>
        <p:spPr bwMode="auto">
          <a:xfrm>
            <a:off x="6811963" y="4468813"/>
            <a:ext cx="225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Line 92"/>
          <p:cNvSpPr>
            <a:spLocks noChangeShapeType="1"/>
          </p:cNvSpPr>
          <p:nvPr/>
        </p:nvSpPr>
        <p:spPr bwMode="auto">
          <a:xfrm>
            <a:off x="7261225" y="4468813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9" name="Line 93"/>
          <p:cNvSpPr>
            <a:spLocks noChangeShapeType="1"/>
          </p:cNvSpPr>
          <p:nvPr/>
        </p:nvSpPr>
        <p:spPr bwMode="auto">
          <a:xfrm flipV="1">
            <a:off x="436562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0" name="Line 94"/>
          <p:cNvSpPr>
            <a:spLocks noChangeShapeType="1"/>
          </p:cNvSpPr>
          <p:nvPr/>
        </p:nvSpPr>
        <p:spPr bwMode="auto">
          <a:xfrm flipV="1">
            <a:off x="436562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Line 95"/>
          <p:cNvSpPr>
            <a:spLocks noChangeShapeType="1"/>
          </p:cNvSpPr>
          <p:nvPr/>
        </p:nvSpPr>
        <p:spPr bwMode="auto">
          <a:xfrm flipV="1">
            <a:off x="414020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2" name="Line 96"/>
          <p:cNvSpPr>
            <a:spLocks noChangeShapeType="1"/>
          </p:cNvSpPr>
          <p:nvPr/>
        </p:nvSpPr>
        <p:spPr bwMode="auto">
          <a:xfrm flipV="1">
            <a:off x="391477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3" name="Line 97"/>
          <p:cNvSpPr>
            <a:spLocks noChangeShapeType="1"/>
          </p:cNvSpPr>
          <p:nvPr/>
        </p:nvSpPr>
        <p:spPr bwMode="auto">
          <a:xfrm flipV="1">
            <a:off x="391477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4" name="Line 98"/>
          <p:cNvSpPr>
            <a:spLocks noChangeShapeType="1"/>
          </p:cNvSpPr>
          <p:nvPr/>
        </p:nvSpPr>
        <p:spPr bwMode="auto">
          <a:xfrm flipV="1">
            <a:off x="369093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5" name="Line 99"/>
          <p:cNvSpPr>
            <a:spLocks noChangeShapeType="1"/>
          </p:cNvSpPr>
          <p:nvPr/>
        </p:nvSpPr>
        <p:spPr bwMode="auto">
          <a:xfrm flipV="1">
            <a:off x="3465513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Line 100"/>
          <p:cNvSpPr>
            <a:spLocks noChangeShapeType="1"/>
          </p:cNvSpPr>
          <p:nvPr/>
        </p:nvSpPr>
        <p:spPr bwMode="auto">
          <a:xfrm flipV="1">
            <a:off x="3465513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Line 101"/>
          <p:cNvSpPr>
            <a:spLocks noChangeShapeType="1"/>
          </p:cNvSpPr>
          <p:nvPr/>
        </p:nvSpPr>
        <p:spPr bwMode="auto">
          <a:xfrm flipV="1">
            <a:off x="324008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8" name="Line 102"/>
          <p:cNvSpPr>
            <a:spLocks noChangeShapeType="1"/>
          </p:cNvSpPr>
          <p:nvPr/>
        </p:nvSpPr>
        <p:spPr bwMode="auto">
          <a:xfrm flipV="1">
            <a:off x="301625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Line 103"/>
          <p:cNvSpPr>
            <a:spLocks noChangeShapeType="1"/>
          </p:cNvSpPr>
          <p:nvPr/>
        </p:nvSpPr>
        <p:spPr bwMode="auto">
          <a:xfrm flipV="1">
            <a:off x="301625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Line 104"/>
          <p:cNvSpPr>
            <a:spLocks noChangeShapeType="1"/>
          </p:cNvSpPr>
          <p:nvPr/>
        </p:nvSpPr>
        <p:spPr bwMode="auto">
          <a:xfrm flipV="1">
            <a:off x="279082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Line 105"/>
          <p:cNvSpPr>
            <a:spLocks noChangeShapeType="1"/>
          </p:cNvSpPr>
          <p:nvPr/>
        </p:nvSpPr>
        <p:spPr bwMode="auto">
          <a:xfrm flipV="1">
            <a:off x="256540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2" name="Line 106"/>
          <p:cNvSpPr>
            <a:spLocks noChangeShapeType="1"/>
          </p:cNvSpPr>
          <p:nvPr/>
        </p:nvSpPr>
        <p:spPr bwMode="auto">
          <a:xfrm flipV="1">
            <a:off x="256540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3" name="Line 107"/>
          <p:cNvSpPr>
            <a:spLocks noChangeShapeType="1"/>
          </p:cNvSpPr>
          <p:nvPr/>
        </p:nvSpPr>
        <p:spPr bwMode="auto">
          <a:xfrm flipV="1">
            <a:off x="234156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4" name="Line 108"/>
          <p:cNvSpPr>
            <a:spLocks noChangeShapeType="1"/>
          </p:cNvSpPr>
          <p:nvPr/>
        </p:nvSpPr>
        <p:spPr bwMode="auto">
          <a:xfrm flipV="1">
            <a:off x="211613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5" name="Line 109"/>
          <p:cNvSpPr>
            <a:spLocks noChangeShapeType="1"/>
          </p:cNvSpPr>
          <p:nvPr/>
        </p:nvSpPr>
        <p:spPr bwMode="auto">
          <a:xfrm flipV="1">
            <a:off x="211613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6" name="Line 110"/>
          <p:cNvSpPr>
            <a:spLocks noChangeShapeType="1"/>
          </p:cNvSpPr>
          <p:nvPr/>
        </p:nvSpPr>
        <p:spPr bwMode="auto">
          <a:xfrm flipV="1">
            <a:off x="189071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7" name="Line 111"/>
          <p:cNvSpPr>
            <a:spLocks noChangeShapeType="1"/>
          </p:cNvSpPr>
          <p:nvPr/>
        </p:nvSpPr>
        <p:spPr bwMode="auto">
          <a:xfrm flipV="1">
            <a:off x="459105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8" name="Line 112"/>
          <p:cNvSpPr>
            <a:spLocks noChangeShapeType="1"/>
          </p:cNvSpPr>
          <p:nvPr/>
        </p:nvSpPr>
        <p:spPr bwMode="auto">
          <a:xfrm flipV="1">
            <a:off x="481488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9" name="Line 113"/>
          <p:cNvSpPr>
            <a:spLocks noChangeShapeType="1"/>
          </p:cNvSpPr>
          <p:nvPr/>
        </p:nvSpPr>
        <p:spPr bwMode="auto">
          <a:xfrm flipV="1">
            <a:off x="481488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0" name="Line 114"/>
          <p:cNvSpPr>
            <a:spLocks noChangeShapeType="1"/>
          </p:cNvSpPr>
          <p:nvPr/>
        </p:nvSpPr>
        <p:spPr bwMode="auto">
          <a:xfrm flipV="1">
            <a:off x="504031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1" name="Line 115"/>
          <p:cNvSpPr>
            <a:spLocks noChangeShapeType="1"/>
          </p:cNvSpPr>
          <p:nvPr/>
        </p:nvSpPr>
        <p:spPr bwMode="auto">
          <a:xfrm flipV="1">
            <a:off x="526573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" name="Line 116"/>
          <p:cNvSpPr>
            <a:spLocks noChangeShapeType="1"/>
          </p:cNvSpPr>
          <p:nvPr/>
        </p:nvSpPr>
        <p:spPr bwMode="auto">
          <a:xfrm flipV="1">
            <a:off x="526573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" name="Line 117"/>
          <p:cNvSpPr>
            <a:spLocks noChangeShapeType="1"/>
          </p:cNvSpPr>
          <p:nvPr/>
        </p:nvSpPr>
        <p:spPr bwMode="auto">
          <a:xfrm flipV="1">
            <a:off x="548957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Line 118"/>
          <p:cNvSpPr>
            <a:spLocks noChangeShapeType="1"/>
          </p:cNvSpPr>
          <p:nvPr/>
        </p:nvSpPr>
        <p:spPr bwMode="auto">
          <a:xfrm flipV="1">
            <a:off x="571500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Line 119"/>
          <p:cNvSpPr>
            <a:spLocks noChangeShapeType="1"/>
          </p:cNvSpPr>
          <p:nvPr/>
        </p:nvSpPr>
        <p:spPr bwMode="auto">
          <a:xfrm flipV="1">
            <a:off x="571500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Line 120"/>
          <p:cNvSpPr>
            <a:spLocks noChangeShapeType="1"/>
          </p:cNvSpPr>
          <p:nvPr/>
        </p:nvSpPr>
        <p:spPr bwMode="auto">
          <a:xfrm flipV="1">
            <a:off x="594042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7" name="Line 121"/>
          <p:cNvSpPr>
            <a:spLocks noChangeShapeType="1"/>
          </p:cNvSpPr>
          <p:nvPr/>
        </p:nvSpPr>
        <p:spPr bwMode="auto">
          <a:xfrm flipV="1">
            <a:off x="616585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8" name="Line 122"/>
          <p:cNvSpPr>
            <a:spLocks noChangeShapeType="1"/>
          </p:cNvSpPr>
          <p:nvPr/>
        </p:nvSpPr>
        <p:spPr bwMode="auto">
          <a:xfrm flipV="1">
            <a:off x="616585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9" name="Line 123"/>
          <p:cNvSpPr>
            <a:spLocks noChangeShapeType="1"/>
          </p:cNvSpPr>
          <p:nvPr/>
        </p:nvSpPr>
        <p:spPr bwMode="auto">
          <a:xfrm flipV="1">
            <a:off x="638968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0" name="Line 124"/>
          <p:cNvSpPr>
            <a:spLocks noChangeShapeType="1"/>
          </p:cNvSpPr>
          <p:nvPr/>
        </p:nvSpPr>
        <p:spPr bwMode="auto">
          <a:xfrm flipV="1">
            <a:off x="6615113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1" name="Line 125"/>
          <p:cNvSpPr>
            <a:spLocks noChangeShapeType="1"/>
          </p:cNvSpPr>
          <p:nvPr/>
        </p:nvSpPr>
        <p:spPr bwMode="auto">
          <a:xfrm flipV="1">
            <a:off x="6615113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2" name="Line 126"/>
          <p:cNvSpPr>
            <a:spLocks noChangeShapeType="1"/>
          </p:cNvSpPr>
          <p:nvPr/>
        </p:nvSpPr>
        <p:spPr bwMode="auto">
          <a:xfrm flipV="1">
            <a:off x="684053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" name="Line 127"/>
          <p:cNvSpPr>
            <a:spLocks noChangeShapeType="1"/>
          </p:cNvSpPr>
          <p:nvPr/>
        </p:nvSpPr>
        <p:spPr bwMode="auto">
          <a:xfrm flipV="1">
            <a:off x="706437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4" name="Line 128"/>
          <p:cNvSpPr>
            <a:spLocks noChangeShapeType="1"/>
          </p:cNvSpPr>
          <p:nvPr/>
        </p:nvSpPr>
        <p:spPr bwMode="auto">
          <a:xfrm flipV="1">
            <a:off x="706437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5" name="Line 129"/>
          <p:cNvSpPr>
            <a:spLocks noChangeShapeType="1"/>
          </p:cNvSpPr>
          <p:nvPr/>
        </p:nvSpPr>
        <p:spPr bwMode="auto">
          <a:xfrm flipV="1">
            <a:off x="4449763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6" name="Line 130"/>
          <p:cNvSpPr>
            <a:spLocks noChangeShapeType="1"/>
          </p:cNvSpPr>
          <p:nvPr/>
        </p:nvSpPr>
        <p:spPr bwMode="auto">
          <a:xfrm flipV="1">
            <a:off x="4449763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7" name="Line 131"/>
          <p:cNvSpPr>
            <a:spLocks noChangeShapeType="1"/>
          </p:cNvSpPr>
          <p:nvPr/>
        </p:nvSpPr>
        <p:spPr bwMode="auto">
          <a:xfrm flipV="1">
            <a:off x="422433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8" name="Line 132"/>
          <p:cNvSpPr>
            <a:spLocks noChangeShapeType="1"/>
          </p:cNvSpPr>
          <p:nvPr/>
        </p:nvSpPr>
        <p:spPr bwMode="auto">
          <a:xfrm flipV="1">
            <a:off x="400050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9" name="Line 133"/>
          <p:cNvSpPr>
            <a:spLocks noChangeShapeType="1"/>
          </p:cNvSpPr>
          <p:nvPr/>
        </p:nvSpPr>
        <p:spPr bwMode="auto">
          <a:xfrm flipV="1">
            <a:off x="400050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0" name="Line 134"/>
          <p:cNvSpPr>
            <a:spLocks noChangeShapeType="1"/>
          </p:cNvSpPr>
          <p:nvPr/>
        </p:nvSpPr>
        <p:spPr bwMode="auto">
          <a:xfrm flipV="1">
            <a:off x="377507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1" name="Line 135"/>
          <p:cNvSpPr>
            <a:spLocks noChangeShapeType="1"/>
          </p:cNvSpPr>
          <p:nvPr/>
        </p:nvSpPr>
        <p:spPr bwMode="auto">
          <a:xfrm flipV="1">
            <a:off x="354965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2" name="Line 136"/>
          <p:cNvSpPr>
            <a:spLocks noChangeShapeType="1"/>
          </p:cNvSpPr>
          <p:nvPr/>
        </p:nvSpPr>
        <p:spPr bwMode="auto">
          <a:xfrm flipV="1">
            <a:off x="354965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3" name="Line 137"/>
          <p:cNvSpPr>
            <a:spLocks noChangeShapeType="1"/>
          </p:cNvSpPr>
          <p:nvPr/>
        </p:nvSpPr>
        <p:spPr bwMode="auto">
          <a:xfrm flipV="1">
            <a:off x="332581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4" name="Line 138"/>
          <p:cNvSpPr>
            <a:spLocks noChangeShapeType="1"/>
          </p:cNvSpPr>
          <p:nvPr/>
        </p:nvSpPr>
        <p:spPr bwMode="auto">
          <a:xfrm flipV="1">
            <a:off x="310038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5" name="Line 139"/>
          <p:cNvSpPr>
            <a:spLocks noChangeShapeType="1"/>
          </p:cNvSpPr>
          <p:nvPr/>
        </p:nvSpPr>
        <p:spPr bwMode="auto">
          <a:xfrm flipV="1">
            <a:off x="310038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6" name="Line 140"/>
          <p:cNvSpPr>
            <a:spLocks noChangeShapeType="1"/>
          </p:cNvSpPr>
          <p:nvPr/>
        </p:nvSpPr>
        <p:spPr bwMode="auto">
          <a:xfrm flipV="1">
            <a:off x="287496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7" name="Line 141"/>
          <p:cNvSpPr>
            <a:spLocks noChangeShapeType="1"/>
          </p:cNvSpPr>
          <p:nvPr/>
        </p:nvSpPr>
        <p:spPr bwMode="auto">
          <a:xfrm flipV="1">
            <a:off x="265112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8" name="Line 142"/>
          <p:cNvSpPr>
            <a:spLocks noChangeShapeType="1"/>
          </p:cNvSpPr>
          <p:nvPr/>
        </p:nvSpPr>
        <p:spPr bwMode="auto">
          <a:xfrm flipV="1">
            <a:off x="265112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9" name="Line 143"/>
          <p:cNvSpPr>
            <a:spLocks noChangeShapeType="1"/>
          </p:cNvSpPr>
          <p:nvPr/>
        </p:nvSpPr>
        <p:spPr bwMode="auto">
          <a:xfrm flipV="1">
            <a:off x="242570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Line 144"/>
          <p:cNvSpPr>
            <a:spLocks noChangeShapeType="1"/>
          </p:cNvSpPr>
          <p:nvPr/>
        </p:nvSpPr>
        <p:spPr bwMode="auto">
          <a:xfrm flipV="1">
            <a:off x="220027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1" name="Line 145"/>
          <p:cNvSpPr>
            <a:spLocks noChangeShapeType="1"/>
          </p:cNvSpPr>
          <p:nvPr/>
        </p:nvSpPr>
        <p:spPr bwMode="auto">
          <a:xfrm flipV="1">
            <a:off x="220027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2" name="Line 146"/>
          <p:cNvSpPr>
            <a:spLocks noChangeShapeType="1"/>
          </p:cNvSpPr>
          <p:nvPr/>
        </p:nvSpPr>
        <p:spPr bwMode="auto">
          <a:xfrm flipV="1">
            <a:off x="197485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3" name="Line 147"/>
          <p:cNvSpPr>
            <a:spLocks noChangeShapeType="1"/>
          </p:cNvSpPr>
          <p:nvPr/>
        </p:nvSpPr>
        <p:spPr bwMode="auto">
          <a:xfrm flipV="1">
            <a:off x="467518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4" name="Line 148"/>
          <p:cNvSpPr>
            <a:spLocks noChangeShapeType="1"/>
          </p:cNvSpPr>
          <p:nvPr/>
        </p:nvSpPr>
        <p:spPr bwMode="auto">
          <a:xfrm flipV="1">
            <a:off x="489902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5" name="Line 149"/>
          <p:cNvSpPr>
            <a:spLocks noChangeShapeType="1"/>
          </p:cNvSpPr>
          <p:nvPr/>
        </p:nvSpPr>
        <p:spPr bwMode="auto">
          <a:xfrm flipV="1">
            <a:off x="489902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6" name="Line 150"/>
          <p:cNvSpPr>
            <a:spLocks noChangeShapeType="1"/>
          </p:cNvSpPr>
          <p:nvPr/>
        </p:nvSpPr>
        <p:spPr bwMode="auto">
          <a:xfrm flipV="1">
            <a:off x="512445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Line 151"/>
          <p:cNvSpPr>
            <a:spLocks noChangeShapeType="1"/>
          </p:cNvSpPr>
          <p:nvPr/>
        </p:nvSpPr>
        <p:spPr bwMode="auto">
          <a:xfrm flipV="1">
            <a:off x="534987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8" name="Line 152"/>
          <p:cNvSpPr>
            <a:spLocks noChangeShapeType="1"/>
          </p:cNvSpPr>
          <p:nvPr/>
        </p:nvSpPr>
        <p:spPr bwMode="auto">
          <a:xfrm flipV="1">
            <a:off x="534987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9" name="Line 153"/>
          <p:cNvSpPr>
            <a:spLocks noChangeShapeType="1"/>
          </p:cNvSpPr>
          <p:nvPr/>
        </p:nvSpPr>
        <p:spPr bwMode="auto">
          <a:xfrm flipV="1">
            <a:off x="557530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0" name="Line 154"/>
          <p:cNvSpPr>
            <a:spLocks noChangeShapeType="1"/>
          </p:cNvSpPr>
          <p:nvPr/>
        </p:nvSpPr>
        <p:spPr bwMode="auto">
          <a:xfrm flipV="1">
            <a:off x="579913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1" name="Line 155"/>
          <p:cNvSpPr>
            <a:spLocks noChangeShapeType="1"/>
          </p:cNvSpPr>
          <p:nvPr/>
        </p:nvSpPr>
        <p:spPr bwMode="auto">
          <a:xfrm flipV="1">
            <a:off x="579913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Line 156"/>
          <p:cNvSpPr>
            <a:spLocks noChangeShapeType="1"/>
          </p:cNvSpPr>
          <p:nvPr/>
        </p:nvSpPr>
        <p:spPr bwMode="auto">
          <a:xfrm flipV="1">
            <a:off x="602456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Line 157"/>
          <p:cNvSpPr>
            <a:spLocks noChangeShapeType="1"/>
          </p:cNvSpPr>
          <p:nvPr/>
        </p:nvSpPr>
        <p:spPr bwMode="auto">
          <a:xfrm flipV="1">
            <a:off x="624998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Line 158"/>
          <p:cNvSpPr>
            <a:spLocks noChangeShapeType="1"/>
          </p:cNvSpPr>
          <p:nvPr/>
        </p:nvSpPr>
        <p:spPr bwMode="auto">
          <a:xfrm flipV="1">
            <a:off x="624998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5" name="Line 159"/>
          <p:cNvSpPr>
            <a:spLocks noChangeShapeType="1"/>
          </p:cNvSpPr>
          <p:nvPr/>
        </p:nvSpPr>
        <p:spPr bwMode="auto">
          <a:xfrm flipV="1">
            <a:off x="647382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6" name="Line 160"/>
          <p:cNvSpPr>
            <a:spLocks noChangeShapeType="1"/>
          </p:cNvSpPr>
          <p:nvPr/>
        </p:nvSpPr>
        <p:spPr bwMode="auto">
          <a:xfrm flipV="1">
            <a:off x="669925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7" name="Line 161"/>
          <p:cNvSpPr>
            <a:spLocks noChangeShapeType="1"/>
          </p:cNvSpPr>
          <p:nvPr/>
        </p:nvSpPr>
        <p:spPr bwMode="auto">
          <a:xfrm flipV="1">
            <a:off x="669925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Line 162"/>
          <p:cNvSpPr>
            <a:spLocks noChangeShapeType="1"/>
          </p:cNvSpPr>
          <p:nvPr/>
        </p:nvSpPr>
        <p:spPr bwMode="auto">
          <a:xfrm flipV="1">
            <a:off x="692467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Line 163"/>
          <p:cNvSpPr>
            <a:spLocks noChangeShapeType="1"/>
          </p:cNvSpPr>
          <p:nvPr/>
        </p:nvSpPr>
        <p:spPr bwMode="auto">
          <a:xfrm flipV="1">
            <a:off x="715010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0" name="Line 164"/>
          <p:cNvSpPr>
            <a:spLocks noChangeShapeType="1"/>
          </p:cNvSpPr>
          <p:nvPr/>
        </p:nvSpPr>
        <p:spPr bwMode="auto">
          <a:xfrm flipV="1">
            <a:off x="715010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1" name="Line 165"/>
          <p:cNvSpPr>
            <a:spLocks noChangeShapeType="1"/>
          </p:cNvSpPr>
          <p:nvPr/>
        </p:nvSpPr>
        <p:spPr bwMode="auto">
          <a:xfrm flipV="1">
            <a:off x="453390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Line 166"/>
          <p:cNvSpPr>
            <a:spLocks noChangeShapeType="1"/>
          </p:cNvSpPr>
          <p:nvPr/>
        </p:nvSpPr>
        <p:spPr bwMode="auto">
          <a:xfrm flipV="1">
            <a:off x="453390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Line 167"/>
          <p:cNvSpPr>
            <a:spLocks noChangeShapeType="1"/>
          </p:cNvSpPr>
          <p:nvPr/>
        </p:nvSpPr>
        <p:spPr bwMode="auto">
          <a:xfrm flipV="1">
            <a:off x="431006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Line 168"/>
          <p:cNvSpPr>
            <a:spLocks noChangeShapeType="1"/>
          </p:cNvSpPr>
          <p:nvPr/>
        </p:nvSpPr>
        <p:spPr bwMode="auto">
          <a:xfrm flipV="1">
            <a:off x="408463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Line 169"/>
          <p:cNvSpPr>
            <a:spLocks noChangeShapeType="1"/>
          </p:cNvSpPr>
          <p:nvPr/>
        </p:nvSpPr>
        <p:spPr bwMode="auto">
          <a:xfrm flipV="1">
            <a:off x="408463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6" name="Line 170"/>
          <p:cNvSpPr>
            <a:spLocks noChangeShapeType="1"/>
          </p:cNvSpPr>
          <p:nvPr/>
        </p:nvSpPr>
        <p:spPr bwMode="auto">
          <a:xfrm flipV="1">
            <a:off x="385921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7" name="Line 171"/>
          <p:cNvSpPr>
            <a:spLocks noChangeShapeType="1"/>
          </p:cNvSpPr>
          <p:nvPr/>
        </p:nvSpPr>
        <p:spPr bwMode="auto">
          <a:xfrm flipV="1">
            <a:off x="363378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8" name="Line 172"/>
          <p:cNvSpPr>
            <a:spLocks noChangeShapeType="1"/>
          </p:cNvSpPr>
          <p:nvPr/>
        </p:nvSpPr>
        <p:spPr bwMode="auto">
          <a:xfrm flipV="1">
            <a:off x="363378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9" name="Line 173"/>
          <p:cNvSpPr>
            <a:spLocks noChangeShapeType="1"/>
          </p:cNvSpPr>
          <p:nvPr/>
        </p:nvSpPr>
        <p:spPr bwMode="auto">
          <a:xfrm flipV="1">
            <a:off x="340995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0" name="Line 174"/>
          <p:cNvSpPr>
            <a:spLocks noChangeShapeType="1"/>
          </p:cNvSpPr>
          <p:nvPr/>
        </p:nvSpPr>
        <p:spPr bwMode="auto">
          <a:xfrm flipV="1">
            <a:off x="318452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1" name="Line 175"/>
          <p:cNvSpPr>
            <a:spLocks noChangeShapeType="1"/>
          </p:cNvSpPr>
          <p:nvPr/>
        </p:nvSpPr>
        <p:spPr bwMode="auto">
          <a:xfrm flipV="1">
            <a:off x="318452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2" name="Line 176"/>
          <p:cNvSpPr>
            <a:spLocks noChangeShapeType="1"/>
          </p:cNvSpPr>
          <p:nvPr/>
        </p:nvSpPr>
        <p:spPr bwMode="auto">
          <a:xfrm flipV="1">
            <a:off x="295910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3" name="Line 177"/>
          <p:cNvSpPr>
            <a:spLocks noChangeShapeType="1"/>
          </p:cNvSpPr>
          <p:nvPr/>
        </p:nvSpPr>
        <p:spPr bwMode="auto">
          <a:xfrm flipV="1">
            <a:off x="2735263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4" name="Line 178"/>
          <p:cNvSpPr>
            <a:spLocks noChangeShapeType="1"/>
          </p:cNvSpPr>
          <p:nvPr/>
        </p:nvSpPr>
        <p:spPr bwMode="auto">
          <a:xfrm flipV="1">
            <a:off x="2735263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5" name="Line 179"/>
          <p:cNvSpPr>
            <a:spLocks noChangeShapeType="1"/>
          </p:cNvSpPr>
          <p:nvPr/>
        </p:nvSpPr>
        <p:spPr bwMode="auto">
          <a:xfrm flipV="1">
            <a:off x="250983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6" name="Line 180"/>
          <p:cNvSpPr>
            <a:spLocks noChangeShapeType="1"/>
          </p:cNvSpPr>
          <p:nvPr/>
        </p:nvSpPr>
        <p:spPr bwMode="auto">
          <a:xfrm flipV="1">
            <a:off x="2284413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7" name="Line 181"/>
          <p:cNvSpPr>
            <a:spLocks noChangeShapeType="1"/>
          </p:cNvSpPr>
          <p:nvPr/>
        </p:nvSpPr>
        <p:spPr bwMode="auto">
          <a:xfrm flipV="1">
            <a:off x="2284413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8" name="Line 182"/>
          <p:cNvSpPr>
            <a:spLocks noChangeShapeType="1"/>
          </p:cNvSpPr>
          <p:nvPr/>
        </p:nvSpPr>
        <p:spPr bwMode="auto">
          <a:xfrm flipV="1">
            <a:off x="205898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9" name="Line 183"/>
          <p:cNvSpPr>
            <a:spLocks noChangeShapeType="1"/>
          </p:cNvSpPr>
          <p:nvPr/>
        </p:nvSpPr>
        <p:spPr bwMode="auto">
          <a:xfrm flipV="1">
            <a:off x="4759325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0" name="Line 184"/>
          <p:cNvSpPr>
            <a:spLocks noChangeShapeType="1"/>
          </p:cNvSpPr>
          <p:nvPr/>
        </p:nvSpPr>
        <p:spPr bwMode="auto">
          <a:xfrm flipV="1">
            <a:off x="4984750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1" name="Line 185"/>
          <p:cNvSpPr>
            <a:spLocks noChangeShapeType="1"/>
          </p:cNvSpPr>
          <p:nvPr/>
        </p:nvSpPr>
        <p:spPr bwMode="auto">
          <a:xfrm flipV="1">
            <a:off x="4984750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2" name="Line 186"/>
          <p:cNvSpPr>
            <a:spLocks noChangeShapeType="1"/>
          </p:cNvSpPr>
          <p:nvPr/>
        </p:nvSpPr>
        <p:spPr bwMode="auto">
          <a:xfrm flipV="1">
            <a:off x="520858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3" name="Line 187"/>
          <p:cNvSpPr>
            <a:spLocks noChangeShapeType="1"/>
          </p:cNvSpPr>
          <p:nvPr/>
        </p:nvSpPr>
        <p:spPr bwMode="auto">
          <a:xfrm flipV="1">
            <a:off x="5434013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4" name="Line 188"/>
          <p:cNvSpPr>
            <a:spLocks noChangeShapeType="1"/>
          </p:cNvSpPr>
          <p:nvPr/>
        </p:nvSpPr>
        <p:spPr bwMode="auto">
          <a:xfrm flipV="1">
            <a:off x="5434013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5" name="Line 189"/>
          <p:cNvSpPr>
            <a:spLocks noChangeShapeType="1"/>
          </p:cNvSpPr>
          <p:nvPr/>
        </p:nvSpPr>
        <p:spPr bwMode="auto">
          <a:xfrm flipV="1">
            <a:off x="5659438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6" name="Line 190"/>
          <p:cNvSpPr>
            <a:spLocks noChangeShapeType="1"/>
          </p:cNvSpPr>
          <p:nvPr/>
        </p:nvSpPr>
        <p:spPr bwMode="auto">
          <a:xfrm flipV="1">
            <a:off x="588327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7" name="Line 191"/>
          <p:cNvSpPr>
            <a:spLocks noChangeShapeType="1"/>
          </p:cNvSpPr>
          <p:nvPr/>
        </p:nvSpPr>
        <p:spPr bwMode="auto">
          <a:xfrm flipV="1">
            <a:off x="588327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8" name="Line 192"/>
          <p:cNvSpPr>
            <a:spLocks noChangeShapeType="1"/>
          </p:cNvSpPr>
          <p:nvPr/>
        </p:nvSpPr>
        <p:spPr bwMode="auto">
          <a:xfrm flipV="1">
            <a:off x="6108700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9" name="Line 193"/>
          <p:cNvSpPr>
            <a:spLocks noChangeShapeType="1"/>
          </p:cNvSpPr>
          <p:nvPr/>
        </p:nvSpPr>
        <p:spPr bwMode="auto">
          <a:xfrm flipV="1">
            <a:off x="6334125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0" name="Line 194"/>
          <p:cNvSpPr>
            <a:spLocks noChangeShapeType="1"/>
          </p:cNvSpPr>
          <p:nvPr/>
        </p:nvSpPr>
        <p:spPr bwMode="auto">
          <a:xfrm flipV="1">
            <a:off x="6334125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1" name="Line 195"/>
          <p:cNvSpPr>
            <a:spLocks noChangeShapeType="1"/>
          </p:cNvSpPr>
          <p:nvPr/>
        </p:nvSpPr>
        <p:spPr bwMode="auto">
          <a:xfrm flipV="1">
            <a:off x="655796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2" name="Line 196"/>
          <p:cNvSpPr>
            <a:spLocks noChangeShapeType="1"/>
          </p:cNvSpPr>
          <p:nvPr/>
        </p:nvSpPr>
        <p:spPr bwMode="auto">
          <a:xfrm flipV="1">
            <a:off x="678338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3" name="Line 197"/>
          <p:cNvSpPr>
            <a:spLocks noChangeShapeType="1"/>
          </p:cNvSpPr>
          <p:nvPr/>
        </p:nvSpPr>
        <p:spPr bwMode="auto">
          <a:xfrm flipV="1">
            <a:off x="678338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" name="Line 198"/>
          <p:cNvSpPr>
            <a:spLocks noChangeShapeType="1"/>
          </p:cNvSpPr>
          <p:nvPr/>
        </p:nvSpPr>
        <p:spPr bwMode="auto">
          <a:xfrm flipV="1">
            <a:off x="7008813" y="42164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5" name="Line 199"/>
          <p:cNvSpPr>
            <a:spLocks noChangeShapeType="1"/>
          </p:cNvSpPr>
          <p:nvPr/>
        </p:nvSpPr>
        <p:spPr bwMode="auto">
          <a:xfrm flipV="1">
            <a:off x="7234238" y="4440238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6" name="Line 200"/>
          <p:cNvSpPr>
            <a:spLocks noChangeShapeType="1"/>
          </p:cNvSpPr>
          <p:nvPr/>
        </p:nvSpPr>
        <p:spPr bwMode="auto">
          <a:xfrm flipV="1">
            <a:off x="7234238" y="4187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7" name="Line 201"/>
          <p:cNvSpPr>
            <a:spLocks noChangeShapeType="1"/>
          </p:cNvSpPr>
          <p:nvPr/>
        </p:nvSpPr>
        <p:spPr bwMode="auto">
          <a:xfrm>
            <a:off x="1868488" y="4187825"/>
            <a:ext cx="0" cy="473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8" name="Line 202"/>
          <p:cNvSpPr>
            <a:spLocks noChangeShapeType="1"/>
          </p:cNvSpPr>
          <p:nvPr/>
        </p:nvSpPr>
        <p:spPr bwMode="auto">
          <a:xfrm>
            <a:off x="1868488" y="4660900"/>
            <a:ext cx="54117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9" name="Line 203"/>
          <p:cNvSpPr>
            <a:spLocks noChangeShapeType="1"/>
          </p:cNvSpPr>
          <p:nvPr/>
        </p:nvSpPr>
        <p:spPr bwMode="auto">
          <a:xfrm flipV="1">
            <a:off x="7280275" y="4187825"/>
            <a:ext cx="0" cy="473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0" name="Line 204"/>
          <p:cNvSpPr>
            <a:spLocks noChangeShapeType="1"/>
          </p:cNvSpPr>
          <p:nvPr/>
        </p:nvSpPr>
        <p:spPr bwMode="auto">
          <a:xfrm flipH="1">
            <a:off x="1868488" y="4187825"/>
            <a:ext cx="54117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1" name="Line 205"/>
          <p:cNvSpPr>
            <a:spLocks noChangeShapeType="1"/>
          </p:cNvSpPr>
          <p:nvPr/>
        </p:nvSpPr>
        <p:spPr bwMode="auto">
          <a:xfrm flipV="1">
            <a:off x="1868488" y="1905000"/>
            <a:ext cx="0" cy="275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2" name="Line 206"/>
          <p:cNvSpPr>
            <a:spLocks noChangeShapeType="1"/>
          </p:cNvSpPr>
          <p:nvPr/>
        </p:nvSpPr>
        <p:spPr bwMode="auto">
          <a:xfrm>
            <a:off x="1868488" y="1905000"/>
            <a:ext cx="5407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3" name="Line 207"/>
          <p:cNvSpPr>
            <a:spLocks noChangeShapeType="1"/>
          </p:cNvSpPr>
          <p:nvPr/>
        </p:nvSpPr>
        <p:spPr bwMode="auto">
          <a:xfrm>
            <a:off x="7275513" y="1905000"/>
            <a:ext cx="0" cy="275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4" name="Line 208"/>
          <p:cNvSpPr>
            <a:spLocks noChangeShapeType="1"/>
          </p:cNvSpPr>
          <p:nvPr/>
        </p:nvSpPr>
        <p:spPr bwMode="auto">
          <a:xfrm flipH="1">
            <a:off x="1868488" y="4660900"/>
            <a:ext cx="5407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5" name="Line 209"/>
          <p:cNvSpPr>
            <a:spLocks noChangeShapeType="1"/>
          </p:cNvSpPr>
          <p:nvPr/>
        </p:nvSpPr>
        <p:spPr bwMode="auto">
          <a:xfrm flipH="1" flipV="1">
            <a:off x="2016125" y="2116138"/>
            <a:ext cx="150813" cy="2051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6" name="Line 210"/>
          <p:cNvSpPr>
            <a:spLocks noChangeShapeType="1"/>
          </p:cNvSpPr>
          <p:nvPr/>
        </p:nvSpPr>
        <p:spPr bwMode="auto">
          <a:xfrm flipH="1" flipV="1">
            <a:off x="2057400" y="2303463"/>
            <a:ext cx="136525" cy="1862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7" name="Line 211"/>
          <p:cNvSpPr>
            <a:spLocks noChangeShapeType="1"/>
          </p:cNvSpPr>
          <p:nvPr/>
        </p:nvSpPr>
        <p:spPr bwMode="auto">
          <a:xfrm flipH="1">
            <a:off x="3017838" y="2587625"/>
            <a:ext cx="261937" cy="452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8" name="Line 212"/>
          <p:cNvSpPr>
            <a:spLocks noChangeShapeType="1"/>
          </p:cNvSpPr>
          <p:nvPr/>
        </p:nvSpPr>
        <p:spPr bwMode="auto">
          <a:xfrm flipH="1">
            <a:off x="2527300" y="3040063"/>
            <a:ext cx="490538" cy="849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9" name="Line 213"/>
          <p:cNvSpPr>
            <a:spLocks noChangeShapeType="1"/>
          </p:cNvSpPr>
          <p:nvPr/>
        </p:nvSpPr>
        <p:spPr bwMode="auto">
          <a:xfrm flipH="1">
            <a:off x="2527300" y="2716213"/>
            <a:ext cx="850900" cy="147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0" name="Line 214"/>
          <p:cNvSpPr>
            <a:spLocks noChangeShapeType="1"/>
          </p:cNvSpPr>
          <p:nvPr/>
        </p:nvSpPr>
        <p:spPr bwMode="auto">
          <a:xfrm>
            <a:off x="3397250" y="2735263"/>
            <a:ext cx="3810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1" name="Line 215"/>
          <p:cNvSpPr>
            <a:spLocks noChangeShapeType="1"/>
          </p:cNvSpPr>
          <p:nvPr/>
        </p:nvSpPr>
        <p:spPr bwMode="auto">
          <a:xfrm flipH="1">
            <a:off x="2822575" y="3178175"/>
            <a:ext cx="212725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2" name="Line 216"/>
          <p:cNvSpPr>
            <a:spLocks noChangeShapeType="1"/>
          </p:cNvSpPr>
          <p:nvPr/>
        </p:nvSpPr>
        <p:spPr bwMode="auto">
          <a:xfrm flipV="1">
            <a:off x="2462213" y="3889375"/>
            <a:ext cx="65087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3" name="Line 217"/>
          <p:cNvSpPr>
            <a:spLocks noChangeShapeType="1"/>
          </p:cNvSpPr>
          <p:nvPr/>
        </p:nvSpPr>
        <p:spPr bwMode="auto">
          <a:xfrm flipH="1">
            <a:off x="2193925" y="3943350"/>
            <a:ext cx="268288" cy="222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4" name="Line 218"/>
          <p:cNvSpPr>
            <a:spLocks noChangeShapeType="1"/>
          </p:cNvSpPr>
          <p:nvPr/>
        </p:nvSpPr>
        <p:spPr bwMode="auto">
          <a:xfrm flipH="1">
            <a:off x="2211388" y="3963988"/>
            <a:ext cx="268287" cy="222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" name="Line 219"/>
          <p:cNvSpPr>
            <a:spLocks noChangeShapeType="1"/>
          </p:cNvSpPr>
          <p:nvPr/>
        </p:nvSpPr>
        <p:spPr bwMode="auto">
          <a:xfrm>
            <a:off x="2166938" y="4167188"/>
            <a:ext cx="3175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" name="Line 220"/>
          <p:cNvSpPr>
            <a:spLocks noChangeShapeType="1"/>
          </p:cNvSpPr>
          <p:nvPr/>
        </p:nvSpPr>
        <p:spPr bwMode="auto">
          <a:xfrm flipH="1" flipV="1">
            <a:off x="2262188" y="4143375"/>
            <a:ext cx="1587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" name="Line 221"/>
          <p:cNvSpPr>
            <a:spLocks noChangeShapeType="1"/>
          </p:cNvSpPr>
          <p:nvPr/>
        </p:nvSpPr>
        <p:spPr bwMode="auto">
          <a:xfrm flipH="1">
            <a:off x="2478088" y="3957638"/>
            <a:ext cx="952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" name="Line 222"/>
          <p:cNvSpPr>
            <a:spLocks noChangeShapeType="1"/>
          </p:cNvSpPr>
          <p:nvPr/>
        </p:nvSpPr>
        <p:spPr bwMode="auto">
          <a:xfrm flipH="1">
            <a:off x="2365375" y="3973513"/>
            <a:ext cx="112713" cy="195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" name="Line 223"/>
          <p:cNvSpPr>
            <a:spLocks noChangeShapeType="1"/>
          </p:cNvSpPr>
          <p:nvPr/>
        </p:nvSpPr>
        <p:spPr bwMode="auto">
          <a:xfrm flipH="1">
            <a:off x="2354263" y="4168775"/>
            <a:ext cx="111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" name="Line 224"/>
          <p:cNvSpPr>
            <a:spLocks noChangeShapeType="1"/>
          </p:cNvSpPr>
          <p:nvPr/>
        </p:nvSpPr>
        <p:spPr bwMode="auto">
          <a:xfrm flipV="1">
            <a:off x="2479675" y="3957638"/>
            <a:ext cx="7938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51" name="Group 225"/>
          <p:cNvGrpSpPr>
            <a:grpSpLocks/>
          </p:cNvGrpSpPr>
          <p:nvPr/>
        </p:nvGrpSpPr>
        <p:grpSpPr bwMode="auto">
          <a:xfrm>
            <a:off x="4040188" y="3875088"/>
            <a:ext cx="152400" cy="312737"/>
            <a:chOff x="1776" y="2976"/>
            <a:chExt cx="96" cy="197"/>
          </a:xfrm>
        </p:grpSpPr>
        <p:sp>
          <p:nvSpPr>
            <p:cNvPr id="10528" name="Line 226"/>
            <p:cNvSpPr>
              <a:spLocks noChangeShapeType="1"/>
            </p:cNvSpPr>
            <p:nvPr/>
          </p:nvSpPr>
          <p:spPr bwMode="auto">
            <a:xfrm flipV="1">
              <a:off x="1828" y="3022"/>
              <a:ext cx="0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9" name="Line 227"/>
            <p:cNvSpPr>
              <a:spLocks noChangeShapeType="1"/>
            </p:cNvSpPr>
            <p:nvPr/>
          </p:nvSpPr>
          <p:spPr bwMode="auto">
            <a:xfrm flipV="1">
              <a:off x="1816" y="3022"/>
              <a:ext cx="0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30" name="Group 228"/>
            <p:cNvGrpSpPr>
              <a:grpSpLocks/>
            </p:cNvGrpSpPr>
            <p:nvPr/>
          </p:nvGrpSpPr>
          <p:grpSpPr bwMode="auto">
            <a:xfrm>
              <a:off x="1776" y="2976"/>
              <a:ext cx="96" cy="46"/>
              <a:chOff x="1776" y="2976"/>
              <a:chExt cx="96" cy="46"/>
            </a:xfrm>
          </p:grpSpPr>
          <p:sp>
            <p:nvSpPr>
              <p:cNvPr id="10531" name="Line 229"/>
              <p:cNvSpPr>
                <a:spLocks noChangeShapeType="1"/>
              </p:cNvSpPr>
              <p:nvPr/>
            </p:nvSpPr>
            <p:spPr bwMode="auto">
              <a:xfrm flipH="1">
                <a:off x="1776" y="2976"/>
                <a:ext cx="48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2" name="Line 230"/>
              <p:cNvSpPr>
                <a:spLocks noChangeShapeType="1"/>
              </p:cNvSpPr>
              <p:nvPr/>
            </p:nvSpPr>
            <p:spPr bwMode="auto">
              <a:xfrm>
                <a:off x="1776" y="3022"/>
                <a:ext cx="4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3" name="Line 231"/>
              <p:cNvSpPr>
                <a:spLocks noChangeShapeType="1"/>
              </p:cNvSpPr>
              <p:nvPr/>
            </p:nvSpPr>
            <p:spPr bwMode="auto">
              <a:xfrm>
                <a:off x="1827" y="3022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4" name="Line 232"/>
              <p:cNvSpPr>
                <a:spLocks noChangeShapeType="1"/>
              </p:cNvSpPr>
              <p:nvPr/>
            </p:nvSpPr>
            <p:spPr bwMode="auto">
              <a:xfrm flipH="1" flipV="1">
                <a:off x="1824" y="2976"/>
                <a:ext cx="48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52" name="Group 233"/>
          <p:cNvGrpSpPr>
            <a:grpSpLocks/>
          </p:cNvGrpSpPr>
          <p:nvPr/>
        </p:nvGrpSpPr>
        <p:grpSpPr bwMode="auto">
          <a:xfrm>
            <a:off x="4649788" y="3875088"/>
            <a:ext cx="152400" cy="312737"/>
            <a:chOff x="2160" y="2976"/>
            <a:chExt cx="96" cy="197"/>
          </a:xfrm>
        </p:grpSpPr>
        <p:sp>
          <p:nvSpPr>
            <p:cNvPr id="10522" name="Line 234"/>
            <p:cNvSpPr>
              <a:spLocks noChangeShapeType="1"/>
            </p:cNvSpPr>
            <p:nvPr/>
          </p:nvSpPr>
          <p:spPr bwMode="auto">
            <a:xfrm flipV="1">
              <a:off x="2229" y="3022"/>
              <a:ext cx="0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3" name="Line 235"/>
            <p:cNvSpPr>
              <a:spLocks noChangeShapeType="1"/>
            </p:cNvSpPr>
            <p:nvPr/>
          </p:nvSpPr>
          <p:spPr bwMode="auto">
            <a:xfrm flipV="1">
              <a:off x="2187" y="3022"/>
              <a:ext cx="0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4" name="Line 236"/>
            <p:cNvSpPr>
              <a:spLocks noChangeShapeType="1"/>
            </p:cNvSpPr>
            <p:nvPr/>
          </p:nvSpPr>
          <p:spPr bwMode="auto">
            <a:xfrm>
              <a:off x="2227" y="3022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5" name="Line 237"/>
            <p:cNvSpPr>
              <a:spLocks noChangeShapeType="1"/>
            </p:cNvSpPr>
            <p:nvPr/>
          </p:nvSpPr>
          <p:spPr bwMode="auto">
            <a:xfrm flipH="1" flipV="1">
              <a:off x="2207" y="2976"/>
              <a:ext cx="49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" name="Line 238"/>
            <p:cNvSpPr>
              <a:spLocks noChangeShapeType="1"/>
            </p:cNvSpPr>
            <p:nvPr/>
          </p:nvSpPr>
          <p:spPr bwMode="auto">
            <a:xfrm flipH="1">
              <a:off x="2160" y="2976"/>
              <a:ext cx="47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" name="Line 239"/>
            <p:cNvSpPr>
              <a:spLocks noChangeShapeType="1"/>
            </p:cNvSpPr>
            <p:nvPr/>
          </p:nvSpPr>
          <p:spPr bwMode="auto">
            <a:xfrm>
              <a:off x="2160" y="302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3" name="Line 240"/>
          <p:cNvSpPr>
            <a:spLocks noChangeShapeType="1"/>
          </p:cNvSpPr>
          <p:nvPr/>
        </p:nvSpPr>
        <p:spPr bwMode="auto">
          <a:xfrm flipH="1">
            <a:off x="2624138" y="2606675"/>
            <a:ext cx="560387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4" name="Line 241"/>
          <p:cNvSpPr>
            <a:spLocks noChangeShapeType="1"/>
          </p:cNvSpPr>
          <p:nvPr/>
        </p:nvSpPr>
        <p:spPr bwMode="auto">
          <a:xfrm flipH="1" flipV="1">
            <a:off x="2159000" y="2379663"/>
            <a:ext cx="465138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" name="Line 242"/>
          <p:cNvSpPr>
            <a:spLocks noChangeShapeType="1"/>
          </p:cNvSpPr>
          <p:nvPr/>
        </p:nvSpPr>
        <p:spPr bwMode="auto">
          <a:xfrm flipH="1">
            <a:off x="2641600" y="2538413"/>
            <a:ext cx="531813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6" name="Line 243"/>
          <p:cNvSpPr>
            <a:spLocks noChangeShapeType="1"/>
          </p:cNvSpPr>
          <p:nvPr/>
        </p:nvSpPr>
        <p:spPr bwMode="auto">
          <a:xfrm flipH="1" flipV="1">
            <a:off x="2198688" y="2322513"/>
            <a:ext cx="442912" cy="30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7" name="Line 244"/>
          <p:cNvSpPr>
            <a:spLocks noChangeShapeType="1"/>
          </p:cNvSpPr>
          <p:nvPr/>
        </p:nvSpPr>
        <p:spPr bwMode="auto">
          <a:xfrm flipH="1" flipV="1">
            <a:off x="2003425" y="1906588"/>
            <a:ext cx="12700" cy="209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8" name="Line 245"/>
          <p:cNvSpPr>
            <a:spLocks noChangeShapeType="1"/>
          </p:cNvSpPr>
          <p:nvPr/>
        </p:nvSpPr>
        <p:spPr bwMode="auto">
          <a:xfrm flipH="1" flipV="1">
            <a:off x="2055813" y="2303463"/>
            <a:ext cx="1031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9" name="Line 246"/>
          <p:cNvSpPr>
            <a:spLocks noChangeShapeType="1"/>
          </p:cNvSpPr>
          <p:nvPr/>
        </p:nvSpPr>
        <p:spPr bwMode="auto">
          <a:xfrm flipH="1">
            <a:off x="2640013" y="2622550"/>
            <a:ext cx="273050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0" name="Line 247"/>
          <p:cNvSpPr>
            <a:spLocks noChangeShapeType="1"/>
          </p:cNvSpPr>
          <p:nvPr/>
        </p:nvSpPr>
        <p:spPr bwMode="auto">
          <a:xfrm flipH="1" flipV="1">
            <a:off x="2414588" y="2513013"/>
            <a:ext cx="225425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1" name="Line 248"/>
          <p:cNvSpPr>
            <a:spLocks noChangeShapeType="1"/>
          </p:cNvSpPr>
          <p:nvPr/>
        </p:nvSpPr>
        <p:spPr bwMode="auto">
          <a:xfrm flipH="1" flipV="1">
            <a:off x="2097088" y="1905000"/>
            <a:ext cx="26987" cy="373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2" name="Line 249"/>
          <p:cNvSpPr>
            <a:spLocks noChangeShapeType="1"/>
          </p:cNvSpPr>
          <p:nvPr/>
        </p:nvSpPr>
        <p:spPr bwMode="auto">
          <a:xfrm flipH="1" flipV="1">
            <a:off x="2060575" y="2052638"/>
            <a:ext cx="12700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3" name="Line 250"/>
          <p:cNvSpPr>
            <a:spLocks noChangeShapeType="1"/>
          </p:cNvSpPr>
          <p:nvPr/>
        </p:nvSpPr>
        <p:spPr bwMode="auto">
          <a:xfrm flipH="1" flipV="1">
            <a:off x="2127250" y="2273300"/>
            <a:ext cx="71438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4" name="Line 251"/>
          <p:cNvSpPr>
            <a:spLocks noChangeShapeType="1"/>
          </p:cNvSpPr>
          <p:nvPr/>
        </p:nvSpPr>
        <p:spPr bwMode="auto">
          <a:xfrm flipH="1">
            <a:off x="3373438" y="2160588"/>
            <a:ext cx="179387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5" name="Line 252"/>
          <p:cNvSpPr>
            <a:spLocks noChangeShapeType="1"/>
          </p:cNvSpPr>
          <p:nvPr/>
        </p:nvSpPr>
        <p:spPr bwMode="auto">
          <a:xfrm flipH="1">
            <a:off x="3438525" y="2198688"/>
            <a:ext cx="296863" cy="493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6" name="Line 253"/>
          <p:cNvSpPr>
            <a:spLocks noChangeShapeType="1"/>
          </p:cNvSpPr>
          <p:nvPr/>
        </p:nvSpPr>
        <p:spPr bwMode="auto">
          <a:xfrm flipH="1">
            <a:off x="3352800" y="1916113"/>
            <a:ext cx="179388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7" name="Line 254"/>
          <p:cNvSpPr>
            <a:spLocks noChangeShapeType="1"/>
          </p:cNvSpPr>
          <p:nvPr/>
        </p:nvSpPr>
        <p:spPr bwMode="auto">
          <a:xfrm flipH="1">
            <a:off x="3173413" y="2227263"/>
            <a:ext cx="179387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8" name="Line 255"/>
          <p:cNvSpPr>
            <a:spLocks noChangeShapeType="1"/>
          </p:cNvSpPr>
          <p:nvPr/>
        </p:nvSpPr>
        <p:spPr bwMode="auto">
          <a:xfrm flipH="1" flipV="1">
            <a:off x="3379788" y="2717800"/>
            <a:ext cx="17462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9" name="Line 256"/>
          <p:cNvSpPr>
            <a:spLocks noChangeShapeType="1"/>
          </p:cNvSpPr>
          <p:nvPr/>
        </p:nvSpPr>
        <p:spPr bwMode="auto">
          <a:xfrm flipV="1">
            <a:off x="3184525" y="2587625"/>
            <a:ext cx="93663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0" name="Line 257"/>
          <p:cNvSpPr>
            <a:spLocks noChangeShapeType="1"/>
          </p:cNvSpPr>
          <p:nvPr/>
        </p:nvSpPr>
        <p:spPr bwMode="auto">
          <a:xfrm>
            <a:off x="3438525" y="2692400"/>
            <a:ext cx="255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1" name="Line 258"/>
          <p:cNvSpPr>
            <a:spLocks noChangeShapeType="1"/>
          </p:cNvSpPr>
          <p:nvPr/>
        </p:nvSpPr>
        <p:spPr bwMode="auto">
          <a:xfrm>
            <a:off x="3694113" y="2946400"/>
            <a:ext cx="127000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2" name="Line 259"/>
          <p:cNvSpPr>
            <a:spLocks noChangeShapeType="1"/>
          </p:cNvSpPr>
          <p:nvPr/>
        </p:nvSpPr>
        <p:spPr bwMode="auto">
          <a:xfrm>
            <a:off x="3516313" y="2808288"/>
            <a:ext cx="190500" cy="192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3" name="Line 260"/>
          <p:cNvSpPr>
            <a:spLocks noChangeShapeType="1"/>
          </p:cNvSpPr>
          <p:nvPr/>
        </p:nvSpPr>
        <p:spPr bwMode="auto">
          <a:xfrm flipV="1">
            <a:off x="5924550" y="2435225"/>
            <a:ext cx="333375" cy="1395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4" name="Line 261"/>
          <p:cNvSpPr>
            <a:spLocks noChangeShapeType="1"/>
          </p:cNvSpPr>
          <p:nvPr/>
        </p:nvSpPr>
        <p:spPr bwMode="auto">
          <a:xfrm flipV="1">
            <a:off x="5959475" y="2376488"/>
            <a:ext cx="349250" cy="1462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5" name="Line 262"/>
          <p:cNvSpPr>
            <a:spLocks noChangeShapeType="1"/>
          </p:cNvSpPr>
          <p:nvPr/>
        </p:nvSpPr>
        <p:spPr bwMode="auto">
          <a:xfrm flipV="1">
            <a:off x="5553075" y="3313113"/>
            <a:ext cx="44450" cy="877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6" name="Line 263"/>
          <p:cNvSpPr>
            <a:spLocks noChangeShapeType="1"/>
          </p:cNvSpPr>
          <p:nvPr/>
        </p:nvSpPr>
        <p:spPr bwMode="auto">
          <a:xfrm flipV="1">
            <a:off x="5726113" y="3511550"/>
            <a:ext cx="22225" cy="439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7" name="Line 264"/>
          <p:cNvSpPr>
            <a:spLocks noChangeShapeType="1"/>
          </p:cNvSpPr>
          <p:nvPr/>
        </p:nvSpPr>
        <p:spPr bwMode="auto">
          <a:xfrm flipH="1">
            <a:off x="6410325" y="3402013"/>
            <a:ext cx="92075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8" name="Line 265"/>
          <p:cNvSpPr>
            <a:spLocks noChangeShapeType="1"/>
          </p:cNvSpPr>
          <p:nvPr/>
        </p:nvSpPr>
        <p:spPr bwMode="auto">
          <a:xfrm flipV="1">
            <a:off x="5902325" y="4024313"/>
            <a:ext cx="9525" cy="184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9" name="Line 266"/>
          <p:cNvSpPr>
            <a:spLocks noChangeShapeType="1"/>
          </p:cNvSpPr>
          <p:nvPr/>
        </p:nvSpPr>
        <p:spPr bwMode="auto">
          <a:xfrm flipH="1">
            <a:off x="5915025" y="3838575"/>
            <a:ext cx="4445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0" name="Line 267"/>
          <p:cNvSpPr>
            <a:spLocks noChangeShapeType="1"/>
          </p:cNvSpPr>
          <p:nvPr/>
        </p:nvSpPr>
        <p:spPr bwMode="auto">
          <a:xfrm flipV="1">
            <a:off x="5891213" y="3419475"/>
            <a:ext cx="15875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1" name="Line 268"/>
          <p:cNvSpPr>
            <a:spLocks noChangeShapeType="1"/>
          </p:cNvSpPr>
          <p:nvPr/>
        </p:nvSpPr>
        <p:spPr bwMode="auto">
          <a:xfrm flipH="1" flipV="1">
            <a:off x="5891213" y="3744913"/>
            <a:ext cx="3175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2" name="Line 269"/>
          <p:cNvSpPr>
            <a:spLocks noChangeShapeType="1"/>
          </p:cNvSpPr>
          <p:nvPr/>
        </p:nvSpPr>
        <p:spPr bwMode="auto">
          <a:xfrm flipV="1">
            <a:off x="5922963" y="3824288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" name="Line 270"/>
          <p:cNvSpPr>
            <a:spLocks noChangeShapeType="1"/>
          </p:cNvSpPr>
          <p:nvPr/>
        </p:nvSpPr>
        <p:spPr bwMode="auto">
          <a:xfrm flipH="1">
            <a:off x="6577013" y="3602038"/>
            <a:ext cx="46037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4" name="Line 271"/>
          <p:cNvSpPr>
            <a:spLocks noChangeShapeType="1"/>
          </p:cNvSpPr>
          <p:nvPr/>
        </p:nvSpPr>
        <p:spPr bwMode="auto">
          <a:xfrm flipH="1">
            <a:off x="6699250" y="3425825"/>
            <a:ext cx="92075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5" name="Line 272"/>
          <p:cNvSpPr>
            <a:spLocks noChangeShapeType="1"/>
          </p:cNvSpPr>
          <p:nvPr/>
        </p:nvSpPr>
        <p:spPr bwMode="auto">
          <a:xfrm flipH="1">
            <a:off x="6208713" y="2147888"/>
            <a:ext cx="5080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6" name="Line 273"/>
          <p:cNvSpPr>
            <a:spLocks noChangeShapeType="1"/>
          </p:cNvSpPr>
          <p:nvPr/>
        </p:nvSpPr>
        <p:spPr bwMode="auto">
          <a:xfrm flipH="1">
            <a:off x="6021388" y="2379663"/>
            <a:ext cx="187325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7" name="Line 274"/>
          <p:cNvSpPr>
            <a:spLocks noChangeShapeType="1"/>
          </p:cNvSpPr>
          <p:nvPr/>
        </p:nvSpPr>
        <p:spPr bwMode="auto">
          <a:xfrm flipH="1">
            <a:off x="6102350" y="1905000"/>
            <a:ext cx="95250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8" name="Line 275"/>
          <p:cNvSpPr>
            <a:spLocks noChangeShapeType="1"/>
          </p:cNvSpPr>
          <p:nvPr/>
        </p:nvSpPr>
        <p:spPr bwMode="auto">
          <a:xfrm flipH="1">
            <a:off x="5759450" y="2330450"/>
            <a:ext cx="342900" cy="250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9" name="Line 276"/>
          <p:cNvSpPr>
            <a:spLocks noChangeShapeType="1"/>
          </p:cNvSpPr>
          <p:nvPr/>
        </p:nvSpPr>
        <p:spPr bwMode="auto">
          <a:xfrm flipV="1">
            <a:off x="6308725" y="1906588"/>
            <a:ext cx="104775" cy="469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0" name="Line 277"/>
          <p:cNvSpPr>
            <a:spLocks noChangeShapeType="1"/>
          </p:cNvSpPr>
          <p:nvPr/>
        </p:nvSpPr>
        <p:spPr bwMode="auto">
          <a:xfrm flipH="1">
            <a:off x="6032500" y="2433638"/>
            <a:ext cx="227013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1" name="Line 278"/>
          <p:cNvSpPr>
            <a:spLocks noChangeShapeType="1"/>
          </p:cNvSpPr>
          <p:nvPr/>
        </p:nvSpPr>
        <p:spPr bwMode="auto">
          <a:xfrm>
            <a:off x="6376988" y="1898650"/>
            <a:ext cx="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2" name="Rectangle 279"/>
          <p:cNvSpPr>
            <a:spLocks noChangeArrowheads="1"/>
          </p:cNvSpPr>
          <p:nvPr/>
        </p:nvSpPr>
        <p:spPr bwMode="auto">
          <a:xfrm>
            <a:off x="3430588" y="1893888"/>
            <a:ext cx="1143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Incoming Solar Radiation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342 W m</a:t>
            </a:r>
            <a:r>
              <a:rPr lang="en-US" sz="700" baseline="30000"/>
              <a:t>-2</a:t>
            </a:r>
          </a:p>
        </p:txBody>
      </p:sp>
      <p:sp>
        <p:nvSpPr>
          <p:cNvPr id="10493" name="Rectangle 280"/>
          <p:cNvSpPr>
            <a:spLocks noChangeArrowheads="1"/>
          </p:cNvSpPr>
          <p:nvPr/>
        </p:nvSpPr>
        <p:spPr bwMode="auto">
          <a:xfrm>
            <a:off x="1982788" y="1893888"/>
            <a:ext cx="1143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Reflected Solar Radiation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107 W m</a:t>
            </a:r>
            <a:r>
              <a:rPr lang="en-US" sz="700" baseline="30000"/>
              <a:t>-2</a:t>
            </a:r>
          </a:p>
        </p:txBody>
      </p:sp>
      <p:sp>
        <p:nvSpPr>
          <p:cNvPr id="10494" name="Rectangle 281"/>
          <p:cNvSpPr>
            <a:spLocks noChangeArrowheads="1"/>
          </p:cNvSpPr>
          <p:nvPr/>
        </p:nvSpPr>
        <p:spPr bwMode="auto">
          <a:xfrm>
            <a:off x="2058988" y="2732088"/>
            <a:ext cx="1143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Reflected By Atmosphere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77 W m</a:t>
            </a:r>
            <a:r>
              <a:rPr lang="en-US" sz="700" baseline="30000"/>
              <a:t>-2</a:t>
            </a:r>
          </a:p>
        </p:txBody>
      </p:sp>
      <p:sp>
        <p:nvSpPr>
          <p:cNvPr id="10495" name="Rectangle 282"/>
          <p:cNvSpPr>
            <a:spLocks noChangeArrowheads="1"/>
          </p:cNvSpPr>
          <p:nvPr/>
        </p:nvSpPr>
        <p:spPr bwMode="auto">
          <a:xfrm>
            <a:off x="1830388" y="31892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Reflected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By Surface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30 W m</a:t>
            </a:r>
            <a:r>
              <a:rPr lang="en-US" sz="700" baseline="30000"/>
              <a:t>-2</a:t>
            </a:r>
          </a:p>
        </p:txBody>
      </p:sp>
      <p:sp>
        <p:nvSpPr>
          <p:cNvPr id="10496" name="Rectangle 283"/>
          <p:cNvSpPr>
            <a:spLocks noChangeArrowheads="1"/>
          </p:cNvSpPr>
          <p:nvPr/>
        </p:nvSpPr>
        <p:spPr bwMode="auto">
          <a:xfrm>
            <a:off x="3125788" y="3113088"/>
            <a:ext cx="1447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Absorbed By Atmosphere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67 W m</a:t>
            </a:r>
            <a:r>
              <a:rPr lang="en-US" sz="700" baseline="30000"/>
              <a:t>-2</a:t>
            </a:r>
          </a:p>
        </p:txBody>
      </p:sp>
      <p:sp>
        <p:nvSpPr>
          <p:cNvPr id="10497" name="Rectangle 284"/>
          <p:cNvSpPr>
            <a:spLocks noChangeArrowheads="1"/>
          </p:cNvSpPr>
          <p:nvPr/>
        </p:nvSpPr>
        <p:spPr bwMode="auto">
          <a:xfrm>
            <a:off x="6249988" y="19700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Outgoing Longwave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 Radiation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235 W m</a:t>
            </a:r>
            <a:r>
              <a:rPr lang="en-US" sz="700" baseline="30000"/>
              <a:t>-2</a:t>
            </a:r>
          </a:p>
        </p:txBody>
      </p:sp>
      <p:sp>
        <p:nvSpPr>
          <p:cNvPr id="10498" name="Rectangle 285"/>
          <p:cNvSpPr>
            <a:spLocks noChangeArrowheads="1"/>
          </p:cNvSpPr>
          <p:nvPr/>
        </p:nvSpPr>
        <p:spPr bwMode="auto">
          <a:xfrm>
            <a:off x="5087938" y="23129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Emitted By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Atmosphere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195 W m</a:t>
            </a:r>
            <a:r>
              <a:rPr lang="en-US" sz="700" baseline="30000"/>
              <a:t>-2</a:t>
            </a:r>
          </a:p>
        </p:txBody>
      </p:sp>
      <p:sp>
        <p:nvSpPr>
          <p:cNvPr id="10499" name="Rectangle 286"/>
          <p:cNvSpPr>
            <a:spLocks noChangeArrowheads="1"/>
          </p:cNvSpPr>
          <p:nvPr/>
        </p:nvSpPr>
        <p:spPr bwMode="auto">
          <a:xfrm>
            <a:off x="4954588" y="36845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Emitted By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 Surface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390 W m</a:t>
            </a:r>
            <a:r>
              <a:rPr lang="en-US" sz="700" baseline="30000"/>
              <a:t>-2</a:t>
            </a:r>
          </a:p>
        </p:txBody>
      </p:sp>
      <p:sp>
        <p:nvSpPr>
          <p:cNvPr id="10500" name="Rectangle 287"/>
          <p:cNvSpPr>
            <a:spLocks noChangeArrowheads="1"/>
          </p:cNvSpPr>
          <p:nvPr/>
        </p:nvSpPr>
        <p:spPr bwMode="auto">
          <a:xfrm>
            <a:off x="6630988" y="36845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Back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Radiation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324 W m</a:t>
            </a:r>
            <a:r>
              <a:rPr lang="en-US" sz="700" baseline="30000"/>
              <a:t>-2</a:t>
            </a:r>
          </a:p>
        </p:txBody>
      </p:sp>
      <p:sp>
        <p:nvSpPr>
          <p:cNvPr id="10501" name="Rectangle 288"/>
          <p:cNvSpPr>
            <a:spLocks noChangeArrowheads="1"/>
          </p:cNvSpPr>
          <p:nvPr/>
        </p:nvSpPr>
        <p:spPr bwMode="auto">
          <a:xfrm>
            <a:off x="6097588" y="2757488"/>
            <a:ext cx="838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Atmospheric Window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40 W m</a:t>
            </a:r>
            <a:r>
              <a:rPr lang="en-US" sz="700" baseline="30000"/>
              <a:t>-2</a:t>
            </a:r>
          </a:p>
        </p:txBody>
      </p:sp>
      <p:sp>
        <p:nvSpPr>
          <p:cNvPr id="10502" name="Rectangle 289"/>
          <p:cNvSpPr>
            <a:spLocks noChangeArrowheads="1"/>
          </p:cNvSpPr>
          <p:nvPr/>
        </p:nvSpPr>
        <p:spPr bwMode="auto">
          <a:xfrm>
            <a:off x="4421188" y="3494088"/>
            <a:ext cx="685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Latent Heat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78 W m</a:t>
            </a:r>
            <a:r>
              <a:rPr lang="en-US" sz="700" baseline="30000"/>
              <a:t>-2</a:t>
            </a:r>
          </a:p>
        </p:txBody>
      </p:sp>
      <p:sp>
        <p:nvSpPr>
          <p:cNvPr id="10503" name="Rectangle 290"/>
          <p:cNvSpPr>
            <a:spLocks noChangeArrowheads="1"/>
          </p:cNvSpPr>
          <p:nvPr/>
        </p:nvSpPr>
        <p:spPr bwMode="auto">
          <a:xfrm>
            <a:off x="3735388" y="3494088"/>
            <a:ext cx="76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Sensible Heat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24 W m</a:t>
            </a:r>
            <a:r>
              <a:rPr lang="en-US" sz="700" baseline="30000"/>
              <a:t>-2</a:t>
            </a:r>
          </a:p>
        </p:txBody>
      </p:sp>
      <p:sp>
        <p:nvSpPr>
          <p:cNvPr id="10504" name="Rectangle 291"/>
          <p:cNvSpPr>
            <a:spLocks noChangeArrowheads="1"/>
          </p:cNvSpPr>
          <p:nvPr/>
        </p:nvSpPr>
        <p:spPr bwMode="auto">
          <a:xfrm>
            <a:off x="2598738" y="3843338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Absorbed By Surface </a:t>
            </a:r>
          </a:p>
          <a:p>
            <a:pPr algn="ctr">
              <a:spcBef>
                <a:spcPct val="50000"/>
              </a:spcBef>
            </a:pPr>
            <a:r>
              <a:rPr lang="en-US" sz="700"/>
              <a:t>168 W m</a:t>
            </a:r>
            <a:r>
              <a:rPr lang="en-US" sz="700" baseline="30000"/>
              <a:t>-2</a:t>
            </a:r>
          </a:p>
        </p:txBody>
      </p:sp>
      <p:grpSp>
        <p:nvGrpSpPr>
          <p:cNvPr id="10505" name="Group 292"/>
          <p:cNvGrpSpPr>
            <a:grpSpLocks/>
          </p:cNvGrpSpPr>
          <p:nvPr/>
        </p:nvGrpSpPr>
        <p:grpSpPr bwMode="auto">
          <a:xfrm>
            <a:off x="3811588" y="2427288"/>
            <a:ext cx="1143000" cy="533400"/>
            <a:chOff x="858" y="983"/>
            <a:chExt cx="720" cy="336"/>
          </a:xfrm>
        </p:grpSpPr>
        <p:sp>
          <p:nvSpPr>
            <p:cNvPr id="10508" name="Freeform 293"/>
            <p:cNvSpPr>
              <a:spLocks/>
            </p:cNvSpPr>
            <p:nvPr/>
          </p:nvSpPr>
          <p:spPr bwMode="auto">
            <a:xfrm>
              <a:off x="858" y="983"/>
              <a:ext cx="720" cy="336"/>
            </a:xfrm>
            <a:custGeom>
              <a:avLst/>
              <a:gdLst>
                <a:gd name="T0" fmla="*/ 39 w 720"/>
                <a:gd name="T1" fmla="*/ 117 h 336"/>
                <a:gd name="T2" fmla="*/ 11 w 720"/>
                <a:gd name="T3" fmla="*/ 133 h 336"/>
                <a:gd name="T4" fmla="*/ 0 w 720"/>
                <a:gd name="T5" fmla="*/ 158 h 336"/>
                <a:gd name="T6" fmla="*/ 6 w 720"/>
                <a:gd name="T7" fmla="*/ 175 h 336"/>
                <a:gd name="T8" fmla="*/ 21 w 720"/>
                <a:gd name="T9" fmla="*/ 190 h 336"/>
                <a:gd name="T10" fmla="*/ 27 w 720"/>
                <a:gd name="T11" fmla="*/ 204 h 336"/>
                <a:gd name="T12" fmla="*/ 16 w 720"/>
                <a:gd name="T13" fmla="*/ 229 h 336"/>
                <a:gd name="T14" fmla="*/ 28 w 720"/>
                <a:gd name="T15" fmla="*/ 255 h 336"/>
                <a:gd name="T16" fmla="*/ 60 w 720"/>
                <a:gd name="T17" fmla="*/ 271 h 336"/>
                <a:gd name="T18" fmla="*/ 93 w 720"/>
                <a:gd name="T19" fmla="*/ 275 h 336"/>
                <a:gd name="T20" fmla="*/ 106 w 720"/>
                <a:gd name="T21" fmla="*/ 284 h 336"/>
                <a:gd name="T22" fmla="*/ 144 w 720"/>
                <a:gd name="T23" fmla="*/ 305 h 336"/>
                <a:gd name="T24" fmla="*/ 191 w 720"/>
                <a:gd name="T25" fmla="*/ 315 h 336"/>
                <a:gd name="T26" fmla="*/ 243 w 720"/>
                <a:gd name="T27" fmla="*/ 313 h 336"/>
                <a:gd name="T28" fmla="*/ 274 w 720"/>
                <a:gd name="T29" fmla="*/ 304 h 336"/>
                <a:gd name="T30" fmla="*/ 303 w 720"/>
                <a:gd name="T31" fmla="*/ 323 h 336"/>
                <a:gd name="T32" fmla="*/ 340 w 720"/>
                <a:gd name="T33" fmla="*/ 334 h 336"/>
                <a:gd name="T34" fmla="*/ 386 w 720"/>
                <a:gd name="T35" fmla="*/ 335 h 336"/>
                <a:gd name="T36" fmla="*/ 435 w 720"/>
                <a:gd name="T37" fmla="*/ 322 h 336"/>
                <a:gd name="T38" fmla="*/ 469 w 720"/>
                <a:gd name="T39" fmla="*/ 296 h 336"/>
                <a:gd name="T40" fmla="*/ 488 w 720"/>
                <a:gd name="T41" fmla="*/ 290 h 336"/>
                <a:gd name="T42" fmla="*/ 527 w 720"/>
                <a:gd name="T43" fmla="*/ 295 h 336"/>
                <a:gd name="T44" fmla="*/ 581 w 720"/>
                <a:gd name="T45" fmla="*/ 285 h 336"/>
                <a:gd name="T46" fmla="*/ 615 w 720"/>
                <a:gd name="T47" fmla="*/ 258 h 336"/>
                <a:gd name="T48" fmla="*/ 623 w 720"/>
                <a:gd name="T49" fmla="*/ 234 h 336"/>
                <a:gd name="T50" fmla="*/ 662 w 720"/>
                <a:gd name="T51" fmla="*/ 226 h 336"/>
                <a:gd name="T52" fmla="*/ 704 w 720"/>
                <a:gd name="T53" fmla="*/ 200 h 336"/>
                <a:gd name="T54" fmla="*/ 720 w 720"/>
                <a:gd name="T55" fmla="*/ 163 h 336"/>
                <a:gd name="T56" fmla="*/ 707 w 720"/>
                <a:gd name="T57" fmla="*/ 129 h 336"/>
                <a:gd name="T58" fmla="*/ 699 w 720"/>
                <a:gd name="T59" fmla="*/ 114 h 336"/>
                <a:gd name="T60" fmla="*/ 702 w 720"/>
                <a:gd name="T61" fmla="*/ 87 h 336"/>
                <a:gd name="T62" fmla="*/ 685 w 720"/>
                <a:gd name="T63" fmla="*/ 62 h 336"/>
                <a:gd name="T64" fmla="*/ 652 w 720"/>
                <a:gd name="T65" fmla="*/ 45 h 336"/>
                <a:gd name="T66" fmla="*/ 634 w 720"/>
                <a:gd name="T67" fmla="*/ 33 h 336"/>
                <a:gd name="T68" fmla="*/ 611 w 720"/>
                <a:gd name="T69" fmla="*/ 12 h 336"/>
                <a:gd name="T70" fmla="*/ 573 w 720"/>
                <a:gd name="T71" fmla="*/ 1 h 336"/>
                <a:gd name="T72" fmla="*/ 525 w 720"/>
                <a:gd name="T73" fmla="*/ 5 h 336"/>
                <a:gd name="T74" fmla="*/ 497 w 720"/>
                <a:gd name="T75" fmla="*/ 18 h 336"/>
                <a:gd name="T76" fmla="*/ 456 w 720"/>
                <a:gd name="T77" fmla="*/ 1 h 336"/>
                <a:gd name="T78" fmla="*/ 401 w 720"/>
                <a:gd name="T79" fmla="*/ 7 h 336"/>
                <a:gd name="T80" fmla="*/ 379 w 720"/>
                <a:gd name="T81" fmla="*/ 20 h 336"/>
                <a:gd name="T82" fmla="*/ 361 w 720"/>
                <a:gd name="T83" fmla="*/ 19 h 336"/>
                <a:gd name="T84" fmla="*/ 312 w 720"/>
                <a:gd name="T85" fmla="*/ 10 h 336"/>
                <a:gd name="T86" fmla="*/ 266 w 720"/>
                <a:gd name="T87" fmla="*/ 18 h 336"/>
                <a:gd name="T88" fmla="*/ 240 w 720"/>
                <a:gd name="T89" fmla="*/ 34 h 336"/>
                <a:gd name="T90" fmla="*/ 220 w 720"/>
                <a:gd name="T91" fmla="*/ 36 h 336"/>
                <a:gd name="T92" fmla="*/ 176 w 720"/>
                <a:gd name="T93" fmla="*/ 31 h 336"/>
                <a:gd name="T94" fmla="*/ 113 w 720"/>
                <a:gd name="T95" fmla="*/ 43 h 336"/>
                <a:gd name="T96" fmla="*/ 73 w 720"/>
                <a:gd name="T97" fmla="*/ 74 h 336"/>
                <a:gd name="T98" fmla="*/ 65 w 720"/>
                <a:gd name="T99" fmla="*/ 95 h 336"/>
                <a:gd name="T100" fmla="*/ 65 w 720"/>
                <a:gd name="T101" fmla="*/ 112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0"/>
                <a:gd name="T154" fmla="*/ 0 h 336"/>
                <a:gd name="T155" fmla="*/ 720 w 720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0" h="336">
                  <a:moveTo>
                    <a:pt x="65" y="112"/>
                  </a:moveTo>
                  <a:lnTo>
                    <a:pt x="52" y="114"/>
                  </a:lnTo>
                  <a:lnTo>
                    <a:pt x="39" y="117"/>
                  </a:lnTo>
                  <a:lnTo>
                    <a:pt x="28" y="121"/>
                  </a:lnTo>
                  <a:lnTo>
                    <a:pt x="19" y="127"/>
                  </a:lnTo>
                  <a:lnTo>
                    <a:pt x="11" y="133"/>
                  </a:lnTo>
                  <a:lnTo>
                    <a:pt x="5" y="141"/>
                  </a:lnTo>
                  <a:lnTo>
                    <a:pt x="1" y="149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0" y="181"/>
                  </a:lnTo>
                  <a:lnTo>
                    <a:pt x="15" y="186"/>
                  </a:lnTo>
                  <a:lnTo>
                    <a:pt x="21" y="190"/>
                  </a:lnTo>
                  <a:lnTo>
                    <a:pt x="36" y="198"/>
                  </a:lnTo>
                  <a:lnTo>
                    <a:pt x="35" y="197"/>
                  </a:lnTo>
                  <a:lnTo>
                    <a:pt x="27" y="204"/>
                  </a:lnTo>
                  <a:lnTo>
                    <a:pt x="21" y="212"/>
                  </a:lnTo>
                  <a:lnTo>
                    <a:pt x="17" y="220"/>
                  </a:lnTo>
                  <a:lnTo>
                    <a:pt x="16" y="229"/>
                  </a:lnTo>
                  <a:lnTo>
                    <a:pt x="17" y="238"/>
                  </a:lnTo>
                  <a:lnTo>
                    <a:pt x="22" y="247"/>
                  </a:lnTo>
                  <a:lnTo>
                    <a:pt x="28" y="255"/>
                  </a:lnTo>
                  <a:lnTo>
                    <a:pt x="37" y="261"/>
                  </a:lnTo>
                  <a:lnTo>
                    <a:pt x="48" y="267"/>
                  </a:lnTo>
                  <a:lnTo>
                    <a:pt x="60" y="271"/>
                  </a:lnTo>
                  <a:lnTo>
                    <a:pt x="73" y="274"/>
                  </a:lnTo>
                  <a:lnTo>
                    <a:pt x="88" y="275"/>
                  </a:lnTo>
                  <a:lnTo>
                    <a:pt x="93" y="275"/>
                  </a:lnTo>
                  <a:lnTo>
                    <a:pt x="97" y="274"/>
                  </a:lnTo>
                  <a:lnTo>
                    <a:pt x="97" y="275"/>
                  </a:lnTo>
                  <a:lnTo>
                    <a:pt x="106" y="284"/>
                  </a:lnTo>
                  <a:lnTo>
                    <a:pt x="117" y="292"/>
                  </a:lnTo>
                  <a:lnTo>
                    <a:pt x="130" y="299"/>
                  </a:lnTo>
                  <a:lnTo>
                    <a:pt x="144" y="305"/>
                  </a:lnTo>
                  <a:lnTo>
                    <a:pt x="158" y="310"/>
                  </a:lnTo>
                  <a:lnTo>
                    <a:pt x="174" y="313"/>
                  </a:lnTo>
                  <a:lnTo>
                    <a:pt x="191" y="315"/>
                  </a:lnTo>
                  <a:lnTo>
                    <a:pt x="208" y="316"/>
                  </a:lnTo>
                  <a:lnTo>
                    <a:pt x="226" y="315"/>
                  </a:lnTo>
                  <a:lnTo>
                    <a:pt x="243" y="313"/>
                  </a:lnTo>
                  <a:lnTo>
                    <a:pt x="259" y="309"/>
                  </a:lnTo>
                  <a:lnTo>
                    <a:pt x="274" y="304"/>
                  </a:lnTo>
                  <a:lnTo>
                    <a:pt x="283" y="311"/>
                  </a:lnTo>
                  <a:lnTo>
                    <a:pt x="292" y="317"/>
                  </a:lnTo>
                  <a:lnTo>
                    <a:pt x="303" y="323"/>
                  </a:lnTo>
                  <a:lnTo>
                    <a:pt x="315" y="328"/>
                  </a:lnTo>
                  <a:lnTo>
                    <a:pt x="327" y="331"/>
                  </a:lnTo>
                  <a:lnTo>
                    <a:pt x="340" y="334"/>
                  </a:lnTo>
                  <a:lnTo>
                    <a:pt x="354" y="335"/>
                  </a:lnTo>
                  <a:lnTo>
                    <a:pt x="368" y="336"/>
                  </a:lnTo>
                  <a:lnTo>
                    <a:pt x="386" y="335"/>
                  </a:lnTo>
                  <a:lnTo>
                    <a:pt x="403" y="332"/>
                  </a:lnTo>
                  <a:lnTo>
                    <a:pt x="420" y="328"/>
                  </a:lnTo>
                  <a:lnTo>
                    <a:pt x="435" y="322"/>
                  </a:lnTo>
                  <a:lnTo>
                    <a:pt x="448" y="314"/>
                  </a:lnTo>
                  <a:lnTo>
                    <a:pt x="460" y="306"/>
                  </a:lnTo>
                  <a:lnTo>
                    <a:pt x="469" y="296"/>
                  </a:lnTo>
                  <a:lnTo>
                    <a:pt x="476" y="285"/>
                  </a:lnTo>
                  <a:lnTo>
                    <a:pt x="488" y="290"/>
                  </a:lnTo>
                  <a:lnTo>
                    <a:pt x="500" y="293"/>
                  </a:lnTo>
                  <a:lnTo>
                    <a:pt x="514" y="294"/>
                  </a:lnTo>
                  <a:lnTo>
                    <a:pt x="527" y="295"/>
                  </a:lnTo>
                  <a:lnTo>
                    <a:pt x="546" y="294"/>
                  </a:lnTo>
                  <a:lnTo>
                    <a:pt x="564" y="290"/>
                  </a:lnTo>
                  <a:lnTo>
                    <a:pt x="581" y="285"/>
                  </a:lnTo>
                  <a:lnTo>
                    <a:pt x="595" y="277"/>
                  </a:lnTo>
                  <a:lnTo>
                    <a:pt x="607" y="268"/>
                  </a:lnTo>
                  <a:lnTo>
                    <a:pt x="615" y="258"/>
                  </a:lnTo>
                  <a:lnTo>
                    <a:pt x="621" y="246"/>
                  </a:lnTo>
                  <a:lnTo>
                    <a:pt x="623" y="240"/>
                  </a:lnTo>
                  <a:lnTo>
                    <a:pt x="623" y="234"/>
                  </a:lnTo>
                  <a:lnTo>
                    <a:pt x="643" y="231"/>
                  </a:lnTo>
                  <a:lnTo>
                    <a:pt x="662" y="226"/>
                  </a:lnTo>
                  <a:lnTo>
                    <a:pt x="678" y="219"/>
                  </a:lnTo>
                  <a:lnTo>
                    <a:pt x="693" y="210"/>
                  </a:lnTo>
                  <a:lnTo>
                    <a:pt x="704" y="200"/>
                  </a:lnTo>
                  <a:lnTo>
                    <a:pt x="713" y="189"/>
                  </a:lnTo>
                  <a:lnTo>
                    <a:pt x="718" y="176"/>
                  </a:lnTo>
                  <a:lnTo>
                    <a:pt x="720" y="163"/>
                  </a:lnTo>
                  <a:lnTo>
                    <a:pt x="719" y="151"/>
                  </a:lnTo>
                  <a:lnTo>
                    <a:pt x="714" y="140"/>
                  </a:lnTo>
                  <a:lnTo>
                    <a:pt x="707" y="129"/>
                  </a:lnTo>
                  <a:lnTo>
                    <a:pt x="697" y="119"/>
                  </a:lnTo>
                  <a:lnTo>
                    <a:pt x="696" y="119"/>
                  </a:lnTo>
                  <a:lnTo>
                    <a:pt x="699" y="114"/>
                  </a:lnTo>
                  <a:lnTo>
                    <a:pt x="701" y="108"/>
                  </a:lnTo>
                  <a:lnTo>
                    <a:pt x="703" y="97"/>
                  </a:lnTo>
                  <a:lnTo>
                    <a:pt x="702" y="87"/>
                  </a:lnTo>
                  <a:lnTo>
                    <a:pt x="698" y="78"/>
                  </a:lnTo>
                  <a:lnTo>
                    <a:pt x="693" y="70"/>
                  </a:lnTo>
                  <a:lnTo>
                    <a:pt x="685" y="62"/>
                  </a:lnTo>
                  <a:lnTo>
                    <a:pt x="676" y="56"/>
                  </a:lnTo>
                  <a:lnTo>
                    <a:pt x="665" y="50"/>
                  </a:lnTo>
                  <a:lnTo>
                    <a:pt x="652" y="45"/>
                  </a:lnTo>
                  <a:lnTo>
                    <a:pt x="638" y="42"/>
                  </a:lnTo>
                  <a:lnTo>
                    <a:pt x="634" y="33"/>
                  </a:lnTo>
                  <a:lnTo>
                    <a:pt x="628" y="25"/>
                  </a:lnTo>
                  <a:lnTo>
                    <a:pt x="620" y="18"/>
                  </a:lnTo>
                  <a:lnTo>
                    <a:pt x="611" y="12"/>
                  </a:lnTo>
                  <a:lnTo>
                    <a:pt x="599" y="7"/>
                  </a:lnTo>
                  <a:lnTo>
                    <a:pt x="587" y="3"/>
                  </a:lnTo>
                  <a:lnTo>
                    <a:pt x="573" y="1"/>
                  </a:lnTo>
                  <a:lnTo>
                    <a:pt x="559" y="0"/>
                  </a:lnTo>
                  <a:lnTo>
                    <a:pt x="541" y="1"/>
                  </a:lnTo>
                  <a:lnTo>
                    <a:pt x="525" y="5"/>
                  </a:lnTo>
                  <a:lnTo>
                    <a:pt x="510" y="11"/>
                  </a:lnTo>
                  <a:lnTo>
                    <a:pt x="497" y="18"/>
                  </a:lnTo>
                  <a:lnTo>
                    <a:pt x="485" y="11"/>
                  </a:lnTo>
                  <a:lnTo>
                    <a:pt x="471" y="5"/>
                  </a:lnTo>
                  <a:lnTo>
                    <a:pt x="456" y="1"/>
                  </a:lnTo>
                  <a:lnTo>
                    <a:pt x="439" y="0"/>
                  </a:lnTo>
                  <a:lnTo>
                    <a:pt x="419" y="2"/>
                  </a:lnTo>
                  <a:lnTo>
                    <a:pt x="401" y="7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9" y="20"/>
                  </a:lnTo>
                  <a:lnTo>
                    <a:pt x="374" y="26"/>
                  </a:lnTo>
                  <a:lnTo>
                    <a:pt x="361" y="19"/>
                  </a:lnTo>
                  <a:lnTo>
                    <a:pt x="346" y="14"/>
                  </a:lnTo>
                  <a:lnTo>
                    <a:pt x="329" y="11"/>
                  </a:lnTo>
                  <a:lnTo>
                    <a:pt x="312" y="10"/>
                  </a:lnTo>
                  <a:lnTo>
                    <a:pt x="300" y="11"/>
                  </a:lnTo>
                  <a:lnTo>
                    <a:pt x="288" y="12"/>
                  </a:lnTo>
                  <a:lnTo>
                    <a:pt x="266" y="18"/>
                  </a:lnTo>
                  <a:lnTo>
                    <a:pt x="256" y="23"/>
                  </a:lnTo>
                  <a:lnTo>
                    <a:pt x="247" y="28"/>
                  </a:lnTo>
                  <a:lnTo>
                    <a:pt x="240" y="34"/>
                  </a:lnTo>
                  <a:lnTo>
                    <a:pt x="233" y="40"/>
                  </a:lnTo>
                  <a:lnTo>
                    <a:pt x="220" y="36"/>
                  </a:lnTo>
                  <a:lnTo>
                    <a:pt x="206" y="33"/>
                  </a:lnTo>
                  <a:lnTo>
                    <a:pt x="191" y="32"/>
                  </a:lnTo>
                  <a:lnTo>
                    <a:pt x="176" y="31"/>
                  </a:lnTo>
                  <a:lnTo>
                    <a:pt x="153" y="32"/>
                  </a:lnTo>
                  <a:lnTo>
                    <a:pt x="132" y="37"/>
                  </a:lnTo>
                  <a:lnTo>
                    <a:pt x="113" y="43"/>
                  </a:lnTo>
                  <a:lnTo>
                    <a:pt x="97" y="52"/>
                  </a:lnTo>
                  <a:lnTo>
                    <a:pt x="83" y="62"/>
                  </a:lnTo>
                  <a:lnTo>
                    <a:pt x="73" y="74"/>
                  </a:lnTo>
                  <a:lnTo>
                    <a:pt x="69" y="81"/>
                  </a:lnTo>
                  <a:lnTo>
                    <a:pt x="66" y="88"/>
                  </a:lnTo>
                  <a:lnTo>
                    <a:pt x="65" y="95"/>
                  </a:lnTo>
                  <a:lnTo>
                    <a:pt x="64" y="102"/>
                  </a:lnTo>
                  <a:lnTo>
                    <a:pt x="64" y="107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294"/>
            <p:cNvSpPr>
              <a:spLocks/>
            </p:cNvSpPr>
            <p:nvPr/>
          </p:nvSpPr>
          <p:spPr bwMode="auto">
            <a:xfrm>
              <a:off x="858" y="983"/>
              <a:ext cx="720" cy="336"/>
            </a:xfrm>
            <a:custGeom>
              <a:avLst/>
              <a:gdLst>
                <a:gd name="T0" fmla="*/ 39 w 720"/>
                <a:gd name="T1" fmla="*/ 117 h 336"/>
                <a:gd name="T2" fmla="*/ 11 w 720"/>
                <a:gd name="T3" fmla="*/ 133 h 336"/>
                <a:gd name="T4" fmla="*/ 0 w 720"/>
                <a:gd name="T5" fmla="*/ 158 h 336"/>
                <a:gd name="T6" fmla="*/ 6 w 720"/>
                <a:gd name="T7" fmla="*/ 175 h 336"/>
                <a:gd name="T8" fmla="*/ 21 w 720"/>
                <a:gd name="T9" fmla="*/ 190 h 336"/>
                <a:gd name="T10" fmla="*/ 27 w 720"/>
                <a:gd name="T11" fmla="*/ 204 h 336"/>
                <a:gd name="T12" fmla="*/ 16 w 720"/>
                <a:gd name="T13" fmla="*/ 229 h 336"/>
                <a:gd name="T14" fmla="*/ 28 w 720"/>
                <a:gd name="T15" fmla="*/ 255 h 336"/>
                <a:gd name="T16" fmla="*/ 60 w 720"/>
                <a:gd name="T17" fmla="*/ 271 h 336"/>
                <a:gd name="T18" fmla="*/ 93 w 720"/>
                <a:gd name="T19" fmla="*/ 275 h 336"/>
                <a:gd name="T20" fmla="*/ 106 w 720"/>
                <a:gd name="T21" fmla="*/ 284 h 336"/>
                <a:gd name="T22" fmla="*/ 144 w 720"/>
                <a:gd name="T23" fmla="*/ 305 h 336"/>
                <a:gd name="T24" fmla="*/ 191 w 720"/>
                <a:gd name="T25" fmla="*/ 315 h 336"/>
                <a:gd name="T26" fmla="*/ 243 w 720"/>
                <a:gd name="T27" fmla="*/ 313 h 336"/>
                <a:gd name="T28" fmla="*/ 274 w 720"/>
                <a:gd name="T29" fmla="*/ 304 h 336"/>
                <a:gd name="T30" fmla="*/ 303 w 720"/>
                <a:gd name="T31" fmla="*/ 323 h 336"/>
                <a:gd name="T32" fmla="*/ 340 w 720"/>
                <a:gd name="T33" fmla="*/ 334 h 336"/>
                <a:gd name="T34" fmla="*/ 386 w 720"/>
                <a:gd name="T35" fmla="*/ 335 h 336"/>
                <a:gd name="T36" fmla="*/ 435 w 720"/>
                <a:gd name="T37" fmla="*/ 322 h 336"/>
                <a:gd name="T38" fmla="*/ 469 w 720"/>
                <a:gd name="T39" fmla="*/ 296 h 336"/>
                <a:gd name="T40" fmla="*/ 488 w 720"/>
                <a:gd name="T41" fmla="*/ 290 h 336"/>
                <a:gd name="T42" fmla="*/ 527 w 720"/>
                <a:gd name="T43" fmla="*/ 295 h 336"/>
                <a:gd name="T44" fmla="*/ 581 w 720"/>
                <a:gd name="T45" fmla="*/ 285 h 336"/>
                <a:gd name="T46" fmla="*/ 615 w 720"/>
                <a:gd name="T47" fmla="*/ 258 h 336"/>
                <a:gd name="T48" fmla="*/ 623 w 720"/>
                <a:gd name="T49" fmla="*/ 234 h 336"/>
                <a:gd name="T50" fmla="*/ 662 w 720"/>
                <a:gd name="T51" fmla="*/ 226 h 336"/>
                <a:gd name="T52" fmla="*/ 704 w 720"/>
                <a:gd name="T53" fmla="*/ 200 h 336"/>
                <a:gd name="T54" fmla="*/ 720 w 720"/>
                <a:gd name="T55" fmla="*/ 163 h 336"/>
                <a:gd name="T56" fmla="*/ 707 w 720"/>
                <a:gd name="T57" fmla="*/ 129 h 336"/>
                <a:gd name="T58" fmla="*/ 699 w 720"/>
                <a:gd name="T59" fmla="*/ 114 h 336"/>
                <a:gd name="T60" fmla="*/ 702 w 720"/>
                <a:gd name="T61" fmla="*/ 87 h 336"/>
                <a:gd name="T62" fmla="*/ 685 w 720"/>
                <a:gd name="T63" fmla="*/ 62 h 336"/>
                <a:gd name="T64" fmla="*/ 652 w 720"/>
                <a:gd name="T65" fmla="*/ 45 h 336"/>
                <a:gd name="T66" fmla="*/ 634 w 720"/>
                <a:gd name="T67" fmla="*/ 33 h 336"/>
                <a:gd name="T68" fmla="*/ 611 w 720"/>
                <a:gd name="T69" fmla="*/ 12 h 336"/>
                <a:gd name="T70" fmla="*/ 573 w 720"/>
                <a:gd name="T71" fmla="*/ 1 h 336"/>
                <a:gd name="T72" fmla="*/ 525 w 720"/>
                <a:gd name="T73" fmla="*/ 5 h 336"/>
                <a:gd name="T74" fmla="*/ 497 w 720"/>
                <a:gd name="T75" fmla="*/ 18 h 336"/>
                <a:gd name="T76" fmla="*/ 456 w 720"/>
                <a:gd name="T77" fmla="*/ 1 h 336"/>
                <a:gd name="T78" fmla="*/ 401 w 720"/>
                <a:gd name="T79" fmla="*/ 7 h 336"/>
                <a:gd name="T80" fmla="*/ 379 w 720"/>
                <a:gd name="T81" fmla="*/ 20 h 336"/>
                <a:gd name="T82" fmla="*/ 361 w 720"/>
                <a:gd name="T83" fmla="*/ 19 h 336"/>
                <a:gd name="T84" fmla="*/ 312 w 720"/>
                <a:gd name="T85" fmla="*/ 10 h 336"/>
                <a:gd name="T86" fmla="*/ 266 w 720"/>
                <a:gd name="T87" fmla="*/ 18 h 336"/>
                <a:gd name="T88" fmla="*/ 240 w 720"/>
                <a:gd name="T89" fmla="*/ 34 h 336"/>
                <a:gd name="T90" fmla="*/ 220 w 720"/>
                <a:gd name="T91" fmla="*/ 36 h 336"/>
                <a:gd name="T92" fmla="*/ 176 w 720"/>
                <a:gd name="T93" fmla="*/ 31 h 336"/>
                <a:gd name="T94" fmla="*/ 113 w 720"/>
                <a:gd name="T95" fmla="*/ 43 h 336"/>
                <a:gd name="T96" fmla="*/ 73 w 720"/>
                <a:gd name="T97" fmla="*/ 74 h 336"/>
                <a:gd name="T98" fmla="*/ 65 w 720"/>
                <a:gd name="T99" fmla="*/ 95 h 336"/>
                <a:gd name="T100" fmla="*/ 65 w 720"/>
                <a:gd name="T101" fmla="*/ 112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0"/>
                <a:gd name="T154" fmla="*/ 0 h 336"/>
                <a:gd name="T155" fmla="*/ 720 w 720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0" h="336">
                  <a:moveTo>
                    <a:pt x="65" y="112"/>
                  </a:moveTo>
                  <a:lnTo>
                    <a:pt x="52" y="114"/>
                  </a:lnTo>
                  <a:lnTo>
                    <a:pt x="39" y="117"/>
                  </a:lnTo>
                  <a:lnTo>
                    <a:pt x="28" y="121"/>
                  </a:lnTo>
                  <a:lnTo>
                    <a:pt x="19" y="127"/>
                  </a:lnTo>
                  <a:lnTo>
                    <a:pt x="11" y="133"/>
                  </a:lnTo>
                  <a:lnTo>
                    <a:pt x="5" y="141"/>
                  </a:lnTo>
                  <a:lnTo>
                    <a:pt x="1" y="149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0" y="181"/>
                  </a:lnTo>
                  <a:lnTo>
                    <a:pt x="15" y="186"/>
                  </a:lnTo>
                  <a:lnTo>
                    <a:pt x="21" y="190"/>
                  </a:lnTo>
                  <a:lnTo>
                    <a:pt x="36" y="198"/>
                  </a:lnTo>
                  <a:lnTo>
                    <a:pt x="35" y="197"/>
                  </a:lnTo>
                  <a:lnTo>
                    <a:pt x="27" y="204"/>
                  </a:lnTo>
                  <a:lnTo>
                    <a:pt x="21" y="212"/>
                  </a:lnTo>
                  <a:lnTo>
                    <a:pt x="17" y="220"/>
                  </a:lnTo>
                  <a:lnTo>
                    <a:pt x="16" y="229"/>
                  </a:lnTo>
                  <a:lnTo>
                    <a:pt x="17" y="238"/>
                  </a:lnTo>
                  <a:lnTo>
                    <a:pt x="22" y="247"/>
                  </a:lnTo>
                  <a:lnTo>
                    <a:pt x="28" y="255"/>
                  </a:lnTo>
                  <a:lnTo>
                    <a:pt x="37" y="261"/>
                  </a:lnTo>
                  <a:lnTo>
                    <a:pt x="48" y="267"/>
                  </a:lnTo>
                  <a:lnTo>
                    <a:pt x="60" y="271"/>
                  </a:lnTo>
                  <a:lnTo>
                    <a:pt x="73" y="274"/>
                  </a:lnTo>
                  <a:lnTo>
                    <a:pt x="88" y="275"/>
                  </a:lnTo>
                  <a:lnTo>
                    <a:pt x="93" y="275"/>
                  </a:lnTo>
                  <a:lnTo>
                    <a:pt x="97" y="274"/>
                  </a:lnTo>
                  <a:lnTo>
                    <a:pt x="97" y="275"/>
                  </a:lnTo>
                  <a:lnTo>
                    <a:pt x="106" y="284"/>
                  </a:lnTo>
                  <a:lnTo>
                    <a:pt x="117" y="292"/>
                  </a:lnTo>
                  <a:lnTo>
                    <a:pt x="130" y="299"/>
                  </a:lnTo>
                  <a:lnTo>
                    <a:pt x="144" y="305"/>
                  </a:lnTo>
                  <a:lnTo>
                    <a:pt x="158" y="310"/>
                  </a:lnTo>
                  <a:lnTo>
                    <a:pt x="174" y="313"/>
                  </a:lnTo>
                  <a:lnTo>
                    <a:pt x="191" y="315"/>
                  </a:lnTo>
                  <a:lnTo>
                    <a:pt x="208" y="316"/>
                  </a:lnTo>
                  <a:lnTo>
                    <a:pt x="226" y="315"/>
                  </a:lnTo>
                  <a:lnTo>
                    <a:pt x="243" y="313"/>
                  </a:lnTo>
                  <a:lnTo>
                    <a:pt x="259" y="309"/>
                  </a:lnTo>
                  <a:lnTo>
                    <a:pt x="274" y="304"/>
                  </a:lnTo>
                  <a:lnTo>
                    <a:pt x="283" y="311"/>
                  </a:lnTo>
                  <a:lnTo>
                    <a:pt x="292" y="317"/>
                  </a:lnTo>
                  <a:lnTo>
                    <a:pt x="303" y="323"/>
                  </a:lnTo>
                  <a:lnTo>
                    <a:pt x="315" y="328"/>
                  </a:lnTo>
                  <a:lnTo>
                    <a:pt x="327" y="331"/>
                  </a:lnTo>
                  <a:lnTo>
                    <a:pt x="340" y="334"/>
                  </a:lnTo>
                  <a:lnTo>
                    <a:pt x="354" y="335"/>
                  </a:lnTo>
                  <a:lnTo>
                    <a:pt x="368" y="336"/>
                  </a:lnTo>
                  <a:lnTo>
                    <a:pt x="386" y="335"/>
                  </a:lnTo>
                  <a:lnTo>
                    <a:pt x="403" y="332"/>
                  </a:lnTo>
                  <a:lnTo>
                    <a:pt x="420" y="328"/>
                  </a:lnTo>
                  <a:lnTo>
                    <a:pt x="435" y="322"/>
                  </a:lnTo>
                  <a:lnTo>
                    <a:pt x="448" y="314"/>
                  </a:lnTo>
                  <a:lnTo>
                    <a:pt x="460" y="306"/>
                  </a:lnTo>
                  <a:lnTo>
                    <a:pt x="469" y="296"/>
                  </a:lnTo>
                  <a:lnTo>
                    <a:pt x="476" y="285"/>
                  </a:lnTo>
                  <a:lnTo>
                    <a:pt x="488" y="290"/>
                  </a:lnTo>
                  <a:lnTo>
                    <a:pt x="500" y="293"/>
                  </a:lnTo>
                  <a:lnTo>
                    <a:pt x="514" y="294"/>
                  </a:lnTo>
                  <a:lnTo>
                    <a:pt x="527" y="295"/>
                  </a:lnTo>
                  <a:lnTo>
                    <a:pt x="546" y="294"/>
                  </a:lnTo>
                  <a:lnTo>
                    <a:pt x="564" y="290"/>
                  </a:lnTo>
                  <a:lnTo>
                    <a:pt x="581" y="285"/>
                  </a:lnTo>
                  <a:lnTo>
                    <a:pt x="595" y="277"/>
                  </a:lnTo>
                  <a:lnTo>
                    <a:pt x="607" y="268"/>
                  </a:lnTo>
                  <a:lnTo>
                    <a:pt x="615" y="258"/>
                  </a:lnTo>
                  <a:lnTo>
                    <a:pt x="621" y="246"/>
                  </a:lnTo>
                  <a:lnTo>
                    <a:pt x="623" y="240"/>
                  </a:lnTo>
                  <a:lnTo>
                    <a:pt x="623" y="234"/>
                  </a:lnTo>
                  <a:lnTo>
                    <a:pt x="643" y="231"/>
                  </a:lnTo>
                  <a:lnTo>
                    <a:pt x="662" y="226"/>
                  </a:lnTo>
                  <a:lnTo>
                    <a:pt x="678" y="219"/>
                  </a:lnTo>
                  <a:lnTo>
                    <a:pt x="693" y="210"/>
                  </a:lnTo>
                  <a:lnTo>
                    <a:pt x="704" y="200"/>
                  </a:lnTo>
                  <a:lnTo>
                    <a:pt x="713" y="189"/>
                  </a:lnTo>
                  <a:lnTo>
                    <a:pt x="718" y="176"/>
                  </a:lnTo>
                  <a:lnTo>
                    <a:pt x="720" y="163"/>
                  </a:lnTo>
                  <a:lnTo>
                    <a:pt x="719" y="151"/>
                  </a:lnTo>
                  <a:lnTo>
                    <a:pt x="714" y="140"/>
                  </a:lnTo>
                  <a:lnTo>
                    <a:pt x="707" y="129"/>
                  </a:lnTo>
                  <a:lnTo>
                    <a:pt x="697" y="119"/>
                  </a:lnTo>
                  <a:lnTo>
                    <a:pt x="696" y="119"/>
                  </a:lnTo>
                  <a:lnTo>
                    <a:pt x="699" y="114"/>
                  </a:lnTo>
                  <a:lnTo>
                    <a:pt x="701" y="108"/>
                  </a:lnTo>
                  <a:lnTo>
                    <a:pt x="703" y="97"/>
                  </a:lnTo>
                  <a:lnTo>
                    <a:pt x="702" y="87"/>
                  </a:lnTo>
                  <a:lnTo>
                    <a:pt x="698" y="78"/>
                  </a:lnTo>
                  <a:lnTo>
                    <a:pt x="693" y="70"/>
                  </a:lnTo>
                  <a:lnTo>
                    <a:pt x="685" y="62"/>
                  </a:lnTo>
                  <a:lnTo>
                    <a:pt x="676" y="56"/>
                  </a:lnTo>
                  <a:lnTo>
                    <a:pt x="665" y="50"/>
                  </a:lnTo>
                  <a:lnTo>
                    <a:pt x="652" y="45"/>
                  </a:lnTo>
                  <a:lnTo>
                    <a:pt x="638" y="42"/>
                  </a:lnTo>
                  <a:lnTo>
                    <a:pt x="634" y="33"/>
                  </a:lnTo>
                  <a:lnTo>
                    <a:pt x="628" y="25"/>
                  </a:lnTo>
                  <a:lnTo>
                    <a:pt x="620" y="18"/>
                  </a:lnTo>
                  <a:lnTo>
                    <a:pt x="611" y="12"/>
                  </a:lnTo>
                  <a:lnTo>
                    <a:pt x="599" y="7"/>
                  </a:lnTo>
                  <a:lnTo>
                    <a:pt x="587" y="3"/>
                  </a:lnTo>
                  <a:lnTo>
                    <a:pt x="573" y="1"/>
                  </a:lnTo>
                  <a:lnTo>
                    <a:pt x="559" y="0"/>
                  </a:lnTo>
                  <a:lnTo>
                    <a:pt x="541" y="1"/>
                  </a:lnTo>
                  <a:lnTo>
                    <a:pt x="525" y="5"/>
                  </a:lnTo>
                  <a:lnTo>
                    <a:pt x="510" y="11"/>
                  </a:lnTo>
                  <a:lnTo>
                    <a:pt x="497" y="18"/>
                  </a:lnTo>
                  <a:lnTo>
                    <a:pt x="485" y="11"/>
                  </a:lnTo>
                  <a:lnTo>
                    <a:pt x="471" y="5"/>
                  </a:lnTo>
                  <a:lnTo>
                    <a:pt x="456" y="1"/>
                  </a:lnTo>
                  <a:lnTo>
                    <a:pt x="439" y="0"/>
                  </a:lnTo>
                  <a:lnTo>
                    <a:pt x="419" y="2"/>
                  </a:lnTo>
                  <a:lnTo>
                    <a:pt x="401" y="7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9" y="20"/>
                  </a:lnTo>
                  <a:lnTo>
                    <a:pt x="374" y="26"/>
                  </a:lnTo>
                  <a:lnTo>
                    <a:pt x="361" y="19"/>
                  </a:lnTo>
                  <a:lnTo>
                    <a:pt x="346" y="14"/>
                  </a:lnTo>
                  <a:lnTo>
                    <a:pt x="329" y="11"/>
                  </a:lnTo>
                  <a:lnTo>
                    <a:pt x="312" y="10"/>
                  </a:lnTo>
                  <a:lnTo>
                    <a:pt x="300" y="11"/>
                  </a:lnTo>
                  <a:lnTo>
                    <a:pt x="288" y="12"/>
                  </a:lnTo>
                  <a:lnTo>
                    <a:pt x="266" y="18"/>
                  </a:lnTo>
                  <a:lnTo>
                    <a:pt x="256" y="23"/>
                  </a:lnTo>
                  <a:lnTo>
                    <a:pt x="247" y="28"/>
                  </a:lnTo>
                  <a:lnTo>
                    <a:pt x="240" y="34"/>
                  </a:lnTo>
                  <a:lnTo>
                    <a:pt x="233" y="40"/>
                  </a:lnTo>
                  <a:lnTo>
                    <a:pt x="220" y="36"/>
                  </a:lnTo>
                  <a:lnTo>
                    <a:pt x="206" y="33"/>
                  </a:lnTo>
                  <a:lnTo>
                    <a:pt x="191" y="32"/>
                  </a:lnTo>
                  <a:lnTo>
                    <a:pt x="176" y="31"/>
                  </a:lnTo>
                  <a:lnTo>
                    <a:pt x="153" y="32"/>
                  </a:lnTo>
                  <a:lnTo>
                    <a:pt x="132" y="37"/>
                  </a:lnTo>
                  <a:lnTo>
                    <a:pt x="113" y="43"/>
                  </a:lnTo>
                  <a:lnTo>
                    <a:pt x="97" y="52"/>
                  </a:lnTo>
                  <a:lnTo>
                    <a:pt x="83" y="62"/>
                  </a:lnTo>
                  <a:lnTo>
                    <a:pt x="73" y="74"/>
                  </a:lnTo>
                  <a:lnTo>
                    <a:pt x="69" y="81"/>
                  </a:lnTo>
                  <a:lnTo>
                    <a:pt x="66" y="88"/>
                  </a:lnTo>
                  <a:lnTo>
                    <a:pt x="65" y="95"/>
                  </a:lnTo>
                  <a:lnTo>
                    <a:pt x="64" y="102"/>
                  </a:lnTo>
                  <a:lnTo>
                    <a:pt x="64" y="107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" name="Freeform 295"/>
            <p:cNvSpPr>
              <a:spLocks/>
            </p:cNvSpPr>
            <p:nvPr/>
          </p:nvSpPr>
          <p:spPr bwMode="auto">
            <a:xfrm>
              <a:off x="894" y="1181"/>
              <a:ext cx="42" cy="6"/>
            </a:xfrm>
            <a:custGeom>
              <a:avLst/>
              <a:gdLst>
                <a:gd name="T0" fmla="*/ 0 w 42"/>
                <a:gd name="T1" fmla="*/ 0 h 6"/>
                <a:gd name="T2" fmla="*/ 18 w 42"/>
                <a:gd name="T3" fmla="*/ 5 h 6"/>
                <a:gd name="T4" fmla="*/ 36 w 42"/>
                <a:gd name="T5" fmla="*/ 6 h 6"/>
                <a:gd name="T6" fmla="*/ 42 w 4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"/>
                <a:gd name="T14" fmla="*/ 42 w 4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">
                  <a:moveTo>
                    <a:pt x="0" y="0"/>
                  </a:moveTo>
                  <a:lnTo>
                    <a:pt x="18" y="5"/>
                  </a:lnTo>
                  <a:lnTo>
                    <a:pt x="36" y="6"/>
                  </a:lnTo>
                  <a:lnTo>
                    <a:pt x="42" y="6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" name="Freeform 296"/>
            <p:cNvSpPr>
              <a:spLocks/>
            </p:cNvSpPr>
            <p:nvPr/>
          </p:nvSpPr>
          <p:spPr bwMode="auto">
            <a:xfrm>
              <a:off x="955" y="1254"/>
              <a:ext cx="18" cy="3"/>
            </a:xfrm>
            <a:custGeom>
              <a:avLst/>
              <a:gdLst>
                <a:gd name="T0" fmla="*/ 0 w 18"/>
                <a:gd name="T1" fmla="*/ 3 h 3"/>
                <a:gd name="T2" fmla="*/ 9 w 18"/>
                <a:gd name="T3" fmla="*/ 2 h 3"/>
                <a:gd name="T4" fmla="*/ 18 w 18"/>
                <a:gd name="T5" fmla="*/ 0 h 3"/>
                <a:gd name="T6" fmla="*/ 0 60000 65536"/>
                <a:gd name="T7" fmla="*/ 0 60000 65536"/>
                <a:gd name="T8" fmla="*/ 0 60000 65536"/>
                <a:gd name="T9" fmla="*/ 0 w 18"/>
                <a:gd name="T10" fmla="*/ 0 h 3"/>
                <a:gd name="T11" fmla="*/ 18 w 1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">
                  <a:moveTo>
                    <a:pt x="0" y="3"/>
                  </a:moveTo>
                  <a:lnTo>
                    <a:pt x="9" y="2"/>
                  </a:lnTo>
                  <a:lnTo>
                    <a:pt x="18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Freeform 297"/>
            <p:cNvSpPr>
              <a:spLocks/>
            </p:cNvSpPr>
            <p:nvPr/>
          </p:nvSpPr>
          <p:spPr bwMode="auto">
            <a:xfrm>
              <a:off x="1121" y="1274"/>
              <a:ext cx="11" cy="13"/>
            </a:xfrm>
            <a:custGeom>
              <a:avLst/>
              <a:gdLst>
                <a:gd name="T0" fmla="*/ 0 w 11"/>
                <a:gd name="T1" fmla="*/ 0 h 13"/>
                <a:gd name="T2" fmla="*/ 5 w 11"/>
                <a:gd name="T3" fmla="*/ 7 h 13"/>
                <a:gd name="T4" fmla="*/ 11 w 11"/>
                <a:gd name="T5" fmla="*/ 13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0" y="0"/>
                  </a:moveTo>
                  <a:lnTo>
                    <a:pt x="5" y="7"/>
                  </a:lnTo>
                  <a:lnTo>
                    <a:pt x="11" y="13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298"/>
            <p:cNvSpPr>
              <a:spLocks/>
            </p:cNvSpPr>
            <p:nvPr/>
          </p:nvSpPr>
          <p:spPr bwMode="auto">
            <a:xfrm>
              <a:off x="1334" y="1253"/>
              <a:ext cx="4" cy="15"/>
            </a:xfrm>
            <a:custGeom>
              <a:avLst/>
              <a:gdLst>
                <a:gd name="T0" fmla="*/ 0 w 4"/>
                <a:gd name="T1" fmla="*/ 15 h 15"/>
                <a:gd name="T2" fmla="*/ 2 w 4"/>
                <a:gd name="T3" fmla="*/ 8 h 15"/>
                <a:gd name="T4" fmla="*/ 4 w 4"/>
                <a:gd name="T5" fmla="*/ 0 h 15"/>
                <a:gd name="T6" fmla="*/ 0 60000 65536"/>
                <a:gd name="T7" fmla="*/ 0 60000 65536"/>
                <a:gd name="T8" fmla="*/ 0 60000 65536"/>
                <a:gd name="T9" fmla="*/ 0 w 4"/>
                <a:gd name="T10" fmla="*/ 0 h 15"/>
                <a:gd name="T11" fmla="*/ 4 w 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5">
                  <a:moveTo>
                    <a:pt x="0" y="15"/>
                  </a:moveTo>
                  <a:lnTo>
                    <a:pt x="2" y="8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" name="Freeform 299"/>
            <p:cNvSpPr>
              <a:spLocks/>
            </p:cNvSpPr>
            <p:nvPr/>
          </p:nvSpPr>
          <p:spPr bwMode="auto">
            <a:xfrm>
              <a:off x="1427" y="1162"/>
              <a:ext cx="54" cy="55"/>
            </a:xfrm>
            <a:custGeom>
              <a:avLst/>
              <a:gdLst>
                <a:gd name="T0" fmla="*/ 54 w 54"/>
                <a:gd name="T1" fmla="*/ 55 h 55"/>
                <a:gd name="T2" fmla="*/ 54 w 54"/>
                <a:gd name="T3" fmla="*/ 55 h 55"/>
                <a:gd name="T4" fmla="*/ 53 w 54"/>
                <a:gd name="T5" fmla="*/ 46 h 55"/>
                <a:gd name="T6" fmla="*/ 50 w 54"/>
                <a:gd name="T7" fmla="*/ 38 h 55"/>
                <a:gd name="T8" fmla="*/ 46 w 54"/>
                <a:gd name="T9" fmla="*/ 30 h 55"/>
                <a:gd name="T10" fmla="*/ 39 w 54"/>
                <a:gd name="T11" fmla="*/ 22 h 55"/>
                <a:gd name="T12" fmla="*/ 32 w 54"/>
                <a:gd name="T13" fmla="*/ 16 h 55"/>
                <a:gd name="T14" fmla="*/ 22 w 54"/>
                <a:gd name="T15" fmla="*/ 9 h 55"/>
                <a:gd name="T16" fmla="*/ 12 w 54"/>
                <a:gd name="T17" fmla="*/ 4 h 55"/>
                <a:gd name="T18" fmla="*/ 0 w 5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5"/>
                <a:gd name="T32" fmla="*/ 54 w 5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5">
                  <a:moveTo>
                    <a:pt x="54" y="55"/>
                  </a:moveTo>
                  <a:lnTo>
                    <a:pt x="54" y="55"/>
                  </a:lnTo>
                  <a:lnTo>
                    <a:pt x="53" y="46"/>
                  </a:lnTo>
                  <a:lnTo>
                    <a:pt x="50" y="38"/>
                  </a:lnTo>
                  <a:lnTo>
                    <a:pt x="46" y="30"/>
                  </a:lnTo>
                  <a:lnTo>
                    <a:pt x="39" y="22"/>
                  </a:lnTo>
                  <a:lnTo>
                    <a:pt x="32" y="16"/>
                  </a:lnTo>
                  <a:lnTo>
                    <a:pt x="22" y="9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" name="Freeform 300"/>
            <p:cNvSpPr>
              <a:spLocks/>
            </p:cNvSpPr>
            <p:nvPr/>
          </p:nvSpPr>
          <p:spPr bwMode="auto">
            <a:xfrm>
              <a:off x="1530" y="1102"/>
              <a:ext cx="24" cy="21"/>
            </a:xfrm>
            <a:custGeom>
              <a:avLst/>
              <a:gdLst>
                <a:gd name="T0" fmla="*/ 0 w 24"/>
                <a:gd name="T1" fmla="*/ 21 h 21"/>
                <a:gd name="T2" fmla="*/ 8 w 24"/>
                <a:gd name="T3" fmla="*/ 16 h 21"/>
                <a:gd name="T4" fmla="*/ 14 w 24"/>
                <a:gd name="T5" fmla="*/ 11 h 21"/>
                <a:gd name="T6" fmla="*/ 20 w 24"/>
                <a:gd name="T7" fmla="*/ 6 h 21"/>
                <a:gd name="T8" fmla="*/ 24 w 2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21"/>
                  </a:moveTo>
                  <a:lnTo>
                    <a:pt x="8" y="16"/>
                  </a:lnTo>
                  <a:lnTo>
                    <a:pt x="14" y="11"/>
                  </a:lnTo>
                  <a:lnTo>
                    <a:pt x="20" y="6"/>
                  </a:lnTo>
                  <a:lnTo>
                    <a:pt x="24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Freeform 301"/>
            <p:cNvSpPr>
              <a:spLocks/>
            </p:cNvSpPr>
            <p:nvPr/>
          </p:nvSpPr>
          <p:spPr bwMode="auto">
            <a:xfrm>
              <a:off x="1496" y="1025"/>
              <a:ext cx="2" cy="10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10 h 10"/>
                <a:gd name="T4" fmla="*/ 2 w 2"/>
                <a:gd name="T5" fmla="*/ 9 h 10"/>
                <a:gd name="T6" fmla="*/ 1 w 2"/>
                <a:gd name="T7" fmla="*/ 5 h 10"/>
                <a:gd name="T8" fmla="*/ 0 w 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Freeform 302"/>
            <p:cNvSpPr>
              <a:spLocks/>
            </p:cNvSpPr>
            <p:nvPr/>
          </p:nvSpPr>
          <p:spPr bwMode="auto">
            <a:xfrm>
              <a:off x="1342" y="1001"/>
              <a:ext cx="13" cy="13"/>
            </a:xfrm>
            <a:custGeom>
              <a:avLst/>
              <a:gdLst>
                <a:gd name="T0" fmla="*/ 13 w 13"/>
                <a:gd name="T1" fmla="*/ 0 h 13"/>
                <a:gd name="T2" fmla="*/ 6 w 13"/>
                <a:gd name="T3" fmla="*/ 6 h 13"/>
                <a:gd name="T4" fmla="*/ 0 w 13"/>
                <a:gd name="T5" fmla="*/ 13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13" y="0"/>
                  </a:moveTo>
                  <a:lnTo>
                    <a:pt x="6" y="6"/>
                  </a:lnTo>
                  <a:lnTo>
                    <a:pt x="0" y="13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Freeform 303"/>
            <p:cNvSpPr>
              <a:spLocks/>
            </p:cNvSpPr>
            <p:nvPr/>
          </p:nvSpPr>
          <p:spPr bwMode="auto">
            <a:xfrm>
              <a:off x="1226" y="1009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2 w 6"/>
                <a:gd name="T3" fmla="*/ 5 h 10"/>
                <a:gd name="T4" fmla="*/ 0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6" y="0"/>
                  </a:moveTo>
                  <a:lnTo>
                    <a:pt x="2" y="5"/>
                  </a:lnTo>
                  <a:lnTo>
                    <a:pt x="0" y="1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Freeform 304"/>
            <p:cNvSpPr>
              <a:spLocks/>
            </p:cNvSpPr>
            <p:nvPr/>
          </p:nvSpPr>
          <p:spPr bwMode="auto">
            <a:xfrm>
              <a:off x="1091" y="1023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11 w 22"/>
                <a:gd name="T3" fmla="*/ 5 h 11"/>
                <a:gd name="T4" fmla="*/ 0 w 22"/>
                <a:gd name="T5" fmla="*/ 0 h 11"/>
                <a:gd name="T6" fmla="*/ 0 60000 65536"/>
                <a:gd name="T7" fmla="*/ 0 60000 65536"/>
                <a:gd name="T8" fmla="*/ 0 60000 65536"/>
                <a:gd name="T9" fmla="*/ 0 w 22"/>
                <a:gd name="T10" fmla="*/ 0 h 11"/>
                <a:gd name="T11" fmla="*/ 22 w 2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1">
                  <a:moveTo>
                    <a:pt x="22" y="11"/>
                  </a:moveTo>
                  <a:lnTo>
                    <a:pt x="11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305"/>
            <p:cNvSpPr>
              <a:spLocks/>
            </p:cNvSpPr>
            <p:nvPr/>
          </p:nvSpPr>
          <p:spPr bwMode="auto">
            <a:xfrm>
              <a:off x="923" y="1095"/>
              <a:ext cx="4" cy="11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6 h 11"/>
                <a:gd name="T4" fmla="*/ 4 w 4"/>
                <a:gd name="T5" fmla="*/ 11 h 11"/>
                <a:gd name="T6" fmla="*/ 0 60000 65536"/>
                <a:gd name="T7" fmla="*/ 0 60000 65536"/>
                <a:gd name="T8" fmla="*/ 0 60000 65536"/>
                <a:gd name="T9" fmla="*/ 0 w 4"/>
                <a:gd name="T10" fmla="*/ 0 h 11"/>
                <a:gd name="T11" fmla="*/ 4 w 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1">
                  <a:moveTo>
                    <a:pt x="0" y="0"/>
                  </a:moveTo>
                  <a:lnTo>
                    <a:pt x="2" y="6"/>
                  </a:lnTo>
                  <a:lnTo>
                    <a:pt x="4" y="11"/>
                  </a:lnTo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" name="Rectangle 306"/>
            <p:cNvSpPr>
              <a:spLocks noChangeArrowheads="1"/>
            </p:cNvSpPr>
            <p:nvPr/>
          </p:nvSpPr>
          <p:spPr bwMode="auto">
            <a:xfrm>
              <a:off x="1002" y="1057"/>
              <a:ext cx="390" cy="176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en-US" sz="2400"/>
            </a:p>
          </p:txBody>
        </p:sp>
      </p:grpSp>
      <p:sp>
        <p:nvSpPr>
          <p:cNvPr id="10506" name="Text Box 307"/>
          <p:cNvSpPr txBox="1">
            <a:spLocks noChangeArrowheads="1"/>
          </p:cNvSpPr>
          <p:nvPr/>
        </p:nvSpPr>
        <p:spPr bwMode="auto">
          <a:xfrm>
            <a:off x="176213" y="64135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4.9</a:t>
            </a:r>
          </a:p>
        </p:txBody>
      </p:sp>
      <p:sp>
        <p:nvSpPr>
          <p:cNvPr id="1050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441</Words>
  <Application>Microsoft Office PowerPoint</Application>
  <PresentationFormat>On-screen Show (4:3)</PresentationFormat>
  <Paragraphs>225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Symbol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24</cp:revision>
  <cp:lastPrinted>1601-01-01T00:00:00Z</cp:lastPrinted>
  <dcterms:created xsi:type="dcterms:W3CDTF">1601-01-01T00:00:00Z</dcterms:created>
  <dcterms:modified xsi:type="dcterms:W3CDTF">2013-01-02T16:58:31Z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