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2" r:id="rId5"/>
    <p:sldId id="262" r:id="rId6"/>
    <p:sldId id="263" r:id="rId7"/>
    <p:sldId id="264" r:id="rId8"/>
    <p:sldId id="271" r:id="rId9"/>
    <p:sldId id="267" r:id="rId10"/>
    <p:sldId id="269" r:id="rId11"/>
    <p:sldId id="270" r:id="rId12"/>
    <p:sldId id="268" r:id="rId13"/>
    <p:sldId id="276" r:id="rId14"/>
    <p:sldId id="277" r:id="rId15"/>
    <p:sldId id="275" r:id="rId16"/>
  </p:sldIdLst>
  <p:sldSz cx="9144000" cy="6858000" type="screen4x3"/>
  <p:notesSz cx="6934200" cy="9220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12" y="-96"/>
      </p:cViewPr>
      <p:guideLst>
        <p:guide orient="horz" pos="3108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2820-C55E-48B0-A61F-A35DAD75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925E-50A4-49D1-ACB2-69BF792E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73B4-E8BD-4F6C-9692-5CB64B00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ADDA-12A8-4EDB-9483-27FAFA86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4AE3-CFDB-4483-9C33-90824998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2573-2690-4ABC-B1E6-160B41CC7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3DA8-3759-4808-A64D-4E82A0CCC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242C-5D31-4F90-904D-8ABA904C7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2D7E-B40D-47BF-93F3-13D7B28B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BC2E-9E28-418E-A38A-CE9AEF505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D710-2BB9-481F-9021-C18BE40F6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D45753D-0D17-47D8-BD86-7C2B8B43C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9"/>
          <p:cNvGrpSpPr>
            <a:grpSpLocks/>
          </p:cNvGrpSpPr>
          <p:nvPr/>
        </p:nvGrpSpPr>
        <p:grpSpPr bwMode="auto">
          <a:xfrm>
            <a:off x="1720850" y="1406525"/>
            <a:ext cx="2811463" cy="2484438"/>
            <a:chOff x="2315" y="2271"/>
            <a:chExt cx="1771" cy="1565"/>
          </a:xfrm>
        </p:grpSpPr>
        <p:sp>
          <p:nvSpPr>
            <p:cNvPr id="2141" name="Rectangle 70"/>
            <p:cNvSpPr>
              <a:spLocks noChangeArrowheads="1"/>
            </p:cNvSpPr>
            <p:nvPr/>
          </p:nvSpPr>
          <p:spPr bwMode="auto">
            <a:xfrm>
              <a:off x="2657" y="2325"/>
              <a:ext cx="139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Line 71"/>
            <p:cNvSpPr>
              <a:spLocks noChangeShapeType="1"/>
            </p:cNvSpPr>
            <p:nvPr/>
          </p:nvSpPr>
          <p:spPr bwMode="auto">
            <a:xfrm>
              <a:off x="2657" y="3369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Line 72"/>
            <p:cNvSpPr>
              <a:spLocks noChangeShapeType="1"/>
            </p:cNvSpPr>
            <p:nvPr/>
          </p:nvSpPr>
          <p:spPr bwMode="auto">
            <a:xfrm>
              <a:off x="2657" y="3195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Line 73"/>
            <p:cNvSpPr>
              <a:spLocks noChangeShapeType="1"/>
            </p:cNvSpPr>
            <p:nvPr/>
          </p:nvSpPr>
          <p:spPr bwMode="auto">
            <a:xfrm>
              <a:off x="2657" y="3021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Line 74"/>
            <p:cNvSpPr>
              <a:spLocks noChangeShapeType="1"/>
            </p:cNvSpPr>
            <p:nvPr/>
          </p:nvSpPr>
          <p:spPr bwMode="auto">
            <a:xfrm>
              <a:off x="2657" y="2847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Line 75"/>
            <p:cNvSpPr>
              <a:spLocks noChangeShapeType="1"/>
            </p:cNvSpPr>
            <p:nvPr/>
          </p:nvSpPr>
          <p:spPr bwMode="auto">
            <a:xfrm>
              <a:off x="2657" y="2673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76"/>
            <p:cNvSpPr>
              <a:spLocks noChangeShapeType="1"/>
            </p:cNvSpPr>
            <p:nvPr/>
          </p:nvSpPr>
          <p:spPr bwMode="auto">
            <a:xfrm>
              <a:off x="2657" y="2499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77"/>
            <p:cNvSpPr>
              <a:spLocks noChangeShapeType="1"/>
            </p:cNvSpPr>
            <p:nvPr/>
          </p:nvSpPr>
          <p:spPr bwMode="auto">
            <a:xfrm>
              <a:off x="2657" y="2325"/>
              <a:ext cx="13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Rectangle 78"/>
            <p:cNvSpPr>
              <a:spLocks noChangeArrowheads="1"/>
            </p:cNvSpPr>
            <p:nvPr/>
          </p:nvSpPr>
          <p:spPr bwMode="auto">
            <a:xfrm>
              <a:off x="2657" y="2325"/>
              <a:ext cx="1392" cy="1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79"/>
            <p:cNvSpPr>
              <a:spLocks noChangeShapeType="1"/>
            </p:cNvSpPr>
            <p:nvPr/>
          </p:nvSpPr>
          <p:spPr bwMode="auto">
            <a:xfrm>
              <a:off x="2657" y="2325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Line 80"/>
            <p:cNvSpPr>
              <a:spLocks noChangeShapeType="1"/>
            </p:cNvSpPr>
            <p:nvPr/>
          </p:nvSpPr>
          <p:spPr bwMode="auto">
            <a:xfrm>
              <a:off x="2627" y="3543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Line 81"/>
            <p:cNvSpPr>
              <a:spLocks noChangeShapeType="1"/>
            </p:cNvSpPr>
            <p:nvPr/>
          </p:nvSpPr>
          <p:spPr bwMode="auto">
            <a:xfrm>
              <a:off x="2627" y="3369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Line 82"/>
            <p:cNvSpPr>
              <a:spLocks noChangeShapeType="1"/>
            </p:cNvSpPr>
            <p:nvPr/>
          </p:nvSpPr>
          <p:spPr bwMode="auto">
            <a:xfrm>
              <a:off x="2627" y="3195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Line 83"/>
            <p:cNvSpPr>
              <a:spLocks noChangeShapeType="1"/>
            </p:cNvSpPr>
            <p:nvPr/>
          </p:nvSpPr>
          <p:spPr bwMode="auto">
            <a:xfrm>
              <a:off x="2627" y="3021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Line 84"/>
            <p:cNvSpPr>
              <a:spLocks noChangeShapeType="1"/>
            </p:cNvSpPr>
            <p:nvPr/>
          </p:nvSpPr>
          <p:spPr bwMode="auto">
            <a:xfrm>
              <a:off x="2627" y="2847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Line 85"/>
            <p:cNvSpPr>
              <a:spLocks noChangeShapeType="1"/>
            </p:cNvSpPr>
            <p:nvPr/>
          </p:nvSpPr>
          <p:spPr bwMode="auto">
            <a:xfrm>
              <a:off x="2627" y="2673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Line 86"/>
            <p:cNvSpPr>
              <a:spLocks noChangeShapeType="1"/>
            </p:cNvSpPr>
            <p:nvPr/>
          </p:nvSpPr>
          <p:spPr bwMode="auto">
            <a:xfrm>
              <a:off x="2627" y="2499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Line 87"/>
            <p:cNvSpPr>
              <a:spLocks noChangeShapeType="1"/>
            </p:cNvSpPr>
            <p:nvPr/>
          </p:nvSpPr>
          <p:spPr bwMode="auto">
            <a:xfrm>
              <a:off x="2627" y="2325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Line 88"/>
            <p:cNvSpPr>
              <a:spLocks noChangeShapeType="1"/>
            </p:cNvSpPr>
            <p:nvPr/>
          </p:nvSpPr>
          <p:spPr bwMode="auto">
            <a:xfrm>
              <a:off x="2657" y="3543"/>
              <a:ext cx="13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Line 89"/>
            <p:cNvSpPr>
              <a:spLocks noChangeShapeType="1"/>
            </p:cNvSpPr>
            <p:nvPr/>
          </p:nvSpPr>
          <p:spPr bwMode="auto">
            <a:xfrm flipV="1">
              <a:off x="2657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Line 90"/>
            <p:cNvSpPr>
              <a:spLocks noChangeShapeType="1"/>
            </p:cNvSpPr>
            <p:nvPr/>
          </p:nvSpPr>
          <p:spPr bwMode="auto">
            <a:xfrm flipV="1">
              <a:off x="2855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Line 91"/>
            <p:cNvSpPr>
              <a:spLocks noChangeShapeType="1"/>
            </p:cNvSpPr>
            <p:nvPr/>
          </p:nvSpPr>
          <p:spPr bwMode="auto">
            <a:xfrm flipV="1">
              <a:off x="3047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Line 92"/>
            <p:cNvSpPr>
              <a:spLocks noChangeShapeType="1"/>
            </p:cNvSpPr>
            <p:nvPr/>
          </p:nvSpPr>
          <p:spPr bwMode="auto">
            <a:xfrm flipV="1">
              <a:off x="3245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Line 93"/>
            <p:cNvSpPr>
              <a:spLocks noChangeShapeType="1"/>
            </p:cNvSpPr>
            <p:nvPr/>
          </p:nvSpPr>
          <p:spPr bwMode="auto">
            <a:xfrm flipV="1">
              <a:off x="3443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Line 94"/>
            <p:cNvSpPr>
              <a:spLocks noChangeShapeType="1"/>
            </p:cNvSpPr>
            <p:nvPr/>
          </p:nvSpPr>
          <p:spPr bwMode="auto">
            <a:xfrm flipV="1">
              <a:off x="3635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Line 95"/>
            <p:cNvSpPr>
              <a:spLocks noChangeShapeType="1"/>
            </p:cNvSpPr>
            <p:nvPr/>
          </p:nvSpPr>
          <p:spPr bwMode="auto">
            <a:xfrm flipV="1">
              <a:off x="3833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Line 96"/>
            <p:cNvSpPr>
              <a:spLocks noChangeShapeType="1"/>
            </p:cNvSpPr>
            <p:nvPr/>
          </p:nvSpPr>
          <p:spPr bwMode="auto">
            <a:xfrm flipV="1">
              <a:off x="4031" y="35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97"/>
            <p:cNvSpPr>
              <a:spLocks/>
            </p:cNvSpPr>
            <p:nvPr/>
          </p:nvSpPr>
          <p:spPr bwMode="auto">
            <a:xfrm>
              <a:off x="2693" y="2415"/>
              <a:ext cx="1356" cy="1056"/>
            </a:xfrm>
            <a:custGeom>
              <a:avLst/>
              <a:gdLst>
                <a:gd name="T0" fmla="*/ 3 w 226"/>
                <a:gd name="T1" fmla="*/ 101 h 176"/>
                <a:gd name="T2" fmla="*/ 7 w 226"/>
                <a:gd name="T3" fmla="*/ 101 h 176"/>
                <a:gd name="T4" fmla="*/ 11 w 226"/>
                <a:gd name="T5" fmla="*/ 101 h 176"/>
                <a:gd name="T6" fmla="*/ 15 w 226"/>
                <a:gd name="T7" fmla="*/ 130 h 176"/>
                <a:gd name="T8" fmla="*/ 19 w 226"/>
                <a:gd name="T9" fmla="*/ 116 h 176"/>
                <a:gd name="T10" fmla="*/ 23 w 226"/>
                <a:gd name="T11" fmla="*/ 130 h 176"/>
                <a:gd name="T12" fmla="*/ 27 w 226"/>
                <a:gd name="T13" fmla="*/ 130 h 176"/>
                <a:gd name="T14" fmla="*/ 31 w 226"/>
                <a:gd name="T15" fmla="*/ 98 h 176"/>
                <a:gd name="T16" fmla="*/ 35 w 226"/>
                <a:gd name="T17" fmla="*/ 101 h 176"/>
                <a:gd name="T18" fmla="*/ 38 w 226"/>
                <a:gd name="T19" fmla="*/ 72 h 176"/>
                <a:gd name="T20" fmla="*/ 42 w 226"/>
                <a:gd name="T21" fmla="*/ 130 h 176"/>
                <a:gd name="T22" fmla="*/ 46 w 226"/>
                <a:gd name="T23" fmla="*/ 121 h 176"/>
                <a:gd name="T24" fmla="*/ 50 w 226"/>
                <a:gd name="T25" fmla="*/ 89 h 176"/>
                <a:gd name="T26" fmla="*/ 54 w 226"/>
                <a:gd name="T27" fmla="*/ 107 h 176"/>
                <a:gd name="T28" fmla="*/ 58 w 226"/>
                <a:gd name="T29" fmla="*/ 118 h 176"/>
                <a:gd name="T30" fmla="*/ 62 w 226"/>
                <a:gd name="T31" fmla="*/ 139 h 176"/>
                <a:gd name="T32" fmla="*/ 66 w 226"/>
                <a:gd name="T33" fmla="*/ 75 h 176"/>
                <a:gd name="T34" fmla="*/ 70 w 226"/>
                <a:gd name="T35" fmla="*/ 110 h 176"/>
                <a:gd name="T36" fmla="*/ 74 w 226"/>
                <a:gd name="T37" fmla="*/ 75 h 176"/>
                <a:gd name="T38" fmla="*/ 78 w 226"/>
                <a:gd name="T39" fmla="*/ 63 h 176"/>
                <a:gd name="T40" fmla="*/ 82 w 226"/>
                <a:gd name="T41" fmla="*/ 124 h 176"/>
                <a:gd name="T42" fmla="*/ 85 w 226"/>
                <a:gd name="T43" fmla="*/ 133 h 176"/>
                <a:gd name="T44" fmla="*/ 89 w 226"/>
                <a:gd name="T45" fmla="*/ 139 h 176"/>
                <a:gd name="T46" fmla="*/ 93 w 226"/>
                <a:gd name="T47" fmla="*/ 174 h 176"/>
                <a:gd name="T48" fmla="*/ 97 w 226"/>
                <a:gd name="T49" fmla="*/ 31 h 176"/>
                <a:gd name="T50" fmla="*/ 101 w 226"/>
                <a:gd name="T51" fmla="*/ 101 h 176"/>
                <a:gd name="T52" fmla="*/ 105 w 226"/>
                <a:gd name="T53" fmla="*/ 110 h 176"/>
                <a:gd name="T54" fmla="*/ 109 w 226"/>
                <a:gd name="T55" fmla="*/ 46 h 176"/>
                <a:gd name="T56" fmla="*/ 113 w 226"/>
                <a:gd name="T57" fmla="*/ 104 h 176"/>
                <a:gd name="T58" fmla="*/ 117 w 226"/>
                <a:gd name="T59" fmla="*/ 113 h 176"/>
                <a:gd name="T60" fmla="*/ 121 w 226"/>
                <a:gd name="T61" fmla="*/ 118 h 176"/>
                <a:gd name="T62" fmla="*/ 125 w 226"/>
                <a:gd name="T63" fmla="*/ 95 h 176"/>
                <a:gd name="T64" fmla="*/ 129 w 226"/>
                <a:gd name="T65" fmla="*/ 121 h 176"/>
                <a:gd name="T66" fmla="*/ 133 w 226"/>
                <a:gd name="T67" fmla="*/ 153 h 176"/>
                <a:gd name="T68" fmla="*/ 136 w 226"/>
                <a:gd name="T69" fmla="*/ 34 h 176"/>
                <a:gd name="T70" fmla="*/ 140 w 226"/>
                <a:gd name="T71" fmla="*/ 63 h 176"/>
                <a:gd name="T72" fmla="*/ 144 w 226"/>
                <a:gd name="T73" fmla="*/ 116 h 176"/>
                <a:gd name="T74" fmla="*/ 148 w 226"/>
                <a:gd name="T75" fmla="*/ 104 h 176"/>
                <a:gd name="T76" fmla="*/ 152 w 226"/>
                <a:gd name="T77" fmla="*/ 150 h 176"/>
                <a:gd name="T78" fmla="*/ 156 w 226"/>
                <a:gd name="T79" fmla="*/ 121 h 176"/>
                <a:gd name="T80" fmla="*/ 160 w 226"/>
                <a:gd name="T81" fmla="*/ 69 h 176"/>
                <a:gd name="T82" fmla="*/ 164 w 226"/>
                <a:gd name="T83" fmla="*/ 153 h 176"/>
                <a:gd name="T84" fmla="*/ 168 w 226"/>
                <a:gd name="T85" fmla="*/ 121 h 176"/>
                <a:gd name="T86" fmla="*/ 172 w 226"/>
                <a:gd name="T87" fmla="*/ 168 h 176"/>
                <a:gd name="T88" fmla="*/ 176 w 226"/>
                <a:gd name="T89" fmla="*/ 98 h 176"/>
                <a:gd name="T90" fmla="*/ 180 w 226"/>
                <a:gd name="T91" fmla="*/ 37 h 176"/>
                <a:gd name="T92" fmla="*/ 184 w 226"/>
                <a:gd name="T93" fmla="*/ 127 h 176"/>
                <a:gd name="T94" fmla="*/ 187 w 226"/>
                <a:gd name="T95" fmla="*/ 92 h 176"/>
                <a:gd name="T96" fmla="*/ 191 w 226"/>
                <a:gd name="T97" fmla="*/ 78 h 176"/>
                <a:gd name="T98" fmla="*/ 195 w 226"/>
                <a:gd name="T99" fmla="*/ 104 h 176"/>
                <a:gd name="T100" fmla="*/ 199 w 226"/>
                <a:gd name="T101" fmla="*/ 98 h 176"/>
                <a:gd name="T102" fmla="*/ 203 w 226"/>
                <a:gd name="T103" fmla="*/ 124 h 176"/>
                <a:gd name="T104" fmla="*/ 207 w 226"/>
                <a:gd name="T105" fmla="*/ 23 h 176"/>
                <a:gd name="T106" fmla="*/ 211 w 226"/>
                <a:gd name="T107" fmla="*/ 87 h 176"/>
                <a:gd name="T108" fmla="*/ 215 w 226"/>
                <a:gd name="T109" fmla="*/ 139 h 176"/>
                <a:gd name="T110" fmla="*/ 219 w 226"/>
                <a:gd name="T111" fmla="*/ 43 h 176"/>
                <a:gd name="T112" fmla="*/ 223 w 226"/>
                <a:gd name="T113" fmla="*/ 116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176"/>
                <a:gd name="T173" fmla="*/ 226 w 226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176">
                  <a:moveTo>
                    <a:pt x="0" y="101"/>
                  </a:moveTo>
                  <a:lnTo>
                    <a:pt x="1" y="130"/>
                  </a:lnTo>
                  <a:lnTo>
                    <a:pt x="2" y="130"/>
                  </a:lnTo>
                  <a:lnTo>
                    <a:pt x="3" y="101"/>
                  </a:lnTo>
                  <a:lnTo>
                    <a:pt x="4" y="101"/>
                  </a:lnTo>
                  <a:lnTo>
                    <a:pt x="4" y="43"/>
                  </a:lnTo>
                  <a:lnTo>
                    <a:pt x="5" y="72"/>
                  </a:lnTo>
                  <a:lnTo>
                    <a:pt x="6" y="101"/>
                  </a:lnTo>
                  <a:lnTo>
                    <a:pt x="6" y="72"/>
                  </a:lnTo>
                  <a:lnTo>
                    <a:pt x="7" y="101"/>
                  </a:lnTo>
                  <a:lnTo>
                    <a:pt x="8" y="101"/>
                  </a:lnTo>
                  <a:lnTo>
                    <a:pt x="8" y="130"/>
                  </a:lnTo>
                  <a:lnTo>
                    <a:pt x="9" y="116"/>
                  </a:lnTo>
                  <a:lnTo>
                    <a:pt x="10" y="159"/>
                  </a:lnTo>
                  <a:lnTo>
                    <a:pt x="10" y="130"/>
                  </a:lnTo>
                  <a:lnTo>
                    <a:pt x="11" y="101"/>
                  </a:lnTo>
                  <a:lnTo>
                    <a:pt x="12" y="43"/>
                  </a:lnTo>
                  <a:lnTo>
                    <a:pt x="12" y="87"/>
                  </a:lnTo>
                  <a:lnTo>
                    <a:pt x="13" y="101"/>
                  </a:lnTo>
                  <a:lnTo>
                    <a:pt x="14" y="101"/>
                  </a:lnTo>
                  <a:lnTo>
                    <a:pt x="14" y="130"/>
                  </a:lnTo>
                  <a:lnTo>
                    <a:pt x="15" y="130"/>
                  </a:lnTo>
                  <a:lnTo>
                    <a:pt x="16" y="116"/>
                  </a:lnTo>
                  <a:lnTo>
                    <a:pt x="16" y="101"/>
                  </a:lnTo>
                  <a:lnTo>
                    <a:pt x="17" y="159"/>
                  </a:lnTo>
                  <a:lnTo>
                    <a:pt x="18" y="87"/>
                  </a:lnTo>
                  <a:lnTo>
                    <a:pt x="18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30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3" y="174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30"/>
                  </a:lnTo>
                  <a:lnTo>
                    <a:pt x="26" y="66"/>
                  </a:lnTo>
                  <a:lnTo>
                    <a:pt x="27" y="130"/>
                  </a:lnTo>
                  <a:lnTo>
                    <a:pt x="27" y="34"/>
                  </a:lnTo>
                  <a:lnTo>
                    <a:pt x="28" y="130"/>
                  </a:lnTo>
                  <a:lnTo>
                    <a:pt x="29" y="98"/>
                  </a:lnTo>
                  <a:lnTo>
                    <a:pt x="29" y="81"/>
                  </a:lnTo>
                  <a:lnTo>
                    <a:pt x="30" y="113"/>
                  </a:lnTo>
                  <a:lnTo>
                    <a:pt x="31" y="98"/>
                  </a:lnTo>
                  <a:lnTo>
                    <a:pt x="31" y="72"/>
                  </a:lnTo>
                  <a:lnTo>
                    <a:pt x="32" y="130"/>
                  </a:lnTo>
                  <a:lnTo>
                    <a:pt x="33" y="116"/>
                  </a:lnTo>
                  <a:lnTo>
                    <a:pt x="33" y="130"/>
                  </a:lnTo>
                  <a:lnTo>
                    <a:pt x="34" y="116"/>
                  </a:lnTo>
                  <a:lnTo>
                    <a:pt x="35" y="101"/>
                  </a:lnTo>
                  <a:lnTo>
                    <a:pt x="35" y="159"/>
                  </a:lnTo>
                  <a:lnTo>
                    <a:pt x="36" y="43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8" y="130"/>
                  </a:lnTo>
                  <a:lnTo>
                    <a:pt x="38" y="72"/>
                  </a:lnTo>
                  <a:lnTo>
                    <a:pt x="39" y="43"/>
                  </a:lnTo>
                  <a:lnTo>
                    <a:pt x="40" y="101"/>
                  </a:lnTo>
                  <a:lnTo>
                    <a:pt x="40" y="116"/>
                  </a:lnTo>
                  <a:lnTo>
                    <a:pt x="41" y="130"/>
                  </a:lnTo>
                  <a:lnTo>
                    <a:pt x="42" y="121"/>
                  </a:lnTo>
                  <a:lnTo>
                    <a:pt x="42" y="130"/>
                  </a:lnTo>
                  <a:lnTo>
                    <a:pt x="43" y="165"/>
                  </a:lnTo>
                  <a:lnTo>
                    <a:pt x="44" y="101"/>
                  </a:lnTo>
                  <a:lnTo>
                    <a:pt x="44" y="75"/>
                  </a:lnTo>
                  <a:lnTo>
                    <a:pt x="45" y="75"/>
                  </a:lnTo>
                  <a:lnTo>
                    <a:pt x="46" y="78"/>
                  </a:lnTo>
                  <a:lnTo>
                    <a:pt x="46" y="121"/>
                  </a:lnTo>
                  <a:lnTo>
                    <a:pt x="47" y="92"/>
                  </a:lnTo>
                  <a:lnTo>
                    <a:pt x="48" y="101"/>
                  </a:lnTo>
                  <a:lnTo>
                    <a:pt x="48" y="34"/>
                  </a:lnTo>
                  <a:lnTo>
                    <a:pt x="49" y="95"/>
                  </a:lnTo>
                  <a:lnTo>
                    <a:pt x="50" y="136"/>
                  </a:lnTo>
                  <a:lnTo>
                    <a:pt x="50" y="89"/>
                  </a:lnTo>
                  <a:lnTo>
                    <a:pt x="51" y="60"/>
                  </a:lnTo>
                  <a:lnTo>
                    <a:pt x="52" y="89"/>
                  </a:lnTo>
                  <a:lnTo>
                    <a:pt x="52" y="101"/>
                  </a:lnTo>
                  <a:lnTo>
                    <a:pt x="53" y="121"/>
                  </a:lnTo>
                  <a:lnTo>
                    <a:pt x="53" y="113"/>
                  </a:lnTo>
                  <a:lnTo>
                    <a:pt x="54" y="107"/>
                  </a:lnTo>
                  <a:lnTo>
                    <a:pt x="55" y="133"/>
                  </a:lnTo>
                  <a:lnTo>
                    <a:pt x="55" y="89"/>
                  </a:lnTo>
                  <a:lnTo>
                    <a:pt x="56" y="98"/>
                  </a:lnTo>
                  <a:lnTo>
                    <a:pt x="57" y="107"/>
                  </a:lnTo>
                  <a:lnTo>
                    <a:pt x="57" y="75"/>
                  </a:lnTo>
                  <a:lnTo>
                    <a:pt x="58" y="118"/>
                  </a:lnTo>
                  <a:lnTo>
                    <a:pt x="59" y="66"/>
                  </a:lnTo>
                  <a:lnTo>
                    <a:pt x="60" y="121"/>
                  </a:lnTo>
                  <a:lnTo>
                    <a:pt x="61" y="113"/>
                  </a:lnTo>
                  <a:lnTo>
                    <a:pt x="61" y="124"/>
                  </a:lnTo>
                  <a:lnTo>
                    <a:pt x="62" y="139"/>
                  </a:lnTo>
                  <a:lnTo>
                    <a:pt x="63" y="130"/>
                  </a:lnTo>
                  <a:lnTo>
                    <a:pt x="63" y="98"/>
                  </a:lnTo>
                  <a:lnTo>
                    <a:pt x="64" y="31"/>
                  </a:lnTo>
                  <a:lnTo>
                    <a:pt x="65" y="153"/>
                  </a:lnTo>
                  <a:lnTo>
                    <a:pt x="65" y="37"/>
                  </a:lnTo>
                  <a:lnTo>
                    <a:pt x="66" y="75"/>
                  </a:lnTo>
                  <a:lnTo>
                    <a:pt x="67" y="107"/>
                  </a:lnTo>
                  <a:lnTo>
                    <a:pt x="67" y="49"/>
                  </a:lnTo>
                  <a:lnTo>
                    <a:pt x="68" y="121"/>
                  </a:lnTo>
                  <a:lnTo>
                    <a:pt x="69" y="98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70" y="147"/>
                  </a:lnTo>
                  <a:lnTo>
                    <a:pt x="71" y="113"/>
                  </a:lnTo>
                  <a:lnTo>
                    <a:pt x="72" y="89"/>
                  </a:lnTo>
                  <a:lnTo>
                    <a:pt x="72" y="121"/>
                  </a:lnTo>
                  <a:lnTo>
                    <a:pt x="73" y="110"/>
                  </a:lnTo>
                  <a:lnTo>
                    <a:pt x="74" y="75"/>
                  </a:lnTo>
                  <a:lnTo>
                    <a:pt x="74" y="104"/>
                  </a:lnTo>
                  <a:lnTo>
                    <a:pt x="75" y="98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7" y="121"/>
                  </a:lnTo>
                  <a:lnTo>
                    <a:pt x="78" y="63"/>
                  </a:lnTo>
                  <a:lnTo>
                    <a:pt x="78" y="46"/>
                  </a:lnTo>
                  <a:lnTo>
                    <a:pt x="79" y="78"/>
                  </a:lnTo>
                  <a:lnTo>
                    <a:pt x="80" y="60"/>
                  </a:lnTo>
                  <a:lnTo>
                    <a:pt x="80" y="113"/>
                  </a:lnTo>
                  <a:lnTo>
                    <a:pt x="81" y="20"/>
                  </a:lnTo>
                  <a:lnTo>
                    <a:pt x="82" y="124"/>
                  </a:lnTo>
                  <a:lnTo>
                    <a:pt x="82" y="98"/>
                  </a:lnTo>
                  <a:lnTo>
                    <a:pt x="83" y="130"/>
                  </a:lnTo>
                  <a:lnTo>
                    <a:pt x="84" y="107"/>
                  </a:lnTo>
                  <a:lnTo>
                    <a:pt x="85" y="118"/>
                  </a:lnTo>
                  <a:lnTo>
                    <a:pt x="85" y="133"/>
                  </a:lnTo>
                  <a:lnTo>
                    <a:pt x="86" y="121"/>
                  </a:lnTo>
                  <a:lnTo>
                    <a:pt x="87" y="121"/>
                  </a:lnTo>
                  <a:lnTo>
                    <a:pt x="87" y="55"/>
                  </a:lnTo>
                  <a:lnTo>
                    <a:pt x="88" y="40"/>
                  </a:lnTo>
                  <a:lnTo>
                    <a:pt x="89" y="124"/>
                  </a:lnTo>
                  <a:lnTo>
                    <a:pt x="89" y="139"/>
                  </a:lnTo>
                  <a:lnTo>
                    <a:pt x="90" y="63"/>
                  </a:lnTo>
                  <a:lnTo>
                    <a:pt x="91" y="92"/>
                  </a:lnTo>
                  <a:lnTo>
                    <a:pt x="91" y="124"/>
                  </a:lnTo>
                  <a:lnTo>
                    <a:pt x="92" y="52"/>
                  </a:lnTo>
                  <a:lnTo>
                    <a:pt x="93" y="98"/>
                  </a:lnTo>
                  <a:lnTo>
                    <a:pt x="93" y="174"/>
                  </a:lnTo>
                  <a:lnTo>
                    <a:pt x="94" y="55"/>
                  </a:lnTo>
                  <a:lnTo>
                    <a:pt x="95" y="104"/>
                  </a:lnTo>
                  <a:lnTo>
                    <a:pt x="95" y="101"/>
                  </a:lnTo>
                  <a:lnTo>
                    <a:pt x="96" y="118"/>
                  </a:lnTo>
                  <a:lnTo>
                    <a:pt x="97" y="69"/>
                  </a:lnTo>
                  <a:lnTo>
                    <a:pt x="97" y="31"/>
                  </a:lnTo>
                  <a:lnTo>
                    <a:pt x="98" y="127"/>
                  </a:lnTo>
                  <a:lnTo>
                    <a:pt x="99" y="124"/>
                  </a:lnTo>
                  <a:lnTo>
                    <a:pt x="99" y="98"/>
                  </a:lnTo>
                  <a:lnTo>
                    <a:pt x="100" y="153"/>
                  </a:lnTo>
                  <a:lnTo>
                    <a:pt x="101" y="130"/>
                  </a:lnTo>
                  <a:lnTo>
                    <a:pt x="101" y="101"/>
                  </a:lnTo>
                  <a:lnTo>
                    <a:pt x="102" y="133"/>
                  </a:lnTo>
                  <a:lnTo>
                    <a:pt x="102" y="176"/>
                  </a:lnTo>
                  <a:lnTo>
                    <a:pt x="103" y="156"/>
                  </a:lnTo>
                  <a:lnTo>
                    <a:pt x="104" y="37"/>
                  </a:lnTo>
                  <a:lnTo>
                    <a:pt x="104" y="89"/>
                  </a:lnTo>
                  <a:lnTo>
                    <a:pt x="105" y="110"/>
                  </a:lnTo>
                  <a:lnTo>
                    <a:pt x="106" y="136"/>
                  </a:lnTo>
                  <a:lnTo>
                    <a:pt x="106" y="113"/>
                  </a:lnTo>
                  <a:lnTo>
                    <a:pt x="107" y="156"/>
                  </a:lnTo>
                  <a:lnTo>
                    <a:pt x="108" y="101"/>
                  </a:lnTo>
                  <a:lnTo>
                    <a:pt x="108" y="66"/>
                  </a:lnTo>
                  <a:lnTo>
                    <a:pt x="109" y="46"/>
                  </a:lnTo>
                  <a:lnTo>
                    <a:pt x="110" y="87"/>
                  </a:lnTo>
                  <a:lnTo>
                    <a:pt x="110" y="101"/>
                  </a:lnTo>
                  <a:lnTo>
                    <a:pt x="111" y="127"/>
                  </a:lnTo>
                  <a:lnTo>
                    <a:pt x="112" y="95"/>
                  </a:lnTo>
                  <a:lnTo>
                    <a:pt x="112" y="81"/>
                  </a:lnTo>
                  <a:lnTo>
                    <a:pt x="113" y="104"/>
                  </a:lnTo>
                  <a:lnTo>
                    <a:pt x="114" y="107"/>
                  </a:lnTo>
                  <a:lnTo>
                    <a:pt x="114" y="75"/>
                  </a:lnTo>
                  <a:lnTo>
                    <a:pt x="115" y="89"/>
                  </a:lnTo>
                  <a:lnTo>
                    <a:pt x="116" y="118"/>
                  </a:lnTo>
                  <a:lnTo>
                    <a:pt x="116" y="75"/>
                  </a:lnTo>
                  <a:lnTo>
                    <a:pt x="117" y="113"/>
                  </a:lnTo>
                  <a:lnTo>
                    <a:pt x="118" y="133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9" y="145"/>
                  </a:lnTo>
                  <a:lnTo>
                    <a:pt x="120" y="136"/>
                  </a:lnTo>
                  <a:lnTo>
                    <a:pt x="121" y="118"/>
                  </a:lnTo>
                  <a:lnTo>
                    <a:pt x="121" y="150"/>
                  </a:lnTo>
                  <a:lnTo>
                    <a:pt x="122" y="87"/>
                  </a:lnTo>
                  <a:lnTo>
                    <a:pt x="123" y="58"/>
                  </a:lnTo>
                  <a:lnTo>
                    <a:pt x="123" y="113"/>
                  </a:lnTo>
                  <a:lnTo>
                    <a:pt x="124" y="118"/>
                  </a:lnTo>
                  <a:lnTo>
                    <a:pt x="125" y="95"/>
                  </a:lnTo>
                  <a:lnTo>
                    <a:pt x="125" y="142"/>
                  </a:lnTo>
                  <a:lnTo>
                    <a:pt x="126" y="23"/>
                  </a:lnTo>
                  <a:lnTo>
                    <a:pt x="127" y="133"/>
                  </a:lnTo>
                  <a:lnTo>
                    <a:pt x="127" y="118"/>
                  </a:lnTo>
                  <a:lnTo>
                    <a:pt x="128" y="78"/>
                  </a:lnTo>
                  <a:lnTo>
                    <a:pt x="129" y="121"/>
                  </a:lnTo>
                  <a:lnTo>
                    <a:pt x="129" y="89"/>
                  </a:lnTo>
                  <a:lnTo>
                    <a:pt x="130" y="136"/>
                  </a:lnTo>
                  <a:lnTo>
                    <a:pt x="131" y="34"/>
                  </a:lnTo>
                  <a:lnTo>
                    <a:pt x="131" y="145"/>
                  </a:lnTo>
                  <a:lnTo>
                    <a:pt x="132" y="130"/>
                  </a:lnTo>
                  <a:lnTo>
                    <a:pt x="133" y="153"/>
                  </a:lnTo>
                  <a:lnTo>
                    <a:pt x="133" y="124"/>
                  </a:lnTo>
                  <a:lnTo>
                    <a:pt x="134" y="116"/>
                  </a:lnTo>
                  <a:lnTo>
                    <a:pt x="135" y="84"/>
                  </a:lnTo>
                  <a:lnTo>
                    <a:pt x="135" y="116"/>
                  </a:lnTo>
                  <a:lnTo>
                    <a:pt x="136" y="133"/>
                  </a:lnTo>
                  <a:lnTo>
                    <a:pt x="136" y="34"/>
                  </a:lnTo>
                  <a:lnTo>
                    <a:pt x="137" y="63"/>
                  </a:lnTo>
                  <a:lnTo>
                    <a:pt x="138" y="58"/>
                  </a:lnTo>
                  <a:lnTo>
                    <a:pt x="138" y="124"/>
                  </a:lnTo>
                  <a:lnTo>
                    <a:pt x="139" y="69"/>
                  </a:lnTo>
                  <a:lnTo>
                    <a:pt x="140" y="95"/>
                  </a:lnTo>
                  <a:lnTo>
                    <a:pt x="140" y="63"/>
                  </a:lnTo>
                  <a:lnTo>
                    <a:pt x="141" y="136"/>
                  </a:lnTo>
                  <a:lnTo>
                    <a:pt x="142" y="66"/>
                  </a:lnTo>
                  <a:lnTo>
                    <a:pt x="142" y="139"/>
                  </a:lnTo>
                  <a:lnTo>
                    <a:pt x="143" y="84"/>
                  </a:lnTo>
                  <a:lnTo>
                    <a:pt x="144" y="171"/>
                  </a:lnTo>
                  <a:lnTo>
                    <a:pt x="144" y="116"/>
                  </a:lnTo>
                  <a:lnTo>
                    <a:pt x="145" y="95"/>
                  </a:lnTo>
                  <a:lnTo>
                    <a:pt x="146" y="124"/>
                  </a:lnTo>
                  <a:lnTo>
                    <a:pt x="146" y="145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104"/>
                  </a:lnTo>
                  <a:lnTo>
                    <a:pt x="149" y="63"/>
                  </a:lnTo>
                  <a:lnTo>
                    <a:pt x="150" y="168"/>
                  </a:lnTo>
                  <a:lnTo>
                    <a:pt x="150" y="121"/>
                  </a:lnTo>
                  <a:lnTo>
                    <a:pt x="151" y="145"/>
                  </a:lnTo>
                  <a:lnTo>
                    <a:pt x="151" y="127"/>
                  </a:lnTo>
                  <a:lnTo>
                    <a:pt x="152" y="150"/>
                  </a:lnTo>
                  <a:lnTo>
                    <a:pt x="153" y="89"/>
                  </a:lnTo>
                  <a:lnTo>
                    <a:pt x="153" y="104"/>
                  </a:lnTo>
                  <a:lnTo>
                    <a:pt x="154" y="124"/>
                  </a:lnTo>
                  <a:lnTo>
                    <a:pt x="155" y="95"/>
                  </a:lnTo>
                  <a:lnTo>
                    <a:pt x="155" y="87"/>
                  </a:lnTo>
                  <a:lnTo>
                    <a:pt x="156" y="121"/>
                  </a:lnTo>
                  <a:lnTo>
                    <a:pt x="157" y="63"/>
                  </a:lnTo>
                  <a:lnTo>
                    <a:pt x="157" y="52"/>
                  </a:lnTo>
                  <a:lnTo>
                    <a:pt x="158" y="43"/>
                  </a:lnTo>
                  <a:lnTo>
                    <a:pt x="159" y="139"/>
                  </a:lnTo>
                  <a:lnTo>
                    <a:pt x="159" y="121"/>
                  </a:lnTo>
                  <a:lnTo>
                    <a:pt x="160" y="69"/>
                  </a:lnTo>
                  <a:lnTo>
                    <a:pt x="161" y="66"/>
                  </a:lnTo>
                  <a:lnTo>
                    <a:pt x="161" y="107"/>
                  </a:lnTo>
                  <a:lnTo>
                    <a:pt x="162" y="156"/>
                  </a:lnTo>
                  <a:lnTo>
                    <a:pt x="163" y="107"/>
                  </a:lnTo>
                  <a:lnTo>
                    <a:pt x="163" y="142"/>
                  </a:lnTo>
                  <a:lnTo>
                    <a:pt x="164" y="153"/>
                  </a:lnTo>
                  <a:lnTo>
                    <a:pt x="165" y="37"/>
                  </a:lnTo>
                  <a:lnTo>
                    <a:pt x="165" y="98"/>
                  </a:lnTo>
                  <a:lnTo>
                    <a:pt x="166" y="142"/>
                  </a:lnTo>
                  <a:lnTo>
                    <a:pt x="167" y="107"/>
                  </a:lnTo>
                  <a:lnTo>
                    <a:pt x="167" y="142"/>
                  </a:lnTo>
                  <a:lnTo>
                    <a:pt x="168" y="121"/>
                  </a:lnTo>
                  <a:lnTo>
                    <a:pt x="168" y="98"/>
                  </a:lnTo>
                  <a:lnTo>
                    <a:pt x="169" y="118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1" y="29"/>
                  </a:lnTo>
                  <a:lnTo>
                    <a:pt x="172" y="168"/>
                  </a:lnTo>
                  <a:lnTo>
                    <a:pt x="172" y="58"/>
                  </a:lnTo>
                  <a:lnTo>
                    <a:pt x="173" y="121"/>
                  </a:lnTo>
                  <a:lnTo>
                    <a:pt x="174" y="78"/>
                  </a:lnTo>
                  <a:lnTo>
                    <a:pt x="174" y="69"/>
                  </a:lnTo>
                  <a:lnTo>
                    <a:pt x="175" y="104"/>
                  </a:lnTo>
                  <a:lnTo>
                    <a:pt x="176" y="98"/>
                  </a:lnTo>
                  <a:lnTo>
                    <a:pt x="176" y="101"/>
                  </a:lnTo>
                  <a:lnTo>
                    <a:pt x="177" y="124"/>
                  </a:lnTo>
                  <a:lnTo>
                    <a:pt x="178" y="121"/>
                  </a:lnTo>
                  <a:lnTo>
                    <a:pt x="178" y="98"/>
                  </a:lnTo>
                  <a:lnTo>
                    <a:pt x="179" y="49"/>
                  </a:lnTo>
                  <a:lnTo>
                    <a:pt x="180" y="37"/>
                  </a:lnTo>
                  <a:lnTo>
                    <a:pt x="180" y="69"/>
                  </a:lnTo>
                  <a:lnTo>
                    <a:pt x="181" y="121"/>
                  </a:lnTo>
                  <a:lnTo>
                    <a:pt x="182" y="98"/>
                  </a:lnTo>
                  <a:lnTo>
                    <a:pt x="182" y="124"/>
                  </a:lnTo>
                  <a:lnTo>
                    <a:pt x="183" y="116"/>
                  </a:lnTo>
                  <a:lnTo>
                    <a:pt x="184" y="127"/>
                  </a:lnTo>
                  <a:lnTo>
                    <a:pt x="184" y="63"/>
                  </a:lnTo>
                  <a:lnTo>
                    <a:pt x="185" y="116"/>
                  </a:lnTo>
                  <a:lnTo>
                    <a:pt x="185" y="89"/>
                  </a:lnTo>
                  <a:lnTo>
                    <a:pt x="186" y="87"/>
                  </a:lnTo>
                  <a:lnTo>
                    <a:pt x="187" y="81"/>
                  </a:lnTo>
                  <a:lnTo>
                    <a:pt x="187" y="92"/>
                  </a:lnTo>
                  <a:lnTo>
                    <a:pt x="188" y="72"/>
                  </a:lnTo>
                  <a:lnTo>
                    <a:pt x="189" y="107"/>
                  </a:lnTo>
                  <a:lnTo>
                    <a:pt x="189" y="60"/>
                  </a:lnTo>
                  <a:lnTo>
                    <a:pt x="190" y="104"/>
                  </a:lnTo>
                  <a:lnTo>
                    <a:pt x="191" y="92"/>
                  </a:lnTo>
                  <a:lnTo>
                    <a:pt x="191" y="78"/>
                  </a:lnTo>
                  <a:lnTo>
                    <a:pt x="192" y="116"/>
                  </a:lnTo>
                  <a:lnTo>
                    <a:pt x="193" y="153"/>
                  </a:lnTo>
                  <a:lnTo>
                    <a:pt x="193" y="52"/>
                  </a:lnTo>
                  <a:lnTo>
                    <a:pt x="194" y="107"/>
                  </a:lnTo>
                  <a:lnTo>
                    <a:pt x="195" y="92"/>
                  </a:lnTo>
                  <a:lnTo>
                    <a:pt x="195" y="104"/>
                  </a:lnTo>
                  <a:lnTo>
                    <a:pt x="196" y="63"/>
                  </a:lnTo>
                  <a:lnTo>
                    <a:pt x="197" y="127"/>
                  </a:lnTo>
                  <a:lnTo>
                    <a:pt x="197" y="124"/>
                  </a:lnTo>
                  <a:lnTo>
                    <a:pt x="198" y="127"/>
                  </a:lnTo>
                  <a:lnTo>
                    <a:pt x="199" y="124"/>
                  </a:lnTo>
                  <a:lnTo>
                    <a:pt x="199" y="98"/>
                  </a:lnTo>
                  <a:lnTo>
                    <a:pt x="200" y="159"/>
                  </a:lnTo>
                  <a:lnTo>
                    <a:pt x="201" y="130"/>
                  </a:lnTo>
                  <a:lnTo>
                    <a:pt x="201" y="81"/>
                  </a:lnTo>
                  <a:lnTo>
                    <a:pt x="202" y="130"/>
                  </a:lnTo>
                  <a:lnTo>
                    <a:pt x="202" y="78"/>
                  </a:lnTo>
                  <a:lnTo>
                    <a:pt x="203" y="124"/>
                  </a:lnTo>
                  <a:lnTo>
                    <a:pt x="204" y="75"/>
                  </a:lnTo>
                  <a:lnTo>
                    <a:pt x="204" y="113"/>
                  </a:lnTo>
                  <a:lnTo>
                    <a:pt x="205" y="113"/>
                  </a:lnTo>
                  <a:lnTo>
                    <a:pt x="206" y="124"/>
                  </a:lnTo>
                  <a:lnTo>
                    <a:pt x="206" y="60"/>
                  </a:lnTo>
                  <a:lnTo>
                    <a:pt x="207" y="23"/>
                  </a:lnTo>
                  <a:lnTo>
                    <a:pt x="208" y="104"/>
                  </a:lnTo>
                  <a:lnTo>
                    <a:pt x="208" y="136"/>
                  </a:lnTo>
                  <a:lnTo>
                    <a:pt x="209" y="95"/>
                  </a:lnTo>
                  <a:lnTo>
                    <a:pt x="210" y="139"/>
                  </a:lnTo>
                  <a:lnTo>
                    <a:pt x="210" y="116"/>
                  </a:lnTo>
                  <a:lnTo>
                    <a:pt x="211" y="87"/>
                  </a:lnTo>
                  <a:lnTo>
                    <a:pt x="212" y="0"/>
                  </a:lnTo>
                  <a:lnTo>
                    <a:pt x="212" y="75"/>
                  </a:lnTo>
                  <a:lnTo>
                    <a:pt x="213" y="95"/>
                  </a:lnTo>
                  <a:lnTo>
                    <a:pt x="214" y="104"/>
                  </a:lnTo>
                  <a:lnTo>
                    <a:pt x="215" y="139"/>
                  </a:lnTo>
                  <a:lnTo>
                    <a:pt x="216" y="37"/>
                  </a:lnTo>
                  <a:lnTo>
                    <a:pt x="216" y="75"/>
                  </a:lnTo>
                  <a:lnTo>
                    <a:pt x="217" y="63"/>
                  </a:lnTo>
                  <a:lnTo>
                    <a:pt x="218" y="95"/>
                  </a:lnTo>
                  <a:lnTo>
                    <a:pt x="218" y="124"/>
                  </a:lnTo>
                  <a:lnTo>
                    <a:pt x="219" y="43"/>
                  </a:lnTo>
                  <a:lnTo>
                    <a:pt x="219" y="26"/>
                  </a:lnTo>
                  <a:lnTo>
                    <a:pt x="220" y="87"/>
                  </a:lnTo>
                  <a:lnTo>
                    <a:pt x="221" y="81"/>
                  </a:lnTo>
                  <a:lnTo>
                    <a:pt x="221" y="116"/>
                  </a:lnTo>
                  <a:lnTo>
                    <a:pt x="222" y="52"/>
                  </a:lnTo>
                  <a:lnTo>
                    <a:pt x="223" y="116"/>
                  </a:lnTo>
                  <a:lnTo>
                    <a:pt x="223" y="66"/>
                  </a:lnTo>
                  <a:lnTo>
                    <a:pt x="224" y="101"/>
                  </a:lnTo>
                  <a:lnTo>
                    <a:pt x="225" y="55"/>
                  </a:lnTo>
                  <a:lnTo>
                    <a:pt x="225" y="107"/>
                  </a:lnTo>
                  <a:lnTo>
                    <a:pt x="226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98"/>
            <p:cNvSpPr>
              <a:spLocks/>
            </p:cNvSpPr>
            <p:nvPr/>
          </p:nvSpPr>
          <p:spPr bwMode="auto">
            <a:xfrm>
              <a:off x="2807" y="2919"/>
              <a:ext cx="1242" cy="192"/>
            </a:xfrm>
            <a:custGeom>
              <a:avLst/>
              <a:gdLst>
                <a:gd name="T0" fmla="*/ 2 w 207"/>
                <a:gd name="T1" fmla="*/ 23 h 32"/>
                <a:gd name="T2" fmla="*/ 6 w 207"/>
                <a:gd name="T3" fmla="*/ 31 h 32"/>
                <a:gd name="T4" fmla="*/ 9 w 207"/>
                <a:gd name="T5" fmla="*/ 30 h 32"/>
                <a:gd name="T6" fmla="*/ 12 w 207"/>
                <a:gd name="T7" fmla="*/ 27 h 32"/>
                <a:gd name="T8" fmla="*/ 16 w 207"/>
                <a:gd name="T9" fmla="*/ 29 h 32"/>
                <a:gd name="T10" fmla="*/ 19 w 207"/>
                <a:gd name="T11" fmla="*/ 28 h 32"/>
                <a:gd name="T12" fmla="*/ 22 w 207"/>
                <a:gd name="T13" fmla="*/ 24 h 32"/>
                <a:gd name="T14" fmla="*/ 25 w 207"/>
                <a:gd name="T15" fmla="*/ 21 h 32"/>
                <a:gd name="T16" fmla="*/ 29 w 207"/>
                <a:gd name="T17" fmla="*/ 21 h 32"/>
                <a:gd name="T18" fmla="*/ 32 w 207"/>
                <a:gd name="T19" fmla="*/ 19 h 32"/>
                <a:gd name="T20" fmla="*/ 35 w 207"/>
                <a:gd name="T21" fmla="*/ 17 h 32"/>
                <a:gd name="T22" fmla="*/ 38 w 207"/>
                <a:gd name="T23" fmla="*/ 15 h 32"/>
                <a:gd name="T24" fmla="*/ 42 w 207"/>
                <a:gd name="T25" fmla="*/ 16 h 32"/>
                <a:gd name="T26" fmla="*/ 45 w 207"/>
                <a:gd name="T27" fmla="*/ 13 h 32"/>
                <a:gd name="T28" fmla="*/ 48 w 207"/>
                <a:gd name="T29" fmla="*/ 12 h 32"/>
                <a:gd name="T30" fmla="*/ 51 w 207"/>
                <a:gd name="T31" fmla="*/ 18 h 32"/>
                <a:gd name="T32" fmla="*/ 55 w 207"/>
                <a:gd name="T33" fmla="*/ 17 h 32"/>
                <a:gd name="T34" fmla="*/ 58 w 207"/>
                <a:gd name="T35" fmla="*/ 17 h 32"/>
                <a:gd name="T36" fmla="*/ 61 w 207"/>
                <a:gd name="T37" fmla="*/ 12 h 32"/>
                <a:gd name="T38" fmla="*/ 65 w 207"/>
                <a:gd name="T39" fmla="*/ 11 h 32"/>
                <a:gd name="T40" fmla="*/ 68 w 207"/>
                <a:gd name="T41" fmla="*/ 17 h 32"/>
                <a:gd name="T42" fmla="*/ 71 w 207"/>
                <a:gd name="T43" fmla="*/ 11 h 32"/>
                <a:gd name="T44" fmla="*/ 74 w 207"/>
                <a:gd name="T45" fmla="*/ 13 h 32"/>
                <a:gd name="T46" fmla="*/ 78 w 207"/>
                <a:gd name="T47" fmla="*/ 11 h 32"/>
                <a:gd name="T48" fmla="*/ 81 w 207"/>
                <a:gd name="T49" fmla="*/ 17 h 32"/>
                <a:gd name="T50" fmla="*/ 84 w 207"/>
                <a:gd name="T51" fmla="*/ 24 h 32"/>
                <a:gd name="T52" fmla="*/ 87 w 207"/>
                <a:gd name="T53" fmla="*/ 20 h 32"/>
                <a:gd name="T54" fmla="*/ 91 w 207"/>
                <a:gd name="T55" fmla="*/ 21 h 32"/>
                <a:gd name="T56" fmla="*/ 94 w 207"/>
                <a:gd name="T57" fmla="*/ 20 h 32"/>
                <a:gd name="T58" fmla="*/ 97 w 207"/>
                <a:gd name="T59" fmla="*/ 21 h 32"/>
                <a:gd name="T60" fmla="*/ 100 w 207"/>
                <a:gd name="T61" fmla="*/ 27 h 32"/>
                <a:gd name="T62" fmla="*/ 104 w 207"/>
                <a:gd name="T63" fmla="*/ 22 h 32"/>
                <a:gd name="T64" fmla="*/ 107 w 207"/>
                <a:gd name="T65" fmla="*/ 22 h 32"/>
                <a:gd name="T66" fmla="*/ 110 w 207"/>
                <a:gd name="T67" fmla="*/ 25 h 32"/>
                <a:gd name="T68" fmla="*/ 114 w 207"/>
                <a:gd name="T69" fmla="*/ 28 h 32"/>
                <a:gd name="T70" fmla="*/ 117 w 207"/>
                <a:gd name="T71" fmla="*/ 32 h 32"/>
                <a:gd name="T72" fmla="*/ 120 w 207"/>
                <a:gd name="T73" fmla="*/ 19 h 32"/>
                <a:gd name="T74" fmla="*/ 123 w 207"/>
                <a:gd name="T75" fmla="*/ 18 h 32"/>
                <a:gd name="T76" fmla="*/ 127 w 207"/>
                <a:gd name="T77" fmla="*/ 21 h 32"/>
                <a:gd name="T78" fmla="*/ 130 w 207"/>
                <a:gd name="T79" fmla="*/ 19 h 32"/>
                <a:gd name="T80" fmla="*/ 133 w 207"/>
                <a:gd name="T81" fmla="*/ 23 h 32"/>
                <a:gd name="T82" fmla="*/ 136 w 207"/>
                <a:gd name="T83" fmla="*/ 21 h 32"/>
                <a:gd name="T84" fmla="*/ 140 w 207"/>
                <a:gd name="T85" fmla="*/ 23 h 32"/>
                <a:gd name="T86" fmla="*/ 143 w 207"/>
                <a:gd name="T87" fmla="*/ 24 h 32"/>
                <a:gd name="T88" fmla="*/ 146 w 207"/>
                <a:gd name="T89" fmla="*/ 22 h 32"/>
                <a:gd name="T90" fmla="*/ 149 w 207"/>
                <a:gd name="T91" fmla="*/ 26 h 32"/>
                <a:gd name="T92" fmla="*/ 153 w 207"/>
                <a:gd name="T93" fmla="*/ 23 h 32"/>
                <a:gd name="T94" fmla="*/ 156 w 207"/>
                <a:gd name="T95" fmla="*/ 21 h 32"/>
                <a:gd name="T96" fmla="*/ 159 w 207"/>
                <a:gd name="T97" fmla="*/ 25 h 32"/>
                <a:gd name="T98" fmla="*/ 163 w 207"/>
                <a:gd name="T99" fmla="*/ 20 h 32"/>
                <a:gd name="T100" fmla="*/ 166 w 207"/>
                <a:gd name="T101" fmla="*/ 20 h 32"/>
                <a:gd name="T102" fmla="*/ 169 w 207"/>
                <a:gd name="T103" fmla="*/ 14 h 32"/>
                <a:gd name="T104" fmla="*/ 172 w 207"/>
                <a:gd name="T105" fmla="*/ 8 h 32"/>
                <a:gd name="T106" fmla="*/ 176 w 207"/>
                <a:gd name="T107" fmla="*/ 11 h 32"/>
                <a:gd name="T108" fmla="*/ 179 w 207"/>
                <a:gd name="T109" fmla="*/ 11 h 32"/>
                <a:gd name="T110" fmla="*/ 182 w 207"/>
                <a:gd name="T111" fmla="*/ 18 h 32"/>
                <a:gd name="T112" fmla="*/ 185 w 207"/>
                <a:gd name="T113" fmla="*/ 17 h 32"/>
                <a:gd name="T114" fmla="*/ 189 w 207"/>
                <a:gd name="T115" fmla="*/ 17 h 32"/>
                <a:gd name="T116" fmla="*/ 192 w 207"/>
                <a:gd name="T117" fmla="*/ 22 h 32"/>
                <a:gd name="T118" fmla="*/ 195 w 207"/>
                <a:gd name="T119" fmla="*/ 17 h 32"/>
                <a:gd name="T120" fmla="*/ 199 w 207"/>
                <a:gd name="T121" fmla="*/ 12 h 32"/>
                <a:gd name="T122" fmla="*/ 202 w 207"/>
                <a:gd name="T123" fmla="*/ 5 h 32"/>
                <a:gd name="T124" fmla="*/ 205 w 207"/>
                <a:gd name="T125" fmla="*/ 2 h 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7"/>
                <a:gd name="T190" fmla="*/ 0 h 32"/>
                <a:gd name="T191" fmla="*/ 207 w 207"/>
                <a:gd name="T192" fmla="*/ 32 h 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7" h="32">
                  <a:moveTo>
                    <a:pt x="0" y="24"/>
                  </a:moveTo>
                  <a:lnTo>
                    <a:pt x="0" y="24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8" y="17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7" y="15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4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9" y="13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3" y="21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8" y="23"/>
                  </a:lnTo>
                  <a:lnTo>
                    <a:pt x="89" y="26"/>
                  </a:lnTo>
                  <a:lnTo>
                    <a:pt x="89" y="24"/>
                  </a:lnTo>
                  <a:lnTo>
                    <a:pt x="90" y="20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3" y="23"/>
                  </a:lnTo>
                  <a:lnTo>
                    <a:pt x="94" y="20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7" y="21"/>
                  </a:lnTo>
                  <a:lnTo>
                    <a:pt x="98" y="23"/>
                  </a:lnTo>
                  <a:lnTo>
                    <a:pt x="99" y="24"/>
                  </a:lnTo>
                  <a:lnTo>
                    <a:pt x="99" y="25"/>
                  </a:lnTo>
                  <a:lnTo>
                    <a:pt x="100" y="27"/>
                  </a:lnTo>
                  <a:lnTo>
                    <a:pt x="101" y="27"/>
                  </a:lnTo>
                  <a:lnTo>
                    <a:pt x="102" y="28"/>
                  </a:lnTo>
                  <a:lnTo>
                    <a:pt x="103" y="25"/>
                  </a:lnTo>
                  <a:lnTo>
                    <a:pt x="104" y="22"/>
                  </a:lnTo>
                  <a:lnTo>
                    <a:pt x="104" y="25"/>
                  </a:lnTo>
                  <a:lnTo>
                    <a:pt x="105" y="26"/>
                  </a:lnTo>
                  <a:lnTo>
                    <a:pt x="106" y="25"/>
                  </a:lnTo>
                  <a:lnTo>
                    <a:pt x="107" y="22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6"/>
                  </a:lnTo>
                  <a:lnTo>
                    <a:pt x="114" y="28"/>
                  </a:lnTo>
                  <a:lnTo>
                    <a:pt x="114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7" y="32"/>
                  </a:lnTo>
                  <a:lnTo>
                    <a:pt x="117" y="29"/>
                  </a:lnTo>
                  <a:lnTo>
                    <a:pt x="118" y="27"/>
                  </a:lnTo>
                  <a:lnTo>
                    <a:pt x="119" y="23"/>
                  </a:lnTo>
                  <a:lnTo>
                    <a:pt x="119" y="22"/>
                  </a:lnTo>
                  <a:lnTo>
                    <a:pt x="120" y="19"/>
                  </a:lnTo>
                  <a:lnTo>
                    <a:pt x="121" y="18"/>
                  </a:lnTo>
                  <a:lnTo>
                    <a:pt x="121" y="16"/>
                  </a:lnTo>
                  <a:lnTo>
                    <a:pt x="122" y="16"/>
                  </a:lnTo>
                  <a:lnTo>
                    <a:pt x="123" y="15"/>
                  </a:lnTo>
                  <a:lnTo>
                    <a:pt x="123" y="18"/>
                  </a:lnTo>
                  <a:lnTo>
                    <a:pt x="124" y="17"/>
                  </a:lnTo>
                  <a:lnTo>
                    <a:pt x="125" y="18"/>
                  </a:lnTo>
                  <a:lnTo>
                    <a:pt x="125" y="19"/>
                  </a:lnTo>
                  <a:lnTo>
                    <a:pt x="126" y="17"/>
                  </a:lnTo>
                  <a:lnTo>
                    <a:pt x="127" y="21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30" y="19"/>
                  </a:lnTo>
                  <a:lnTo>
                    <a:pt x="131" y="20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4" y="22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7" y="24"/>
                  </a:lnTo>
                  <a:lnTo>
                    <a:pt x="138" y="24"/>
                  </a:lnTo>
                  <a:lnTo>
                    <a:pt x="138" y="23"/>
                  </a:lnTo>
                  <a:lnTo>
                    <a:pt x="139" y="21"/>
                  </a:lnTo>
                  <a:lnTo>
                    <a:pt x="140" y="23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2" y="22"/>
                  </a:lnTo>
                  <a:lnTo>
                    <a:pt x="142" y="23"/>
                  </a:lnTo>
                  <a:lnTo>
                    <a:pt x="143" y="24"/>
                  </a:lnTo>
                  <a:lnTo>
                    <a:pt x="144" y="25"/>
                  </a:lnTo>
                  <a:lnTo>
                    <a:pt x="144" y="24"/>
                  </a:lnTo>
                  <a:lnTo>
                    <a:pt x="145" y="25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4"/>
                  </a:lnTo>
                  <a:lnTo>
                    <a:pt x="149" y="25"/>
                  </a:lnTo>
                  <a:lnTo>
                    <a:pt x="149" y="26"/>
                  </a:lnTo>
                  <a:lnTo>
                    <a:pt x="150" y="24"/>
                  </a:lnTo>
                  <a:lnTo>
                    <a:pt x="151" y="26"/>
                  </a:lnTo>
                  <a:lnTo>
                    <a:pt x="152" y="23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4" y="23"/>
                  </a:lnTo>
                  <a:lnTo>
                    <a:pt x="155" y="21"/>
                  </a:lnTo>
                  <a:lnTo>
                    <a:pt x="155" y="20"/>
                  </a:lnTo>
                  <a:lnTo>
                    <a:pt x="156" y="21"/>
                  </a:lnTo>
                  <a:lnTo>
                    <a:pt x="157" y="20"/>
                  </a:lnTo>
                  <a:lnTo>
                    <a:pt x="157" y="21"/>
                  </a:lnTo>
                  <a:lnTo>
                    <a:pt x="158" y="24"/>
                  </a:lnTo>
                  <a:lnTo>
                    <a:pt x="159" y="26"/>
                  </a:lnTo>
                  <a:lnTo>
                    <a:pt x="159" y="25"/>
                  </a:lnTo>
                  <a:lnTo>
                    <a:pt x="160" y="23"/>
                  </a:lnTo>
                  <a:lnTo>
                    <a:pt x="161" y="22"/>
                  </a:lnTo>
                  <a:lnTo>
                    <a:pt x="162" y="22"/>
                  </a:lnTo>
                  <a:lnTo>
                    <a:pt x="163" y="20"/>
                  </a:lnTo>
                  <a:lnTo>
                    <a:pt x="163" y="21"/>
                  </a:lnTo>
                  <a:lnTo>
                    <a:pt x="164" y="20"/>
                  </a:lnTo>
                  <a:lnTo>
                    <a:pt x="165" y="19"/>
                  </a:lnTo>
                  <a:lnTo>
                    <a:pt x="165" y="20"/>
                  </a:lnTo>
                  <a:lnTo>
                    <a:pt x="166" y="20"/>
                  </a:lnTo>
                  <a:lnTo>
                    <a:pt x="166" y="19"/>
                  </a:lnTo>
                  <a:lnTo>
                    <a:pt x="167" y="18"/>
                  </a:lnTo>
                  <a:lnTo>
                    <a:pt x="168" y="16"/>
                  </a:lnTo>
                  <a:lnTo>
                    <a:pt x="168" y="15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1" y="9"/>
                  </a:lnTo>
                  <a:lnTo>
                    <a:pt x="172" y="11"/>
                  </a:lnTo>
                  <a:lnTo>
                    <a:pt x="172" y="8"/>
                  </a:lnTo>
                  <a:lnTo>
                    <a:pt x="173" y="10"/>
                  </a:lnTo>
                  <a:lnTo>
                    <a:pt x="174" y="11"/>
                  </a:lnTo>
                  <a:lnTo>
                    <a:pt x="174" y="10"/>
                  </a:lnTo>
                  <a:lnTo>
                    <a:pt x="175" y="11"/>
                  </a:lnTo>
                  <a:lnTo>
                    <a:pt x="176" y="11"/>
                  </a:lnTo>
                  <a:lnTo>
                    <a:pt x="177" y="10"/>
                  </a:lnTo>
                  <a:lnTo>
                    <a:pt x="178" y="10"/>
                  </a:lnTo>
                  <a:lnTo>
                    <a:pt x="179" y="11"/>
                  </a:lnTo>
                  <a:lnTo>
                    <a:pt x="180" y="13"/>
                  </a:lnTo>
                  <a:lnTo>
                    <a:pt x="180" y="15"/>
                  </a:lnTo>
                  <a:lnTo>
                    <a:pt x="181" y="18"/>
                  </a:lnTo>
                  <a:lnTo>
                    <a:pt x="182" y="19"/>
                  </a:lnTo>
                  <a:lnTo>
                    <a:pt x="182" y="18"/>
                  </a:lnTo>
                  <a:lnTo>
                    <a:pt x="183" y="18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8" y="16"/>
                  </a:lnTo>
                  <a:lnTo>
                    <a:pt x="189" y="17"/>
                  </a:lnTo>
                  <a:lnTo>
                    <a:pt x="189" y="18"/>
                  </a:lnTo>
                  <a:lnTo>
                    <a:pt x="190" y="20"/>
                  </a:lnTo>
                  <a:lnTo>
                    <a:pt x="191" y="21"/>
                  </a:lnTo>
                  <a:lnTo>
                    <a:pt x="192" y="22"/>
                  </a:lnTo>
                  <a:lnTo>
                    <a:pt x="193" y="18"/>
                  </a:lnTo>
                  <a:lnTo>
                    <a:pt x="193" y="15"/>
                  </a:lnTo>
                  <a:lnTo>
                    <a:pt x="194" y="17"/>
                  </a:lnTo>
                  <a:lnTo>
                    <a:pt x="195" y="17"/>
                  </a:lnTo>
                  <a:lnTo>
                    <a:pt x="196" y="18"/>
                  </a:lnTo>
                  <a:lnTo>
                    <a:pt x="197" y="17"/>
                  </a:lnTo>
                  <a:lnTo>
                    <a:pt x="197" y="16"/>
                  </a:lnTo>
                  <a:lnTo>
                    <a:pt x="198" y="14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0" y="6"/>
                  </a:lnTo>
                  <a:lnTo>
                    <a:pt x="201" y="5"/>
                  </a:lnTo>
                  <a:lnTo>
                    <a:pt x="202" y="5"/>
                  </a:lnTo>
                  <a:lnTo>
                    <a:pt x="202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5" y="2"/>
                  </a:lnTo>
                  <a:lnTo>
                    <a:pt x="206" y="0"/>
                  </a:lnTo>
                  <a:lnTo>
                    <a:pt x="20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Rectangle 99"/>
            <p:cNvSpPr>
              <a:spLocks noChangeArrowheads="1"/>
            </p:cNvSpPr>
            <p:nvPr/>
          </p:nvSpPr>
          <p:spPr bwMode="auto">
            <a:xfrm>
              <a:off x="2471" y="348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13</a:t>
              </a:r>
              <a:endParaRPr lang="en-US" sz="1200"/>
            </a:p>
          </p:txBody>
        </p:sp>
        <p:sp>
          <p:nvSpPr>
            <p:cNvPr id="2171" name="Rectangle 100"/>
            <p:cNvSpPr>
              <a:spLocks noChangeArrowheads="1"/>
            </p:cNvSpPr>
            <p:nvPr/>
          </p:nvSpPr>
          <p:spPr bwMode="auto">
            <a:xfrm>
              <a:off x="2471" y="331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14</a:t>
              </a:r>
              <a:endParaRPr lang="en-US" sz="1200"/>
            </a:p>
          </p:txBody>
        </p:sp>
        <p:sp>
          <p:nvSpPr>
            <p:cNvPr id="2172" name="Rectangle 101"/>
            <p:cNvSpPr>
              <a:spLocks noChangeArrowheads="1"/>
            </p:cNvSpPr>
            <p:nvPr/>
          </p:nvSpPr>
          <p:spPr bwMode="auto">
            <a:xfrm>
              <a:off x="2471" y="314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15</a:t>
              </a:r>
              <a:endParaRPr lang="en-US" sz="1200"/>
            </a:p>
          </p:txBody>
        </p:sp>
        <p:sp>
          <p:nvSpPr>
            <p:cNvPr id="2173" name="Rectangle 102"/>
            <p:cNvSpPr>
              <a:spLocks noChangeArrowheads="1"/>
            </p:cNvSpPr>
            <p:nvPr/>
          </p:nvSpPr>
          <p:spPr bwMode="auto">
            <a:xfrm>
              <a:off x="2471" y="2967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16</a:t>
              </a:r>
              <a:endParaRPr lang="en-US" sz="1200"/>
            </a:p>
          </p:txBody>
        </p:sp>
        <p:sp>
          <p:nvSpPr>
            <p:cNvPr id="2174" name="Rectangle 103"/>
            <p:cNvSpPr>
              <a:spLocks noChangeArrowheads="1"/>
            </p:cNvSpPr>
            <p:nvPr/>
          </p:nvSpPr>
          <p:spPr bwMode="auto">
            <a:xfrm>
              <a:off x="2471" y="279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17</a:t>
              </a:r>
              <a:endParaRPr lang="en-US" sz="1200"/>
            </a:p>
          </p:txBody>
        </p:sp>
        <p:sp>
          <p:nvSpPr>
            <p:cNvPr id="2175" name="Rectangle 104"/>
            <p:cNvSpPr>
              <a:spLocks noChangeArrowheads="1"/>
            </p:cNvSpPr>
            <p:nvPr/>
          </p:nvSpPr>
          <p:spPr bwMode="auto">
            <a:xfrm>
              <a:off x="2471" y="261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18</a:t>
              </a:r>
              <a:endParaRPr lang="en-US" sz="1200"/>
            </a:p>
          </p:txBody>
        </p:sp>
        <p:sp>
          <p:nvSpPr>
            <p:cNvPr id="2176" name="Rectangle 105"/>
            <p:cNvSpPr>
              <a:spLocks noChangeArrowheads="1"/>
            </p:cNvSpPr>
            <p:nvPr/>
          </p:nvSpPr>
          <p:spPr bwMode="auto">
            <a:xfrm>
              <a:off x="2471" y="244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19</a:t>
              </a:r>
              <a:endParaRPr lang="en-US" sz="1200"/>
            </a:p>
          </p:txBody>
        </p:sp>
        <p:sp>
          <p:nvSpPr>
            <p:cNvPr id="2177" name="Rectangle 106"/>
            <p:cNvSpPr>
              <a:spLocks noChangeArrowheads="1"/>
            </p:cNvSpPr>
            <p:nvPr/>
          </p:nvSpPr>
          <p:spPr bwMode="auto">
            <a:xfrm>
              <a:off x="2471" y="227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/>
            </a:p>
          </p:txBody>
        </p:sp>
        <p:sp>
          <p:nvSpPr>
            <p:cNvPr id="2178" name="Rectangle 107"/>
            <p:cNvSpPr>
              <a:spLocks noChangeArrowheads="1"/>
            </p:cNvSpPr>
            <p:nvPr/>
          </p:nvSpPr>
          <p:spPr bwMode="auto">
            <a:xfrm rot="-5400000">
              <a:off x="2549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1650</a:t>
              </a:r>
              <a:endParaRPr lang="en-US" sz="1200"/>
            </a:p>
          </p:txBody>
        </p:sp>
        <p:sp>
          <p:nvSpPr>
            <p:cNvPr id="2179" name="Rectangle 108"/>
            <p:cNvSpPr>
              <a:spLocks noChangeArrowheads="1"/>
            </p:cNvSpPr>
            <p:nvPr/>
          </p:nvSpPr>
          <p:spPr bwMode="auto">
            <a:xfrm rot="-5400000">
              <a:off x="2747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1700</a:t>
              </a:r>
              <a:endParaRPr lang="en-US" sz="1200"/>
            </a:p>
          </p:txBody>
        </p:sp>
        <p:sp>
          <p:nvSpPr>
            <p:cNvPr id="2180" name="Rectangle 109"/>
            <p:cNvSpPr>
              <a:spLocks noChangeArrowheads="1"/>
            </p:cNvSpPr>
            <p:nvPr/>
          </p:nvSpPr>
          <p:spPr bwMode="auto">
            <a:xfrm rot="-5400000">
              <a:off x="2939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1750</a:t>
              </a:r>
              <a:endParaRPr lang="en-US" sz="1200"/>
            </a:p>
          </p:txBody>
        </p:sp>
        <p:sp>
          <p:nvSpPr>
            <p:cNvPr id="2181" name="Rectangle 110"/>
            <p:cNvSpPr>
              <a:spLocks noChangeArrowheads="1"/>
            </p:cNvSpPr>
            <p:nvPr/>
          </p:nvSpPr>
          <p:spPr bwMode="auto">
            <a:xfrm rot="-5400000">
              <a:off x="3137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1800</a:t>
              </a:r>
              <a:endParaRPr lang="en-US" sz="1200"/>
            </a:p>
          </p:txBody>
        </p:sp>
        <p:sp>
          <p:nvSpPr>
            <p:cNvPr id="2182" name="Rectangle 111"/>
            <p:cNvSpPr>
              <a:spLocks noChangeArrowheads="1"/>
            </p:cNvSpPr>
            <p:nvPr/>
          </p:nvSpPr>
          <p:spPr bwMode="auto">
            <a:xfrm rot="-5400000">
              <a:off x="3335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1850</a:t>
              </a:r>
              <a:endParaRPr lang="en-US" sz="1200"/>
            </a:p>
          </p:txBody>
        </p:sp>
        <p:sp>
          <p:nvSpPr>
            <p:cNvPr id="2183" name="Rectangle 112"/>
            <p:cNvSpPr>
              <a:spLocks noChangeArrowheads="1"/>
            </p:cNvSpPr>
            <p:nvPr/>
          </p:nvSpPr>
          <p:spPr bwMode="auto">
            <a:xfrm rot="-5400000">
              <a:off x="3527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1900</a:t>
              </a:r>
              <a:endParaRPr lang="en-US" sz="1200"/>
            </a:p>
          </p:txBody>
        </p:sp>
        <p:sp>
          <p:nvSpPr>
            <p:cNvPr id="2184" name="Rectangle 113"/>
            <p:cNvSpPr>
              <a:spLocks noChangeArrowheads="1"/>
            </p:cNvSpPr>
            <p:nvPr/>
          </p:nvSpPr>
          <p:spPr bwMode="auto">
            <a:xfrm rot="-5400000">
              <a:off x="3725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1950</a:t>
              </a:r>
              <a:endParaRPr lang="en-US" sz="1200"/>
            </a:p>
          </p:txBody>
        </p:sp>
        <p:sp>
          <p:nvSpPr>
            <p:cNvPr id="2185" name="Rectangle 114"/>
            <p:cNvSpPr>
              <a:spLocks noChangeArrowheads="1"/>
            </p:cNvSpPr>
            <p:nvPr/>
          </p:nvSpPr>
          <p:spPr bwMode="auto">
            <a:xfrm rot="-5400000">
              <a:off x="3923" y="367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2000</a:t>
              </a:r>
              <a:endParaRPr lang="en-US" sz="1200"/>
            </a:p>
          </p:txBody>
        </p:sp>
        <p:sp>
          <p:nvSpPr>
            <p:cNvPr id="2186" name="Rectangle 115"/>
            <p:cNvSpPr>
              <a:spLocks noChangeArrowheads="1"/>
            </p:cNvSpPr>
            <p:nvPr/>
          </p:nvSpPr>
          <p:spPr bwMode="auto">
            <a:xfrm rot="-5400000">
              <a:off x="1901" y="2838"/>
              <a:ext cx="9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July Temperature (</a:t>
              </a:r>
              <a:r>
                <a:rPr lang="en-US" sz="1200">
                  <a:solidFill>
                    <a:srgbClr val="000000"/>
                  </a:solidFill>
                  <a:sym typeface="Symbol" pitchFamily="18" charset="2"/>
                </a:rPr>
                <a:t></a:t>
              </a:r>
              <a:r>
                <a:rPr lang="en-US" sz="1200">
                  <a:solidFill>
                    <a:srgbClr val="000000"/>
                  </a:solidFill>
                </a:rPr>
                <a:t>C)</a:t>
              </a:r>
              <a:endParaRPr lang="en-US" sz="1200"/>
            </a:p>
          </p:txBody>
        </p:sp>
      </p:grpSp>
      <p:sp>
        <p:nvSpPr>
          <p:cNvPr id="2051" name="Text Box 197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</a:t>
            </a:r>
          </a:p>
        </p:txBody>
      </p:sp>
      <p:sp>
        <p:nvSpPr>
          <p:cNvPr id="2052" name="Rectangle 203"/>
          <p:cNvSpPr>
            <a:spLocks noChangeArrowheads="1"/>
          </p:cNvSpPr>
          <p:nvPr/>
        </p:nvSpPr>
        <p:spPr bwMode="auto">
          <a:xfrm>
            <a:off x="5487988" y="1498600"/>
            <a:ext cx="2238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204"/>
          <p:cNvSpPr>
            <a:spLocks noChangeShapeType="1"/>
          </p:cNvSpPr>
          <p:nvPr/>
        </p:nvSpPr>
        <p:spPr bwMode="auto">
          <a:xfrm>
            <a:off x="5487988" y="3136900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205"/>
          <p:cNvSpPr>
            <a:spLocks noChangeShapeType="1"/>
          </p:cNvSpPr>
          <p:nvPr/>
        </p:nvSpPr>
        <p:spPr bwMode="auto">
          <a:xfrm>
            <a:off x="5487988" y="2870200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206"/>
          <p:cNvSpPr>
            <a:spLocks noChangeShapeType="1"/>
          </p:cNvSpPr>
          <p:nvPr/>
        </p:nvSpPr>
        <p:spPr bwMode="auto">
          <a:xfrm>
            <a:off x="5487988" y="2593975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207"/>
          <p:cNvSpPr>
            <a:spLocks noChangeShapeType="1"/>
          </p:cNvSpPr>
          <p:nvPr/>
        </p:nvSpPr>
        <p:spPr bwMode="auto">
          <a:xfrm>
            <a:off x="5487988" y="2317750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208"/>
          <p:cNvSpPr>
            <a:spLocks noChangeShapeType="1"/>
          </p:cNvSpPr>
          <p:nvPr/>
        </p:nvSpPr>
        <p:spPr bwMode="auto">
          <a:xfrm>
            <a:off x="5487988" y="2041525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209"/>
          <p:cNvSpPr>
            <a:spLocks noChangeShapeType="1"/>
          </p:cNvSpPr>
          <p:nvPr/>
        </p:nvSpPr>
        <p:spPr bwMode="auto">
          <a:xfrm>
            <a:off x="5487988" y="1774825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210"/>
          <p:cNvSpPr>
            <a:spLocks noChangeShapeType="1"/>
          </p:cNvSpPr>
          <p:nvPr/>
        </p:nvSpPr>
        <p:spPr bwMode="auto">
          <a:xfrm>
            <a:off x="5487988" y="1498600"/>
            <a:ext cx="2238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211"/>
          <p:cNvSpPr>
            <a:spLocks noChangeShapeType="1"/>
          </p:cNvSpPr>
          <p:nvPr/>
        </p:nvSpPr>
        <p:spPr bwMode="auto">
          <a:xfrm>
            <a:off x="5859463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212"/>
          <p:cNvSpPr>
            <a:spLocks noChangeShapeType="1"/>
          </p:cNvSpPr>
          <p:nvPr/>
        </p:nvSpPr>
        <p:spPr bwMode="auto">
          <a:xfrm>
            <a:off x="6230938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13"/>
          <p:cNvSpPr>
            <a:spLocks noChangeShapeType="1"/>
          </p:cNvSpPr>
          <p:nvPr/>
        </p:nvSpPr>
        <p:spPr bwMode="auto">
          <a:xfrm>
            <a:off x="6611938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14"/>
          <p:cNvSpPr>
            <a:spLocks noChangeShapeType="1"/>
          </p:cNvSpPr>
          <p:nvPr/>
        </p:nvSpPr>
        <p:spPr bwMode="auto">
          <a:xfrm>
            <a:off x="6983413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215"/>
          <p:cNvSpPr>
            <a:spLocks noChangeShapeType="1"/>
          </p:cNvSpPr>
          <p:nvPr/>
        </p:nvSpPr>
        <p:spPr bwMode="auto">
          <a:xfrm>
            <a:off x="7354888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216"/>
          <p:cNvSpPr>
            <a:spLocks noChangeShapeType="1"/>
          </p:cNvSpPr>
          <p:nvPr/>
        </p:nvSpPr>
        <p:spPr bwMode="auto">
          <a:xfrm>
            <a:off x="7726363" y="1498600"/>
            <a:ext cx="1587" cy="1914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Rectangle 217"/>
          <p:cNvSpPr>
            <a:spLocks noChangeArrowheads="1"/>
          </p:cNvSpPr>
          <p:nvPr/>
        </p:nvSpPr>
        <p:spPr bwMode="auto">
          <a:xfrm>
            <a:off x="5487988" y="1498600"/>
            <a:ext cx="2238375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218"/>
          <p:cNvSpPr>
            <a:spLocks noChangeShapeType="1"/>
          </p:cNvSpPr>
          <p:nvPr/>
        </p:nvSpPr>
        <p:spPr bwMode="auto">
          <a:xfrm>
            <a:off x="5487988" y="1498600"/>
            <a:ext cx="1587" cy="1914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19"/>
          <p:cNvSpPr>
            <a:spLocks noChangeShapeType="1"/>
          </p:cNvSpPr>
          <p:nvPr/>
        </p:nvSpPr>
        <p:spPr bwMode="auto">
          <a:xfrm>
            <a:off x="5440363" y="34131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20"/>
          <p:cNvSpPr>
            <a:spLocks noChangeShapeType="1"/>
          </p:cNvSpPr>
          <p:nvPr/>
        </p:nvSpPr>
        <p:spPr bwMode="auto">
          <a:xfrm>
            <a:off x="5440363" y="31369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21"/>
          <p:cNvSpPr>
            <a:spLocks noChangeShapeType="1"/>
          </p:cNvSpPr>
          <p:nvPr/>
        </p:nvSpPr>
        <p:spPr bwMode="auto">
          <a:xfrm>
            <a:off x="5440363" y="28702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22"/>
          <p:cNvSpPr>
            <a:spLocks noChangeShapeType="1"/>
          </p:cNvSpPr>
          <p:nvPr/>
        </p:nvSpPr>
        <p:spPr bwMode="auto">
          <a:xfrm>
            <a:off x="5440363" y="259397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23"/>
          <p:cNvSpPr>
            <a:spLocks noChangeShapeType="1"/>
          </p:cNvSpPr>
          <p:nvPr/>
        </p:nvSpPr>
        <p:spPr bwMode="auto">
          <a:xfrm>
            <a:off x="5440363" y="23177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224"/>
          <p:cNvSpPr>
            <a:spLocks noChangeShapeType="1"/>
          </p:cNvSpPr>
          <p:nvPr/>
        </p:nvSpPr>
        <p:spPr bwMode="auto">
          <a:xfrm>
            <a:off x="5440363" y="20415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225"/>
          <p:cNvSpPr>
            <a:spLocks noChangeShapeType="1"/>
          </p:cNvSpPr>
          <p:nvPr/>
        </p:nvSpPr>
        <p:spPr bwMode="auto">
          <a:xfrm>
            <a:off x="5440363" y="17748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226"/>
          <p:cNvSpPr>
            <a:spLocks noChangeShapeType="1"/>
          </p:cNvSpPr>
          <p:nvPr/>
        </p:nvSpPr>
        <p:spPr bwMode="auto">
          <a:xfrm>
            <a:off x="5440363" y="14986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227"/>
          <p:cNvSpPr>
            <a:spLocks noChangeShapeType="1"/>
          </p:cNvSpPr>
          <p:nvPr/>
        </p:nvSpPr>
        <p:spPr bwMode="auto">
          <a:xfrm>
            <a:off x="5487988" y="3413125"/>
            <a:ext cx="2238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228"/>
          <p:cNvSpPr>
            <a:spLocks noChangeShapeType="1"/>
          </p:cNvSpPr>
          <p:nvPr/>
        </p:nvSpPr>
        <p:spPr bwMode="auto">
          <a:xfrm flipV="1">
            <a:off x="5487988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233"/>
          <p:cNvSpPr>
            <a:spLocks noChangeShapeType="1"/>
          </p:cNvSpPr>
          <p:nvPr/>
        </p:nvSpPr>
        <p:spPr bwMode="auto">
          <a:xfrm flipV="1">
            <a:off x="5859463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Line 238"/>
          <p:cNvSpPr>
            <a:spLocks noChangeShapeType="1"/>
          </p:cNvSpPr>
          <p:nvPr/>
        </p:nvSpPr>
        <p:spPr bwMode="auto">
          <a:xfrm flipV="1">
            <a:off x="6230938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248"/>
          <p:cNvSpPr>
            <a:spLocks noChangeShapeType="1"/>
          </p:cNvSpPr>
          <p:nvPr/>
        </p:nvSpPr>
        <p:spPr bwMode="auto">
          <a:xfrm flipV="1">
            <a:off x="6983413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253"/>
          <p:cNvSpPr>
            <a:spLocks noChangeShapeType="1"/>
          </p:cNvSpPr>
          <p:nvPr/>
        </p:nvSpPr>
        <p:spPr bwMode="auto">
          <a:xfrm flipV="1">
            <a:off x="7354888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Line 258"/>
          <p:cNvSpPr>
            <a:spLocks noChangeShapeType="1"/>
          </p:cNvSpPr>
          <p:nvPr/>
        </p:nvSpPr>
        <p:spPr bwMode="auto">
          <a:xfrm flipV="1">
            <a:off x="7726363" y="34131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Line 259"/>
          <p:cNvSpPr>
            <a:spLocks noChangeShapeType="1"/>
          </p:cNvSpPr>
          <p:nvPr/>
        </p:nvSpPr>
        <p:spPr bwMode="auto">
          <a:xfrm flipV="1">
            <a:off x="5487988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Line 260"/>
          <p:cNvSpPr>
            <a:spLocks noChangeShapeType="1"/>
          </p:cNvSpPr>
          <p:nvPr/>
        </p:nvSpPr>
        <p:spPr bwMode="auto">
          <a:xfrm flipV="1">
            <a:off x="5859463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Line 261"/>
          <p:cNvSpPr>
            <a:spLocks noChangeShapeType="1"/>
          </p:cNvSpPr>
          <p:nvPr/>
        </p:nvSpPr>
        <p:spPr bwMode="auto">
          <a:xfrm flipV="1">
            <a:off x="6230938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262"/>
          <p:cNvSpPr>
            <a:spLocks noChangeShapeType="1"/>
          </p:cNvSpPr>
          <p:nvPr/>
        </p:nvSpPr>
        <p:spPr bwMode="auto">
          <a:xfrm flipV="1">
            <a:off x="6611938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Line 263"/>
          <p:cNvSpPr>
            <a:spLocks noChangeShapeType="1"/>
          </p:cNvSpPr>
          <p:nvPr/>
        </p:nvSpPr>
        <p:spPr bwMode="auto">
          <a:xfrm flipV="1">
            <a:off x="6983413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264"/>
          <p:cNvSpPr>
            <a:spLocks noChangeShapeType="1"/>
          </p:cNvSpPr>
          <p:nvPr/>
        </p:nvSpPr>
        <p:spPr bwMode="auto">
          <a:xfrm flipV="1">
            <a:off x="7354888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265"/>
          <p:cNvSpPr>
            <a:spLocks noChangeShapeType="1"/>
          </p:cNvSpPr>
          <p:nvPr/>
        </p:nvSpPr>
        <p:spPr bwMode="auto">
          <a:xfrm flipV="1">
            <a:off x="7726363" y="341312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266"/>
          <p:cNvSpPr>
            <a:spLocks/>
          </p:cNvSpPr>
          <p:nvPr/>
        </p:nvSpPr>
        <p:spPr bwMode="auto">
          <a:xfrm>
            <a:off x="5564188" y="1631950"/>
            <a:ext cx="2162175" cy="1314450"/>
          </a:xfrm>
          <a:custGeom>
            <a:avLst/>
            <a:gdLst>
              <a:gd name="T0" fmla="*/ 0 w 227"/>
              <a:gd name="T1" fmla="*/ 75 h 138"/>
              <a:gd name="T2" fmla="*/ 8 w 227"/>
              <a:gd name="T3" fmla="*/ 112 h 138"/>
              <a:gd name="T4" fmla="*/ 16 w 227"/>
              <a:gd name="T5" fmla="*/ 112 h 138"/>
              <a:gd name="T6" fmla="*/ 23 w 227"/>
              <a:gd name="T7" fmla="*/ 124 h 138"/>
              <a:gd name="T8" fmla="*/ 31 w 227"/>
              <a:gd name="T9" fmla="*/ 61 h 138"/>
              <a:gd name="T10" fmla="*/ 39 w 227"/>
              <a:gd name="T11" fmla="*/ 23 h 138"/>
              <a:gd name="T12" fmla="*/ 47 w 227"/>
              <a:gd name="T13" fmla="*/ 104 h 138"/>
              <a:gd name="T14" fmla="*/ 55 w 227"/>
              <a:gd name="T15" fmla="*/ 135 h 138"/>
              <a:gd name="T16" fmla="*/ 63 w 227"/>
              <a:gd name="T17" fmla="*/ 95 h 138"/>
              <a:gd name="T18" fmla="*/ 70 w 227"/>
              <a:gd name="T19" fmla="*/ 138 h 138"/>
              <a:gd name="T20" fmla="*/ 78 w 227"/>
              <a:gd name="T21" fmla="*/ 115 h 138"/>
              <a:gd name="T22" fmla="*/ 86 w 227"/>
              <a:gd name="T23" fmla="*/ 87 h 138"/>
              <a:gd name="T24" fmla="*/ 94 w 227"/>
              <a:gd name="T25" fmla="*/ 0 h 138"/>
              <a:gd name="T26" fmla="*/ 102 w 227"/>
              <a:gd name="T27" fmla="*/ 75 h 138"/>
              <a:gd name="T28" fmla="*/ 110 w 227"/>
              <a:gd name="T29" fmla="*/ 95 h 138"/>
              <a:gd name="T30" fmla="*/ 117 w 227"/>
              <a:gd name="T31" fmla="*/ 104 h 138"/>
              <a:gd name="T32" fmla="*/ 125 w 227"/>
              <a:gd name="T33" fmla="*/ 104 h 138"/>
              <a:gd name="T34" fmla="*/ 133 w 227"/>
              <a:gd name="T35" fmla="*/ 138 h 138"/>
              <a:gd name="T36" fmla="*/ 141 w 227"/>
              <a:gd name="T37" fmla="*/ 38 h 138"/>
              <a:gd name="T38" fmla="*/ 149 w 227"/>
              <a:gd name="T39" fmla="*/ 75 h 138"/>
              <a:gd name="T40" fmla="*/ 157 w 227"/>
              <a:gd name="T41" fmla="*/ 64 h 138"/>
              <a:gd name="T42" fmla="*/ 164 w 227"/>
              <a:gd name="T43" fmla="*/ 95 h 138"/>
              <a:gd name="T44" fmla="*/ 172 w 227"/>
              <a:gd name="T45" fmla="*/ 124 h 138"/>
              <a:gd name="T46" fmla="*/ 180 w 227"/>
              <a:gd name="T47" fmla="*/ 43 h 138"/>
              <a:gd name="T48" fmla="*/ 188 w 227"/>
              <a:gd name="T49" fmla="*/ 26 h 138"/>
              <a:gd name="T50" fmla="*/ 196 w 227"/>
              <a:gd name="T51" fmla="*/ 87 h 138"/>
              <a:gd name="T52" fmla="*/ 204 w 227"/>
              <a:gd name="T53" fmla="*/ 81 h 138"/>
              <a:gd name="T54" fmla="*/ 211 w 227"/>
              <a:gd name="T55" fmla="*/ 115 h 138"/>
              <a:gd name="T56" fmla="*/ 219 w 227"/>
              <a:gd name="T57" fmla="*/ 52 h 138"/>
              <a:gd name="T58" fmla="*/ 227 w 227"/>
              <a:gd name="T59" fmla="*/ 115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7"/>
              <a:gd name="T91" fmla="*/ 0 h 138"/>
              <a:gd name="T92" fmla="*/ 227 w 227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7" h="138">
                <a:moveTo>
                  <a:pt x="0" y="75"/>
                </a:moveTo>
                <a:lnTo>
                  <a:pt x="8" y="112"/>
                </a:lnTo>
                <a:lnTo>
                  <a:pt x="16" y="112"/>
                </a:lnTo>
                <a:lnTo>
                  <a:pt x="23" y="124"/>
                </a:lnTo>
                <a:lnTo>
                  <a:pt x="31" y="61"/>
                </a:lnTo>
                <a:lnTo>
                  <a:pt x="39" y="23"/>
                </a:lnTo>
                <a:lnTo>
                  <a:pt x="47" y="104"/>
                </a:lnTo>
                <a:lnTo>
                  <a:pt x="55" y="135"/>
                </a:lnTo>
                <a:lnTo>
                  <a:pt x="63" y="95"/>
                </a:lnTo>
                <a:lnTo>
                  <a:pt x="70" y="138"/>
                </a:lnTo>
                <a:lnTo>
                  <a:pt x="78" y="115"/>
                </a:lnTo>
                <a:lnTo>
                  <a:pt x="86" y="87"/>
                </a:lnTo>
                <a:lnTo>
                  <a:pt x="94" y="0"/>
                </a:lnTo>
                <a:lnTo>
                  <a:pt x="102" y="75"/>
                </a:lnTo>
                <a:lnTo>
                  <a:pt x="110" y="95"/>
                </a:lnTo>
                <a:lnTo>
                  <a:pt x="117" y="104"/>
                </a:lnTo>
                <a:lnTo>
                  <a:pt x="125" y="104"/>
                </a:lnTo>
                <a:lnTo>
                  <a:pt x="133" y="138"/>
                </a:lnTo>
                <a:lnTo>
                  <a:pt x="141" y="38"/>
                </a:lnTo>
                <a:lnTo>
                  <a:pt x="149" y="75"/>
                </a:lnTo>
                <a:lnTo>
                  <a:pt x="157" y="64"/>
                </a:lnTo>
                <a:lnTo>
                  <a:pt x="164" y="95"/>
                </a:lnTo>
                <a:lnTo>
                  <a:pt x="172" y="124"/>
                </a:lnTo>
                <a:lnTo>
                  <a:pt x="180" y="43"/>
                </a:lnTo>
                <a:lnTo>
                  <a:pt x="188" y="26"/>
                </a:lnTo>
                <a:lnTo>
                  <a:pt x="196" y="87"/>
                </a:lnTo>
                <a:lnTo>
                  <a:pt x="204" y="81"/>
                </a:lnTo>
                <a:lnTo>
                  <a:pt x="211" y="115"/>
                </a:lnTo>
                <a:lnTo>
                  <a:pt x="219" y="52"/>
                </a:lnTo>
                <a:lnTo>
                  <a:pt x="227" y="1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Rectangle 267"/>
          <p:cNvSpPr>
            <a:spLocks noChangeArrowheads="1"/>
          </p:cNvSpPr>
          <p:nvPr/>
        </p:nvSpPr>
        <p:spPr bwMode="auto">
          <a:xfrm>
            <a:off x="5535613" y="231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Rectangle 268"/>
          <p:cNvSpPr>
            <a:spLocks noChangeArrowheads="1"/>
          </p:cNvSpPr>
          <p:nvPr/>
        </p:nvSpPr>
        <p:spPr bwMode="auto">
          <a:xfrm>
            <a:off x="5611813" y="2670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Rectangle 269"/>
          <p:cNvSpPr>
            <a:spLocks noChangeArrowheads="1"/>
          </p:cNvSpPr>
          <p:nvPr/>
        </p:nvSpPr>
        <p:spPr bwMode="auto">
          <a:xfrm>
            <a:off x="5688013" y="2670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Rectangle 270"/>
          <p:cNvSpPr>
            <a:spLocks noChangeArrowheads="1"/>
          </p:cNvSpPr>
          <p:nvPr/>
        </p:nvSpPr>
        <p:spPr bwMode="auto">
          <a:xfrm>
            <a:off x="5754688" y="27844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Rectangle 271"/>
          <p:cNvSpPr>
            <a:spLocks noChangeArrowheads="1"/>
          </p:cNvSpPr>
          <p:nvPr/>
        </p:nvSpPr>
        <p:spPr bwMode="auto">
          <a:xfrm>
            <a:off x="5830888" y="21844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Rectangle 272"/>
          <p:cNvSpPr>
            <a:spLocks noChangeArrowheads="1"/>
          </p:cNvSpPr>
          <p:nvPr/>
        </p:nvSpPr>
        <p:spPr bwMode="auto">
          <a:xfrm>
            <a:off x="5907088" y="18224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Rectangle 273"/>
          <p:cNvSpPr>
            <a:spLocks noChangeArrowheads="1"/>
          </p:cNvSpPr>
          <p:nvPr/>
        </p:nvSpPr>
        <p:spPr bwMode="auto">
          <a:xfrm>
            <a:off x="5983288" y="2593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Rectangle 274"/>
          <p:cNvSpPr>
            <a:spLocks noChangeArrowheads="1"/>
          </p:cNvSpPr>
          <p:nvPr/>
        </p:nvSpPr>
        <p:spPr bwMode="auto">
          <a:xfrm>
            <a:off x="6059488" y="2889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Rectangle 275"/>
          <p:cNvSpPr>
            <a:spLocks noChangeArrowheads="1"/>
          </p:cNvSpPr>
          <p:nvPr/>
        </p:nvSpPr>
        <p:spPr bwMode="auto">
          <a:xfrm>
            <a:off x="6135688" y="2508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Rectangle 276"/>
          <p:cNvSpPr>
            <a:spLocks noChangeArrowheads="1"/>
          </p:cNvSpPr>
          <p:nvPr/>
        </p:nvSpPr>
        <p:spPr bwMode="auto">
          <a:xfrm>
            <a:off x="6202363" y="29178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Rectangle 277"/>
          <p:cNvSpPr>
            <a:spLocks noChangeArrowheads="1"/>
          </p:cNvSpPr>
          <p:nvPr/>
        </p:nvSpPr>
        <p:spPr bwMode="auto">
          <a:xfrm>
            <a:off x="6278563" y="2698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Rectangle 278"/>
          <p:cNvSpPr>
            <a:spLocks noChangeArrowheads="1"/>
          </p:cNvSpPr>
          <p:nvPr/>
        </p:nvSpPr>
        <p:spPr bwMode="auto">
          <a:xfrm>
            <a:off x="6354763" y="24320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Rectangle 279"/>
          <p:cNvSpPr>
            <a:spLocks noChangeArrowheads="1"/>
          </p:cNvSpPr>
          <p:nvPr/>
        </p:nvSpPr>
        <p:spPr bwMode="auto">
          <a:xfrm>
            <a:off x="6430963" y="1603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Rectangle 280"/>
          <p:cNvSpPr>
            <a:spLocks noChangeArrowheads="1"/>
          </p:cNvSpPr>
          <p:nvPr/>
        </p:nvSpPr>
        <p:spPr bwMode="auto">
          <a:xfrm>
            <a:off x="6507163" y="231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Rectangle 281"/>
          <p:cNvSpPr>
            <a:spLocks noChangeArrowheads="1"/>
          </p:cNvSpPr>
          <p:nvPr/>
        </p:nvSpPr>
        <p:spPr bwMode="auto">
          <a:xfrm>
            <a:off x="6583363" y="2508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Rectangle 282"/>
          <p:cNvSpPr>
            <a:spLocks noChangeArrowheads="1"/>
          </p:cNvSpPr>
          <p:nvPr/>
        </p:nvSpPr>
        <p:spPr bwMode="auto">
          <a:xfrm>
            <a:off x="6650038" y="2593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Rectangle 283"/>
          <p:cNvSpPr>
            <a:spLocks noChangeArrowheads="1"/>
          </p:cNvSpPr>
          <p:nvPr/>
        </p:nvSpPr>
        <p:spPr bwMode="auto">
          <a:xfrm>
            <a:off x="6726238" y="2593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Rectangle 284"/>
          <p:cNvSpPr>
            <a:spLocks noChangeArrowheads="1"/>
          </p:cNvSpPr>
          <p:nvPr/>
        </p:nvSpPr>
        <p:spPr bwMode="auto">
          <a:xfrm>
            <a:off x="6802438" y="29178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Rectangle 285"/>
          <p:cNvSpPr>
            <a:spLocks noChangeArrowheads="1"/>
          </p:cNvSpPr>
          <p:nvPr/>
        </p:nvSpPr>
        <p:spPr bwMode="auto">
          <a:xfrm>
            <a:off x="6878638" y="1965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Rectangle 286"/>
          <p:cNvSpPr>
            <a:spLocks noChangeArrowheads="1"/>
          </p:cNvSpPr>
          <p:nvPr/>
        </p:nvSpPr>
        <p:spPr bwMode="auto">
          <a:xfrm>
            <a:off x="6954838" y="231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Rectangle 287"/>
          <p:cNvSpPr>
            <a:spLocks noChangeArrowheads="1"/>
          </p:cNvSpPr>
          <p:nvPr/>
        </p:nvSpPr>
        <p:spPr bwMode="auto">
          <a:xfrm>
            <a:off x="7031038" y="2212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Rectangle 288"/>
          <p:cNvSpPr>
            <a:spLocks noChangeArrowheads="1"/>
          </p:cNvSpPr>
          <p:nvPr/>
        </p:nvSpPr>
        <p:spPr bwMode="auto">
          <a:xfrm>
            <a:off x="7097713" y="2508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Rectangle 289"/>
          <p:cNvSpPr>
            <a:spLocks noChangeArrowheads="1"/>
          </p:cNvSpPr>
          <p:nvPr/>
        </p:nvSpPr>
        <p:spPr bwMode="auto">
          <a:xfrm>
            <a:off x="7173913" y="27844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Rectangle 290"/>
          <p:cNvSpPr>
            <a:spLocks noChangeArrowheads="1"/>
          </p:cNvSpPr>
          <p:nvPr/>
        </p:nvSpPr>
        <p:spPr bwMode="auto">
          <a:xfrm>
            <a:off x="7250113" y="2012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Rectangle 291"/>
          <p:cNvSpPr>
            <a:spLocks noChangeArrowheads="1"/>
          </p:cNvSpPr>
          <p:nvPr/>
        </p:nvSpPr>
        <p:spPr bwMode="auto">
          <a:xfrm>
            <a:off x="7326313" y="1851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Rectangle 292"/>
          <p:cNvSpPr>
            <a:spLocks noChangeArrowheads="1"/>
          </p:cNvSpPr>
          <p:nvPr/>
        </p:nvSpPr>
        <p:spPr bwMode="auto">
          <a:xfrm>
            <a:off x="7402513" y="24320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Rectangle 293"/>
          <p:cNvSpPr>
            <a:spLocks noChangeArrowheads="1"/>
          </p:cNvSpPr>
          <p:nvPr/>
        </p:nvSpPr>
        <p:spPr bwMode="auto">
          <a:xfrm>
            <a:off x="7478713" y="237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Rectangle 294"/>
          <p:cNvSpPr>
            <a:spLocks noChangeArrowheads="1"/>
          </p:cNvSpPr>
          <p:nvPr/>
        </p:nvSpPr>
        <p:spPr bwMode="auto">
          <a:xfrm>
            <a:off x="7545388" y="2698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Rectangle 295"/>
          <p:cNvSpPr>
            <a:spLocks noChangeArrowheads="1"/>
          </p:cNvSpPr>
          <p:nvPr/>
        </p:nvSpPr>
        <p:spPr bwMode="auto">
          <a:xfrm>
            <a:off x="7621588" y="20986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Rectangle 296"/>
          <p:cNvSpPr>
            <a:spLocks noChangeArrowheads="1"/>
          </p:cNvSpPr>
          <p:nvPr/>
        </p:nvSpPr>
        <p:spPr bwMode="auto">
          <a:xfrm>
            <a:off x="7697788" y="2698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Rectangle 297"/>
          <p:cNvSpPr>
            <a:spLocks noChangeArrowheads="1"/>
          </p:cNvSpPr>
          <p:nvPr/>
        </p:nvSpPr>
        <p:spPr bwMode="auto">
          <a:xfrm>
            <a:off x="5227638" y="33274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13</a:t>
            </a:r>
            <a:endParaRPr lang="en-US"/>
          </a:p>
        </p:txBody>
      </p:sp>
      <p:sp>
        <p:nvSpPr>
          <p:cNvPr id="2122" name="Rectangle 298"/>
          <p:cNvSpPr>
            <a:spLocks noChangeArrowheads="1"/>
          </p:cNvSpPr>
          <p:nvPr/>
        </p:nvSpPr>
        <p:spPr bwMode="auto">
          <a:xfrm>
            <a:off x="5227638" y="30511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</a:t>
            </a:r>
            <a:endParaRPr lang="en-US"/>
          </a:p>
        </p:txBody>
      </p:sp>
      <p:sp>
        <p:nvSpPr>
          <p:cNvPr id="2123" name="Rectangle 299"/>
          <p:cNvSpPr>
            <a:spLocks noChangeArrowheads="1"/>
          </p:cNvSpPr>
          <p:nvPr/>
        </p:nvSpPr>
        <p:spPr bwMode="auto">
          <a:xfrm>
            <a:off x="5227638" y="27844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2124" name="Rectangle 300"/>
          <p:cNvSpPr>
            <a:spLocks noChangeArrowheads="1"/>
          </p:cNvSpPr>
          <p:nvPr/>
        </p:nvSpPr>
        <p:spPr bwMode="auto">
          <a:xfrm>
            <a:off x="5227638" y="2508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16</a:t>
            </a:r>
            <a:endParaRPr lang="en-US"/>
          </a:p>
        </p:txBody>
      </p:sp>
      <p:sp>
        <p:nvSpPr>
          <p:cNvPr id="2125" name="Rectangle 301"/>
          <p:cNvSpPr>
            <a:spLocks noChangeArrowheads="1"/>
          </p:cNvSpPr>
          <p:nvPr/>
        </p:nvSpPr>
        <p:spPr bwMode="auto">
          <a:xfrm>
            <a:off x="5227638" y="22320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17</a:t>
            </a:r>
            <a:endParaRPr lang="en-US"/>
          </a:p>
        </p:txBody>
      </p:sp>
      <p:sp>
        <p:nvSpPr>
          <p:cNvPr id="2126" name="Rectangle 302"/>
          <p:cNvSpPr>
            <a:spLocks noChangeArrowheads="1"/>
          </p:cNvSpPr>
          <p:nvPr/>
        </p:nvSpPr>
        <p:spPr bwMode="auto">
          <a:xfrm>
            <a:off x="5227638" y="19558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2127" name="Rectangle 303"/>
          <p:cNvSpPr>
            <a:spLocks noChangeArrowheads="1"/>
          </p:cNvSpPr>
          <p:nvPr/>
        </p:nvSpPr>
        <p:spPr bwMode="auto">
          <a:xfrm>
            <a:off x="5227638" y="16891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</a:t>
            </a:r>
            <a:endParaRPr lang="en-US"/>
          </a:p>
        </p:txBody>
      </p:sp>
      <p:sp>
        <p:nvSpPr>
          <p:cNvPr id="2128" name="Rectangle 304"/>
          <p:cNvSpPr>
            <a:spLocks noChangeArrowheads="1"/>
          </p:cNvSpPr>
          <p:nvPr/>
        </p:nvSpPr>
        <p:spPr bwMode="auto">
          <a:xfrm>
            <a:off x="5227638" y="14128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2129" name="Rectangle 305"/>
          <p:cNvSpPr>
            <a:spLocks noChangeArrowheads="1"/>
          </p:cNvSpPr>
          <p:nvPr/>
        </p:nvSpPr>
        <p:spPr bwMode="auto">
          <a:xfrm rot="-5400000">
            <a:off x="5315744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1970</a:t>
            </a:r>
            <a:endParaRPr lang="en-US"/>
          </a:p>
        </p:txBody>
      </p:sp>
      <p:sp>
        <p:nvSpPr>
          <p:cNvPr id="2130" name="Rectangle 306"/>
          <p:cNvSpPr>
            <a:spLocks noChangeArrowheads="1"/>
          </p:cNvSpPr>
          <p:nvPr/>
        </p:nvSpPr>
        <p:spPr bwMode="auto">
          <a:xfrm rot="-5400000">
            <a:off x="5687219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1975</a:t>
            </a:r>
            <a:endParaRPr lang="en-US"/>
          </a:p>
        </p:txBody>
      </p:sp>
      <p:sp>
        <p:nvSpPr>
          <p:cNvPr id="2131" name="Rectangle 307"/>
          <p:cNvSpPr>
            <a:spLocks noChangeArrowheads="1"/>
          </p:cNvSpPr>
          <p:nvPr/>
        </p:nvSpPr>
        <p:spPr bwMode="auto">
          <a:xfrm rot="-5400000">
            <a:off x="6058694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1980</a:t>
            </a:r>
            <a:endParaRPr lang="en-US"/>
          </a:p>
        </p:txBody>
      </p:sp>
      <p:sp>
        <p:nvSpPr>
          <p:cNvPr id="2132" name="Rectangle 308"/>
          <p:cNvSpPr>
            <a:spLocks noChangeArrowheads="1"/>
          </p:cNvSpPr>
          <p:nvPr/>
        </p:nvSpPr>
        <p:spPr bwMode="auto">
          <a:xfrm rot="-5400000">
            <a:off x="6439694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1985</a:t>
            </a:r>
            <a:endParaRPr lang="en-US"/>
          </a:p>
        </p:txBody>
      </p:sp>
      <p:sp>
        <p:nvSpPr>
          <p:cNvPr id="2133" name="Rectangle 309"/>
          <p:cNvSpPr>
            <a:spLocks noChangeArrowheads="1"/>
          </p:cNvSpPr>
          <p:nvPr/>
        </p:nvSpPr>
        <p:spPr bwMode="auto">
          <a:xfrm rot="-5400000">
            <a:off x="6811169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1990</a:t>
            </a:r>
            <a:endParaRPr lang="en-US"/>
          </a:p>
        </p:txBody>
      </p:sp>
      <p:sp>
        <p:nvSpPr>
          <p:cNvPr id="2134" name="Rectangle 310"/>
          <p:cNvSpPr>
            <a:spLocks noChangeArrowheads="1"/>
          </p:cNvSpPr>
          <p:nvPr/>
        </p:nvSpPr>
        <p:spPr bwMode="auto">
          <a:xfrm rot="-5400000">
            <a:off x="7182644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1995</a:t>
            </a:r>
            <a:endParaRPr lang="en-US"/>
          </a:p>
        </p:txBody>
      </p:sp>
      <p:sp>
        <p:nvSpPr>
          <p:cNvPr id="2135" name="Rectangle 311"/>
          <p:cNvSpPr>
            <a:spLocks noChangeArrowheads="1"/>
          </p:cNvSpPr>
          <p:nvPr/>
        </p:nvSpPr>
        <p:spPr bwMode="auto">
          <a:xfrm rot="-5400000">
            <a:off x="7554119" y="3585369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2136" name="Rectangle 312"/>
          <p:cNvSpPr>
            <a:spLocks noChangeArrowheads="1"/>
          </p:cNvSpPr>
          <p:nvPr/>
        </p:nvSpPr>
        <p:spPr bwMode="auto">
          <a:xfrm rot="-5400000">
            <a:off x="4287838" y="2300288"/>
            <a:ext cx="1497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July Temperature (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1200">
                <a:solidFill>
                  <a:srgbClr val="000000"/>
                </a:solidFill>
              </a:rPr>
              <a:t>C)</a:t>
            </a:r>
            <a:endParaRPr lang="en-US"/>
          </a:p>
        </p:txBody>
      </p:sp>
      <p:sp>
        <p:nvSpPr>
          <p:cNvPr id="2137" name="Line 314"/>
          <p:cNvSpPr>
            <a:spLocks noChangeShapeType="1"/>
          </p:cNvSpPr>
          <p:nvPr/>
        </p:nvSpPr>
        <p:spPr bwMode="auto">
          <a:xfrm>
            <a:off x="5483225" y="2451100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Line 315"/>
          <p:cNvSpPr>
            <a:spLocks noChangeShapeType="1"/>
          </p:cNvSpPr>
          <p:nvPr/>
        </p:nvSpPr>
        <p:spPr bwMode="auto">
          <a:xfrm>
            <a:off x="5495925" y="2100263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Line 316"/>
          <p:cNvSpPr>
            <a:spLocks noChangeShapeType="1"/>
          </p:cNvSpPr>
          <p:nvPr/>
        </p:nvSpPr>
        <p:spPr bwMode="auto">
          <a:xfrm>
            <a:off x="5495925" y="2811463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"/>
          <p:cNvPicPr>
            <a:picLocks noChangeAspect="1" noChangeArrowheads="1"/>
          </p:cNvPicPr>
          <p:nvPr/>
        </p:nvPicPr>
        <p:blipFill>
          <a:blip r:embed="rId2" cstate="print"/>
          <a:srcRect l="18883" t="24236" r="20064" b="18257"/>
          <a:stretch>
            <a:fillRect/>
          </a:stretch>
        </p:blipFill>
        <p:spPr bwMode="auto">
          <a:xfrm>
            <a:off x="2700338" y="268288"/>
            <a:ext cx="5173662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7.10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"/>
          <p:cNvPicPr>
            <a:picLocks noChangeAspect="1" noChangeArrowheads="1"/>
          </p:cNvPicPr>
          <p:nvPr/>
        </p:nvPicPr>
        <p:blipFill>
          <a:blip r:embed="rId2" cstate="print"/>
          <a:srcRect l="18022" t="20790" r="8768" b="20703"/>
          <a:stretch>
            <a:fillRect/>
          </a:stretch>
        </p:blipFill>
        <p:spPr bwMode="auto">
          <a:xfrm>
            <a:off x="1990725" y="185738"/>
            <a:ext cx="6203950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7.11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71650" y="209550"/>
            <a:ext cx="6353175" cy="3159125"/>
            <a:chOff x="153" y="741"/>
            <a:chExt cx="4002" cy="1990"/>
          </a:xfrm>
        </p:grpSpPr>
        <p:pic>
          <p:nvPicPr>
            <p:cNvPr id="13333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" y="741"/>
              <a:ext cx="4002" cy="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4" name="Line 4"/>
            <p:cNvSpPr>
              <a:spLocks noChangeShapeType="1"/>
            </p:cNvSpPr>
            <p:nvPr/>
          </p:nvSpPr>
          <p:spPr bwMode="auto">
            <a:xfrm flipV="1">
              <a:off x="495" y="1843"/>
              <a:ext cx="2193" cy="12"/>
            </a:xfrm>
            <a:prstGeom prst="line">
              <a:avLst/>
            </a:prstGeom>
            <a:noFill/>
            <a:ln w="50799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5"/>
            <p:cNvSpPr>
              <a:spLocks noChangeArrowheads="1"/>
            </p:cNvSpPr>
            <p:nvPr/>
          </p:nvSpPr>
          <p:spPr bwMode="auto">
            <a:xfrm>
              <a:off x="1566" y="1929"/>
              <a:ext cx="945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strong Pacific jet stream well</a:t>
              </a:r>
            </a:p>
            <a:p>
              <a:pPr algn="l"/>
              <a:r>
                <a:rPr lang="en-US" sz="800"/>
                <a:t>south of normal directs major</a:t>
              </a:r>
            </a:p>
            <a:p>
              <a:pPr algn="l"/>
              <a:r>
                <a:rPr lang="en-US" sz="800"/>
                <a:t>storms and moisture into the</a:t>
              </a:r>
            </a:p>
            <a:p>
              <a:pPr algn="l"/>
              <a:r>
                <a:rPr lang="en-US" sz="800"/>
                <a:t>Southwest</a:t>
              </a:r>
            </a:p>
          </p:txBody>
        </p:sp>
        <p:sp>
          <p:nvSpPr>
            <p:cNvPr id="13336" name="Rectangle 6"/>
            <p:cNvSpPr>
              <a:spLocks noChangeArrowheads="1"/>
            </p:cNvSpPr>
            <p:nvPr/>
          </p:nvSpPr>
          <p:spPr bwMode="auto">
            <a:xfrm>
              <a:off x="1412" y="1647"/>
              <a:ext cx="81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normal Pacific jet stream</a:t>
              </a:r>
            </a:p>
          </p:txBody>
        </p:sp>
        <p:sp>
          <p:nvSpPr>
            <p:cNvPr id="13337" name="Rectangle 7"/>
            <p:cNvSpPr>
              <a:spLocks noChangeArrowheads="1"/>
            </p:cNvSpPr>
            <p:nvPr/>
          </p:nvSpPr>
          <p:spPr bwMode="auto">
            <a:xfrm>
              <a:off x="3334" y="1231"/>
              <a:ext cx="584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Polar jet stream </a:t>
              </a:r>
            </a:p>
            <a:p>
              <a:pPr algn="l"/>
              <a:r>
                <a:rPr lang="en-US" sz="800"/>
                <a:t>north of normal </a:t>
              </a:r>
            </a:p>
            <a:p>
              <a:pPr algn="l"/>
              <a:r>
                <a:rPr lang="en-US" sz="800"/>
                <a:t>blocks cold air</a:t>
              </a:r>
            </a:p>
          </p:txBody>
        </p:sp>
        <p:sp>
          <p:nvSpPr>
            <p:cNvPr id="13338" name="Rectangle 8"/>
            <p:cNvSpPr>
              <a:spLocks noChangeArrowheads="1"/>
            </p:cNvSpPr>
            <p:nvPr/>
          </p:nvSpPr>
          <p:spPr bwMode="auto">
            <a:xfrm>
              <a:off x="2774" y="1029"/>
              <a:ext cx="522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/>
                <a:t>high pressure;</a:t>
              </a:r>
            </a:p>
            <a:p>
              <a:r>
                <a:rPr lang="en-US" sz="800"/>
                <a:t>temperatures </a:t>
              </a:r>
            </a:p>
            <a:p>
              <a:r>
                <a:rPr lang="en-US" sz="800"/>
                <a:t>above normal</a:t>
              </a:r>
            </a:p>
          </p:txBody>
        </p:sp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 flipH="1">
              <a:off x="2766" y="1248"/>
              <a:ext cx="54" cy="25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10"/>
            <p:cNvSpPr>
              <a:spLocks noChangeArrowheads="1"/>
            </p:cNvSpPr>
            <p:nvPr/>
          </p:nvSpPr>
          <p:spPr bwMode="auto">
            <a:xfrm>
              <a:off x="2636" y="2085"/>
              <a:ext cx="582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/>
                <a:t>persistent low</a:t>
              </a:r>
            </a:p>
            <a:p>
              <a:r>
                <a:rPr lang="en-US" sz="800"/>
                <a:t>pressure; record</a:t>
              </a:r>
            </a:p>
            <a:p>
              <a:r>
                <a:rPr lang="en-US" sz="800"/>
                <a:t>rains and floods</a:t>
              </a:r>
            </a:p>
          </p:txBody>
        </p:sp>
        <p:sp>
          <p:nvSpPr>
            <p:cNvPr id="13341" name="Line 11"/>
            <p:cNvSpPr>
              <a:spLocks noChangeShapeType="1"/>
            </p:cNvSpPr>
            <p:nvPr/>
          </p:nvSpPr>
          <p:spPr bwMode="auto">
            <a:xfrm flipH="1" flipV="1">
              <a:off x="2712" y="1834"/>
              <a:ext cx="138" cy="23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Rectangle 12"/>
            <p:cNvSpPr>
              <a:spLocks noChangeArrowheads="1"/>
            </p:cNvSpPr>
            <p:nvPr/>
          </p:nvSpPr>
          <p:spPr bwMode="auto">
            <a:xfrm>
              <a:off x="974" y="2307"/>
              <a:ext cx="1403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above normal temperatures in tropical Pacific</a:t>
              </a:r>
            </a:p>
          </p:txBody>
        </p:sp>
        <p:sp>
          <p:nvSpPr>
            <p:cNvPr id="13343" name="Rectangle 13"/>
            <p:cNvSpPr>
              <a:spLocks noChangeArrowheads="1"/>
            </p:cNvSpPr>
            <p:nvPr/>
          </p:nvSpPr>
          <p:spPr bwMode="auto">
            <a:xfrm>
              <a:off x="3384" y="1823"/>
              <a:ext cx="52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800"/>
                <a:t>normal Polar</a:t>
              </a:r>
            </a:p>
            <a:p>
              <a:r>
                <a:rPr lang="en-US" sz="800"/>
                <a:t>jet stream</a:t>
              </a:r>
            </a:p>
          </p:txBody>
        </p:sp>
        <p:sp>
          <p:nvSpPr>
            <p:cNvPr id="13344" name="Rectangle 14"/>
            <p:cNvSpPr>
              <a:spLocks noChangeArrowheads="1"/>
            </p:cNvSpPr>
            <p:nvPr/>
          </p:nvSpPr>
          <p:spPr bwMode="auto">
            <a:xfrm>
              <a:off x="1808" y="1521"/>
              <a:ext cx="502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Low pressure</a:t>
              </a:r>
            </a:p>
          </p:txBody>
        </p:sp>
        <p:sp>
          <p:nvSpPr>
            <p:cNvPr id="13345" name="Freeform 15"/>
            <p:cNvSpPr>
              <a:spLocks/>
            </p:cNvSpPr>
            <p:nvPr/>
          </p:nvSpPr>
          <p:spPr bwMode="auto">
            <a:xfrm>
              <a:off x="1953" y="1284"/>
              <a:ext cx="1537" cy="556"/>
            </a:xfrm>
            <a:custGeom>
              <a:avLst/>
              <a:gdLst>
                <a:gd name="T0" fmla="*/ 519 w 1537"/>
                <a:gd name="T1" fmla="*/ 54 h 556"/>
                <a:gd name="T2" fmla="*/ 315 w 1537"/>
                <a:gd name="T3" fmla="*/ 6 h 556"/>
                <a:gd name="T4" fmla="*/ 123 w 1537"/>
                <a:gd name="T5" fmla="*/ 18 h 556"/>
                <a:gd name="T6" fmla="*/ 15 w 1537"/>
                <a:gd name="T7" fmla="*/ 66 h 556"/>
                <a:gd name="T8" fmla="*/ 69 w 1537"/>
                <a:gd name="T9" fmla="*/ 174 h 556"/>
                <a:gd name="T10" fmla="*/ 429 w 1537"/>
                <a:gd name="T11" fmla="*/ 312 h 556"/>
                <a:gd name="T12" fmla="*/ 873 w 1537"/>
                <a:gd name="T13" fmla="*/ 444 h 556"/>
                <a:gd name="T14" fmla="*/ 1209 w 1537"/>
                <a:gd name="T15" fmla="*/ 540 h 556"/>
                <a:gd name="T16" fmla="*/ 1407 w 1537"/>
                <a:gd name="T17" fmla="*/ 540 h 556"/>
                <a:gd name="T18" fmla="*/ 1533 w 1537"/>
                <a:gd name="T19" fmla="*/ 456 h 556"/>
                <a:gd name="T20" fmla="*/ 1431 w 1537"/>
                <a:gd name="T21" fmla="*/ 330 h 556"/>
                <a:gd name="T22" fmla="*/ 1203 w 1537"/>
                <a:gd name="T23" fmla="*/ 186 h 556"/>
                <a:gd name="T24" fmla="*/ 957 w 1537"/>
                <a:gd name="T25" fmla="*/ 144 h 556"/>
                <a:gd name="T26" fmla="*/ 633 w 1537"/>
                <a:gd name="T27" fmla="*/ 78 h 556"/>
                <a:gd name="T28" fmla="*/ 519 w 1537"/>
                <a:gd name="T29" fmla="*/ 54 h 5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7"/>
                <a:gd name="T46" fmla="*/ 0 h 556"/>
                <a:gd name="T47" fmla="*/ 1537 w 1537"/>
                <a:gd name="T48" fmla="*/ 556 h 5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7" h="556">
                  <a:moveTo>
                    <a:pt x="519" y="54"/>
                  </a:moveTo>
                  <a:cubicBezTo>
                    <a:pt x="466" y="42"/>
                    <a:pt x="381" y="12"/>
                    <a:pt x="315" y="6"/>
                  </a:cubicBezTo>
                  <a:cubicBezTo>
                    <a:pt x="249" y="0"/>
                    <a:pt x="173" y="8"/>
                    <a:pt x="123" y="18"/>
                  </a:cubicBezTo>
                  <a:cubicBezTo>
                    <a:pt x="73" y="28"/>
                    <a:pt x="24" y="40"/>
                    <a:pt x="15" y="66"/>
                  </a:cubicBezTo>
                  <a:cubicBezTo>
                    <a:pt x="6" y="92"/>
                    <a:pt x="0" y="133"/>
                    <a:pt x="69" y="174"/>
                  </a:cubicBezTo>
                  <a:cubicBezTo>
                    <a:pt x="138" y="215"/>
                    <a:pt x="295" y="267"/>
                    <a:pt x="429" y="312"/>
                  </a:cubicBezTo>
                  <a:cubicBezTo>
                    <a:pt x="563" y="357"/>
                    <a:pt x="743" y="406"/>
                    <a:pt x="873" y="444"/>
                  </a:cubicBezTo>
                  <a:cubicBezTo>
                    <a:pt x="1003" y="482"/>
                    <a:pt x="1120" y="524"/>
                    <a:pt x="1209" y="540"/>
                  </a:cubicBezTo>
                  <a:cubicBezTo>
                    <a:pt x="1298" y="556"/>
                    <a:pt x="1353" y="554"/>
                    <a:pt x="1407" y="540"/>
                  </a:cubicBezTo>
                  <a:cubicBezTo>
                    <a:pt x="1461" y="526"/>
                    <a:pt x="1529" y="491"/>
                    <a:pt x="1533" y="456"/>
                  </a:cubicBezTo>
                  <a:cubicBezTo>
                    <a:pt x="1537" y="421"/>
                    <a:pt x="1486" y="375"/>
                    <a:pt x="1431" y="330"/>
                  </a:cubicBezTo>
                  <a:cubicBezTo>
                    <a:pt x="1376" y="285"/>
                    <a:pt x="1282" y="217"/>
                    <a:pt x="1203" y="186"/>
                  </a:cubicBezTo>
                  <a:cubicBezTo>
                    <a:pt x="1124" y="155"/>
                    <a:pt x="1052" y="162"/>
                    <a:pt x="957" y="144"/>
                  </a:cubicBezTo>
                  <a:cubicBezTo>
                    <a:pt x="862" y="126"/>
                    <a:pt x="705" y="94"/>
                    <a:pt x="633" y="78"/>
                  </a:cubicBezTo>
                  <a:cubicBezTo>
                    <a:pt x="561" y="62"/>
                    <a:pt x="572" y="66"/>
                    <a:pt x="519" y="54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Freeform 16"/>
            <p:cNvSpPr>
              <a:spLocks/>
            </p:cNvSpPr>
            <p:nvPr/>
          </p:nvSpPr>
          <p:spPr bwMode="auto">
            <a:xfrm>
              <a:off x="2868" y="1440"/>
              <a:ext cx="720" cy="138"/>
            </a:xfrm>
            <a:custGeom>
              <a:avLst/>
              <a:gdLst>
                <a:gd name="T0" fmla="*/ 0 w 654"/>
                <a:gd name="T1" fmla="*/ 0 h 144"/>
                <a:gd name="T2" fmla="*/ 120 w 654"/>
                <a:gd name="T3" fmla="*/ 90 h 144"/>
                <a:gd name="T4" fmla="*/ 324 w 654"/>
                <a:gd name="T5" fmla="*/ 126 h 144"/>
                <a:gd name="T6" fmla="*/ 654 w 65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144"/>
                <a:gd name="T14" fmla="*/ 654 w 65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144">
                  <a:moveTo>
                    <a:pt x="0" y="0"/>
                  </a:moveTo>
                  <a:cubicBezTo>
                    <a:pt x="33" y="34"/>
                    <a:pt x="66" y="69"/>
                    <a:pt x="120" y="90"/>
                  </a:cubicBezTo>
                  <a:cubicBezTo>
                    <a:pt x="174" y="111"/>
                    <a:pt x="235" y="117"/>
                    <a:pt x="324" y="126"/>
                  </a:cubicBezTo>
                  <a:cubicBezTo>
                    <a:pt x="413" y="135"/>
                    <a:pt x="533" y="139"/>
                    <a:pt x="654" y="144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Freeform 17"/>
            <p:cNvSpPr>
              <a:spLocks/>
            </p:cNvSpPr>
            <p:nvPr/>
          </p:nvSpPr>
          <p:spPr bwMode="auto">
            <a:xfrm>
              <a:off x="3042" y="1698"/>
              <a:ext cx="606" cy="79"/>
            </a:xfrm>
            <a:custGeom>
              <a:avLst/>
              <a:gdLst>
                <a:gd name="T0" fmla="*/ 0 w 564"/>
                <a:gd name="T1" fmla="*/ 0 h 91"/>
                <a:gd name="T2" fmla="*/ 138 w 564"/>
                <a:gd name="T3" fmla="*/ 72 h 91"/>
                <a:gd name="T4" fmla="*/ 390 w 564"/>
                <a:gd name="T5" fmla="*/ 84 h 91"/>
                <a:gd name="T6" fmla="*/ 564 w 564"/>
                <a:gd name="T7" fmla="*/ 3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91"/>
                <a:gd name="T14" fmla="*/ 564 w 56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91">
                  <a:moveTo>
                    <a:pt x="0" y="0"/>
                  </a:moveTo>
                  <a:cubicBezTo>
                    <a:pt x="36" y="29"/>
                    <a:pt x="73" y="58"/>
                    <a:pt x="138" y="72"/>
                  </a:cubicBezTo>
                  <a:cubicBezTo>
                    <a:pt x="203" y="86"/>
                    <a:pt x="319" y="91"/>
                    <a:pt x="390" y="84"/>
                  </a:cubicBezTo>
                  <a:cubicBezTo>
                    <a:pt x="461" y="77"/>
                    <a:pt x="512" y="53"/>
                    <a:pt x="564" y="3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Freeform 18"/>
            <p:cNvSpPr>
              <a:spLocks/>
            </p:cNvSpPr>
            <p:nvPr/>
          </p:nvSpPr>
          <p:spPr bwMode="auto">
            <a:xfrm>
              <a:off x="2417" y="1742"/>
              <a:ext cx="399" cy="201"/>
            </a:xfrm>
            <a:custGeom>
              <a:avLst/>
              <a:gdLst>
                <a:gd name="T0" fmla="*/ 181 w 399"/>
                <a:gd name="T1" fmla="*/ 10 h 201"/>
                <a:gd name="T2" fmla="*/ 37 w 399"/>
                <a:gd name="T3" fmla="*/ 10 h 201"/>
                <a:gd name="T4" fmla="*/ 7 w 399"/>
                <a:gd name="T5" fmla="*/ 64 h 201"/>
                <a:gd name="T6" fmla="*/ 31 w 399"/>
                <a:gd name="T7" fmla="*/ 148 h 201"/>
                <a:gd name="T8" fmla="*/ 193 w 399"/>
                <a:gd name="T9" fmla="*/ 196 h 201"/>
                <a:gd name="T10" fmla="*/ 367 w 399"/>
                <a:gd name="T11" fmla="*/ 178 h 201"/>
                <a:gd name="T12" fmla="*/ 385 w 399"/>
                <a:gd name="T13" fmla="*/ 100 h 201"/>
                <a:gd name="T14" fmla="*/ 319 w 399"/>
                <a:gd name="T15" fmla="*/ 16 h 201"/>
                <a:gd name="T16" fmla="*/ 181 w 399"/>
                <a:gd name="T17" fmla="*/ 10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9"/>
                <a:gd name="T28" fmla="*/ 0 h 201"/>
                <a:gd name="T29" fmla="*/ 399 w 399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9" h="201">
                  <a:moveTo>
                    <a:pt x="181" y="10"/>
                  </a:moveTo>
                  <a:cubicBezTo>
                    <a:pt x="134" y="9"/>
                    <a:pt x="66" y="1"/>
                    <a:pt x="37" y="10"/>
                  </a:cubicBezTo>
                  <a:cubicBezTo>
                    <a:pt x="8" y="19"/>
                    <a:pt x="8" y="41"/>
                    <a:pt x="7" y="64"/>
                  </a:cubicBezTo>
                  <a:cubicBezTo>
                    <a:pt x="6" y="87"/>
                    <a:pt x="0" y="126"/>
                    <a:pt x="31" y="148"/>
                  </a:cubicBezTo>
                  <a:cubicBezTo>
                    <a:pt x="62" y="170"/>
                    <a:pt x="137" y="191"/>
                    <a:pt x="193" y="196"/>
                  </a:cubicBezTo>
                  <a:cubicBezTo>
                    <a:pt x="249" y="201"/>
                    <a:pt x="335" y="194"/>
                    <a:pt x="367" y="178"/>
                  </a:cubicBezTo>
                  <a:cubicBezTo>
                    <a:pt x="399" y="162"/>
                    <a:pt x="393" y="127"/>
                    <a:pt x="385" y="100"/>
                  </a:cubicBezTo>
                  <a:cubicBezTo>
                    <a:pt x="377" y="73"/>
                    <a:pt x="358" y="32"/>
                    <a:pt x="319" y="16"/>
                  </a:cubicBezTo>
                  <a:cubicBezTo>
                    <a:pt x="280" y="0"/>
                    <a:pt x="228" y="11"/>
                    <a:pt x="181" y="10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Freeform 19"/>
            <p:cNvSpPr>
              <a:spLocks/>
            </p:cNvSpPr>
            <p:nvPr/>
          </p:nvSpPr>
          <p:spPr bwMode="auto">
            <a:xfrm>
              <a:off x="504" y="1644"/>
              <a:ext cx="1944" cy="306"/>
            </a:xfrm>
            <a:custGeom>
              <a:avLst/>
              <a:gdLst>
                <a:gd name="T0" fmla="*/ 0 w 1944"/>
                <a:gd name="T1" fmla="*/ 306 h 306"/>
                <a:gd name="T2" fmla="*/ 162 w 1944"/>
                <a:gd name="T3" fmla="*/ 300 h 306"/>
                <a:gd name="T4" fmla="*/ 768 w 1944"/>
                <a:gd name="T5" fmla="*/ 282 h 306"/>
                <a:gd name="T6" fmla="*/ 1110 w 1944"/>
                <a:gd name="T7" fmla="*/ 246 h 306"/>
                <a:gd name="T8" fmla="*/ 1452 w 1944"/>
                <a:gd name="T9" fmla="*/ 192 h 306"/>
                <a:gd name="T10" fmla="*/ 1710 w 1944"/>
                <a:gd name="T11" fmla="*/ 120 h 306"/>
                <a:gd name="T12" fmla="*/ 1902 w 1944"/>
                <a:gd name="T13" fmla="*/ 36 h 306"/>
                <a:gd name="T14" fmla="*/ 1944 w 1944"/>
                <a:gd name="T15" fmla="*/ 0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4"/>
                <a:gd name="T25" fmla="*/ 0 h 306"/>
                <a:gd name="T26" fmla="*/ 1944 w 1944"/>
                <a:gd name="T27" fmla="*/ 306 h 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4" h="306">
                  <a:moveTo>
                    <a:pt x="0" y="306"/>
                  </a:moveTo>
                  <a:cubicBezTo>
                    <a:pt x="17" y="305"/>
                    <a:pt x="34" y="304"/>
                    <a:pt x="162" y="300"/>
                  </a:cubicBezTo>
                  <a:cubicBezTo>
                    <a:pt x="290" y="296"/>
                    <a:pt x="610" y="291"/>
                    <a:pt x="768" y="282"/>
                  </a:cubicBezTo>
                  <a:cubicBezTo>
                    <a:pt x="926" y="273"/>
                    <a:pt x="996" y="261"/>
                    <a:pt x="1110" y="246"/>
                  </a:cubicBezTo>
                  <a:cubicBezTo>
                    <a:pt x="1224" y="231"/>
                    <a:pt x="1352" y="213"/>
                    <a:pt x="1452" y="192"/>
                  </a:cubicBezTo>
                  <a:cubicBezTo>
                    <a:pt x="1552" y="171"/>
                    <a:pt x="1635" y="146"/>
                    <a:pt x="1710" y="120"/>
                  </a:cubicBezTo>
                  <a:cubicBezTo>
                    <a:pt x="1785" y="94"/>
                    <a:pt x="1863" y="56"/>
                    <a:pt x="1902" y="36"/>
                  </a:cubicBezTo>
                  <a:cubicBezTo>
                    <a:pt x="1941" y="16"/>
                    <a:pt x="1942" y="8"/>
                    <a:pt x="1944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5" name="Group 20"/>
          <p:cNvGrpSpPr>
            <a:grpSpLocks/>
          </p:cNvGrpSpPr>
          <p:nvPr/>
        </p:nvGrpSpPr>
        <p:grpSpPr bwMode="auto">
          <a:xfrm>
            <a:off x="1584325" y="3300413"/>
            <a:ext cx="6540500" cy="3159125"/>
            <a:chOff x="35" y="3017"/>
            <a:chExt cx="4120" cy="1990"/>
          </a:xfrm>
        </p:grpSpPr>
        <p:pic>
          <p:nvPicPr>
            <p:cNvPr id="13318" name="Picture 2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" y="3017"/>
              <a:ext cx="4002" cy="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Rectangle 22"/>
            <p:cNvSpPr>
              <a:spLocks noChangeArrowheads="1"/>
            </p:cNvSpPr>
            <p:nvPr/>
          </p:nvSpPr>
          <p:spPr bwMode="auto">
            <a:xfrm rot="-2801250">
              <a:off x="192" y="4464"/>
              <a:ext cx="21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4900">
                  <a:solidFill>
                    <a:srgbClr val="646464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3320" name="Rectangle 23"/>
            <p:cNvSpPr>
              <a:spLocks noChangeArrowheads="1"/>
            </p:cNvSpPr>
            <p:nvPr/>
          </p:nvSpPr>
          <p:spPr bwMode="auto">
            <a:xfrm>
              <a:off x="962" y="4593"/>
              <a:ext cx="1395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below normal temperatures in tropical Pacific</a:t>
              </a:r>
            </a:p>
          </p:txBody>
        </p:sp>
        <p:sp>
          <p:nvSpPr>
            <p:cNvPr id="13321" name="Rectangle 24"/>
            <p:cNvSpPr>
              <a:spLocks noChangeArrowheads="1"/>
            </p:cNvSpPr>
            <p:nvPr/>
          </p:nvSpPr>
          <p:spPr bwMode="auto">
            <a:xfrm>
              <a:off x="662" y="3801"/>
              <a:ext cx="1209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variable Pacific jet stream strengthens</a:t>
              </a:r>
            </a:p>
            <a:p>
              <a:pPr algn="l"/>
              <a:r>
                <a:rPr lang="en-US" sz="800"/>
                <a:t>markedly toward the Pacific Northwest</a:t>
              </a:r>
            </a:p>
            <a:p>
              <a:pPr algn="l"/>
              <a:r>
                <a:rPr lang="en-US" sz="800"/>
                <a:t>at times, directing major storms into</a:t>
              </a:r>
            </a:p>
            <a:p>
              <a:pPr algn="l"/>
              <a:r>
                <a:rPr lang="en-US" sz="800"/>
                <a:t>the region</a:t>
              </a:r>
            </a:p>
          </p:txBody>
        </p:sp>
        <p:sp>
          <p:nvSpPr>
            <p:cNvPr id="13322" name="Rectangle 25"/>
            <p:cNvSpPr>
              <a:spLocks noChangeArrowheads="1"/>
            </p:cNvSpPr>
            <p:nvPr/>
          </p:nvSpPr>
          <p:spPr bwMode="auto">
            <a:xfrm>
              <a:off x="1776" y="4197"/>
              <a:ext cx="76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/>
                <a:t>low pressure area;</a:t>
              </a:r>
            </a:p>
            <a:p>
              <a:r>
                <a:rPr lang="en-US" sz="800"/>
                <a:t>heavy rains and floods</a:t>
              </a:r>
            </a:p>
          </p:txBody>
        </p:sp>
        <p:sp>
          <p:nvSpPr>
            <p:cNvPr id="13323" name="Line 26"/>
            <p:cNvSpPr>
              <a:spLocks noChangeShapeType="1"/>
            </p:cNvSpPr>
            <p:nvPr/>
          </p:nvSpPr>
          <p:spPr bwMode="auto">
            <a:xfrm flipV="1">
              <a:off x="2292" y="3978"/>
              <a:ext cx="144" cy="23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27"/>
            <p:cNvSpPr>
              <a:spLocks noChangeArrowheads="1"/>
            </p:cNvSpPr>
            <p:nvPr/>
          </p:nvSpPr>
          <p:spPr bwMode="auto">
            <a:xfrm>
              <a:off x="2898" y="4347"/>
              <a:ext cx="82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/>
                <a:t>persistent high pressure </a:t>
              </a:r>
            </a:p>
            <a:p>
              <a:r>
                <a:rPr lang="en-US" sz="800"/>
                <a:t>area;very dry and warm</a:t>
              </a:r>
            </a:p>
          </p:txBody>
        </p:sp>
        <p:sp>
          <p:nvSpPr>
            <p:cNvPr id="13325" name="Line 28"/>
            <p:cNvSpPr>
              <a:spLocks noChangeShapeType="1"/>
            </p:cNvSpPr>
            <p:nvPr/>
          </p:nvSpPr>
          <p:spPr bwMode="auto">
            <a:xfrm>
              <a:off x="2784" y="4236"/>
              <a:ext cx="150" cy="22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29"/>
            <p:cNvSpPr>
              <a:spLocks noChangeArrowheads="1"/>
            </p:cNvSpPr>
            <p:nvPr/>
          </p:nvSpPr>
          <p:spPr bwMode="auto">
            <a:xfrm>
              <a:off x="1844" y="3747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/>
                <a:t>High </a:t>
              </a:r>
            </a:p>
            <a:p>
              <a:r>
                <a:rPr lang="en-US" sz="800"/>
                <a:t>pressure</a:t>
              </a:r>
            </a:p>
          </p:txBody>
        </p:sp>
        <p:sp>
          <p:nvSpPr>
            <p:cNvPr id="13327" name="Freeform 30"/>
            <p:cNvSpPr>
              <a:spLocks/>
            </p:cNvSpPr>
            <p:nvPr/>
          </p:nvSpPr>
          <p:spPr bwMode="auto">
            <a:xfrm>
              <a:off x="2391" y="3829"/>
              <a:ext cx="211" cy="217"/>
            </a:xfrm>
            <a:custGeom>
              <a:avLst/>
              <a:gdLst>
                <a:gd name="T0" fmla="*/ 103 w 211"/>
                <a:gd name="T1" fmla="*/ 11 h 217"/>
                <a:gd name="T2" fmla="*/ 13 w 211"/>
                <a:gd name="T3" fmla="*/ 83 h 217"/>
                <a:gd name="T4" fmla="*/ 25 w 211"/>
                <a:gd name="T5" fmla="*/ 197 h 217"/>
                <a:gd name="T6" fmla="*/ 157 w 211"/>
                <a:gd name="T7" fmla="*/ 203 h 217"/>
                <a:gd name="T8" fmla="*/ 205 w 211"/>
                <a:gd name="T9" fmla="*/ 143 h 217"/>
                <a:gd name="T10" fmla="*/ 193 w 211"/>
                <a:gd name="T11" fmla="*/ 47 h 217"/>
                <a:gd name="T12" fmla="*/ 151 w 211"/>
                <a:gd name="T13" fmla="*/ 17 h 217"/>
                <a:gd name="T14" fmla="*/ 103 w 211"/>
                <a:gd name="T15" fmla="*/ 11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"/>
                <a:gd name="T25" fmla="*/ 0 h 217"/>
                <a:gd name="T26" fmla="*/ 211 w 211"/>
                <a:gd name="T27" fmla="*/ 217 h 2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" h="217">
                  <a:moveTo>
                    <a:pt x="103" y="11"/>
                  </a:moveTo>
                  <a:cubicBezTo>
                    <a:pt x="80" y="22"/>
                    <a:pt x="26" y="52"/>
                    <a:pt x="13" y="83"/>
                  </a:cubicBezTo>
                  <a:cubicBezTo>
                    <a:pt x="0" y="114"/>
                    <a:pt x="1" y="177"/>
                    <a:pt x="25" y="197"/>
                  </a:cubicBezTo>
                  <a:cubicBezTo>
                    <a:pt x="49" y="217"/>
                    <a:pt x="127" y="212"/>
                    <a:pt x="157" y="203"/>
                  </a:cubicBezTo>
                  <a:cubicBezTo>
                    <a:pt x="187" y="194"/>
                    <a:pt x="199" y="169"/>
                    <a:pt x="205" y="143"/>
                  </a:cubicBezTo>
                  <a:cubicBezTo>
                    <a:pt x="211" y="117"/>
                    <a:pt x="202" y="68"/>
                    <a:pt x="193" y="47"/>
                  </a:cubicBezTo>
                  <a:cubicBezTo>
                    <a:pt x="184" y="26"/>
                    <a:pt x="164" y="24"/>
                    <a:pt x="151" y="17"/>
                  </a:cubicBezTo>
                  <a:cubicBezTo>
                    <a:pt x="138" y="10"/>
                    <a:pt x="126" y="0"/>
                    <a:pt x="103" y="11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Freeform 31"/>
            <p:cNvSpPr>
              <a:spLocks/>
            </p:cNvSpPr>
            <p:nvPr/>
          </p:nvSpPr>
          <p:spPr bwMode="auto">
            <a:xfrm>
              <a:off x="2541" y="4001"/>
              <a:ext cx="410" cy="283"/>
            </a:xfrm>
            <a:custGeom>
              <a:avLst/>
              <a:gdLst>
                <a:gd name="T0" fmla="*/ 111 w 410"/>
                <a:gd name="T1" fmla="*/ 43 h 283"/>
                <a:gd name="T2" fmla="*/ 15 w 410"/>
                <a:gd name="T3" fmla="*/ 103 h 283"/>
                <a:gd name="T4" fmla="*/ 21 w 410"/>
                <a:gd name="T5" fmla="*/ 229 h 283"/>
                <a:gd name="T6" fmla="*/ 87 w 410"/>
                <a:gd name="T7" fmla="*/ 277 h 283"/>
                <a:gd name="T8" fmla="*/ 309 w 410"/>
                <a:gd name="T9" fmla="*/ 265 h 283"/>
                <a:gd name="T10" fmla="*/ 393 w 410"/>
                <a:gd name="T11" fmla="*/ 229 h 283"/>
                <a:gd name="T12" fmla="*/ 405 w 410"/>
                <a:gd name="T13" fmla="*/ 121 h 283"/>
                <a:gd name="T14" fmla="*/ 363 w 410"/>
                <a:gd name="T15" fmla="*/ 25 h 283"/>
                <a:gd name="T16" fmla="*/ 261 w 410"/>
                <a:gd name="T17" fmla="*/ 1 h 283"/>
                <a:gd name="T18" fmla="*/ 111 w 410"/>
                <a:gd name="T19" fmla="*/ 43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0"/>
                <a:gd name="T31" fmla="*/ 0 h 283"/>
                <a:gd name="T32" fmla="*/ 410 w 410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0" h="283">
                  <a:moveTo>
                    <a:pt x="111" y="43"/>
                  </a:moveTo>
                  <a:cubicBezTo>
                    <a:pt x="70" y="60"/>
                    <a:pt x="30" y="72"/>
                    <a:pt x="15" y="103"/>
                  </a:cubicBezTo>
                  <a:cubicBezTo>
                    <a:pt x="0" y="134"/>
                    <a:pt x="9" y="200"/>
                    <a:pt x="21" y="229"/>
                  </a:cubicBezTo>
                  <a:cubicBezTo>
                    <a:pt x="33" y="258"/>
                    <a:pt x="39" y="271"/>
                    <a:pt x="87" y="277"/>
                  </a:cubicBezTo>
                  <a:cubicBezTo>
                    <a:pt x="135" y="283"/>
                    <a:pt x="258" y="273"/>
                    <a:pt x="309" y="265"/>
                  </a:cubicBezTo>
                  <a:cubicBezTo>
                    <a:pt x="360" y="257"/>
                    <a:pt x="377" y="253"/>
                    <a:pt x="393" y="229"/>
                  </a:cubicBezTo>
                  <a:cubicBezTo>
                    <a:pt x="409" y="205"/>
                    <a:pt x="410" y="155"/>
                    <a:pt x="405" y="121"/>
                  </a:cubicBezTo>
                  <a:cubicBezTo>
                    <a:pt x="400" y="87"/>
                    <a:pt x="387" y="45"/>
                    <a:pt x="363" y="25"/>
                  </a:cubicBezTo>
                  <a:cubicBezTo>
                    <a:pt x="339" y="5"/>
                    <a:pt x="299" y="0"/>
                    <a:pt x="261" y="1"/>
                  </a:cubicBezTo>
                  <a:cubicBezTo>
                    <a:pt x="223" y="2"/>
                    <a:pt x="152" y="26"/>
                    <a:pt x="111" y="4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Freeform 32"/>
            <p:cNvSpPr>
              <a:spLocks/>
            </p:cNvSpPr>
            <p:nvPr/>
          </p:nvSpPr>
          <p:spPr bwMode="auto">
            <a:xfrm>
              <a:off x="1951" y="3530"/>
              <a:ext cx="1536" cy="562"/>
            </a:xfrm>
            <a:custGeom>
              <a:avLst/>
              <a:gdLst>
                <a:gd name="T0" fmla="*/ 309 w 1536"/>
                <a:gd name="T1" fmla="*/ 6 h 562"/>
                <a:gd name="T2" fmla="*/ 161 w 1536"/>
                <a:gd name="T3" fmla="*/ 6 h 562"/>
                <a:gd name="T4" fmla="*/ 37 w 1536"/>
                <a:gd name="T5" fmla="*/ 38 h 562"/>
                <a:gd name="T6" fmla="*/ 5 w 1536"/>
                <a:gd name="T7" fmla="*/ 98 h 562"/>
                <a:gd name="T8" fmla="*/ 65 w 1536"/>
                <a:gd name="T9" fmla="*/ 166 h 562"/>
                <a:gd name="T10" fmla="*/ 313 w 1536"/>
                <a:gd name="T11" fmla="*/ 286 h 562"/>
                <a:gd name="T12" fmla="*/ 697 w 1536"/>
                <a:gd name="T13" fmla="*/ 386 h 562"/>
                <a:gd name="T14" fmla="*/ 921 w 1536"/>
                <a:gd name="T15" fmla="*/ 466 h 562"/>
                <a:gd name="T16" fmla="*/ 1125 w 1536"/>
                <a:gd name="T17" fmla="*/ 526 h 562"/>
                <a:gd name="T18" fmla="*/ 1325 w 1536"/>
                <a:gd name="T19" fmla="*/ 558 h 562"/>
                <a:gd name="T20" fmla="*/ 1421 w 1536"/>
                <a:gd name="T21" fmla="*/ 550 h 562"/>
                <a:gd name="T22" fmla="*/ 1509 w 1536"/>
                <a:gd name="T23" fmla="*/ 510 h 562"/>
                <a:gd name="T24" fmla="*/ 1525 w 1536"/>
                <a:gd name="T25" fmla="*/ 446 h 562"/>
                <a:gd name="T26" fmla="*/ 1505 w 1536"/>
                <a:gd name="T27" fmla="*/ 374 h 562"/>
                <a:gd name="T28" fmla="*/ 1341 w 1536"/>
                <a:gd name="T29" fmla="*/ 270 h 562"/>
                <a:gd name="T30" fmla="*/ 1109 w 1536"/>
                <a:gd name="T31" fmla="*/ 154 h 562"/>
                <a:gd name="T32" fmla="*/ 833 w 1536"/>
                <a:gd name="T33" fmla="*/ 118 h 562"/>
                <a:gd name="T34" fmla="*/ 677 w 1536"/>
                <a:gd name="T35" fmla="*/ 98 h 562"/>
                <a:gd name="T36" fmla="*/ 481 w 1536"/>
                <a:gd name="T37" fmla="*/ 42 h 562"/>
                <a:gd name="T38" fmla="*/ 309 w 1536"/>
                <a:gd name="T39" fmla="*/ 6 h 5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6"/>
                <a:gd name="T61" fmla="*/ 0 h 562"/>
                <a:gd name="T62" fmla="*/ 1536 w 1536"/>
                <a:gd name="T63" fmla="*/ 562 h 5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6" h="562">
                  <a:moveTo>
                    <a:pt x="309" y="6"/>
                  </a:moveTo>
                  <a:cubicBezTo>
                    <a:pt x="256" y="0"/>
                    <a:pt x="206" y="1"/>
                    <a:pt x="161" y="6"/>
                  </a:cubicBezTo>
                  <a:cubicBezTo>
                    <a:pt x="116" y="11"/>
                    <a:pt x="63" y="23"/>
                    <a:pt x="37" y="38"/>
                  </a:cubicBezTo>
                  <a:cubicBezTo>
                    <a:pt x="11" y="53"/>
                    <a:pt x="0" y="77"/>
                    <a:pt x="5" y="98"/>
                  </a:cubicBezTo>
                  <a:cubicBezTo>
                    <a:pt x="10" y="119"/>
                    <a:pt x="14" y="135"/>
                    <a:pt x="65" y="166"/>
                  </a:cubicBezTo>
                  <a:cubicBezTo>
                    <a:pt x="116" y="197"/>
                    <a:pt x="208" y="249"/>
                    <a:pt x="313" y="286"/>
                  </a:cubicBezTo>
                  <a:cubicBezTo>
                    <a:pt x="418" y="323"/>
                    <a:pt x="596" y="356"/>
                    <a:pt x="697" y="386"/>
                  </a:cubicBezTo>
                  <a:cubicBezTo>
                    <a:pt x="798" y="416"/>
                    <a:pt x="850" y="443"/>
                    <a:pt x="921" y="466"/>
                  </a:cubicBezTo>
                  <a:cubicBezTo>
                    <a:pt x="992" y="489"/>
                    <a:pt x="1058" y="511"/>
                    <a:pt x="1125" y="526"/>
                  </a:cubicBezTo>
                  <a:cubicBezTo>
                    <a:pt x="1192" y="541"/>
                    <a:pt x="1276" y="554"/>
                    <a:pt x="1325" y="558"/>
                  </a:cubicBezTo>
                  <a:cubicBezTo>
                    <a:pt x="1374" y="562"/>
                    <a:pt x="1390" y="558"/>
                    <a:pt x="1421" y="550"/>
                  </a:cubicBezTo>
                  <a:cubicBezTo>
                    <a:pt x="1452" y="542"/>
                    <a:pt x="1492" y="527"/>
                    <a:pt x="1509" y="510"/>
                  </a:cubicBezTo>
                  <a:cubicBezTo>
                    <a:pt x="1526" y="493"/>
                    <a:pt x="1526" y="469"/>
                    <a:pt x="1525" y="446"/>
                  </a:cubicBezTo>
                  <a:cubicBezTo>
                    <a:pt x="1524" y="423"/>
                    <a:pt x="1536" y="403"/>
                    <a:pt x="1505" y="374"/>
                  </a:cubicBezTo>
                  <a:cubicBezTo>
                    <a:pt x="1474" y="345"/>
                    <a:pt x="1407" y="307"/>
                    <a:pt x="1341" y="270"/>
                  </a:cubicBezTo>
                  <a:cubicBezTo>
                    <a:pt x="1275" y="233"/>
                    <a:pt x="1194" y="179"/>
                    <a:pt x="1109" y="154"/>
                  </a:cubicBezTo>
                  <a:cubicBezTo>
                    <a:pt x="1024" y="129"/>
                    <a:pt x="905" y="127"/>
                    <a:pt x="833" y="118"/>
                  </a:cubicBezTo>
                  <a:cubicBezTo>
                    <a:pt x="761" y="109"/>
                    <a:pt x="736" y="111"/>
                    <a:pt x="677" y="98"/>
                  </a:cubicBezTo>
                  <a:cubicBezTo>
                    <a:pt x="618" y="85"/>
                    <a:pt x="541" y="58"/>
                    <a:pt x="481" y="42"/>
                  </a:cubicBezTo>
                  <a:cubicBezTo>
                    <a:pt x="421" y="26"/>
                    <a:pt x="362" y="12"/>
                    <a:pt x="309" y="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33"/>
            <p:cNvSpPr>
              <a:spLocks noChangeArrowheads="1"/>
            </p:cNvSpPr>
            <p:nvPr/>
          </p:nvSpPr>
          <p:spPr bwMode="auto">
            <a:xfrm>
              <a:off x="2672" y="3423"/>
              <a:ext cx="1164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800"/>
                <a:t>variable Polar jet stream strengthens</a:t>
              </a:r>
            </a:p>
            <a:p>
              <a:pPr algn="l"/>
              <a:r>
                <a:rPr lang="en-US" sz="800"/>
                <a:t>and shifts south of normal at times,</a:t>
              </a:r>
            </a:p>
            <a:p>
              <a:pPr algn="l"/>
              <a:r>
                <a:rPr lang="en-US" sz="800"/>
                <a:t>producing frequent cold and storms</a:t>
              </a:r>
            </a:p>
          </p:txBody>
        </p:sp>
        <p:sp>
          <p:nvSpPr>
            <p:cNvPr id="13331" name="Freeform 34"/>
            <p:cNvSpPr>
              <a:spLocks/>
            </p:cNvSpPr>
            <p:nvPr/>
          </p:nvSpPr>
          <p:spPr bwMode="auto">
            <a:xfrm>
              <a:off x="1928" y="3547"/>
              <a:ext cx="1876" cy="602"/>
            </a:xfrm>
            <a:custGeom>
              <a:avLst/>
              <a:gdLst>
                <a:gd name="T0" fmla="*/ 0 w 1876"/>
                <a:gd name="T1" fmla="*/ 9 h 602"/>
                <a:gd name="T2" fmla="*/ 184 w 1876"/>
                <a:gd name="T3" fmla="*/ 5 h 602"/>
                <a:gd name="T4" fmla="*/ 328 w 1876"/>
                <a:gd name="T5" fmla="*/ 37 h 602"/>
                <a:gd name="T6" fmla="*/ 488 w 1876"/>
                <a:gd name="T7" fmla="*/ 105 h 602"/>
                <a:gd name="T8" fmla="*/ 664 w 1876"/>
                <a:gd name="T9" fmla="*/ 289 h 602"/>
                <a:gd name="T10" fmla="*/ 872 w 1876"/>
                <a:gd name="T11" fmla="*/ 445 h 602"/>
                <a:gd name="T12" fmla="*/ 1064 w 1876"/>
                <a:gd name="T13" fmla="*/ 553 h 602"/>
                <a:gd name="T14" fmla="*/ 1200 w 1876"/>
                <a:gd name="T15" fmla="*/ 597 h 602"/>
                <a:gd name="T16" fmla="*/ 1360 w 1876"/>
                <a:gd name="T17" fmla="*/ 581 h 602"/>
                <a:gd name="T18" fmla="*/ 1528 w 1876"/>
                <a:gd name="T19" fmla="*/ 517 h 602"/>
                <a:gd name="T20" fmla="*/ 1760 w 1876"/>
                <a:gd name="T21" fmla="*/ 413 h 602"/>
                <a:gd name="T22" fmla="*/ 1876 w 1876"/>
                <a:gd name="T23" fmla="*/ 313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76"/>
                <a:gd name="T37" fmla="*/ 0 h 602"/>
                <a:gd name="T38" fmla="*/ 1876 w 1876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76" h="602">
                  <a:moveTo>
                    <a:pt x="0" y="9"/>
                  </a:moveTo>
                  <a:cubicBezTo>
                    <a:pt x="64" y="4"/>
                    <a:pt x="129" y="0"/>
                    <a:pt x="184" y="5"/>
                  </a:cubicBezTo>
                  <a:cubicBezTo>
                    <a:pt x="239" y="10"/>
                    <a:pt x="277" y="20"/>
                    <a:pt x="328" y="37"/>
                  </a:cubicBezTo>
                  <a:cubicBezTo>
                    <a:pt x="379" y="54"/>
                    <a:pt x="432" y="63"/>
                    <a:pt x="488" y="105"/>
                  </a:cubicBezTo>
                  <a:cubicBezTo>
                    <a:pt x="544" y="147"/>
                    <a:pt x="600" y="232"/>
                    <a:pt x="664" y="289"/>
                  </a:cubicBezTo>
                  <a:cubicBezTo>
                    <a:pt x="728" y="346"/>
                    <a:pt x="805" y="401"/>
                    <a:pt x="872" y="445"/>
                  </a:cubicBezTo>
                  <a:cubicBezTo>
                    <a:pt x="939" y="489"/>
                    <a:pt x="1009" y="528"/>
                    <a:pt x="1064" y="553"/>
                  </a:cubicBezTo>
                  <a:cubicBezTo>
                    <a:pt x="1119" y="578"/>
                    <a:pt x="1151" y="592"/>
                    <a:pt x="1200" y="597"/>
                  </a:cubicBezTo>
                  <a:cubicBezTo>
                    <a:pt x="1249" y="602"/>
                    <a:pt x="1305" y="594"/>
                    <a:pt x="1360" y="581"/>
                  </a:cubicBezTo>
                  <a:cubicBezTo>
                    <a:pt x="1415" y="568"/>
                    <a:pt x="1461" y="545"/>
                    <a:pt x="1528" y="517"/>
                  </a:cubicBezTo>
                  <a:cubicBezTo>
                    <a:pt x="1595" y="489"/>
                    <a:pt x="1702" y="447"/>
                    <a:pt x="1760" y="413"/>
                  </a:cubicBezTo>
                  <a:cubicBezTo>
                    <a:pt x="1818" y="379"/>
                    <a:pt x="1847" y="346"/>
                    <a:pt x="1876" y="313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Freeform 35"/>
            <p:cNvSpPr>
              <a:spLocks/>
            </p:cNvSpPr>
            <p:nvPr/>
          </p:nvSpPr>
          <p:spPr bwMode="auto">
            <a:xfrm>
              <a:off x="620" y="3923"/>
              <a:ext cx="1956" cy="342"/>
            </a:xfrm>
            <a:custGeom>
              <a:avLst/>
              <a:gdLst>
                <a:gd name="T0" fmla="*/ 0 w 1956"/>
                <a:gd name="T1" fmla="*/ 333 h 342"/>
                <a:gd name="T2" fmla="*/ 396 w 1956"/>
                <a:gd name="T3" fmla="*/ 333 h 342"/>
                <a:gd name="T4" fmla="*/ 740 w 1956"/>
                <a:gd name="T5" fmla="*/ 329 h 342"/>
                <a:gd name="T6" fmla="*/ 1108 w 1956"/>
                <a:gd name="T7" fmla="*/ 253 h 342"/>
                <a:gd name="T8" fmla="*/ 1392 w 1956"/>
                <a:gd name="T9" fmla="*/ 141 h 342"/>
                <a:gd name="T10" fmla="*/ 1624 w 1956"/>
                <a:gd name="T11" fmla="*/ 49 h 342"/>
                <a:gd name="T12" fmla="*/ 1776 w 1956"/>
                <a:gd name="T13" fmla="*/ 9 h 342"/>
                <a:gd name="T14" fmla="*/ 1832 w 1956"/>
                <a:gd name="T15" fmla="*/ 1 h 342"/>
                <a:gd name="T16" fmla="*/ 1900 w 1956"/>
                <a:gd name="T17" fmla="*/ 5 h 342"/>
                <a:gd name="T18" fmla="*/ 1956 w 1956"/>
                <a:gd name="T19" fmla="*/ 9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6"/>
                <a:gd name="T31" fmla="*/ 0 h 342"/>
                <a:gd name="T32" fmla="*/ 1956 w 1956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6" h="342">
                  <a:moveTo>
                    <a:pt x="0" y="333"/>
                  </a:moveTo>
                  <a:cubicBezTo>
                    <a:pt x="136" y="333"/>
                    <a:pt x="273" y="334"/>
                    <a:pt x="396" y="333"/>
                  </a:cubicBezTo>
                  <a:cubicBezTo>
                    <a:pt x="519" y="332"/>
                    <a:pt x="621" y="342"/>
                    <a:pt x="740" y="329"/>
                  </a:cubicBezTo>
                  <a:cubicBezTo>
                    <a:pt x="859" y="316"/>
                    <a:pt x="999" y="284"/>
                    <a:pt x="1108" y="253"/>
                  </a:cubicBezTo>
                  <a:cubicBezTo>
                    <a:pt x="1217" y="222"/>
                    <a:pt x="1306" y="175"/>
                    <a:pt x="1392" y="141"/>
                  </a:cubicBezTo>
                  <a:cubicBezTo>
                    <a:pt x="1478" y="107"/>
                    <a:pt x="1560" y="71"/>
                    <a:pt x="1624" y="49"/>
                  </a:cubicBezTo>
                  <a:cubicBezTo>
                    <a:pt x="1688" y="27"/>
                    <a:pt x="1741" y="17"/>
                    <a:pt x="1776" y="9"/>
                  </a:cubicBezTo>
                  <a:cubicBezTo>
                    <a:pt x="1811" y="1"/>
                    <a:pt x="1811" y="2"/>
                    <a:pt x="1832" y="1"/>
                  </a:cubicBezTo>
                  <a:cubicBezTo>
                    <a:pt x="1853" y="0"/>
                    <a:pt x="1879" y="4"/>
                    <a:pt x="1900" y="5"/>
                  </a:cubicBezTo>
                  <a:cubicBezTo>
                    <a:pt x="1921" y="6"/>
                    <a:pt x="1938" y="7"/>
                    <a:pt x="1956" y="9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7.12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ages from naobook"/>
          <p:cNvPicPr>
            <a:picLocks noChangeAspect="1" noChangeArrowheads="1"/>
          </p:cNvPicPr>
          <p:nvPr/>
        </p:nvPicPr>
        <p:blipFill>
          <a:blip r:embed="rId2" cstate="print"/>
          <a:srcRect l="25899" t="13565" r="22141" b="49893"/>
          <a:stretch>
            <a:fillRect/>
          </a:stretch>
        </p:blipFill>
        <p:spPr bwMode="auto">
          <a:xfrm>
            <a:off x="2665413" y="1376363"/>
            <a:ext cx="40386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7.13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715000" y="1447800"/>
            <a:ext cx="642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ym typeface="Symbol" pitchFamily="18" charset="2"/>
              </a:rPr>
              <a:t>(0.1 C)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ages from naobook"/>
          <p:cNvPicPr>
            <a:picLocks noChangeAspect="1" noChangeArrowheads="1"/>
          </p:cNvPicPr>
          <p:nvPr/>
        </p:nvPicPr>
        <p:blipFill>
          <a:blip r:embed="rId2" cstate="print"/>
          <a:srcRect l="13725" t="14243" r="9273" b="63011"/>
          <a:stretch>
            <a:fillRect/>
          </a:stretch>
        </p:blipFill>
        <p:spPr bwMode="auto">
          <a:xfrm>
            <a:off x="1804988" y="1989138"/>
            <a:ext cx="59848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7.14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781800" y="1812925"/>
            <a:ext cx="8270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ym typeface="Symbol" pitchFamily="18" charset="2"/>
              </a:rPr>
              <a:t>(mm day</a:t>
            </a:r>
            <a:r>
              <a:rPr lang="en-US" sz="1000" b="1" baseline="30000">
                <a:sym typeface="Symbol" pitchFamily="18" charset="2"/>
              </a:rPr>
              <a:t>-1</a:t>
            </a:r>
            <a:r>
              <a:rPr lang="en-US" sz="1000" b="1">
                <a:sym typeface="Symbol" pitchFamily="18" charset="2"/>
              </a:rPr>
              <a:t>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828800" y="1812925"/>
            <a:ext cx="17954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Evaporation - Precipitation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76400" y="4191000"/>
            <a:ext cx="4445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90W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667000" y="4191000"/>
            <a:ext cx="4445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60W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657600" y="4191000"/>
            <a:ext cx="4445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30W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768850" y="4191000"/>
            <a:ext cx="254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5715000" y="4191000"/>
            <a:ext cx="4079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30E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4079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60E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1412875" y="3962400"/>
            <a:ext cx="415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20N</a:t>
            </a: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1412875" y="3314700"/>
            <a:ext cx="415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40N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1412875" y="2667000"/>
            <a:ext cx="415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60N</a:t>
            </a:r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1412875" y="1981200"/>
            <a:ext cx="415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80N</a:t>
            </a:r>
          </a:p>
        </p:txBody>
      </p:sp>
      <p:sp>
        <p:nvSpPr>
          <p:cNvPr id="1537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3024188" y="2195513"/>
            <a:ext cx="3438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3024188" y="3852863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11"/>
          <p:cNvSpPr>
            <a:spLocks noChangeShapeType="1"/>
          </p:cNvSpPr>
          <p:nvPr/>
        </p:nvSpPr>
        <p:spPr bwMode="auto">
          <a:xfrm>
            <a:off x="3024188" y="3519488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>
            <a:off x="3024188" y="3195638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3024188" y="2862263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>
            <a:off x="3024188" y="2528888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3024188" y="2195513"/>
            <a:ext cx="3438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>
            <a:off x="3481388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3938588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4395788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4862513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20"/>
          <p:cNvSpPr>
            <a:spLocks noChangeShapeType="1"/>
          </p:cNvSpPr>
          <p:nvPr/>
        </p:nvSpPr>
        <p:spPr bwMode="auto">
          <a:xfrm>
            <a:off x="5319713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21"/>
          <p:cNvSpPr>
            <a:spLocks noChangeShapeType="1"/>
          </p:cNvSpPr>
          <p:nvPr/>
        </p:nvSpPr>
        <p:spPr bwMode="auto">
          <a:xfrm>
            <a:off x="5776913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22"/>
          <p:cNvSpPr>
            <a:spLocks noChangeShapeType="1"/>
          </p:cNvSpPr>
          <p:nvPr/>
        </p:nvSpPr>
        <p:spPr bwMode="auto">
          <a:xfrm>
            <a:off x="6234113" y="2195513"/>
            <a:ext cx="1587" cy="199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024188" y="2195513"/>
            <a:ext cx="3438525" cy="199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4"/>
          <p:cNvSpPr>
            <a:spLocks noChangeShapeType="1"/>
          </p:cNvSpPr>
          <p:nvPr/>
        </p:nvSpPr>
        <p:spPr bwMode="auto">
          <a:xfrm>
            <a:off x="3024188" y="2195513"/>
            <a:ext cx="1587" cy="199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25"/>
          <p:cNvSpPr>
            <a:spLocks noChangeShapeType="1"/>
          </p:cNvSpPr>
          <p:nvPr/>
        </p:nvSpPr>
        <p:spPr bwMode="auto">
          <a:xfrm>
            <a:off x="2976563" y="41862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6"/>
          <p:cNvSpPr>
            <a:spLocks noChangeShapeType="1"/>
          </p:cNvSpPr>
          <p:nvPr/>
        </p:nvSpPr>
        <p:spPr bwMode="auto">
          <a:xfrm>
            <a:off x="2976563" y="38528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7"/>
          <p:cNvSpPr>
            <a:spLocks noChangeShapeType="1"/>
          </p:cNvSpPr>
          <p:nvPr/>
        </p:nvSpPr>
        <p:spPr bwMode="auto">
          <a:xfrm>
            <a:off x="2976563" y="35194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8"/>
          <p:cNvSpPr>
            <a:spLocks noChangeShapeType="1"/>
          </p:cNvSpPr>
          <p:nvPr/>
        </p:nvSpPr>
        <p:spPr bwMode="auto">
          <a:xfrm>
            <a:off x="2976563" y="31956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9"/>
          <p:cNvSpPr>
            <a:spLocks noChangeShapeType="1"/>
          </p:cNvSpPr>
          <p:nvPr/>
        </p:nvSpPr>
        <p:spPr bwMode="auto">
          <a:xfrm>
            <a:off x="2976563" y="28622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30"/>
          <p:cNvSpPr>
            <a:spLocks noChangeShapeType="1"/>
          </p:cNvSpPr>
          <p:nvPr/>
        </p:nvSpPr>
        <p:spPr bwMode="auto">
          <a:xfrm>
            <a:off x="2976563" y="25288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Line 31"/>
          <p:cNvSpPr>
            <a:spLocks noChangeShapeType="1"/>
          </p:cNvSpPr>
          <p:nvPr/>
        </p:nvSpPr>
        <p:spPr bwMode="auto">
          <a:xfrm>
            <a:off x="2976563" y="21955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32"/>
          <p:cNvSpPr>
            <a:spLocks noChangeShapeType="1"/>
          </p:cNvSpPr>
          <p:nvPr/>
        </p:nvSpPr>
        <p:spPr bwMode="auto">
          <a:xfrm>
            <a:off x="3024188" y="4186238"/>
            <a:ext cx="3438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33"/>
          <p:cNvSpPr>
            <a:spLocks noChangeShapeType="1"/>
          </p:cNvSpPr>
          <p:nvPr/>
        </p:nvSpPr>
        <p:spPr bwMode="auto">
          <a:xfrm flipV="1">
            <a:off x="30241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34"/>
          <p:cNvSpPr>
            <a:spLocks noChangeShapeType="1"/>
          </p:cNvSpPr>
          <p:nvPr/>
        </p:nvSpPr>
        <p:spPr bwMode="auto">
          <a:xfrm flipV="1">
            <a:off x="31384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35"/>
          <p:cNvSpPr>
            <a:spLocks noChangeShapeType="1"/>
          </p:cNvSpPr>
          <p:nvPr/>
        </p:nvSpPr>
        <p:spPr bwMode="auto">
          <a:xfrm flipV="1">
            <a:off x="32527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6"/>
          <p:cNvSpPr>
            <a:spLocks noChangeShapeType="1"/>
          </p:cNvSpPr>
          <p:nvPr/>
        </p:nvSpPr>
        <p:spPr bwMode="auto">
          <a:xfrm flipV="1">
            <a:off x="33670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37"/>
          <p:cNvSpPr>
            <a:spLocks noChangeShapeType="1"/>
          </p:cNvSpPr>
          <p:nvPr/>
        </p:nvSpPr>
        <p:spPr bwMode="auto">
          <a:xfrm flipV="1">
            <a:off x="34813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Line 38"/>
          <p:cNvSpPr>
            <a:spLocks noChangeShapeType="1"/>
          </p:cNvSpPr>
          <p:nvPr/>
        </p:nvSpPr>
        <p:spPr bwMode="auto">
          <a:xfrm flipV="1">
            <a:off x="35956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39"/>
          <p:cNvSpPr>
            <a:spLocks noChangeShapeType="1"/>
          </p:cNvSpPr>
          <p:nvPr/>
        </p:nvSpPr>
        <p:spPr bwMode="auto">
          <a:xfrm flipV="1">
            <a:off x="37099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Line 40"/>
          <p:cNvSpPr>
            <a:spLocks noChangeShapeType="1"/>
          </p:cNvSpPr>
          <p:nvPr/>
        </p:nvSpPr>
        <p:spPr bwMode="auto">
          <a:xfrm flipV="1">
            <a:off x="38242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Line 41"/>
          <p:cNvSpPr>
            <a:spLocks noChangeShapeType="1"/>
          </p:cNvSpPr>
          <p:nvPr/>
        </p:nvSpPr>
        <p:spPr bwMode="auto">
          <a:xfrm flipV="1">
            <a:off x="39385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Line 42"/>
          <p:cNvSpPr>
            <a:spLocks noChangeShapeType="1"/>
          </p:cNvSpPr>
          <p:nvPr/>
        </p:nvSpPr>
        <p:spPr bwMode="auto">
          <a:xfrm flipV="1">
            <a:off x="40528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43"/>
          <p:cNvSpPr>
            <a:spLocks noChangeShapeType="1"/>
          </p:cNvSpPr>
          <p:nvPr/>
        </p:nvSpPr>
        <p:spPr bwMode="auto">
          <a:xfrm flipV="1">
            <a:off x="41671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Line 44"/>
          <p:cNvSpPr>
            <a:spLocks noChangeShapeType="1"/>
          </p:cNvSpPr>
          <p:nvPr/>
        </p:nvSpPr>
        <p:spPr bwMode="auto">
          <a:xfrm flipV="1">
            <a:off x="42814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45"/>
          <p:cNvSpPr>
            <a:spLocks noChangeShapeType="1"/>
          </p:cNvSpPr>
          <p:nvPr/>
        </p:nvSpPr>
        <p:spPr bwMode="auto">
          <a:xfrm flipV="1">
            <a:off x="43957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46"/>
          <p:cNvSpPr>
            <a:spLocks noChangeShapeType="1"/>
          </p:cNvSpPr>
          <p:nvPr/>
        </p:nvSpPr>
        <p:spPr bwMode="auto">
          <a:xfrm flipV="1">
            <a:off x="45100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47"/>
          <p:cNvSpPr>
            <a:spLocks noChangeShapeType="1"/>
          </p:cNvSpPr>
          <p:nvPr/>
        </p:nvSpPr>
        <p:spPr bwMode="auto">
          <a:xfrm flipV="1">
            <a:off x="4624388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Line 48"/>
          <p:cNvSpPr>
            <a:spLocks noChangeShapeType="1"/>
          </p:cNvSpPr>
          <p:nvPr/>
        </p:nvSpPr>
        <p:spPr bwMode="auto">
          <a:xfrm flipV="1">
            <a:off x="47482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Line 49"/>
          <p:cNvSpPr>
            <a:spLocks noChangeShapeType="1"/>
          </p:cNvSpPr>
          <p:nvPr/>
        </p:nvSpPr>
        <p:spPr bwMode="auto">
          <a:xfrm flipV="1">
            <a:off x="48625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Line 50"/>
          <p:cNvSpPr>
            <a:spLocks noChangeShapeType="1"/>
          </p:cNvSpPr>
          <p:nvPr/>
        </p:nvSpPr>
        <p:spPr bwMode="auto">
          <a:xfrm flipV="1">
            <a:off x="49768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Line 51"/>
          <p:cNvSpPr>
            <a:spLocks noChangeShapeType="1"/>
          </p:cNvSpPr>
          <p:nvPr/>
        </p:nvSpPr>
        <p:spPr bwMode="auto">
          <a:xfrm flipV="1">
            <a:off x="50911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Line 52"/>
          <p:cNvSpPr>
            <a:spLocks noChangeShapeType="1"/>
          </p:cNvSpPr>
          <p:nvPr/>
        </p:nvSpPr>
        <p:spPr bwMode="auto">
          <a:xfrm flipV="1">
            <a:off x="52054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Line 53"/>
          <p:cNvSpPr>
            <a:spLocks noChangeShapeType="1"/>
          </p:cNvSpPr>
          <p:nvPr/>
        </p:nvSpPr>
        <p:spPr bwMode="auto">
          <a:xfrm flipV="1">
            <a:off x="53197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Line 54"/>
          <p:cNvSpPr>
            <a:spLocks noChangeShapeType="1"/>
          </p:cNvSpPr>
          <p:nvPr/>
        </p:nvSpPr>
        <p:spPr bwMode="auto">
          <a:xfrm flipV="1">
            <a:off x="54340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Line 55"/>
          <p:cNvSpPr>
            <a:spLocks noChangeShapeType="1"/>
          </p:cNvSpPr>
          <p:nvPr/>
        </p:nvSpPr>
        <p:spPr bwMode="auto">
          <a:xfrm flipV="1">
            <a:off x="55483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56"/>
          <p:cNvSpPr>
            <a:spLocks noChangeShapeType="1"/>
          </p:cNvSpPr>
          <p:nvPr/>
        </p:nvSpPr>
        <p:spPr bwMode="auto">
          <a:xfrm flipV="1">
            <a:off x="56626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57"/>
          <p:cNvSpPr>
            <a:spLocks noChangeShapeType="1"/>
          </p:cNvSpPr>
          <p:nvPr/>
        </p:nvSpPr>
        <p:spPr bwMode="auto">
          <a:xfrm flipV="1">
            <a:off x="57769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58"/>
          <p:cNvSpPr>
            <a:spLocks noChangeShapeType="1"/>
          </p:cNvSpPr>
          <p:nvPr/>
        </p:nvSpPr>
        <p:spPr bwMode="auto">
          <a:xfrm flipV="1">
            <a:off x="58912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59"/>
          <p:cNvSpPr>
            <a:spLocks noChangeShapeType="1"/>
          </p:cNvSpPr>
          <p:nvPr/>
        </p:nvSpPr>
        <p:spPr bwMode="auto">
          <a:xfrm flipV="1">
            <a:off x="60055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Line 60"/>
          <p:cNvSpPr>
            <a:spLocks noChangeShapeType="1"/>
          </p:cNvSpPr>
          <p:nvPr/>
        </p:nvSpPr>
        <p:spPr bwMode="auto">
          <a:xfrm flipV="1">
            <a:off x="61198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Line 61"/>
          <p:cNvSpPr>
            <a:spLocks noChangeShapeType="1"/>
          </p:cNvSpPr>
          <p:nvPr/>
        </p:nvSpPr>
        <p:spPr bwMode="auto">
          <a:xfrm flipV="1">
            <a:off x="62341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Line 62"/>
          <p:cNvSpPr>
            <a:spLocks noChangeShapeType="1"/>
          </p:cNvSpPr>
          <p:nvPr/>
        </p:nvSpPr>
        <p:spPr bwMode="auto">
          <a:xfrm flipV="1">
            <a:off x="63484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63"/>
          <p:cNvSpPr>
            <a:spLocks noChangeShapeType="1"/>
          </p:cNvSpPr>
          <p:nvPr/>
        </p:nvSpPr>
        <p:spPr bwMode="auto">
          <a:xfrm flipV="1">
            <a:off x="6462713" y="41862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Line 64"/>
          <p:cNvSpPr>
            <a:spLocks noChangeShapeType="1"/>
          </p:cNvSpPr>
          <p:nvPr/>
        </p:nvSpPr>
        <p:spPr bwMode="auto">
          <a:xfrm flipV="1">
            <a:off x="3024188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2" name="Line 65"/>
          <p:cNvSpPr>
            <a:spLocks noChangeShapeType="1"/>
          </p:cNvSpPr>
          <p:nvPr/>
        </p:nvSpPr>
        <p:spPr bwMode="auto">
          <a:xfrm flipV="1">
            <a:off x="3481388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3" name="Line 66"/>
          <p:cNvSpPr>
            <a:spLocks noChangeShapeType="1"/>
          </p:cNvSpPr>
          <p:nvPr/>
        </p:nvSpPr>
        <p:spPr bwMode="auto">
          <a:xfrm flipV="1">
            <a:off x="3938588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4" name="Line 67"/>
          <p:cNvSpPr>
            <a:spLocks noChangeShapeType="1"/>
          </p:cNvSpPr>
          <p:nvPr/>
        </p:nvSpPr>
        <p:spPr bwMode="auto">
          <a:xfrm flipV="1">
            <a:off x="4395788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Line 68"/>
          <p:cNvSpPr>
            <a:spLocks noChangeShapeType="1"/>
          </p:cNvSpPr>
          <p:nvPr/>
        </p:nvSpPr>
        <p:spPr bwMode="auto">
          <a:xfrm flipV="1">
            <a:off x="4862513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Line 69"/>
          <p:cNvSpPr>
            <a:spLocks noChangeShapeType="1"/>
          </p:cNvSpPr>
          <p:nvPr/>
        </p:nvSpPr>
        <p:spPr bwMode="auto">
          <a:xfrm flipV="1">
            <a:off x="5319713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Line 70"/>
          <p:cNvSpPr>
            <a:spLocks noChangeShapeType="1"/>
          </p:cNvSpPr>
          <p:nvPr/>
        </p:nvSpPr>
        <p:spPr bwMode="auto">
          <a:xfrm flipV="1">
            <a:off x="5776913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8" name="Line 71"/>
          <p:cNvSpPr>
            <a:spLocks noChangeShapeType="1"/>
          </p:cNvSpPr>
          <p:nvPr/>
        </p:nvSpPr>
        <p:spPr bwMode="auto">
          <a:xfrm flipV="1">
            <a:off x="6234113" y="41862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Freeform 72"/>
          <p:cNvSpPr>
            <a:spLocks/>
          </p:cNvSpPr>
          <p:nvPr/>
        </p:nvSpPr>
        <p:spPr bwMode="auto">
          <a:xfrm>
            <a:off x="3119438" y="2347913"/>
            <a:ext cx="3228975" cy="1657350"/>
          </a:xfrm>
          <a:custGeom>
            <a:avLst/>
            <a:gdLst>
              <a:gd name="T0" fmla="*/ 4 w 339"/>
              <a:gd name="T1" fmla="*/ 79 h 174"/>
              <a:gd name="T2" fmla="*/ 12 w 339"/>
              <a:gd name="T3" fmla="*/ 59 h 174"/>
              <a:gd name="T4" fmla="*/ 19 w 339"/>
              <a:gd name="T5" fmla="*/ 102 h 174"/>
              <a:gd name="T6" fmla="*/ 26 w 339"/>
              <a:gd name="T7" fmla="*/ 112 h 174"/>
              <a:gd name="T8" fmla="*/ 33 w 339"/>
              <a:gd name="T9" fmla="*/ 63 h 174"/>
              <a:gd name="T10" fmla="*/ 41 w 339"/>
              <a:gd name="T11" fmla="*/ 155 h 174"/>
              <a:gd name="T12" fmla="*/ 48 w 339"/>
              <a:gd name="T13" fmla="*/ 63 h 174"/>
              <a:gd name="T14" fmla="*/ 55 w 339"/>
              <a:gd name="T15" fmla="*/ 81 h 174"/>
              <a:gd name="T16" fmla="*/ 62 w 339"/>
              <a:gd name="T17" fmla="*/ 57 h 174"/>
              <a:gd name="T18" fmla="*/ 69 w 339"/>
              <a:gd name="T19" fmla="*/ 107 h 174"/>
              <a:gd name="T20" fmla="*/ 77 w 339"/>
              <a:gd name="T21" fmla="*/ 69 h 174"/>
              <a:gd name="T22" fmla="*/ 84 w 339"/>
              <a:gd name="T23" fmla="*/ 88 h 174"/>
              <a:gd name="T24" fmla="*/ 91 w 339"/>
              <a:gd name="T25" fmla="*/ 113 h 174"/>
              <a:gd name="T26" fmla="*/ 98 w 339"/>
              <a:gd name="T27" fmla="*/ 54 h 174"/>
              <a:gd name="T28" fmla="*/ 106 w 339"/>
              <a:gd name="T29" fmla="*/ 63 h 174"/>
              <a:gd name="T30" fmla="*/ 113 w 339"/>
              <a:gd name="T31" fmla="*/ 83 h 174"/>
              <a:gd name="T32" fmla="*/ 120 w 339"/>
              <a:gd name="T33" fmla="*/ 63 h 174"/>
              <a:gd name="T34" fmla="*/ 127 w 339"/>
              <a:gd name="T35" fmla="*/ 155 h 174"/>
              <a:gd name="T36" fmla="*/ 134 w 339"/>
              <a:gd name="T37" fmla="*/ 33 h 174"/>
              <a:gd name="T38" fmla="*/ 142 w 339"/>
              <a:gd name="T39" fmla="*/ 58 h 174"/>
              <a:gd name="T40" fmla="*/ 149 w 339"/>
              <a:gd name="T41" fmla="*/ 87 h 174"/>
              <a:gd name="T42" fmla="*/ 156 w 339"/>
              <a:gd name="T43" fmla="*/ 106 h 174"/>
              <a:gd name="T44" fmla="*/ 163 w 339"/>
              <a:gd name="T45" fmla="*/ 97 h 174"/>
              <a:gd name="T46" fmla="*/ 171 w 339"/>
              <a:gd name="T47" fmla="*/ 72 h 174"/>
              <a:gd name="T48" fmla="*/ 178 w 339"/>
              <a:gd name="T49" fmla="*/ 57 h 174"/>
              <a:gd name="T50" fmla="*/ 185 w 339"/>
              <a:gd name="T51" fmla="*/ 129 h 174"/>
              <a:gd name="T52" fmla="*/ 192 w 339"/>
              <a:gd name="T53" fmla="*/ 78 h 174"/>
              <a:gd name="T54" fmla="*/ 199 w 339"/>
              <a:gd name="T55" fmla="*/ 136 h 174"/>
              <a:gd name="T56" fmla="*/ 207 w 339"/>
              <a:gd name="T57" fmla="*/ 64 h 174"/>
              <a:gd name="T58" fmla="*/ 214 w 339"/>
              <a:gd name="T59" fmla="*/ 85 h 174"/>
              <a:gd name="T60" fmla="*/ 221 w 339"/>
              <a:gd name="T61" fmla="*/ 119 h 174"/>
              <a:gd name="T62" fmla="*/ 228 w 339"/>
              <a:gd name="T63" fmla="*/ 95 h 174"/>
              <a:gd name="T64" fmla="*/ 235 w 339"/>
              <a:gd name="T65" fmla="*/ 130 h 174"/>
              <a:gd name="T66" fmla="*/ 243 w 339"/>
              <a:gd name="T67" fmla="*/ 139 h 174"/>
              <a:gd name="T68" fmla="*/ 250 w 339"/>
              <a:gd name="T69" fmla="*/ 107 h 174"/>
              <a:gd name="T70" fmla="*/ 257 w 339"/>
              <a:gd name="T71" fmla="*/ 105 h 174"/>
              <a:gd name="T72" fmla="*/ 264 w 339"/>
              <a:gd name="T73" fmla="*/ 67 h 174"/>
              <a:gd name="T74" fmla="*/ 272 w 339"/>
              <a:gd name="T75" fmla="*/ 126 h 174"/>
              <a:gd name="T76" fmla="*/ 279 w 339"/>
              <a:gd name="T77" fmla="*/ 79 h 174"/>
              <a:gd name="T78" fmla="*/ 286 w 339"/>
              <a:gd name="T79" fmla="*/ 29 h 174"/>
              <a:gd name="T80" fmla="*/ 293 w 339"/>
              <a:gd name="T81" fmla="*/ 80 h 174"/>
              <a:gd name="T82" fmla="*/ 300 w 339"/>
              <a:gd name="T83" fmla="*/ 0 h 174"/>
              <a:gd name="T84" fmla="*/ 308 w 339"/>
              <a:gd name="T85" fmla="*/ 31 h 174"/>
              <a:gd name="T86" fmla="*/ 315 w 339"/>
              <a:gd name="T87" fmla="*/ 20 h 174"/>
              <a:gd name="T88" fmla="*/ 322 w 339"/>
              <a:gd name="T89" fmla="*/ 76 h 174"/>
              <a:gd name="T90" fmla="*/ 329 w 339"/>
              <a:gd name="T91" fmla="*/ 121 h 174"/>
              <a:gd name="T92" fmla="*/ 337 w 339"/>
              <a:gd name="T93" fmla="*/ 90 h 1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9"/>
              <a:gd name="T142" fmla="*/ 0 h 174"/>
              <a:gd name="T143" fmla="*/ 339 w 339"/>
              <a:gd name="T144" fmla="*/ 174 h 1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9" h="174">
                <a:moveTo>
                  <a:pt x="0" y="106"/>
                </a:moveTo>
                <a:lnTo>
                  <a:pt x="2" y="110"/>
                </a:lnTo>
                <a:lnTo>
                  <a:pt x="4" y="79"/>
                </a:lnTo>
                <a:lnTo>
                  <a:pt x="7" y="113"/>
                </a:lnTo>
                <a:lnTo>
                  <a:pt x="9" y="40"/>
                </a:lnTo>
                <a:lnTo>
                  <a:pt x="12" y="59"/>
                </a:lnTo>
                <a:lnTo>
                  <a:pt x="14" y="141"/>
                </a:lnTo>
                <a:lnTo>
                  <a:pt x="16" y="106"/>
                </a:lnTo>
                <a:lnTo>
                  <a:pt x="19" y="102"/>
                </a:lnTo>
                <a:lnTo>
                  <a:pt x="21" y="97"/>
                </a:lnTo>
                <a:lnTo>
                  <a:pt x="24" y="48"/>
                </a:lnTo>
                <a:lnTo>
                  <a:pt x="26" y="112"/>
                </a:lnTo>
                <a:lnTo>
                  <a:pt x="29" y="85"/>
                </a:lnTo>
                <a:lnTo>
                  <a:pt x="31" y="88"/>
                </a:lnTo>
                <a:lnTo>
                  <a:pt x="33" y="63"/>
                </a:lnTo>
                <a:lnTo>
                  <a:pt x="36" y="127"/>
                </a:lnTo>
                <a:lnTo>
                  <a:pt x="38" y="73"/>
                </a:lnTo>
                <a:lnTo>
                  <a:pt x="41" y="155"/>
                </a:lnTo>
                <a:lnTo>
                  <a:pt x="43" y="21"/>
                </a:lnTo>
                <a:lnTo>
                  <a:pt x="45" y="93"/>
                </a:lnTo>
                <a:lnTo>
                  <a:pt x="48" y="63"/>
                </a:lnTo>
                <a:lnTo>
                  <a:pt x="50" y="104"/>
                </a:lnTo>
                <a:lnTo>
                  <a:pt x="53" y="108"/>
                </a:lnTo>
                <a:lnTo>
                  <a:pt x="55" y="81"/>
                </a:lnTo>
                <a:lnTo>
                  <a:pt x="57" y="136"/>
                </a:lnTo>
                <a:lnTo>
                  <a:pt x="60" y="89"/>
                </a:lnTo>
                <a:lnTo>
                  <a:pt x="62" y="57"/>
                </a:lnTo>
                <a:lnTo>
                  <a:pt x="65" y="103"/>
                </a:lnTo>
                <a:lnTo>
                  <a:pt x="67" y="124"/>
                </a:lnTo>
                <a:lnTo>
                  <a:pt x="69" y="107"/>
                </a:lnTo>
                <a:lnTo>
                  <a:pt x="72" y="42"/>
                </a:lnTo>
                <a:lnTo>
                  <a:pt x="74" y="158"/>
                </a:lnTo>
                <a:lnTo>
                  <a:pt x="77" y="69"/>
                </a:lnTo>
                <a:lnTo>
                  <a:pt x="79" y="70"/>
                </a:lnTo>
                <a:lnTo>
                  <a:pt x="81" y="71"/>
                </a:lnTo>
                <a:lnTo>
                  <a:pt x="84" y="88"/>
                </a:lnTo>
                <a:lnTo>
                  <a:pt x="86" y="126"/>
                </a:lnTo>
                <a:lnTo>
                  <a:pt x="89" y="94"/>
                </a:lnTo>
                <a:lnTo>
                  <a:pt x="91" y="113"/>
                </a:lnTo>
                <a:lnTo>
                  <a:pt x="93" y="21"/>
                </a:lnTo>
                <a:lnTo>
                  <a:pt x="96" y="84"/>
                </a:lnTo>
                <a:lnTo>
                  <a:pt x="98" y="54"/>
                </a:lnTo>
                <a:lnTo>
                  <a:pt x="101" y="53"/>
                </a:lnTo>
                <a:lnTo>
                  <a:pt x="103" y="53"/>
                </a:lnTo>
                <a:lnTo>
                  <a:pt x="106" y="63"/>
                </a:lnTo>
                <a:lnTo>
                  <a:pt x="108" y="89"/>
                </a:lnTo>
                <a:lnTo>
                  <a:pt x="110" y="52"/>
                </a:lnTo>
                <a:lnTo>
                  <a:pt x="113" y="83"/>
                </a:lnTo>
                <a:lnTo>
                  <a:pt x="115" y="84"/>
                </a:lnTo>
                <a:lnTo>
                  <a:pt x="118" y="42"/>
                </a:lnTo>
                <a:lnTo>
                  <a:pt x="120" y="63"/>
                </a:lnTo>
                <a:lnTo>
                  <a:pt x="122" y="92"/>
                </a:lnTo>
                <a:lnTo>
                  <a:pt x="125" y="101"/>
                </a:lnTo>
                <a:lnTo>
                  <a:pt x="127" y="155"/>
                </a:lnTo>
                <a:lnTo>
                  <a:pt x="130" y="102"/>
                </a:lnTo>
                <a:lnTo>
                  <a:pt x="132" y="102"/>
                </a:lnTo>
                <a:lnTo>
                  <a:pt x="134" y="33"/>
                </a:lnTo>
                <a:lnTo>
                  <a:pt x="137" y="60"/>
                </a:lnTo>
                <a:lnTo>
                  <a:pt x="139" y="56"/>
                </a:lnTo>
                <a:lnTo>
                  <a:pt x="142" y="58"/>
                </a:lnTo>
                <a:lnTo>
                  <a:pt x="144" y="108"/>
                </a:lnTo>
                <a:lnTo>
                  <a:pt x="146" y="47"/>
                </a:lnTo>
                <a:lnTo>
                  <a:pt x="149" y="87"/>
                </a:lnTo>
                <a:lnTo>
                  <a:pt x="151" y="59"/>
                </a:lnTo>
                <a:lnTo>
                  <a:pt x="154" y="78"/>
                </a:lnTo>
                <a:lnTo>
                  <a:pt x="156" y="106"/>
                </a:lnTo>
                <a:lnTo>
                  <a:pt x="158" y="73"/>
                </a:lnTo>
                <a:lnTo>
                  <a:pt x="161" y="91"/>
                </a:lnTo>
                <a:lnTo>
                  <a:pt x="163" y="97"/>
                </a:lnTo>
                <a:lnTo>
                  <a:pt x="166" y="84"/>
                </a:lnTo>
                <a:lnTo>
                  <a:pt x="168" y="74"/>
                </a:lnTo>
                <a:lnTo>
                  <a:pt x="171" y="72"/>
                </a:lnTo>
                <a:lnTo>
                  <a:pt x="173" y="156"/>
                </a:lnTo>
                <a:lnTo>
                  <a:pt x="175" y="76"/>
                </a:lnTo>
                <a:lnTo>
                  <a:pt x="178" y="57"/>
                </a:lnTo>
                <a:lnTo>
                  <a:pt x="180" y="82"/>
                </a:lnTo>
                <a:lnTo>
                  <a:pt x="183" y="138"/>
                </a:lnTo>
                <a:lnTo>
                  <a:pt x="185" y="129"/>
                </a:lnTo>
                <a:lnTo>
                  <a:pt x="187" y="98"/>
                </a:lnTo>
                <a:lnTo>
                  <a:pt x="190" y="63"/>
                </a:lnTo>
                <a:lnTo>
                  <a:pt x="192" y="78"/>
                </a:lnTo>
                <a:lnTo>
                  <a:pt x="195" y="60"/>
                </a:lnTo>
                <a:lnTo>
                  <a:pt x="197" y="84"/>
                </a:lnTo>
                <a:lnTo>
                  <a:pt x="199" y="136"/>
                </a:lnTo>
                <a:lnTo>
                  <a:pt x="202" y="65"/>
                </a:lnTo>
                <a:lnTo>
                  <a:pt x="204" y="56"/>
                </a:lnTo>
                <a:lnTo>
                  <a:pt x="207" y="64"/>
                </a:lnTo>
                <a:lnTo>
                  <a:pt x="209" y="110"/>
                </a:lnTo>
                <a:lnTo>
                  <a:pt x="211" y="74"/>
                </a:lnTo>
                <a:lnTo>
                  <a:pt x="214" y="85"/>
                </a:lnTo>
                <a:lnTo>
                  <a:pt x="216" y="86"/>
                </a:lnTo>
                <a:lnTo>
                  <a:pt x="219" y="132"/>
                </a:lnTo>
                <a:lnTo>
                  <a:pt x="221" y="119"/>
                </a:lnTo>
                <a:lnTo>
                  <a:pt x="223" y="62"/>
                </a:lnTo>
                <a:lnTo>
                  <a:pt x="226" y="106"/>
                </a:lnTo>
                <a:lnTo>
                  <a:pt x="228" y="95"/>
                </a:lnTo>
                <a:lnTo>
                  <a:pt x="231" y="115"/>
                </a:lnTo>
                <a:lnTo>
                  <a:pt x="233" y="57"/>
                </a:lnTo>
                <a:lnTo>
                  <a:pt x="235" y="130"/>
                </a:lnTo>
                <a:lnTo>
                  <a:pt x="238" y="151"/>
                </a:lnTo>
                <a:lnTo>
                  <a:pt x="240" y="138"/>
                </a:lnTo>
                <a:lnTo>
                  <a:pt x="243" y="139"/>
                </a:lnTo>
                <a:lnTo>
                  <a:pt x="245" y="118"/>
                </a:lnTo>
                <a:lnTo>
                  <a:pt x="248" y="66"/>
                </a:lnTo>
                <a:lnTo>
                  <a:pt x="250" y="107"/>
                </a:lnTo>
                <a:lnTo>
                  <a:pt x="252" y="174"/>
                </a:lnTo>
                <a:lnTo>
                  <a:pt x="255" y="121"/>
                </a:lnTo>
                <a:lnTo>
                  <a:pt x="257" y="105"/>
                </a:lnTo>
                <a:lnTo>
                  <a:pt x="260" y="83"/>
                </a:lnTo>
                <a:lnTo>
                  <a:pt x="262" y="45"/>
                </a:lnTo>
                <a:lnTo>
                  <a:pt x="264" y="67"/>
                </a:lnTo>
                <a:lnTo>
                  <a:pt x="267" y="60"/>
                </a:lnTo>
                <a:lnTo>
                  <a:pt x="269" y="65"/>
                </a:lnTo>
                <a:lnTo>
                  <a:pt x="272" y="126"/>
                </a:lnTo>
                <a:lnTo>
                  <a:pt x="274" y="86"/>
                </a:lnTo>
                <a:lnTo>
                  <a:pt x="276" y="128"/>
                </a:lnTo>
                <a:lnTo>
                  <a:pt x="279" y="79"/>
                </a:lnTo>
                <a:lnTo>
                  <a:pt x="281" y="53"/>
                </a:lnTo>
                <a:lnTo>
                  <a:pt x="284" y="75"/>
                </a:lnTo>
                <a:lnTo>
                  <a:pt x="286" y="29"/>
                </a:lnTo>
                <a:lnTo>
                  <a:pt x="288" y="61"/>
                </a:lnTo>
                <a:lnTo>
                  <a:pt x="291" y="99"/>
                </a:lnTo>
                <a:lnTo>
                  <a:pt x="293" y="80"/>
                </a:lnTo>
                <a:lnTo>
                  <a:pt x="296" y="102"/>
                </a:lnTo>
                <a:lnTo>
                  <a:pt x="298" y="76"/>
                </a:lnTo>
                <a:lnTo>
                  <a:pt x="300" y="0"/>
                </a:lnTo>
                <a:lnTo>
                  <a:pt x="303" y="20"/>
                </a:lnTo>
                <a:lnTo>
                  <a:pt x="305" y="71"/>
                </a:lnTo>
                <a:lnTo>
                  <a:pt x="308" y="31"/>
                </a:lnTo>
                <a:lnTo>
                  <a:pt x="310" y="42"/>
                </a:lnTo>
                <a:lnTo>
                  <a:pt x="312" y="36"/>
                </a:lnTo>
                <a:lnTo>
                  <a:pt x="315" y="20"/>
                </a:lnTo>
                <a:lnTo>
                  <a:pt x="317" y="154"/>
                </a:lnTo>
                <a:lnTo>
                  <a:pt x="320" y="92"/>
                </a:lnTo>
                <a:lnTo>
                  <a:pt x="322" y="76"/>
                </a:lnTo>
                <a:lnTo>
                  <a:pt x="325" y="59"/>
                </a:lnTo>
                <a:lnTo>
                  <a:pt x="327" y="40"/>
                </a:lnTo>
                <a:lnTo>
                  <a:pt x="329" y="121"/>
                </a:lnTo>
                <a:lnTo>
                  <a:pt x="332" y="75"/>
                </a:lnTo>
                <a:lnTo>
                  <a:pt x="334" y="85"/>
                </a:lnTo>
                <a:lnTo>
                  <a:pt x="337" y="90"/>
                </a:lnTo>
                <a:lnTo>
                  <a:pt x="339" y="8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0" name="Rectangle 73"/>
          <p:cNvSpPr>
            <a:spLocks noChangeArrowheads="1"/>
          </p:cNvSpPr>
          <p:nvPr/>
        </p:nvSpPr>
        <p:spPr bwMode="auto">
          <a:xfrm>
            <a:off x="2798763" y="4100513"/>
            <a:ext cx="134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-6</a:t>
            </a:r>
            <a:endParaRPr lang="en-US"/>
          </a:p>
        </p:txBody>
      </p:sp>
      <p:sp>
        <p:nvSpPr>
          <p:cNvPr id="16451" name="Rectangle 74"/>
          <p:cNvSpPr>
            <a:spLocks noChangeArrowheads="1"/>
          </p:cNvSpPr>
          <p:nvPr/>
        </p:nvSpPr>
        <p:spPr bwMode="auto">
          <a:xfrm>
            <a:off x="2798763" y="3767138"/>
            <a:ext cx="134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-4</a:t>
            </a:r>
            <a:endParaRPr lang="en-US"/>
          </a:p>
        </p:txBody>
      </p:sp>
      <p:sp>
        <p:nvSpPr>
          <p:cNvPr id="16452" name="Rectangle 75"/>
          <p:cNvSpPr>
            <a:spLocks noChangeArrowheads="1"/>
          </p:cNvSpPr>
          <p:nvPr/>
        </p:nvSpPr>
        <p:spPr bwMode="auto">
          <a:xfrm>
            <a:off x="2798763" y="3433763"/>
            <a:ext cx="134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-2</a:t>
            </a:r>
            <a:endParaRPr lang="en-US"/>
          </a:p>
        </p:txBody>
      </p:sp>
      <p:sp>
        <p:nvSpPr>
          <p:cNvPr id="16453" name="Rectangle 76"/>
          <p:cNvSpPr>
            <a:spLocks noChangeArrowheads="1"/>
          </p:cNvSpPr>
          <p:nvPr/>
        </p:nvSpPr>
        <p:spPr bwMode="auto">
          <a:xfrm>
            <a:off x="2847975" y="31099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6454" name="Rectangle 77"/>
          <p:cNvSpPr>
            <a:spLocks noChangeArrowheads="1"/>
          </p:cNvSpPr>
          <p:nvPr/>
        </p:nvSpPr>
        <p:spPr bwMode="auto">
          <a:xfrm>
            <a:off x="2847975" y="27765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6455" name="Rectangle 78"/>
          <p:cNvSpPr>
            <a:spLocks noChangeArrowheads="1"/>
          </p:cNvSpPr>
          <p:nvPr/>
        </p:nvSpPr>
        <p:spPr bwMode="auto">
          <a:xfrm>
            <a:off x="2847975" y="24431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6456" name="Rectangle 79"/>
          <p:cNvSpPr>
            <a:spLocks noChangeArrowheads="1"/>
          </p:cNvSpPr>
          <p:nvPr/>
        </p:nvSpPr>
        <p:spPr bwMode="auto">
          <a:xfrm>
            <a:off x="2847975" y="210978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16457" name="Rectangle 80"/>
          <p:cNvSpPr>
            <a:spLocks noChangeArrowheads="1"/>
          </p:cNvSpPr>
          <p:nvPr/>
        </p:nvSpPr>
        <p:spPr bwMode="auto">
          <a:xfrm>
            <a:off x="2884488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1860</a:t>
            </a:r>
            <a:endParaRPr lang="en-US"/>
          </a:p>
        </p:txBody>
      </p:sp>
      <p:sp>
        <p:nvSpPr>
          <p:cNvPr id="16458" name="Rectangle 81"/>
          <p:cNvSpPr>
            <a:spLocks noChangeArrowheads="1"/>
          </p:cNvSpPr>
          <p:nvPr/>
        </p:nvSpPr>
        <p:spPr bwMode="auto">
          <a:xfrm>
            <a:off x="3341688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1880</a:t>
            </a:r>
            <a:endParaRPr lang="en-US"/>
          </a:p>
        </p:txBody>
      </p:sp>
      <p:sp>
        <p:nvSpPr>
          <p:cNvPr id="16459" name="Rectangle 82"/>
          <p:cNvSpPr>
            <a:spLocks noChangeArrowheads="1"/>
          </p:cNvSpPr>
          <p:nvPr/>
        </p:nvSpPr>
        <p:spPr bwMode="auto">
          <a:xfrm>
            <a:off x="3798888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1900</a:t>
            </a:r>
            <a:endParaRPr lang="en-US"/>
          </a:p>
        </p:txBody>
      </p:sp>
      <p:sp>
        <p:nvSpPr>
          <p:cNvPr id="16460" name="Rectangle 83"/>
          <p:cNvSpPr>
            <a:spLocks noChangeArrowheads="1"/>
          </p:cNvSpPr>
          <p:nvPr/>
        </p:nvSpPr>
        <p:spPr bwMode="auto">
          <a:xfrm>
            <a:off x="4256088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1920</a:t>
            </a:r>
            <a:endParaRPr lang="en-US"/>
          </a:p>
        </p:txBody>
      </p:sp>
      <p:sp>
        <p:nvSpPr>
          <p:cNvPr id="16461" name="Rectangle 84"/>
          <p:cNvSpPr>
            <a:spLocks noChangeArrowheads="1"/>
          </p:cNvSpPr>
          <p:nvPr/>
        </p:nvSpPr>
        <p:spPr bwMode="auto">
          <a:xfrm>
            <a:off x="4722813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1940</a:t>
            </a:r>
            <a:endParaRPr lang="en-US"/>
          </a:p>
        </p:txBody>
      </p:sp>
      <p:sp>
        <p:nvSpPr>
          <p:cNvPr id="16462" name="Rectangle 85"/>
          <p:cNvSpPr>
            <a:spLocks noChangeArrowheads="1"/>
          </p:cNvSpPr>
          <p:nvPr/>
        </p:nvSpPr>
        <p:spPr bwMode="auto">
          <a:xfrm>
            <a:off x="5180013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1960</a:t>
            </a:r>
            <a:endParaRPr lang="en-US"/>
          </a:p>
        </p:txBody>
      </p:sp>
      <p:sp>
        <p:nvSpPr>
          <p:cNvPr id="16463" name="Rectangle 86"/>
          <p:cNvSpPr>
            <a:spLocks noChangeArrowheads="1"/>
          </p:cNvSpPr>
          <p:nvPr/>
        </p:nvSpPr>
        <p:spPr bwMode="auto">
          <a:xfrm>
            <a:off x="5637213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1980</a:t>
            </a:r>
            <a:endParaRPr lang="en-US"/>
          </a:p>
        </p:txBody>
      </p:sp>
      <p:sp>
        <p:nvSpPr>
          <p:cNvPr id="16464" name="Rectangle 87"/>
          <p:cNvSpPr>
            <a:spLocks noChangeArrowheads="1"/>
          </p:cNvSpPr>
          <p:nvPr/>
        </p:nvSpPr>
        <p:spPr bwMode="auto">
          <a:xfrm>
            <a:off x="6094413" y="4319588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16465" name="Rectangle 89"/>
          <p:cNvSpPr>
            <a:spLocks noChangeArrowheads="1"/>
          </p:cNvSpPr>
          <p:nvPr/>
        </p:nvSpPr>
        <p:spPr bwMode="auto">
          <a:xfrm rot="-5400000">
            <a:off x="2243137" y="3057526"/>
            <a:ext cx="735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NAO index</a:t>
            </a:r>
            <a:endParaRPr lang="en-US"/>
          </a:p>
        </p:txBody>
      </p:sp>
      <p:sp>
        <p:nvSpPr>
          <p:cNvPr id="16466" name="Text Box 90"/>
          <p:cNvSpPr txBox="1">
            <a:spLocks noChangeArrowheads="1"/>
          </p:cNvSpPr>
          <p:nvPr/>
        </p:nvSpPr>
        <p:spPr bwMode="auto">
          <a:xfrm>
            <a:off x="168275" y="6467475"/>
            <a:ext cx="822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7.15</a:t>
            </a:r>
          </a:p>
        </p:txBody>
      </p:sp>
      <p:sp>
        <p:nvSpPr>
          <p:cNvPr id="1646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993-flood"/>
          <p:cNvPicPr>
            <a:picLocks noChangeAspect="1" noChangeArrowheads="1"/>
          </p:cNvPicPr>
          <p:nvPr/>
        </p:nvPicPr>
        <p:blipFill>
          <a:blip r:embed="rId2" cstate="print"/>
          <a:srcRect l="19637" t="20334" r="17502" b="17416"/>
          <a:stretch>
            <a:fillRect/>
          </a:stretch>
        </p:blipFill>
        <p:spPr bwMode="auto">
          <a:xfrm>
            <a:off x="2392363" y="523875"/>
            <a:ext cx="4441825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7.2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 noChangeAspect="1"/>
          </p:cNvGrpSpPr>
          <p:nvPr/>
        </p:nvGrpSpPr>
        <p:grpSpPr bwMode="auto">
          <a:xfrm>
            <a:off x="415925" y="827088"/>
            <a:ext cx="4222750" cy="4278312"/>
            <a:chOff x="1122" y="230"/>
            <a:chExt cx="3548" cy="3595"/>
          </a:xfrm>
        </p:grpSpPr>
        <p:pic>
          <p:nvPicPr>
            <p:cNvPr id="4104" name="Picture 4" descr="maps_1934_1956"/>
            <p:cNvPicPr>
              <a:picLocks noChangeAspect="1" noChangeArrowheads="1"/>
            </p:cNvPicPr>
            <p:nvPr/>
          </p:nvPicPr>
          <p:blipFill>
            <a:blip r:embed="rId2" cstate="print"/>
            <a:srcRect l="21605" t="25067" r="21494" b="53226"/>
            <a:stretch>
              <a:fillRect/>
            </a:stretch>
          </p:blipFill>
          <p:spPr bwMode="auto">
            <a:xfrm>
              <a:off x="1123" y="230"/>
              <a:ext cx="3545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" descr="maps_1934_1956"/>
            <p:cNvPicPr>
              <a:picLocks noChangeAspect="1" noChangeArrowheads="1"/>
            </p:cNvPicPr>
            <p:nvPr/>
          </p:nvPicPr>
          <p:blipFill>
            <a:blip r:embed="rId2" cstate="print"/>
            <a:srcRect l="21573" t="54118" r="21477" b="23009"/>
            <a:stretch>
              <a:fillRect/>
            </a:stretch>
          </p:blipFill>
          <p:spPr bwMode="auto">
            <a:xfrm>
              <a:off x="1122" y="1981"/>
              <a:ext cx="3548" cy="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" name="Group 7"/>
          <p:cNvGrpSpPr>
            <a:grpSpLocks noChangeAspect="1"/>
          </p:cNvGrpSpPr>
          <p:nvPr/>
        </p:nvGrpSpPr>
        <p:grpSpPr bwMode="auto">
          <a:xfrm>
            <a:off x="4525963" y="830263"/>
            <a:ext cx="4316412" cy="4241800"/>
            <a:chOff x="1073" y="226"/>
            <a:chExt cx="3624" cy="3561"/>
          </a:xfrm>
        </p:grpSpPr>
        <p:pic>
          <p:nvPicPr>
            <p:cNvPr id="4102" name="Picture 8" descr="maps_1988_1993"/>
            <p:cNvPicPr>
              <a:picLocks noChangeAspect="1" noChangeArrowheads="1"/>
            </p:cNvPicPr>
            <p:nvPr/>
          </p:nvPicPr>
          <p:blipFill>
            <a:blip r:embed="rId3" cstate="print"/>
            <a:srcRect l="21349" t="25081" r="21797" b="52989"/>
            <a:stretch>
              <a:fillRect/>
            </a:stretch>
          </p:blipFill>
          <p:spPr bwMode="auto">
            <a:xfrm>
              <a:off x="1109" y="226"/>
              <a:ext cx="3542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9" descr="maps_1988_1993"/>
            <p:cNvPicPr>
              <a:picLocks noChangeAspect="1" noChangeArrowheads="1"/>
            </p:cNvPicPr>
            <p:nvPr/>
          </p:nvPicPr>
          <p:blipFill>
            <a:blip r:embed="rId3" cstate="print"/>
            <a:srcRect l="20802" t="53920" r="21027" b="23381"/>
            <a:stretch>
              <a:fillRect/>
            </a:stretch>
          </p:blipFill>
          <p:spPr bwMode="auto">
            <a:xfrm>
              <a:off x="1073" y="1957"/>
              <a:ext cx="3624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7.3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limatological"/>
          <p:cNvPicPr>
            <a:picLocks noChangeAspect="1" noChangeArrowheads="1"/>
          </p:cNvPicPr>
          <p:nvPr/>
        </p:nvPicPr>
        <p:blipFill>
          <a:blip r:embed="rId2" cstate="print"/>
          <a:srcRect l="20970" t="26657" r="20367" b="55070"/>
          <a:stretch>
            <a:fillRect/>
          </a:stretch>
        </p:blipFill>
        <p:spPr bwMode="auto">
          <a:xfrm>
            <a:off x="1312863" y="277813"/>
            <a:ext cx="67151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Climatological"/>
          <p:cNvPicPr>
            <a:picLocks noChangeAspect="1" noChangeArrowheads="1"/>
          </p:cNvPicPr>
          <p:nvPr/>
        </p:nvPicPr>
        <p:blipFill>
          <a:blip r:embed="rId2" cstate="print"/>
          <a:srcRect l="20970" t="56192" r="20367" b="25171"/>
          <a:stretch>
            <a:fillRect/>
          </a:stretch>
        </p:blipFill>
        <p:spPr bwMode="auto">
          <a:xfrm>
            <a:off x="1309688" y="2936875"/>
            <a:ext cx="67151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7.4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La Nina"/>
          <p:cNvPicPr>
            <a:picLocks noChangeAspect="1" noChangeArrowheads="1"/>
          </p:cNvPicPr>
          <p:nvPr/>
        </p:nvPicPr>
        <p:blipFill>
          <a:blip r:embed="rId2" cstate="print"/>
          <a:srcRect l="18579" t="26686" r="22226" b="55118"/>
          <a:stretch>
            <a:fillRect/>
          </a:stretch>
        </p:blipFill>
        <p:spPr bwMode="auto">
          <a:xfrm>
            <a:off x="4264025" y="896938"/>
            <a:ext cx="46942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La Nina"/>
          <p:cNvPicPr>
            <a:picLocks noChangeAspect="1" noChangeArrowheads="1"/>
          </p:cNvPicPr>
          <p:nvPr/>
        </p:nvPicPr>
        <p:blipFill>
          <a:blip r:embed="rId3" cstate="print"/>
          <a:srcRect l="18579" t="56468" r="22346" b="23608"/>
          <a:stretch>
            <a:fillRect/>
          </a:stretch>
        </p:blipFill>
        <p:spPr bwMode="auto">
          <a:xfrm>
            <a:off x="4262438" y="2741613"/>
            <a:ext cx="46847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El Nino"/>
          <p:cNvPicPr>
            <a:picLocks noChangeAspect="1" noChangeArrowheads="1"/>
          </p:cNvPicPr>
          <p:nvPr/>
        </p:nvPicPr>
        <p:blipFill>
          <a:blip r:embed="rId4" cstate="print"/>
          <a:srcRect l="22189" t="26695" r="21571" b="54829"/>
          <a:stretch>
            <a:fillRect/>
          </a:stretch>
        </p:blipFill>
        <p:spPr bwMode="auto">
          <a:xfrm>
            <a:off x="158750" y="887413"/>
            <a:ext cx="44688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El Nino"/>
          <p:cNvPicPr>
            <a:picLocks noChangeAspect="1" noChangeArrowheads="1"/>
          </p:cNvPicPr>
          <p:nvPr/>
        </p:nvPicPr>
        <p:blipFill>
          <a:blip r:embed="rId5" cstate="print"/>
          <a:srcRect l="22189" t="56073" r="21571" b="25374"/>
          <a:stretch>
            <a:fillRect/>
          </a:stretch>
        </p:blipFill>
        <p:spPr bwMode="auto">
          <a:xfrm>
            <a:off x="163513" y="2700338"/>
            <a:ext cx="44688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7.5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182813" y="387350"/>
            <a:ext cx="5026025" cy="2940050"/>
            <a:chOff x="609" y="711"/>
            <a:chExt cx="3166" cy="1852"/>
          </a:xfrm>
        </p:grpSpPr>
        <p:sp>
          <p:nvSpPr>
            <p:cNvPr id="7224" name="Freeform 3"/>
            <p:cNvSpPr>
              <a:spLocks/>
            </p:cNvSpPr>
            <p:nvPr/>
          </p:nvSpPr>
          <p:spPr bwMode="auto">
            <a:xfrm>
              <a:off x="677" y="1246"/>
              <a:ext cx="2729" cy="755"/>
            </a:xfrm>
            <a:custGeom>
              <a:avLst/>
              <a:gdLst>
                <a:gd name="T0" fmla="*/ 7085 w 8187"/>
                <a:gd name="T1" fmla="*/ 1700 h 2266"/>
                <a:gd name="T2" fmla="*/ 6879 w 8187"/>
                <a:gd name="T3" fmla="*/ 1598 h 2266"/>
                <a:gd name="T4" fmla="*/ 6685 w 8187"/>
                <a:gd name="T5" fmla="*/ 1504 h 2266"/>
                <a:gd name="T6" fmla="*/ 6348 w 8187"/>
                <a:gd name="T7" fmla="*/ 1539 h 2266"/>
                <a:gd name="T8" fmla="*/ 5964 w 8187"/>
                <a:gd name="T9" fmla="*/ 1689 h 2266"/>
                <a:gd name="T10" fmla="*/ 5669 w 8187"/>
                <a:gd name="T11" fmla="*/ 1957 h 2266"/>
                <a:gd name="T12" fmla="*/ 5382 w 8187"/>
                <a:gd name="T13" fmla="*/ 2091 h 2266"/>
                <a:gd name="T14" fmla="*/ 4918 w 8187"/>
                <a:gd name="T15" fmla="*/ 2179 h 2266"/>
                <a:gd name="T16" fmla="*/ 4480 w 8187"/>
                <a:gd name="T17" fmla="*/ 2202 h 2266"/>
                <a:gd name="T18" fmla="*/ 4256 w 8187"/>
                <a:gd name="T19" fmla="*/ 2202 h 2266"/>
                <a:gd name="T20" fmla="*/ 3964 w 8187"/>
                <a:gd name="T21" fmla="*/ 2237 h 2266"/>
                <a:gd name="T22" fmla="*/ 3732 w 8187"/>
                <a:gd name="T23" fmla="*/ 2227 h 2266"/>
                <a:gd name="T24" fmla="*/ 3543 w 8187"/>
                <a:gd name="T25" fmla="*/ 2143 h 2266"/>
                <a:gd name="T26" fmla="*/ 3376 w 8187"/>
                <a:gd name="T27" fmla="*/ 2127 h 2266"/>
                <a:gd name="T28" fmla="*/ 3185 w 8187"/>
                <a:gd name="T29" fmla="*/ 2141 h 2266"/>
                <a:gd name="T30" fmla="*/ 2937 w 8187"/>
                <a:gd name="T31" fmla="*/ 2122 h 2266"/>
                <a:gd name="T32" fmla="*/ 2717 w 8187"/>
                <a:gd name="T33" fmla="*/ 2100 h 2266"/>
                <a:gd name="T34" fmla="*/ 2489 w 8187"/>
                <a:gd name="T35" fmla="*/ 2190 h 2266"/>
                <a:gd name="T36" fmla="*/ 2164 w 8187"/>
                <a:gd name="T37" fmla="*/ 2192 h 2266"/>
                <a:gd name="T38" fmla="*/ 1646 w 8187"/>
                <a:gd name="T39" fmla="*/ 2241 h 2266"/>
                <a:gd name="T40" fmla="*/ 1366 w 8187"/>
                <a:gd name="T41" fmla="*/ 2266 h 2266"/>
                <a:gd name="T42" fmla="*/ 1027 w 8187"/>
                <a:gd name="T43" fmla="*/ 2237 h 2266"/>
                <a:gd name="T44" fmla="*/ 498 w 8187"/>
                <a:gd name="T45" fmla="*/ 2162 h 2266"/>
                <a:gd name="T46" fmla="*/ 186 w 8187"/>
                <a:gd name="T47" fmla="*/ 2198 h 2266"/>
                <a:gd name="T48" fmla="*/ 1 w 8187"/>
                <a:gd name="T49" fmla="*/ 2186 h 2266"/>
                <a:gd name="T50" fmla="*/ 293 w 8187"/>
                <a:gd name="T51" fmla="*/ 1856 h 2266"/>
                <a:gd name="T52" fmla="*/ 836 w 8187"/>
                <a:gd name="T53" fmla="*/ 1317 h 2266"/>
                <a:gd name="T54" fmla="*/ 1467 w 8187"/>
                <a:gd name="T55" fmla="*/ 695 h 2266"/>
                <a:gd name="T56" fmla="*/ 2011 w 8187"/>
                <a:gd name="T57" fmla="*/ 173 h 2266"/>
                <a:gd name="T58" fmla="*/ 2135 w 8187"/>
                <a:gd name="T59" fmla="*/ 64 h 2266"/>
                <a:gd name="T60" fmla="*/ 2437 w 8187"/>
                <a:gd name="T61" fmla="*/ 43 h 2266"/>
                <a:gd name="T62" fmla="*/ 2818 w 8187"/>
                <a:gd name="T63" fmla="*/ 3 h 2266"/>
                <a:gd name="T64" fmla="*/ 3272 w 8187"/>
                <a:gd name="T65" fmla="*/ 22 h 2266"/>
                <a:gd name="T66" fmla="*/ 3741 w 8187"/>
                <a:gd name="T67" fmla="*/ 156 h 2266"/>
                <a:gd name="T68" fmla="*/ 4034 w 8187"/>
                <a:gd name="T69" fmla="*/ 233 h 2266"/>
                <a:gd name="T70" fmla="*/ 4161 w 8187"/>
                <a:gd name="T71" fmla="*/ 299 h 2266"/>
                <a:gd name="T72" fmla="*/ 4261 w 8187"/>
                <a:gd name="T73" fmla="*/ 334 h 2266"/>
                <a:gd name="T74" fmla="*/ 4460 w 8187"/>
                <a:gd name="T75" fmla="*/ 319 h 2266"/>
                <a:gd name="T76" fmla="*/ 4631 w 8187"/>
                <a:gd name="T77" fmla="*/ 257 h 2266"/>
                <a:gd name="T78" fmla="*/ 4762 w 8187"/>
                <a:gd name="T79" fmla="*/ 247 h 2266"/>
                <a:gd name="T80" fmla="*/ 4617 w 8187"/>
                <a:gd name="T81" fmla="*/ 390 h 2266"/>
                <a:gd name="T82" fmla="*/ 4469 w 8187"/>
                <a:gd name="T83" fmla="*/ 495 h 2266"/>
                <a:gd name="T84" fmla="*/ 4580 w 8187"/>
                <a:gd name="T85" fmla="*/ 570 h 2266"/>
                <a:gd name="T86" fmla="*/ 4822 w 8187"/>
                <a:gd name="T87" fmla="*/ 528 h 2266"/>
                <a:gd name="T88" fmla="*/ 5112 w 8187"/>
                <a:gd name="T89" fmla="*/ 517 h 2266"/>
                <a:gd name="T90" fmla="*/ 5399 w 8187"/>
                <a:gd name="T91" fmla="*/ 558 h 2266"/>
                <a:gd name="T92" fmla="*/ 6192 w 8187"/>
                <a:gd name="T93" fmla="*/ 433 h 2266"/>
                <a:gd name="T94" fmla="*/ 6603 w 8187"/>
                <a:gd name="T95" fmla="*/ 339 h 2266"/>
                <a:gd name="T96" fmla="*/ 7059 w 8187"/>
                <a:gd name="T97" fmla="*/ 190 h 2266"/>
                <a:gd name="T98" fmla="*/ 7565 w 8187"/>
                <a:gd name="T99" fmla="*/ 79 h 2266"/>
                <a:gd name="T100" fmla="*/ 7803 w 8187"/>
                <a:gd name="T101" fmla="*/ 36 h 2266"/>
                <a:gd name="T102" fmla="*/ 7870 w 8187"/>
                <a:gd name="T103" fmla="*/ 242 h 2266"/>
                <a:gd name="T104" fmla="*/ 8018 w 8187"/>
                <a:gd name="T105" fmla="*/ 306 h 2266"/>
                <a:gd name="T106" fmla="*/ 8179 w 8187"/>
                <a:gd name="T107" fmla="*/ 347 h 2266"/>
                <a:gd name="T108" fmla="*/ 8067 w 8187"/>
                <a:gd name="T109" fmla="*/ 518 h 2266"/>
                <a:gd name="T110" fmla="*/ 8041 w 8187"/>
                <a:gd name="T111" fmla="*/ 638 h 2266"/>
                <a:gd name="T112" fmla="*/ 8150 w 8187"/>
                <a:gd name="T113" fmla="*/ 721 h 2266"/>
                <a:gd name="T114" fmla="*/ 8124 w 8187"/>
                <a:gd name="T115" fmla="*/ 887 h 2266"/>
                <a:gd name="T116" fmla="*/ 7647 w 8187"/>
                <a:gd name="T117" fmla="*/ 1294 h 2266"/>
                <a:gd name="T118" fmla="*/ 7364 w 8187"/>
                <a:gd name="T119" fmla="*/ 1527 h 2266"/>
                <a:gd name="T120" fmla="*/ 7182 w 8187"/>
                <a:gd name="T121" fmla="*/ 1644 h 22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87"/>
                <a:gd name="T184" fmla="*/ 0 h 2266"/>
                <a:gd name="T185" fmla="*/ 8187 w 8187"/>
                <a:gd name="T186" fmla="*/ 2266 h 22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87" h="2266">
                  <a:moveTo>
                    <a:pt x="7153" y="1672"/>
                  </a:moveTo>
                  <a:lnTo>
                    <a:pt x="7139" y="1683"/>
                  </a:lnTo>
                  <a:lnTo>
                    <a:pt x="7122" y="1693"/>
                  </a:lnTo>
                  <a:lnTo>
                    <a:pt x="7103" y="1698"/>
                  </a:lnTo>
                  <a:lnTo>
                    <a:pt x="7085" y="1700"/>
                  </a:lnTo>
                  <a:lnTo>
                    <a:pt x="7066" y="1696"/>
                  </a:lnTo>
                  <a:lnTo>
                    <a:pt x="7016" y="1676"/>
                  </a:lnTo>
                  <a:lnTo>
                    <a:pt x="6970" y="1652"/>
                  </a:lnTo>
                  <a:lnTo>
                    <a:pt x="6924" y="1624"/>
                  </a:lnTo>
                  <a:lnTo>
                    <a:pt x="6879" y="1598"/>
                  </a:lnTo>
                  <a:lnTo>
                    <a:pt x="6831" y="1572"/>
                  </a:lnTo>
                  <a:lnTo>
                    <a:pt x="6795" y="1554"/>
                  </a:lnTo>
                  <a:lnTo>
                    <a:pt x="6761" y="1534"/>
                  </a:lnTo>
                  <a:lnTo>
                    <a:pt x="6723" y="1517"/>
                  </a:lnTo>
                  <a:lnTo>
                    <a:pt x="6685" y="1504"/>
                  </a:lnTo>
                  <a:lnTo>
                    <a:pt x="6647" y="1498"/>
                  </a:lnTo>
                  <a:lnTo>
                    <a:pt x="6572" y="1500"/>
                  </a:lnTo>
                  <a:lnTo>
                    <a:pt x="6497" y="1508"/>
                  </a:lnTo>
                  <a:lnTo>
                    <a:pt x="6421" y="1521"/>
                  </a:lnTo>
                  <a:lnTo>
                    <a:pt x="6348" y="1539"/>
                  </a:lnTo>
                  <a:lnTo>
                    <a:pt x="6275" y="1561"/>
                  </a:lnTo>
                  <a:lnTo>
                    <a:pt x="6195" y="1587"/>
                  </a:lnTo>
                  <a:lnTo>
                    <a:pt x="6117" y="1616"/>
                  </a:lnTo>
                  <a:lnTo>
                    <a:pt x="6039" y="1651"/>
                  </a:lnTo>
                  <a:lnTo>
                    <a:pt x="5964" y="1689"/>
                  </a:lnTo>
                  <a:lnTo>
                    <a:pt x="5892" y="1733"/>
                  </a:lnTo>
                  <a:lnTo>
                    <a:pt x="5831" y="1783"/>
                  </a:lnTo>
                  <a:lnTo>
                    <a:pt x="5776" y="1840"/>
                  </a:lnTo>
                  <a:lnTo>
                    <a:pt x="5724" y="1900"/>
                  </a:lnTo>
                  <a:lnTo>
                    <a:pt x="5669" y="1957"/>
                  </a:lnTo>
                  <a:lnTo>
                    <a:pt x="5607" y="2005"/>
                  </a:lnTo>
                  <a:lnTo>
                    <a:pt x="5555" y="2034"/>
                  </a:lnTo>
                  <a:lnTo>
                    <a:pt x="5500" y="2058"/>
                  </a:lnTo>
                  <a:lnTo>
                    <a:pt x="5441" y="2076"/>
                  </a:lnTo>
                  <a:lnTo>
                    <a:pt x="5382" y="2091"/>
                  </a:lnTo>
                  <a:lnTo>
                    <a:pt x="5322" y="2105"/>
                  </a:lnTo>
                  <a:lnTo>
                    <a:pt x="5223" y="2127"/>
                  </a:lnTo>
                  <a:lnTo>
                    <a:pt x="5121" y="2147"/>
                  </a:lnTo>
                  <a:lnTo>
                    <a:pt x="5020" y="2164"/>
                  </a:lnTo>
                  <a:lnTo>
                    <a:pt x="4918" y="2179"/>
                  </a:lnTo>
                  <a:lnTo>
                    <a:pt x="4815" y="2192"/>
                  </a:lnTo>
                  <a:lnTo>
                    <a:pt x="4732" y="2198"/>
                  </a:lnTo>
                  <a:lnTo>
                    <a:pt x="4647" y="2201"/>
                  </a:lnTo>
                  <a:lnTo>
                    <a:pt x="4564" y="2202"/>
                  </a:lnTo>
                  <a:lnTo>
                    <a:pt x="4480" y="2202"/>
                  </a:lnTo>
                  <a:lnTo>
                    <a:pt x="4395" y="2204"/>
                  </a:lnTo>
                  <a:lnTo>
                    <a:pt x="4360" y="2204"/>
                  </a:lnTo>
                  <a:lnTo>
                    <a:pt x="4326" y="2204"/>
                  </a:lnTo>
                  <a:lnTo>
                    <a:pt x="4291" y="2202"/>
                  </a:lnTo>
                  <a:lnTo>
                    <a:pt x="4256" y="2202"/>
                  </a:lnTo>
                  <a:lnTo>
                    <a:pt x="4223" y="2204"/>
                  </a:lnTo>
                  <a:lnTo>
                    <a:pt x="4158" y="2210"/>
                  </a:lnTo>
                  <a:lnTo>
                    <a:pt x="4093" y="2220"/>
                  </a:lnTo>
                  <a:lnTo>
                    <a:pt x="4029" y="2229"/>
                  </a:lnTo>
                  <a:lnTo>
                    <a:pt x="3964" y="2237"/>
                  </a:lnTo>
                  <a:lnTo>
                    <a:pt x="3901" y="2241"/>
                  </a:lnTo>
                  <a:lnTo>
                    <a:pt x="3858" y="2241"/>
                  </a:lnTo>
                  <a:lnTo>
                    <a:pt x="3815" y="2238"/>
                  </a:lnTo>
                  <a:lnTo>
                    <a:pt x="3773" y="2234"/>
                  </a:lnTo>
                  <a:lnTo>
                    <a:pt x="3732" y="2227"/>
                  </a:lnTo>
                  <a:lnTo>
                    <a:pt x="3690" y="2216"/>
                  </a:lnTo>
                  <a:lnTo>
                    <a:pt x="3652" y="2201"/>
                  </a:lnTo>
                  <a:lnTo>
                    <a:pt x="3616" y="2183"/>
                  </a:lnTo>
                  <a:lnTo>
                    <a:pt x="3580" y="2162"/>
                  </a:lnTo>
                  <a:lnTo>
                    <a:pt x="3543" y="2143"/>
                  </a:lnTo>
                  <a:lnTo>
                    <a:pt x="3505" y="2129"/>
                  </a:lnTo>
                  <a:lnTo>
                    <a:pt x="3473" y="2125"/>
                  </a:lnTo>
                  <a:lnTo>
                    <a:pt x="3441" y="2124"/>
                  </a:lnTo>
                  <a:lnTo>
                    <a:pt x="3409" y="2125"/>
                  </a:lnTo>
                  <a:lnTo>
                    <a:pt x="3376" y="2127"/>
                  </a:lnTo>
                  <a:lnTo>
                    <a:pt x="3344" y="2129"/>
                  </a:lnTo>
                  <a:lnTo>
                    <a:pt x="3304" y="2132"/>
                  </a:lnTo>
                  <a:lnTo>
                    <a:pt x="3265" y="2135"/>
                  </a:lnTo>
                  <a:lnTo>
                    <a:pt x="3225" y="2139"/>
                  </a:lnTo>
                  <a:lnTo>
                    <a:pt x="3185" y="2141"/>
                  </a:lnTo>
                  <a:lnTo>
                    <a:pt x="3146" y="2142"/>
                  </a:lnTo>
                  <a:lnTo>
                    <a:pt x="3094" y="2139"/>
                  </a:lnTo>
                  <a:lnTo>
                    <a:pt x="3042" y="2134"/>
                  </a:lnTo>
                  <a:lnTo>
                    <a:pt x="2989" y="2128"/>
                  </a:lnTo>
                  <a:lnTo>
                    <a:pt x="2937" y="2122"/>
                  </a:lnTo>
                  <a:lnTo>
                    <a:pt x="2886" y="2117"/>
                  </a:lnTo>
                  <a:lnTo>
                    <a:pt x="2844" y="2112"/>
                  </a:lnTo>
                  <a:lnTo>
                    <a:pt x="2802" y="2106"/>
                  </a:lnTo>
                  <a:lnTo>
                    <a:pt x="2759" y="2102"/>
                  </a:lnTo>
                  <a:lnTo>
                    <a:pt x="2717" y="2100"/>
                  </a:lnTo>
                  <a:lnTo>
                    <a:pt x="2676" y="2105"/>
                  </a:lnTo>
                  <a:lnTo>
                    <a:pt x="2627" y="2120"/>
                  </a:lnTo>
                  <a:lnTo>
                    <a:pt x="2581" y="2143"/>
                  </a:lnTo>
                  <a:lnTo>
                    <a:pt x="2536" y="2168"/>
                  </a:lnTo>
                  <a:lnTo>
                    <a:pt x="2489" y="2190"/>
                  </a:lnTo>
                  <a:lnTo>
                    <a:pt x="2441" y="2204"/>
                  </a:lnTo>
                  <a:lnTo>
                    <a:pt x="2371" y="2208"/>
                  </a:lnTo>
                  <a:lnTo>
                    <a:pt x="2303" y="2205"/>
                  </a:lnTo>
                  <a:lnTo>
                    <a:pt x="2233" y="2198"/>
                  </a:lnTo>
                  <a:lnTo>
                    <a:pt x="2164" y="2192"/>
                  </a:lnTo>
                  <a:lnTo>
                    <a:pt x="2094" y="2192"/>
                  </a:lnTo>
                  <a:lnTo>
                    <a:pt x="1982" y="2200"/>
                  </a:lnTo>
                  <a:lnTo>
                    <a:pt x="1870" y="2213"/>
                  </a:lnTo>
                  <a:lnTo>
                    <a:pt x="1759" y="2227"/>
                  </a:lnTo>
                  <a:lnTo>
                    <a:pt x="1646" y="2241"/>
                  </a:lnTo>
                  <a:lnTo>
                    <a:pt x="1534" y="2253"/>
                  </a:lnTo>
                  <a:lnTo>
                    <a:pt x="1492" y="2258"/>
                  </a:lnTo>
                  <a:lnTo>
                    <a:pt x="1451" y="2261"/>
                  </a:lnTo>
                  <a:lnTo>
                    <a:pt x="1408" y="2265"/>
                  </a:lnTo>
                  <a:lnTo>
                    <a:pt x="1366" y="2266"/>
                  </a:lnTo>
                  <a:lnTo>
                    <a:pt x="1325" y="2266"/>
                  </a:lnTo>
                  <a:lnTo>
                    <a:pt x="1249" y="2261"/>
                  </a:lnTo>
                  <a:lnTo>
                    <a:pt x="1175" y="2255"/>
                  </a:lnTo>
                  <a:lnTo>
                    <a:pt x="1101" y="2246"/>
                  </a:lnTo>
                  <a:lnTo>
                    <a:pt x="1027" y="2237"/>
                  </a:lnTo>
                  <a:lnTo>
                    <a:pt x="953" y="2229"/>
                  </a:lnTo>
                  <a:lnTo>
                    <a:pt x="839" y="2213"/>
                  </a:lnTo>
                  <a:lnTo>
                    <a:pt x="726" y="2194"/>
                  </a:lnTo>
                  <a:lnTo>
                    <a:pt x="612" y="2177"/>
                  </a:lnTo>
                  <a:lnTo>
                    <a:pt x="498" y="2162"/>
                  </a:lnTo>
                  <a:lnTo>
                    <a:pt x="384" y="2154"/>
                  </a:lnTo>
                  <a:lnTo>
                    <a:pt x="333" y="2158"/>
                  </a:lnTo>
                  <a:lnTo>
                    <a:pt x="285" y="2170"/>
                  </a:lnTo>
                  <a:lnTo>
                    <a:pt x="236" y="2184"/>
                  </a:lnTo>
                  <a:lnTo>
                    <a:pt x="186" y="2198"/>
                  </a:lnTo>
                  <a:lnTo>
                    <a:pt x="137" y="2204"/>
                  </a:lnTo>
                  <a:lnTo>
                    <a:pt x="102" y="2205"/>
                  </a:lnTo>
                  <a:lnTo>
                    <a:pt x="61" y="2204"/>
                  </a:lnTo>
                  <a:lnTo>
                    <a:pt x="25" y="2198"/>
                  </a:lnTo>
                  <a:lnTo>
                    <a:pt x="1" y="2186"/>
                  </a:lnTo>
                  <a:lnTo>
                    <a:pt x="0" y="2166"/>
                  </a:lnTo>
                  <a:lnTo>
                    <a:pt x="60" y="2080"/>
                  </a:lnTo>
                  <a:lnTo>
                    <a:pt x="133" y="2001"/>
                  </a:lnTo>
                  <a:lnTo>
                    <a:pt x="212" y="1928"/>
                  </a:lnTo>
                  <a:lnTo>
                    <a:pt x="293" y="1856"/>
                  </a:lnTo>
                  <a:lnTo>
                    <a:pt x="372" y="1783"/>
                  </a:lnTo>
                  <a:lnTo>
                    <a:pt x="487" y="1666"/>
                  </a:lnTo>
                  <a:lnTo>
                    <a:pt x="603" y="1549"/>
                  </a:lnTo>
                  <a:lnTo>
                    <a:pt x="720" y="1433"/>
                  </a:lnTo>
                  <a:lnTo>
                    <a:pt x="836" y="1317"/>
                  </a:lnTo>
                  <a:lnTo>
                    <a:pt x="953" y="1201"/>
                  </a:lnTo>
                  <a:lnTo>
                    <a:pt x="1081" y="1074"/>
                  </a:lnTo>
                  <a:lnTo>
                    <a:pt x="1210" y="948"/>
                  </a:lnTo>
                  <a:lnTo>
                    <a:pt x="1338" y="821"/>
                  </a:lnTo>
                  <a:lnTo>
                    <a:pt x="1467" y="695"/>
                  </a:lnTo>
                  <a:lnTo>
                    <a:pt x="1597" y="570"/>
                  </a:lnTo>
                  <a:lnTo>
                    <a:pt x="1700" y="470"/>
                  </a:lnTo>
                  <a:lnTo>
                    <a:pt x="1803" y="371"/>
                  </a:lnTo>
                  <a:lnTo>
                    <a:pt x="1907" y="271"/>
                  </a:lnTo>
                  <a:lnTo>
                    <a:pt x="2011" y="173"/>
                  </a:lnTo>
                  <a:lnTo>
                    <a:pt x="2115" y="74"/>
                  </a:lnTo>
                  <a:lnTo>
                    <a:pt x="2120" y="71"/>
                  </a:lnTo>
                  <a:lnTo>
                    <a:pt x="2125" y="68"/>
                  </a:lnTo>
                  <a:lnTo>
                    <a:pt x="2130" y="65"/>
                  </a:lnTo>
                  <a:lnTo>
                    <a:pt x="2135" y="64"/>
                  </a:lnTo>
                  <a:lnTo>
                    <a:pt x="2141" y="62"/>
                  </a:lnTo>
                  <a:lnTo>
                    <a:pt x="2215" y="57"/>
                  </a:lnTo>
                  <a:lnTo>
                    <a:pt x="2289" y="51"/>
                  </a:lnTo>
                  <a:lnTo>
                    <a:pt x="2363" y="47"/>
                  </a:lnTo>
                  <a:lnTo>
                    <a:pt x="2437" y="43"/>
                  </a:lnTo>
                  <a:lnTo>
                    <a:pt x="2511" y="37"/>
                  </a:lnTo>
                  <a:lnTo>
                    <a:pt x="2589" y="30"/>
                  </a:lnTo>
                  <a:lnTo>
                    <a:pt x="2665" y="20"/>
                  </a:lnTo>
                  <a:lnTo>
                    <a:pt x="2742" y="10"/>
                  </a:lnTo>
                  <a:lnTo>
                    <a:pt x="2818" y="3"/>
                  </a:lnTo>
                  <a:lnTo>
                    <a:pt x="2896" y="0"/>
                  </a:lnTo>
                  <a:lnTo>
                    <a:pt x="2989" y="1"/>
                  </a:lnTo>
                  <a:lnTo>
                    <a:pt x="3084" y="5"/>
                  </a:lnTo>
                  <a:lnTo>
                    <a:pt x="3178" y="12"/>
                  </a:lnTo>
                  <a:lnTo>
                    <a:pt x="3272" y="22"/>
                  </a:lnTo>
                  <a:lnTo>
                    <a:pt x="3366" y="37"/>
                  </a:lnTo>
                  <a:lnTo>
                    <a:pt x="3461" y="60"/>
                  </a:lnTo>
                  <a:lnTo>
                    <a:pt x="3554" y="90"/>
                  </a:lnTo>
                  <a:lnTo>
                    <a:pt x="3648" y="123"/>
                  </a:lnTo>
                  <a:lnTo>
                    <a:pt x="3741" y="156"/>
                  </a:lnTo>
                  <a:lnTo>
                    <a:pt x="3836" y="186"/>
                  </a:lnTo>
                  <a:lnTo>
                    <a:pt x="3884" y="199"/>
                  </a:lnTo>
                  <a:lnTo>
                    <a:pt x="3934" y="210"/>
                  </a:lnTo>
                  <a:lnTo>
                    <a:pt x="3985" y="220"/>
                  </a:lnTo>
                  <a:lnTo>
                    <a:pt x="4034" y="233"/>
                  </a:lnTo>
                  <a:lnTo>
                    <a:pt x="4082" y="248"/>
                  </a:lnTo>
                  <a:lnTo>
                    <a:pt x="4103" y="258"/>
                  </a:lnTo>
                  <a:lnTo>
                    <a:pt x="4123" y="271"/>
                  </a:lnTo>
                  <a:lnTo>
                    <a:pt x="4143" y="285"/>
                  </a:lnTo>
                  <a:lnTo>
                    <a:pt x="4161" y="299"/>
                  </a:lnTo>
                  <a:lnTo>
                    <a:pt x="4182" y="309"/>
                  </a:lnTo>
                  <a:lnTo>
                    <a:pt x="4201" y="317"/>
                  </a:lnTo>
                  <a:lnTo>
                    <a:pt x="4220" y="324"/>
                  </a:lnTo>
                  <a:lnTo>
                    <a:pt x="4240" y="330"/>
                  </a:lnTo>
                  <a:lnTo>
                    <a:pt x="4261" y="334"/>
                  </a:lnTo>
                  <a:lnTo>
                    <a:pt x="4280" y="335"/>
                  </a:lnTo>
                  <a:lnTo>
                    <a:pt x="4326" y="334"/>
                  </a:lnTo>
                  <a:lnTo>
                    <a:pt x="4371" y="330"/>
                  </a:lnTo>
                  <a:lnTo>
                    <a:pt x="4415" y="325"/>
                  </a:lnTo>
                  <a:lnTo>
                    <a:pt x="4460" y="319"/>
                  </a:lnTo>
                  <a:lnTo>
                    <a:pt x="4504" y="309"/>
                  </a:lnTo>
                  <a:lnTo>
                    <a:pt x="4536" y="300"/>
                  </a:lnTo>
                  <a:lnTo>
                    <a:pt x="4568" y="286"/>
                  </a:lnTo>
                  <a:lnTo>
                    <a:pt x="4599" y="271"/>
                  </a:lnTo>
                  <a:lnTo>
                    <a:pt x="4631" y="257"/>
                  </a:lnTo>
                  <a:lnTo>
                    <a:pt x="4664" y="248"/>
                  </a:lnTo>
                  <a:lnTo>
                    <a:pt x="4688" y="244"/>
                  </a:lnTo>
                  <a:lnTo>
                    <a:pt x="4717" y="241"/>
                  </a:lnTo>
                  <a:lnTo>
                    <a:pt x="4745" y="241"/>
                  </a:lnTo>
                  <a:lnTo>
                    <a:pt x="4762" y="247"/>
                  </a:lnTo>
                  <a:lnTo>
                    <a:pt x="4763" y="261"/>
                  </a:lnTo>
                  <a:lnTo>
                    <a:pt x="4735" y="300"/>
                  </a:lnTo>
                  <a:lnTo>
                    <a:pt x="4700" y="334"/>
                  </a:lnTo>
                  <a:lnTo>
                    <a:pt x="4659" y="363"/>
                  </a:lnTo>
                  <a:lnTo>
                    <a:pt x="4617" y="390"/>
                  </a:lnTo>
                  <a:lnTo>
                    <a:pt x="4578" y="422"/>
                  </a:lnTo>
                  <a:lnTo>
                    <a:pt x="4550" y="439"/>
                  </a:lnTo>
                  <a:lnTo>
                    <a:pt x="4519" y="456"/>
                  </a:lnTo>
                  <a:lnTo>
                    <a:pt x="4490" y="474"/>
                  </a:lnTo>
                  <a:lnTo>
                    <a:pt x="4469" y="495"/>
                  </a:lnTo>
                  <a:lnTo>
                    <a:pt x="4467" y="520"/>
                  </a:lnTo>
                  <a:lnTo>
                    <a:pt x="4482" y="544"/>
                  </a:lnTo>
                  <a:lnTo>
                    <a:pt x="4509" y="560"/>
                  </a:lnTo>
                  <a:lnTo>
                    <a:pt x="4543" y="566"/>
                  </a:lnTo>
                  <a:lnTo>
                    <a:pt x="4580" y="570"/>
                  </a:lnTo>
                  <a:lnTo>
                    <a:pt x="4615" y="570"/>
                  </a:lnTo>
                  <a:lnTo>
                    <a:pt x="4667" y="565"/>
                  </a:lnTo>
                  <a:lnTo>
                    <a:pt x="4719" y="555"/>
                  </a:lnTo>
                  <a:lnTo>
                    <a:pt x="4770" y="541"/>
                  </a:lnTo>
                  <a:lnTo>
                    <a:pt x="4822" y="528"/>
                  </a:lnTo>
                  <a:lnTo>
                    <a:pt x="4874" y="520"/>
                  </a:lnTo>
                  <a:lnTo>
                    <a:pt x="4933" y="517"/>
                  </a:lnTo>
                  <a:lnTo>
                    <a:pt x="4994" y="514"/>
                  </a:lnTo>
                  <a:lnTo>
                    <a:pt x="5053" y="515"/>
                  </a:lnTo>
                  <a:lnTo>
                    <a:pt x="5112" y="517"/>
                  </a:lnTo>
                  <a:lnTo>
                    <a:pt x="5172" y="520"/>
                  </a:lnTo>
                  <a:lnTo>
                    <a:pt x="5229" y="527"/>
                  </a:lnTo>
                  <a:lnTo>
                    <a:pt x="5285" y="539"/>
                  </a:lnTo>
                  <a:lnTo>
                    <a:pt x="5342" y="550"/>
                  </a:lnTo>
                  <a:lnTo>
                    <a:pt x="5399" y="558"/>
                  </a:lnTo>
                  <a:lnTo>
                    <a:pt x="5456" y="557"/>
                  </a:lnTo>
                  <a:lnTo>
                    <a:pt x="5641" y="534"/>
                  </a:lnTo>
                  <a:lnTo>
                    <a:pt x="5825" y="504"/>
                  </a:lnTo>
                  <a:lnTo>
                    <a:pt x="6008" y="469"/>
                  </a:lnTo>
                  <a:lnTo>
                    <a:pt x="6192" y="433"/>
                  </a:lnTo>
                  <a:lnTo>
                    <a:pt x="6375" y="396"/>
                  </a:lnTo>
                  <a:lnTo>
                    <a:pt x="6432" y="385"/>
                  </a:lnTo>
                  <a:lnTo>
                    <a:pt x="6490" y="371"/>
                  </a:lnTo>
                  <a:lnTo>
                    <a:pt x="6546" y="354"/>
                  </a:lnTo>
                  <a:lnTo>
                    <a:pt x="6603" y="339"/>
                  </a:lnTo>
                  <a:lnTo>
                    <a:pt x="6659" y="322"/>
                  </a:lnTo>
                  <a:lnTo>
                    <a:pt x="6759" y="291"/>
                  </a:lnTo>
                  <a:lnTo>
                    <a:pt x="6859" y="256"/>
                  </a:lnTo>
                  <a:lnTo>
                    <a:pt x="6958" y="222"/>
                  </a:lnTo>
                  <a:lnTo>
                    <a:pt x="7059" y="190"/>
                  </a:lnTo>
                  <a:lnTo>
                    <a:pt x="7160" y="161"/>
                  </a:lnTo>
                  <a:lnTo>
                    <a:pt x="7261" y="137"/>
                  </a:lnTo>
                  <a:lnTo>
                    <a:pt x="7363" y="116"/>
                  </a:lnTo>
                  <a:lnTo>
                    <a:pt x="7463" y="97"/>
                  </a:lnTo>
                  <a:lnTo>
                    <a:pt x="7565" y="79"/>
                  </a:lnTo>
                  <a:lnTo>
                    <a:pt x="7667" y="62"/>
                  </a:lnTo>
                  <a:lnTo>
                    <a:pt x="7701" y="54"/>
                  </a:lnTo>
                  <a:lnTo>
                    <a:pt x="7737" y="43"/>
                  </a:lnTo>
                  <a:lnTo>
                    <a:pt x="7771" y="35"/>
                  </a:lnTo>
                  <a:lnTo>
                    <a:pt x="7803" y="36"/>
                  </a:lnTo>
                  <a:lnTo>
                    <a:pt x="7828" y="50"/>
                  </a:lnTo>
                  <a:lnTo>
                    <a:pt x="7852" y="90"/>
                  </a:lnTo>
                  <a:lnTo>
                    <a:pt x="7859" y="140"/>
                  </a:lnTo>
                  <a:lnTo>
                    <a:pt x="7863" y="192"/>
                  </a:lnTo>
                  <a:lnTo>
                    <a:pt x="7870" y="242"/>
                  </a:lnTo>
                  <a:lnTo>
                    <a:pt x="7891" y="285"/>
                  </a:lnTo>
                  <a:lnTo>
                    <a:pt x="7916" y="302"/>
                  </a:lnTo>
                  <a:lnTo>
                    <a:pt x="7947" y="307"/>
                  </a:lnTo>
                  <a:lnTo>
                    <a:pt x="7982" y="307"/>
                  </a:lnTo>
                  <a:lnTo>
                    <a:pt x="8018" y="306"/>
                  </a:lnTo>
                  <a:lnTo>
                    <a:pt x="8051" y="309"/>
                  </a:lnTo>
                  <a:lnTo>
                    <a:pt x="8084" y="317"/>
                  </a:lnTo>
                  <a:lnTo>
                    <a:pt x="8121" y="323"/>
                  </a:lnTo>
                  <a:lnTo>
                    <a:pt x="8155" y="332"/>
                  </a:lnTo>
                  <a:lnTo>
                    <a:pt x="8179" y="347"/>
                  </a:lnTo>
                  <a:lnTo>
                    <a:pt x="8187" y="372"/>
                  </a:lnTo>
                  <a:lnTo>
                    <a:pt x="8173" y="415"/>
                  </a:lnTo>
                  <a:lnTo>
                    <a:pt x="8143" y="451"/>
                  </a:lnTo>
                  <a:lnTo>
                    <a:pt x="8105" y="484"/>
                  </a:lnTo>
                  <a:lnTo>
                    <a:pt x="8067" y="518"/>
                  </a:lnTo>
                  <a:lnTo>
                    <a:pt x="8039" y="557"/>
                  </a:lnTo>
                  <a:lnTo>
                    <a:pt x="8033" y="577"/>
                  </a:lnTo>
                  <a:lnTo>
                    <a:pt x="8032" y="598"/>
                  </a:lnTo>
                  <a:lnTo>
                    <a:pt x="8035" y="619"/>
                  </a:lnTo>
                  <a:lnTo>
                    <a:pt x="8041" y="638"/>
                  </a:lnTo>
                  <a:lnTo>
                    <a:pt x="8051" y="657"/>
                  </a:lnTo>
                  <a:lnTo>
                    <a:pt x="8072" y="677"/>
                  </a:lnTo>
                  <a:lnTo>
                    <a:pt x="8099" y="690"/>
                  </a:lnTo>
                  <a:lnTo>
                    <a:pt x="8127" y="704"/>
                  </a:lnTo>
                  <a:lnTo>
                    <a:pt x="8150" y="721"/>
                  </a:lnTo>
                  <a:lnTo>
                    <a:pt x="8163" y="743"/>
                  </a:lnTo>
                  <a:lnTo>
                    <a:pt x="8165" y="780"/>
                  </a:lnTo>
                  <a:lnTo>
                    <a:pt x="8158" y="818"/>
                  </a:lnTo>
                  <a:lnTo>
                    <a:pt x="8144" y="854"/>
                  </a:lnTo>
                  <a:lnTo>
                    <a:pt x="8124" y="887"/>
                  </a:lnTo>
                  <a:lnTo>
                    <a:pt x="8100" y="916"/>
                  </a:lnTo>
                  <a:lnTo>
                    <a:pt x="7994" y="1017"/>
                  </a:lnTo>
                  <a:lnTo>
                    <a:pt x="7880" y="1112"/>
                  </a:lnTo>
                  <a:lnTo>
                    <a:pt x="7764" y="1204"/>
                  </a:lnTo>
                  <a:lnTo>
                    <a:pt x="7647" y="1294"/>
                  </a:lnTo>
                  <a:lnTo>
                    <a:pt x="7532" y="1387"/>
                  </a:lnTo>
                  <a:lnTo>
                    <a:pt x="7490" y="1422"/>
                  </a:lnTo>
                  <a:lnTo>
                    <a:pt x="7448" y="1457"/>
                  </a:lnTo>
                  <a:lnTo>
                    <a:pt x="7407" y="1492"/>
                  </a:lnTo>
                  <a:lnTo>
                    <a:pt x="7364" y="1527"/>
                  </a:lnTo>
                  <a:lnTo>
                    <a:pt x="7321" y="1561"/>
                  </a:lnTo>
                  <a:lnTo>
                    <a:pt x="7287" y="1583"/>
                  </a:lnTo>
                  <a:lnTo>
                    <a:pt x="7251" y="1602"/>
                  </a:lnTo>
                  <a:lnTo>
                    <a:pt x="7216" y="1622"/>
                  </a:lnTo>
                  <a:lnTo>
                    <a:pt x="7182" y="1644"/>
                  </a:lnTo>
                  <a:lnTo>
                    <a:pt x="7153" y="167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4"/>
            <p:cNvSpPr>
              <a:spLocks/>
            </p:cNvSpPr>
            <p:nvPr/>
          </p:nvSpPr>
          <p:spPr bwMode="auto">
            <a:xfrm>
              <a:off x="706" y="1292"/>
              <a:ext cx="2797" cy="680"/>
            </a:xfrm>
            <a:custGeom>
              <a:avLst/>
              <a:gdLst>
                <a:gd name="T0" fmla="*/ 7005 w 8392"/>
                <a:gd name="T1" fmla="*/ 1348 h 2042"/>
                <a:gd name="T2" fmla="*/ 6824 w 8392"/>
                <a:gd name="T3" fmla="*/ 1260 h 2042"/>
                <a:gd name="T4" fmla="*/ 6701 w 8392"/>
                <a:gd name="T5" fmla="*/ 1213 h 2042"/>
                <a:gd name="T6" fmla="*/ 6381 w 8392"/>
                <a:gd name="T7" fmla="*/ 1245 h 2042"/>
                <a:gd name="T8" fmla="*/ 5959 w 8392"/>
                <a:gd name="T9" fmla="*/ 1386 h 2042"/>
                <a:gd name="T10" fmla="*/ 5586 w 8392"/>
                <a:gd name="T11" fmla="*/ 1570 h 2042"/>
                <a:gd name="T12" fmla="*/ 5230 w 8392"/>
                <a:gd name="T13" fmla="*/ 1778 h 2042"/>
                <a:gd name="T14" fmla="*/ 4982 w 8392"/>
                <a:gd name="T15" fmla="*/ 1916 h 2042"/>
                <a:gd name="T16" fmla="*/ 4559 w 8392"/>
                <a:gd name="T17" fmla="*/ 1965 h 2042"/>
                <a:gd name="T18" fmla="*/ 4068 w 8392"/>
                <a:gd name="T19" fmla="*/ 1969 h 2042"/>
                <a:gd name="T20" fmla="*/ 3712 w 8392"/>
                <a:gd name="T21" fmla="*/ 1961 h 2042"/>
                <a:gd name="T22" fmla="*/ 3391 w 8392"/>
                <a:gd name="T23" fmla="*/ 1902 h 2042"/>
                <a:gd name="T24" fmla="*/ 3007 w 8392"/>
                <a:gd name="T25" fmla="*/ 1903 h 2042"/>
                <a:gd name="T26" fmla="*/ 2641 w 8392"/>
                <a:gd name="T27" fmla="*/ 1906 h 2042"/>
                <a:gd name="T28" fmla="*/ 2193 w 8392"/>
                <a:gd name="T29" fmla="*/ 1912 h 2042"/>
                <a:gd name="T30" fmla="*/ 1901 w 8392"/>
                <a:gd name="T31" fmla="*/ 1958 h 2042"/>
                <a:gd name="T32" fmla="*/ 1614 w 8392"/>
                <a:gd name="T33" fmla="*/ 2009 h 2042"/>
                <a:gd name="T34" fmla="*/ 1316 w 8392"/>
                <a:gd name="T35" fmla="*/ 2041 h 2042"/>
                <a:gd name="T36" fmla="*/ 1148 w 8392"/>
                <a:gd name="T37" fmla="*/ 2021 h 2042"/>
                <a:gd name="T38" fmla="*/ 601 w 8392"/>
                <a:gd name="T39" fmla="*/ 1976 h 2042"/>
                <a:gd name="T40" fmla="*/ 143 w 8392"/>
                <a:gd name="T41" fmla="*/ 1959 h 2042"/>
                <a:gd name="T42" fmla="*/ 22 w 8392"/>
                <a:gd name="T43" fmla="*/ 1945 h 2042"/>
                <a:gd name="T44" fmla="*/ 0 w 8392"/>
                <a:gd name="T45" fmla="*/ 1944 h 2042"/>
                <a:gd name="T46" fmla="*/ 237 w 8392"/>
                <a:gd name="T47" fmla="*/ 1705 h 2042"/>
                <a:gd name="T48" fmla="*/ 811 w 8392"/>
                <a:gd name="T49" fmla="*/ 1130 h 2042"/>
                <a:gd name="T50" fmla="*/ 1365 w 8392"/>
                <a:gd name="T51" fmla="*/ 586 h 2042"/>
                <a:gd name="T52" fmla="*/ 1866 w 8392"/>
                <a:gd name="T53" fmla="*/ 104 h 2042"/>
                <a:gd name="T54" fmla="*/ 2006 w 8392"/>
                <a:gd name="T55" fmla="*/ 0 h 2042"/>
                <a:gd name="T56" fmla="*/ 2313 w 8392"/>
                <a:gd name="T57" fmla="*/ 18 h 2042"/>
                <a:gd name="T58" fmla="*/ 2567 w 8392"/>
                <a:gd name="T59" fmla="*/ 41 h 2042"/>
                <a:gd name="T60" fmla="*/ 2721 w 8392"/>
                <a:gd name="T61" fmla="*/ 85 h 2042"/>
                <a:gd name="T62" fmla="*/ 2874 w 8392"/>
                <a:gd name="T63" fmla="*/ 191 h 2042"/>
                <a:gd name="T64" fmla="*/ 3084 w 8392"/>
                <a:gd name="T65" fmla="*/ 271 h 2042"/>
                <a:gd name="T66" fmla="*/ 3280 w 8392"/>
                <a:gd name="T67" fmla="*/ 321 h 2042"/>
                <a:gd name="T68" fmla="*/ 3502 w 8392"/>
                <a:gd name="T69" fmla="*/ 446 h 2042"/>
                <a:gd name="T70" fmla="*/ 3707 w 8392"/>
                <a:gd name="T71" fmla="*/ 516 h 2042"/>
                <a:gd name="T72" fmla="*/ 3956 w 8392"/>
                <a:gd name="T73" fmla="*/ 486 h 2042"/>
                <a:gd name="T74" fmla="*/ 4186 w 8392"/>
                <a:gd name="T75" fmla="*/ 511 h 2042"/>
                <a:gd name="T76" fmla="*/ 4418 w 8392"/>
                <a:gd name="T77" fmla="*/ 553 h 2042"/>
                <a:gd name="T78" fmla="*/ 4783 w 8392"/>
                <a:gd name="T79" fmla="*/ 541 h 2042"/>
                <a:gd name="T80" fmla="*/ 5240 w 8392"/>
                <a:gd name="T81" fmla="*/ 458 h 2042"/>
                <a:gd name="T82" fmla="*/ 5761 w 8392"/>
                <a:gd name="T83" fmla="*/ 439 h 2042"/>
                <a:gd name="T84" fmla="*/ 6224 w 8392"/>
                <a:gd name="T85" fmla="*/ 377 h 2042"/>
                <a:gd name="T86" fmla="*/ 6569 w 8392"/>
                <a:gd name="T87" fmla="*/ 288 h 2042"/>
                <a:gd name="T88" fmla="*/ 6920 w 8392"/>
                <a:gd name="T89" fmla="*/ 213 h 2042"/>
                <a:gd name="T90" fmla="*/ 7388 w 8392"/>
                <a:gd name="T91" fmla="*/ 110 h 2042"/>
                <a:gd name="T92" fmla="*/ 7545 w 8392"/>
                <a:gd name="T93" fmla="*/ 61 h 2042"/>
                <a:gd name="T94" fmla="*/ 7773 w 8392"/>
                <a:gd name="T95" fmla="*/ 139 h 2042"/>
                <a:gd name="T96" fmla="*/ 8095 w 8392"/>
                <a:gd name="T97" fmla="*/ 102 h 2042"/>
                <a:gd name="T98" fmla="*/ 8261 w 8392"/>
                <a:gd name="T99" fmla="*/ 65 h 2042"/>
                <a:gd name="T100" fmla="*/ 8359 w 8392"/>
                <a:gd name="T101" fmla="*/ 63 h 2042"/>
                <a:gd name="T102" fmla="*/ 8389 w 8392"/>
                <a:gd name="T103" fmla="*/ 172 h 2042"/>
                <a:gd name="T104" fmla="*/ 8334 w 8392"/>
                <a:gd name="T105" fmla="*/ 256 h 2042"/>
                <a:gd name="T106" fmla="*/ 8326 w 8392"/>
                <a:gd name="T107" fmla="*/ 322 h 2042"/>
                <a:gd name="T108" fmla="*/ 8107 w 8392"/>
                <a:gd name="T109" fmla="*/ 699 h 2042"/>
                <a:gd name="T110" fmla="*/ 7675 w 8392"/>
                <a:gd name="T111" fmla="*/ 1031 h 2042"/>
                <a:gd name="T112" fmla="*/ 7386 w 8392"/>
                <a:gd name="T113" fmla="*/ 1212 h 2042"/>
                <a:gd name="T114" fmla="*/ 7189 w 8392"/>
                <a:gd name="T115" fmla="*/ 1257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92"/>
                <a:gd name="T175" fmla="*/ 0 h 2042"/>
                <a:gd name="T176" fmla="*/ 8392 w 8392"/>
                <a:gd name="T177" fmla="*/ 2042 h 20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92" h="2042">
                  <a:moveTo>
                    <a:pt x="7160" y="1274"/>
                  </a:moveTo>
                  <a:lnTo>
                    <a:pt x="7127" y="1303"/>
                  </a:lnTo>
                  <a:lnTo>
                    <a:pt x="7089" y="1325"/>
                  </a:lnTo>
                  <a:lnTo>
                    <a:pt x="7049" y="1340"/>
                  </a:lnTo>
                  <a:lnTo>
                    <a:pt x="7005" y="1348"/>
                  </a:lnTo>
                  <a:lnTo>
                    <a:pt x="6962" y="1348"/>
                  </a:lnTo>
                  <a:lnTo>
                    <a:pt x="6924" y="1338"/>
                  </a:lnTo>
                  <a:lnTo>
                    <a:pt x="6890" y="1315"/>
                  </a:lnTo>
                  <a:lnTo>
                    <a:pt x="6856" y="1288"/>
                  </a:lnTo>
                  <a:lnTo>
                    <a:pt x="6824" y="1260"/>
                  </a:lnTo>
                  <a:lnTo>
                    <a:pt x="6789" y="1237"/>
                  </a:lnTo>
                  <a:lnTo>
                    <a:pt x="6767" y="1228"/>
                  </a:lnTo>
                  <a:lnTo>
                    <a:pt x="6745" y="1221"/>
                  </a:lnTo>
                  <a:lnTo>
                    <a:pt x="6723" y="1216"/>
                  </a:lnTo>
                  <a:lnTo>
                    <a:pt x="6701" y="1213"/>
                  </a:lnTo>
                  <a:lnTo>
                    <a:pt x="6679" y="1213"/>
                  </a:lnTo>
                  <a:lnTo>
                    <a:pt x="6604" y="1217"/>
                  </a:lnTo>
                  <a:lnTo>
                    <a:pt x="6529" y="1224"/>
                  </a:lnTo>
                  <a:lnTo>
                    <a:pt x="6455" y="1232"/>
                  </a:lnTo>
                  <a:lnTo>
                    <a:pt x="6381" y="1245"/>
                  </a:lnTo>
                  <a:lnTo>
                    <a:pt x="6308" y="1262"/>
                  </a:lnTo>
                  <a:lnTo>
                    <a:pt x="6218" y="1288"/>
                  </a:lnTo>
                  <a:lnTo>
                    <a:pt x="6132" y="1318"/>
                  </a:lnTo>
                  <a:lnTo>
                    <a:pt x="6045" y="1351"/>
                  </a:lnTo>
                  <a:lnTo>
                    <a:pt x="5959" y="1386"/>
                  </a:lnTo>
                  <a:lnTo>
                    <a:pt x="5875" y="1424"/>
                  </a:lnTo>
                  <a:lnTo>
                    <a:pt x="5802" y="1457"/>
                  </a:lnTo>
                  <a:lnTo>
                    <a:pt x="5729" y="1493"/>
                  </a:lnTo>
                  <a:lnTo>
                    <a:pt x="5658" y="1531"/>
                  </a:lnTo>
                  <a:lnTo>
                    <a:pt x="5586" y="1570"/>
                  </a:lnTo>
                  <a:lnTo>
                    <a:pt x="5516" y="1609"/>
                  </a:lnTo>
                  <a:lnTo>
                    <a:pt x="5444" y="1649"/>
                  </a:lnTo>
                  <a:lnTo>
                    <a:pt x="5372" y="1692"/>
                  </a:lnTo>
                  <a:lnTo>
                    <a:pt x="5300" y="1735"/>
                  </a:lnTo>
                  <a:lnTo>
                    <a:pt x="5230" y="1778"/>
                  </a:lnTo>
                  <a:lnTo>
                    <a:pt x="5157" y="1819"/>
                  </a:lnTo>
                  <a:lnTo>
                    <a:pt x="5114" y="1844"/>
                  </a:lnTo>
                  <a:lnTo>
                    <a:pt x="5071" y="1871"/>
                  </a:lnTo>
                  <a:lnTo>
                    <a:pt x="5027" y="1895"/>
                  </a:lnTo>
                  <a:lnTo>
                    <a:pt x="4982" y="1916"/>
                  </a:lnTo>
                  <a:lnTo>
                    <a:pt x="4934" y="1931"/>
                  </a:lnTo>
                  <a:lnTo>
                    <a:pt x="4842" y="1946"/>
                  </a:lnTo>
                  <a:lnTo>
                    <a:pt x="4748" y="1956"/>
                  </a:lnTo>
                  <a:lnTo>
                    <a:pt x="4653" y="1961"/>
                  </a:lnTo>
                  <a:lnTo>
                    <a:pt x="4559" y="1965"/>
                  </a:lnTo>
                  <a:lnTo>
                    <a:pt x="4464" y="1968"/>
                  </a:lnTo>
                  <a:lnTo>
                    <a:pt x="4366" y="1970"/>
                  </a:lnTo>
                  <a:lnTo>
                    <a:pt x="4266" y="1972"/>
                  </a:lnTo>
                  <a:lnTo>
                    <a:pt x="4168" y="1970"/>
                  </a:lnTo>
                  <a:lnTo>
                    <a:pt x="4068" y="1969"/>
                  </a:lnTo>
                  <a:lnTo>
                    <a:pt x="3970" y="1968"/>
                  </a:lnTo>
                  <a:lnTo>
                    <a:pt x="3905" y="1967"/>
                  </a:lnTo>
                  <a:lnTo>
                    <a:pt x="3840" y="1966"/>
                  </a:lnTo>
                  <a:lnTo>
                    <a:pt x="3777" y="1965"/>
                  </a:lnTo>
                  <a:lnTo>
                    <a:pt x="3712" y="1961"/>
                  </a:lnTo>
                  <a:lnTo>
                    <a:pt x="3648" y="1955"/>
                  </a:lnTo>
                  <a:lnTo>
                    <a:pt x="3583" y="1945"/>
                  </a:lnTo>
                  <a:lnTo>
                    <a:pt x="3520" y="1930"/>
                  </a:lnTo>
                  <a:lnTo>
                    <a:pt x="3455" y="1915"/>
                  </a:lnTo>
                  <a:lnTo>
                    <a:pt x="3391" y="1902"/>
                  </a:lnTo>
                  <a:lnTo>
                    <a:pt x="3326" y="1894"/>
                  </a:lnTo>
                  <a:lnTo>
                    <a:pt x="3246" y="1892"/>
                  </a:lnTo>
                  <a:lnTo>
                    <a:pt x="3166" y="1893"/>
                  </a:lnTo>
                  <a:lnTo>
                    <a:pt x="3087" y="1897"/>
                  </a:lnTo>
                  <a:lnTo>
                    <a:pt x="3007" y="1903"/>
                  </a:lnTo>
                  <a:lnTo>
                    <a:pt x="2927" y="1906"/>
                  </a:lnTo>
                  <a:lnTo>
                    <a:pt x="2855" y="1907"/>
                  </a:lnTo>
                  <a:lnTo>
                    <a:pt x="2783" y="1907"/>
                  </a:lnTo>
                  <a:lnTo>
                    <a:pt x="2713" y="1906"/>
                  </a:lnTo>
                  <a:lnTo>
                    <a:pt x="2641" y="1906"/>
                  </a:lnTo>
                  <a:lnTo>
                    <a:pt x="2569" y="1906"/>
                  </a:lnTo>
                  <a:lnTo>
                    <a:pt x="2474" y="1907"/>
                  </a:lnTo>
                  <a:lnTo>
                    <a:pt x="2380" y="1908"/>
                  </a:lnTo>
                  <a:lnTo>
                    <a:pt x="2286" y="1909"/>
                  </a:lnTo>
                  <a:lnTo>
                    <a:pt x="2193" y="1912"/>
                  </a:lnTo>
                  <a:lnTo>
                    <a:pt x="2099" y="1918"/>
                  </a:lnTo>
                  <a:lnTo>
                    <a:pt x="2048" y="1925"/>
                  </a:lnTo>
                  <a:lnTo>
                    <a:pt x="1999" y="1934"/>
                  </a:lnTo>
                  <a:lnTo>
                    <a:pt x="1950" y="1946"/>
                  </a:lnTo>
                  <a:lnTo>
                    <a:pt x="1901" y="1958"/>
                  </a:lnTo>
                  <a:lnTo>
                    <a:pt x="1851" y="1968"/>
                  </a:lnTo>
                  <a:lnTo>
                    <a:pt x="1792" y="1978"/>
                  </a:lnTo>
                  <a:lnTo>
                    <a:pt x="1733" y="1989"/>
                  </a:lnTo>
                  <a:lnTo>
                    <a:pt x="1673" y="1999"/>
                  </a:lnTo>
                  <a:lnTo>
                    <a:pt x="1614" y="2009"/>
                  </a:lnTo>
                  <a:lnTo>
                    <a:pt x="1554" y="2017"/>
                  </a:lnTo>
                  <a:lnTo>
                    <a:pt x="1495" y="2025"/>
                  </a:lnTo>
                  <a:lnTo>
                    <a:pt x="1435" y="2032"/>
                  </a:lnTo>
                  <a:lnTo>
                    <a:pt x="1376" y="2036"/>
                  </a:lnTo>
                  <a:lnTo>
                    <a:pt x="1316" y="2041"/>
                  </a:lnTo>
                  <a:lnTo>
                    <a:pt x="1257" y="2042"/>
                  </a:lnTo>
                  <a:lnTo>
                    <a:pt x="1229" y="2040"/>
                  </a:lnTo>
                  <a:lnTo>
                    <a:pt x="1203" y="2034"/>
                  </a:lnTo>
                  <a:lnTo>
                    <a:pt x="1176" y="2028"/>
                  </a:lnTo>
                  <a:lnTo>
                    <a:pt x="1148" y="2021"/>
                  </a:lnTo>
                  <a:lnTo>
                    <a:pt x="1121" y="2017"/>
                  </a:lnTo>
                  <a:lnTo>
                    <a:pt x="991" y="2005"/>
                  </a:lnTo>
                  <a:lnTo>
                    <a:pt x="861" y="1995"/>
                  </a:lnTo>
                  <a:lnTo>
                    <a:pt x="730" y="1984"/>
                  </a:lnTo>
                  <a:lnTo>
                    <a:pt x="601" y="1976"/>
                  </a:lnTo>
                  <a:lnTo>
                    <a:pt x="470" y="1968"/>
                  </a:lnTo>
                  <a:lnTo>
                    <a:pt x="389" y="1965"/>
                  </a:lnTo>
                  <a:lnTo>
                    <a:pt x="307" y="1962"/>
                  </a:lnTo>
                  <a:lnTo>
                    <a:pt x="226" y="1961"/>
                  </a:lnTo>
                  <a:lnTo>
                    <a:pt x="143" y="1959"/>
                  </a:lnTo>
                  <a:lnTo>
                    <a:pt x="62" y="1955"/>
                  </a:lnTo>
                  <a:lnTo>
                    <a:pt x="52" y="1954"/>
                  </a:lnTo>
                  <a:lnTo>
                    <a:pt x="41" y="1952"/>
                  </a:lnTo>
                  <a:lnTo>
                    <a:pt x="32" y="1948"/>
                  </a:lnTo>
                  <a:lnTo>
                    <a:pt x="22" y="1945"/>
                  </a:lnTo>
                  <a:lnTo>
                    <a:pt x="13" y="1943"/>
                  </a:lnTo>
                  <a:lnTo>
                    <a:pt x="9" y="1943"/>
                  </a:lnTo>
                  <a:lnTo>
                    <a:pt x="6" y="1944"/>
                  </a:lnTo>
                  <a:lnTo>
                    <a:pt x="2" y="1944"/>
                  </a:lnTo>
                  <a:lnTo>
                    <a:pt x="0" y="1944"/>
                  </a:lnTo>
                  <a:lnTo>
                    <a:pt x="0" y="1943"/>
                  </a:lnTo>
                  <a:lnTo>
                    <a:pt x="59" y="1882"/>
                  </a:lnTo>
                  <a:lnTo>
                    <a:pt x="118" y="1823"/>
                  </a:lnTo>
                  <a:lnTo>
                    <a:pt x="178" y="1764"/>
                  </a:lnTo>
                  <a:lnTo>
                    <a:pt x="237" y="1705"/>
                  </a:lnTo>
                  <a:lnTo>
                    <a:pt x="297" y="1646"/>
                  </a:lnTo>
                  <a:lnTo>
                    <a:pt x="426" y="1517"/>
                  </a:lnTo>
                  <a:lnTo>
                    <a:pt x="554" y="1388"/>
                  </a:lnTo>
                  <a:lnTo>
                    <a:pt x="683" y="1259"/>
                  </a:lnTo>
                  <a:lnTo>
                    <a:pt x="811" y="1130"/>
                  </a:lnTo>
                  <a:lnTo>
                    <a:pt x="940" y="1002"/>
                  </a:lnTo>
                  <a:lnTo>
                    <a:pt x="1046" y="898"/>
                  </a:lnTo>
                  <a:lnTo>
                    <a:pt x="1152" y="793"/>
                  </a:lnTo>
                  <a:lnTo>
                    <a:pt x="1258" y="689"/>
                  </a:lnTo>
                  <a:lnTo>
                    <a:pt x="1365" y="586"/>
                  </a:lnTo>
                  <a:lnTo>
                    <a:pt x="1473" y="483"/>
                  </a:lnTo>
                  <a:lnTo>
                    <a:pt x="1570" y="387"/>
                  </a:lnTo>
                  <a:lnTo>
                    <a:pt x="1668" y="292"/>
                  </a:lnTo>
                  <a:lnTo>
                    <a:pt x="1767" y="197"/>
                  </a:lnTo>
                  <a:lnTo>
                    <a:pt x="1866" y="104"/>
                  </a:lnTo>
                  <a:lnTo>
                    <a:pt x="1967" y="12"/>
                  </a:lnTo>
                  <a:lnTo>
                    <a:pt x="1975" y="7"/>
                  </a:lnTo>
                  <a:lnTo>
                    <a:pt x="1985" y="2"/>
                  </a:lnTo>
                  <a:lnTo>
                    <a:pt x="1996" y="1"/>
                  </a:lnTo>
                  <a:lnTo>
                    <a:pt x="2006" y="0"/>
                  </a:lnTo>
                  <a:lnTo>
                    <a:pt x="2017" y="0"/>
                  </a:lnTo>
                  <a:lnTo>
                    <a:pt x="2091" y="2"/>
                  </a:lnTo>
                  <a:lnTo>
                    <a:pt x="2165" y="7"/>
                  </a:lnTo>
                  <a:lnTo>
                    <a:pt x="2239" y="12"/>
                  </a:lnTo>
                  <a:lnTo>
                    <a:pt x="2313" y="18"/>
                  </a:lnTo>
                  <a:lnTo>
                    <a:pt x="2387" y="24"/>
                  </a:lnTo>
                  <a:lnTo>
                    <a:pt x="2432" y="27"/>
                  </a:lnTo>
                  <a:lnTo>
                    <a:pt x="2478" y="31"/>
                  </a:lnTo>
                  <a:lnTo>
                    <a:pt x="2522" y="36"/>
                  </a:lnTo>
                  <a:lnTo>
                    <a:pt x="2567" y="41"/>
                  </a:lnTo>
                  <a:lnTo>
                    <a:pt x="2611" y="49"/>
                  </a:lnTo>
                  <a:lnTo>
                    <a:pt x="2638" y="55"/>
                  </a:lnTo>
                  <a:lnTo>
                    <a:pt x="2666" y="65"/>
                  </a:lnTo>
                  <a:lnTo>
                    <a:pt x="2694" y="74"/>
                  </a:lnTo>
                  <a:lnTo>
                    <a:pt x="2721" y="85"/>
                  </a:lnTo>
                  <a:lnTo>
                    <a:pt x="2746" y="98"/>
                  </a:lnTo>
                  <a:lnTo>
                    <a:pt x="2780" y="119"/>
                  </a:lnTo>
                  <a:lnTo>
                    <a:pt x="2811" y="143"/>
                  </a:lnTo>
                  <a:lnTo>
                    <a:pt x="2842" y="168"/>
                  </a:lnTo>
                  <a:lnTo>
                    <a:pt x="2874" y="191"/>
                  </a:lnTo>
                  <a:lnTo>
                    <a:pt x="2907" y="210"/>
                  </a:lnTo>
                  <a:lnTo>
                    <a:pt x="2950" y="229"/>
                  </a:lnTo>
                  <a:lnTo>
                    <a:pt x="2994" y="244"/>
                  </a:lnTo>
                  <a:lnTo>
                    <a:pt x="3039" y="258"/>
                  </a:lnTo>
                  <a:lnTo>
                    <a:pt x="3084" y="271"/>
                  </a:lnTo>
                  <a:lnTo>
                    <a:pt x="3129" y="285"/>
                  </a:lnTo>
                  <a:lnTo>
                    <a:pt x="3168" y="294"/>
                  </a:lnTo>
                  <a:lnTo>
                    <a:pt x="3205" y="302"/>
                  </a:lnTo>
                  <a:lnTo>
                    <a:pt x="3243" y="310"/>
                  </a:lnTo>
                  <a:lnTo>
                    <a:pt x="3280" y="321"/>
                  </a:lnTo>
                  <a:lnTo>
                    <a:pt x="3316" y="333"/>
                  </a:lnTo>
                  <a:lnTo>
                    <a:pt x="3363" y="359"/>
                  </a:lnTo>
                  <a:lnTo>
                    <a:pt x="3410" y="387"/>
                  </a:lnTo>
                  <a:lnTo>
                    <a:pt x="3456" y="417"/>
                  </a:lnTo>
                  <a:lnTo>
                    <a:pt x="3502" y="446"/>
                  </a:lnTo>
                  <a:lnTo>
                    <a:pt x="3551" y="470"/>
                  </a:lnTo>
                  <a:lnTo>
                    <a:pt x="3589" y="485"/>
                  </a:lnTo>
                  <a:lnTo>
                    <a:pt x="3627" y="498"/>
                  </a:lnTo>
                  <a:lnTo>
                    <a:pt x="3668" y="509"/>
                  </a:lnTo>
                  <a:lnTo>
                    <a:pt x="3707" y="516"/>
                  </a:lnTo>
                  <a:lnTo>
                    <a:pt x="3749" y="520"/>
                  </a:lnTo>
                  <a:lnTo>
                    <a:pt x="3801" y="516"/>
                  </a:lnTo>
                  <a:lnTo>
                    <a:pt x="3852" y="507"/>
                  </a:lnTo>
                  <a:lnTo>
                    <a:pt x="3904" y="496"/>
                  </a:lnTo>
                  <a:lnTo>
                    <a:pt x="3956" y="486"/>
                  </a:lnTo>
                  <a:lnTo>
                    <a:pt x="4008" y="483"/>
                  </a:lnTo>
                  <a:lnTo>
                    <a:pt x="4053" y="485"/>
                  </a:lnTo>
                  <a:lnTo>
                    <a:pt x="4097" y="492"/>
                  </a:lnTo>
                  <a:lnTo>
                    <a:pt x="4142" y="501"/>
                  </a:lnTo>
                  <a:lnTo>
                    <a:pt x="4186" y="511"/>
                  </a:lnTo>
                  <a:lnTo>
                    <a:pt x="4230" y="520"/>
                  </a:lnTo>
                  <a:lnTo>
                    <a:pt x="4278" y="528"/>
                  </a:lnTo>
                  <a:lnTo>
                    <a:pt x="4324" y="537"/>
                  </a:lnTo>
                  <a:lnTo>
                    <a:pt x="4372" y="546"/>
                  </a:lnTo>
                  <a:lnTo>
                    <a:pt x="4418" y="553"/>
                  </a:lnTo>
                  <a:lnTo>
                    <a:pt x="4466" y="557"/>
                  </a:lnTo>
                  <a:lnTo>
                    <a:pt x="4545" y="557"/>
                  </a:lnTo>
                  <a:lnTo>
                    <a:pt x="4624" y="553"/>
                  </a:lnTo>
                  <a:lnTo>
                    <a:pt x="4704" y="549"/>
                  </a:lnTo>
                  <a:lnTo>
                    <a:pt x="4783" y="541"/>
                  </a:lnTo>
                  <a:lnTo>
                    <a:pt x="4862" y="531"/>
                  </a:lnTo>
                  <a:lnTo>
                    <a:pt x="4956" y="516"/>
                  </a:lnTo>
                  <a:lnTo>
                    <a:pt x="5051" y="497"/>
                  </a:lnTo>
                  <a:lnTo>
                    <a:pt x="5145" y="477"/>
                  </a:lnTo>
                  <a:lnTo>
                    <a:pt x="5240" y="458"/>
                  </a:lnTo>
                  <a:lnTo>
                    <a:pt x="5335" y="446"/>
                  </a:lnTo>
                  <a:lnTo>
                    <a:pt x="5442" y="439"/>
                  </a:lnTo>
                  <a:lnTo>
                    <a:pt x="5548" y="438"/>
                  </a:lnTo>
                  <a:lnTo>
                    <a:pt x="5655" y="439"/>
                  </a:lnTo>
                  <a:lnTo>
                    <a:pt x="5761" y="439"/>
                  </a:lnTo>
                  <a:lnTo>
                    <a:pt x="5867" y="433"/>
                  </a:lnTo>
                  <a:lnTo>
                    <a:pt x="5957" y="423"/>
                  </a:lnTo>
                  <a:lnTo>
                    <a:pt x="6046" y="410"/>
                  </a:lnTo>
                  <a:lnTo>
                    <a:pt x="6135" y="395"/>
                  </a:lnTo>
                  <a:lnTo>
                    <a:pt x="6224" y="377"/>
                  </a:lnTo>
                  <a:lnTo>
                    <a:pt x="6312" y="359"/>
                  </a:lnTo>
                  <a:lnTo>
                    <a:pt x="6377" y="343"/>
                  </a:lnTo>
                  <a:lnTo>
                    <a:pt x="6441" y="325"/>
                  </a:lnTo>
                  <a:lnTo>
                    <a:pt x="6506" y="307"/>
                  </a:lnTo>
                  <a:lnTo>
                    <a:pt x="6569" y="288"/>
                  </a:lnTo>
                  <a:lnTo>
                    <a:pt x="6634" y="272"/>
                  </a:lnTo>
                  <a:lnTo>
                    <a:pt x="6705" y="256"/>
                  </a:lnTo>
                  <a:lnTo>
                    <a:pt x="6777" y="241"/>
                  </a:lnTo>
                  <a:lnTo>
                    <a:pt x="6848" y="227"/>
                  </a:lnTo>
                  <a:lnTo>
                    <a:pt x="6920" y="213"/>
                  </a:lnTo>
                  <a:lnTo>
                    <a:pt x="6992" y="198"/>
                  </a:lnTo>
                  <a:lnTo>
                    <a:pt x="7090" y="176"/>
                  </a:lnTo>
                  <a:lnTo>
                    <a:pt x="7190" y="154"/>
                  </a:lnTo>
                  <a:lnTo>
                    <a:pt x="7288" y="132"/>
                  </a:lnTo>
                  <a:lnTo>
                    <a:pt x="7388" y="110"/>
                  </a:lnTo>
                  <a:lnTo>
                    <a:pt x="7486" y="87"/>
                  </a:lnTo>
                  <a:lnTo>
                    <a:pt x="7501" y="81"/>
                  </a:lnTo>
                  <a:lnTo>
                    <a:pt x="7516" y="74"/>
                  </a:lnTo>
                  <a:lnTo>
                    <a:pt x="7530" y="67"/>
                  </a:lnTo>
                  <a:lnTo>
                    <a:pt x="7545" y="61"/>
                  </a:lnTo>
                  <a:lnTo>
                    <a:pt x="7560" y="61"/>
                  </a:lnTo>
                  <a:lnTo>
                    <a:pt x="7615" y="76"/>
                  </a:lnTo>
                  <a:lnTo>
                    <a:pt x="7668" y="98"/>
                  </a:lnTo>
                  <a:lnTo>
                    <a:pt x="7720" y="120"/>
                  </a:lnTo>
                  <a:lnTo>
                    <a:pt x="7773" y="139"/>
                  </a:lnTo>
                  <a:lnTo>
                    <a:pt x="7828" y="148"/>
                  </a:lnTo>
                  <a:lnTo>
                    <a:pt x="7895" y="146"/>
                  </a:lnTo>
                  <a:lnTo>
                    <a:pt x="7962" y="134"/>
                  </a:lnTo>
                  <a:lnTo>
                    <a:pt x="8029" y="118"/>
                  </a:lnTo>
                  <a:lnTo>
                    <a:pt x="8095" y="102"/>
                  </a:lnTo>
                  <a:lnTo>
                    <a:pt x="8162" y="87"/>
                  </a:lnTo>
                  <a:lnTo>
                    <a:pt x="8187" y="81"/>
                  </a:lnTo>
                  <a:lnTo>
                    <a:pt x="8211" y="75"/>
                  </a:lnTo>
                  <a:lnTo>
                    <a:pt x="8237" y="69"/>
                  </a:lnTo>
                  <a:lnTo>
                    <a:pt x="8261" y="65"/>
                  </a:lnTo>
                  <a:lnTo>
                    <a:pt x="8286" y="61"/>
                  </a:lnTo>
                  <a:lnTo>
                    <a:pt x="8305" y="60"/>
                  </a:lnTo>
                  <a:lnTo>
                    <a:pt x="8323" y="59"/>
                  </a:lnTo>
                  <a:lnTo>
                    <a:pt x="8343" y="59"/>
                  </a:lnTo>
                  <a:lnTo>
                    <a:pt x="8359" y="63"/>
                  </a:lnTo>
                  <a:lnTo>
                    <a:pt x="8372" y="74"/>
                  </a:lnTo>
                  <a:lnTo>
                    <a:pt x="8384" y="96"/>
                  </a:lnTo>
                  <a:lnTo>
                    <a:pt x="8391" y="120"/>
                  </a:lnTo>
                  <a:lnTo>
                    <a:pt x="8392" y="147"/>
                  </a:lnTo>
                  <a:lnTo>
                    <a:pt x="8389" y="172"/>
                  </a:lnTo>
                  <a:lnTo>
                    <a:pt x="8385" y="198"/>
                  </a:lnTo>
                  <a:lnTo>
                    <a:pt x="8377" y="214"/>
                  </a:lnTo>
                  <a:lnTo>
                    <a:pt x="8364" y="229"/>
                  </a:lnTo>
                  <a:lnTo>
                    <a:pt x="8348" y="242"/>
                  </a:lnTo>
                  <a:lnTo>
                    <a:pt x="8334" y="256"/>
                  </a:lnTo>
                  <a:lnTo>
                    <a:pt x="8323" y="272"/>
                  </a:lnTo>
                  <a:lnTo>
                    <a:pt x="8321" y="283"/>
                  </a:lnTo>
                  <a:lnTo>
                    <a:pt x="8322" y="296"/>
                  </a:lnTo>
                  <a:lnTo>
                    <a:pt x="8325" y="310"/>
                  </a:lnTo>
                  <a:lnTo>
                    <a:pt x="8326" y="322"/>
                  </a:lnTo>
                  <a:lnTo>
                    <a:pt x="8323" y="333"/>
                  </a:lnTo>
                  <a:lnTo>
                    <a:pt x="8272" y="427"/>
                  </a:lnTo>
                  <a:lnTo>
                    <a:pt x="8222" y="521"/>
                  </a:lnTo>
                  <a:lnTo>
                    <a:pt x="8167" y="613"/>
                  </a:lnTo>
                  <a:lnTo>
                    <a:pt x="8107" y="699"/>
                  </a:lnTo>
                  <a:lnTo>
                    <a:pt x="8039" y="779"/>
                  </a:lnTo>
                  <a:lnTo>
                    <a:pt x="7956" y="852"/>
                  </a:lnTo>
                  <a:lnTo>
                    <a:pt x="7866" y="916"/>
                  </a:lnTo>
                  <a:lnTo>
                    <a:pt x="7771" y="974"/>
                  </a:lnTo>
                  <a:lnTo>
                    <a:pt x="7675" y="1031"/>
                  </a:lnTo>
                  <a:lnTo>
                    <a:pt x="7580" y="1089"/>
                  </a:lnTo>
                  <a:lnTo>
                    <a:pt x="7533" y="1121"/>
                  </a:lnTo>
                  <a:lnTo>
                    <a:pt x="7484" y="1152"/>
                  </a:lnTo>
                  <a:lnTo>
                    <a:pt x="7435" y="1184"/>
                  </a:lnTo>
                  <a:lnTo>
                    <a:pt x="7386" y="1212"/>
                  </a:lnTo>
                  <a:lnTo>
                    <a:pt x="7333" y="1237"/>
                  </a:lnTo>
                  <a:lnTo>
                    <a:pt x="7299" y="1246"/>
                  </a:lnTo>
                  <a:lnTo>
                    <a:pt x="7261" y="1249"/>
                  </a:lnTo>
                  <a:lnTo>
                    <a:pt x="7223" y="1250"/>
                  </a:lnTo>
                  <a:lnTo>
                    <a:pt x="7189" y="1257"/>
                  </a:lnTo>
                  <a:lnTo>
                    <a:pt x="7160" y="1274"/>
                  </a:lnTo>
                </a:path>
              </a:pathLst>
            </a:custGeom>
            <a:solidFill>
              <a:srgbClr val="96969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"/>
            <p:cNvSpPr>
              <a:spLocks/>
            </p:cNvSpPr>
            <p:nvPr/>
          </p:nvSpPr>
          <p:spPr bwMode="auto">
            <a:xfrm>
              <a:off x="728" y="1366"/>
              <a:ext cx="2647" cy="567"/>
            </a:xfrm>
            <a:custGeom>
              <a:avLst/>
              <a:gdLst>
                <a:gd name="T0" fmla="*/ 5490 w 7940"/>
                <a:gd name="T1" fmla="*/ 1164 h 1701"/>
                <a:gd name="T2" fmla="*/ 5127 w 7940"/>
                <a:gd name="T3" fmla="*/ 1374 h 1701"/>
                <a:gd name="T4" fmla="*/ 4969 w 7940"/>
                <a:gd name="T5" fmla="*/ 1532 h 1701"/>
                <a:gd name="T6" fmla="*/ 4708 w 7940"/>
                <a:gd name="T7" fmla="*/ 1606 h 1701"/>
                <a:gd name="T8" fmla="*/ 4082 w 7940"/>
                <a:gd name="T9" fmla="*/ 1635 h 1701"/>
                <a:gd name="T10" fmla="*/ 3586 w 7940"/>
                <a:gd name="T11" fmla="*/ 1585 h 1701"/>
                <a:gd name="T12" fmla="*/ 3306 w 7940"/>
                <a:gd name="T13" fmla="*/ 1534 h 1701"/>
                <a:gd name="T14" fmla="*/ 3033 w 7940"/>
                <a:gd name="T15" fmla="*/ 1556 h 1701"/>
                <a:gd name="T16" fmla="*/ 2774 w 7940"/>
                <a:gd name="T17" fmla="*/ 1520 h 1701"/>
                <a:gd name="T18" fmla="*/ 2457 w 7940"/>
                <a:gd name="T19" fmla="*/ 1514 h 1701"/>
                <a:gd name="T20" fmla="*/ 2187 w 7940"/>
                <a:gd name="T21" fmla="*/ 1572 h 1701"/>
                <a:gd name="T22" fmla="*/ 1854 w 7940"/>
                <a:gd name="T23" fmla="*/ 1637 h 1701"/>
                <a:gd name="T24" fmla="*/ 1425 w 7940"/>
                <a:gd name="T25" fmla="*/ 1626 h 1701"/>
                <a:gd name="T26" fmla="*/ 1225 w 7940"/>
                <a:gd name="T27" fmla="*/ 1634 h 1701"/>
                <a:gd name="T28" fmla="*/ 933 w 7940"/>
                <a:gd name="T29" fmla="*/ 1656 h 1701"/>
                <a:gd name="T30" fmla="*/ 601 w 7940"/>
                <a:gd name="T31" fmla="*/ 1646 h 1701"/>
                <a:gd name="T32" fmla="*/ 237 w 7940"/>
                <a:gd name="T33" fmla="*/ 1699 h 1701"/>
                <a:gd name="T34" fmla="*/ 74 w 7940"/>
                <a:gd name="T35" fmla="*/ 1700 h 1701"/>
                <a:gd name="T36" fmla="*/ 0 w 7940"/>
                <a:gd name="T37" fmla="*/ 1675 h 1701"/>
                <a:gd name="T38" fmla="*/ 214 w 7940"/>
                <a:gd name="T39" fmla="*/ 1440 h 1701"/>
                <a:gd name="T40" fmla="*/ 1021 w 7940"/>
                <a:gd name="T41" fmla="*/ 619 h 1701"/>
                <a:gd name="T42" fmla="*/ 1460 w 7940"/>
                <a:gd name="T43" fmla="*/ 204 h 1701"/>
                <a:gd name="T44" fmla="*/ 1626 w 7940"/>
                <a:gd name="T45" fmla="*/ 176 h 1701"/>
                <a:gd name="T46" fmla="*/ 1870 w 7940"/>
                <a:gd name="T47" fmla="*/ 115 h 1701"/>
                <a:gd name="T48" fmla="*/ 2056 w 7940"/>
                <a:gd name="T49" fmla="*/ 75 h 1701"/>
                <a:gd name="T50" fmla="*/ 2037 w 7940"/>
                <a:gd name="T51" fmla="*/ 272 h 1701"/>
                <a:gd name="T52" fmla="*/ 2313 w 7940"/>
                <a:gd name="T53" fmla="*/ 260 h 1701"/>
                <a:gd name="T54" fmla="*/ 2650 w 7940"/>
                <a:gd name="T55" fmla="*/ 254 h 1701"/>
                <a:gd name="T56" fmla="*/ 2882 w 7940"/>
                <a:gd name="T57" fmla="*/ 262 h 1701"/>
                <a:gd name="T58" fmla="*/ 3101 w 7940"/>
                <a:gd name="T59" fmla="*/ 379 h 1701"/>
                <a:gd name="T60" fmla="*/ 3434 w 7940"/>
                <a:gd name="T61" fmla="*/ 446 h 1701"/>
                <a:gd name="T62" fmla="*/ 4153 w 7940"/>
                <a:gd name="T63" fmla="*/ 416 h 1701"/>
                <a:gd name="T64" fmla="*/ 5109 w 7940"/>
                <a:gd name="T65" fmla="*/ 373 h 1701"/>
                <a:gd name="T66" fmla="*/ 5754 w 7940"/>
                <a:gd name="T67" fmla="*/ 271 h 1701"/>
                <a:gd name="T68" fmla="*/ 6406 w 7940"/>
                <a:gd name="T69" fmla="*/ 268 h 1701"/>
                <a:gd name="T70" fmla="*/ 6895 w 7940"/>
                <a:gd name="T71" fmla="*/ 272 h 1701"/>
                <a:gd name="T72" fmla="*/ 7266 w 7940"/>
                <a:gd name="T73" fmla="*/ 219 h 1701"/>
                <a:gd name="T74" fmla="*/ 7469 w 7940"/>
                <a:gd name="T75" fmla="*/ 224 h 1701"/>
                <a:gd name="T76" fmla="*/ 7588 w 7940"/>
                <a:gd name="T77" fmla="*/ 197 h 1701"/>
                <a:gd name="T78" fmla="*/ 7598 w 7940"/>
                <a:gd name="T79" fmla="*/ 72 h 1701"/>
                <a:gd name="T80" fmla="*/ 7637 w 7940"/>
                <a:gd name="T81" fmla="*/ 13 h 1701"/>
                <a:gd name="T82" fmla="*/ 7767 w 7940"/>
                <a:gd name="T83" fmla="*/ 2 h 1701"/>
                <a:gd name="T84" fmla="*/ 7874 w 7940"/>
                <a:gd name="T85" fmla="*/ 39 h 1701"/>
                <a:gd name="T86" fmla="*/ 7940 w 7940"/>
                <a:gd name="T87" fmla="*/ 140 h 1701"/>
                <a:gd name="T88" fmla="*/ 7849 w 7940"/>
                <a:gd name="T89" fmla="*/ 327 h 1701"/>
                <a:gd name="T90" fmla="*/ 7711 w 7940"/>
                <a:gd name="T91" fmla="*/ 470 h 1701"/>
                <a:gd name="T92" fmla="*/ 7445 w 7940"/>
                <a:gd name="T93" fmla="*/ 594 h 1701"/>
                <a:gd name="T94" fmla="*/ 7254 w 7940"/>
                <a:gd name="T95" fmla="*/ 680 h 1701"/>
                <a:gd name="T96" fmla="*/ 7114 w 7940"/>
                <a:gd name="T97" fmla="*/ 827 h 1701"/>
                <a:gd name="T98" fmla="*/ 6963 w 7940"/>
                <a:gd name="T99" fmla="*/ 742 h 1701"/>
                <a:gd name="T100" fmla="*/ 6685 w 7940"/>
                <a:gd name="T101" fmla="*/ 681 h 1701"/>
                <a:gd name="T102" fmla="*/ 6483 w 7940"/>
                <a:gd name="T103" fmla="*/ 666 h 1701"/>
                <a:gd name="T104" fmla="*/ 6248 w 7940"/>
                <a:gd name="T105" fmla="*/ 742 h 1701"/>
                <a:gd name="T106" fmla="*/ 5965 w 7940"/>
                <a:gd name="T107" fmla="*/ 928 h 17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40"/>
                <a:gd name="T163" fmla="*/ 0 h 1701"/>
                <a:gd name="T164" fmla="*/ 7940 w 7940"/>
                <a:gd name="T165" fmla="*/ 1701 h 17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40" h="1701">
                  <a:moveTo>
                    <a:pt x="5886" y="966"/>
                  </a:moveTo>
                  <a:lnTo>
                    <a:pt x="5806" y="1005"/>
                  </a:lnTo>
                  <a:lnTo>
                    <a:pt x="5728" y="1043"/>
                  </a:lnTo>
                  <a:lnTo>
                    <a:pt x="5648" y="1083"/>
                  </a:lnTo>
                  <a:lnTo>
                    <a:pt x="5569" y="1123"/>
                  </a:lnTo>
                  <a:lnTo>
                    <a:pt x="5490" y="1164"/>
                  </a:lnTo>
                  <a:lnTo>
                    <a:pt x="5423" y="1199"/>
                  </a:lnTo>
                  <a:lnTo>
                    <a:pt x="5355" y="1234"/>
                  </a:lnTo>
                  <a:lnTo>
                    <a:pt x="5287" y="1270"/>
                  </a:lnTo>
                  <a:lnTo>
                    <a:pt x="5221" y="1308"/>
                  </a:lnTo>
                  <a:lnTo>
                    <a:pt x="5157" y="1350"/>
                  </a:lnTo>
                  <a:lnTo>
                    <a:pt x="5127" y="1374"/>
                  </a:lnTo>
                  <a:lnTo>
                    <a:pt x="5100" y="1401"/>
                  </a:lnTo>
                  <a:lnTo>
                    <a:pt x="5075" y="1430"/>
                  </a:lnTo>
                  <a:lnTo>
                    <a:pt x="5048" y="1459"/>
                  </a:lnTo>
                  <a:lnTo>
                    <a:pt x="5020" y="1485"/>
                  </a:lnTo>
                  <a:lnTo>
                    <a:pt x="4995" y="1509"/>
                  </a:lnTo>
                  <a:lnTo>
                    <a:pt x="4969" y="1532"/>
                  </a:lnTo>
                  <a:lnTo>
                    <a:pt x="4944" y="1554"/>
                  </a:lnTo>
                  <a:lnTo>
                    <a:pt x="4915" y="1572"/>
                  </a:lnTo>
                  <a:lnTo>
                    <a:pt x="4885" y="1585"/>
                  </a:lnTo>
                  <a:lnTo>
                    <a:pt x="4827" y="1598"/>
                  </a:lnTo>
                  <a:lnTo>
                    <a:pt x="4767" y="1604"/>
                  </a:lnTo>
                  <a:lnTo>
                    <a:pt x="4708" y="1606"/>
                  </a:lnTo>
                  <a:lnTo>
                    <a:pt x="4647" y="1607"/>
                  </a:lnTo>
                  <a:lnTo>
                    <a:pt x="4587" y="1609"/>
                  </a:lnTo>
                  <a:lnTo>
                    <a:pt x="4461" y="1617"/>
                  </a:lnTo>
                  <a:lnTo>
                    <a:pt x="4335" y="1624"/>
                  </a:lnTo>
                  <a:lnTo>
                    <a:pt x="4209" y="1631"/>
                  </a:lnTo>
                  <a:lnTo>
                    <a:pt x="4082" y="1635"/>
                  </a:lnTo>
                  <a:lnTo>
                    <a:pt x="3956" y="1635"/>
                  </a:lnTo>
                  <a:lnTo>
                    <a:pt x="3882" y="1630"/>
                  </a:lnTo>
                  <a:lnTo>
                    <a:pt x="3808" y="1621"/>
                  </a:lnTo>
                  <a:lnTo>
                    <a:pt x="3734" y="1611"/>
                  </a:lnTo>
                  <a:lnTo>
                    <a:pt x="3660" y="1598"/>
                  </a:lnTo>
                  <a:lnTo>
                    <a:pt x="3586" y="1585"/>
                  </a:lnTo>
                  <a:lnTo>
                    <a:pt x="3538" y="1576"/>
                  </a:lnTo>
                  <a:lnTo>
                    <a:pt x="3492" y="1564"/>
                  </a:lnTo>
                  <a:lnTo>
                    <a:pt x="3444" y="1551"/>
                  </a:lnTo>
                  <a:lnTo>
                    <a:pt x="3398" y="1542"/>
                  </a:lnTo>
                  <a:lnTo>
                    <a:pt x="3351" y="1535"/>
                  </a:lnTo>
                  <a:lnTo>
                    <a:pt x="3306" y="1534"/>
                  </a:lnTo>
                  <a:lnTo>
                    <a:pt x="3262" y="1536"/>
                  </a:lnTo>
                  <a:lnTo>
                    <a:pt x="3216" y="1540"/>
                  </a:lnTo>
                  <a:lnTo>
                    <a:pt x="3172" y="1544"/>
                  </a:lnTo>
                  <a:lnTo>
                    <a:pt x="3127" y="1548"/>
                  </a:lnTo>
                  <a:lnTo>
                    <a:pt x="3081" y="1551"/>
                  </a:lnTo>
                  <a:lnTo>
                    <a:pt x="3033" y="1556"/>
                  </a:lnTo>
                  <a:lnTo>
                    <a:pt x="2987" y="1561"/>
                  </a:lnTo>
                  <a:lnTo>
                    <a:pt x="2940" y="1563"/>
                  </a:lnTo>
                  <a:lnTo>
                    <a:pt x="2892" y="1560"/>
                  </a:lnTo>
                  <a:lnTo>
                    <a:pt x="2853" y="1551"/>
                  </a:lnTo>
                  <a:lnTo>
                    <a:pt x="2813" y="1536"/>
                  </a:lnTo>
                  <a:lnTo>
                    <a:pt x="2774" y="1520"/>
                  </a:lnTo>
                  <a:lnTo>
                    <a:pt x="2735" y="1506"/>
                  </a:lnTo>
                  <a:lnTo>
                    <a:pt x="2695" y="1498"/>
                  </a:lnTo>
                  <a:lnTo>
                    <a:pt x="2635" y="1497"/>
                  </a:lnTo>
                  <a:lnTo>
                    <a:pt x="2576" y="1499"/>
                  </a:lnTo>
                  <a:lnTo>
                    <a:pt x="2516" y="1506"/>
                  </a:lnTo>
                  <a:lnTo>
                    <a:pt x="2457" y="1514"/>
                  </a:lnTo>
                  <a:lnTo>
                    <a:pt x="2398" y="1522"/>
                  </a:lnTo>
                  <a:lnTo>
                    <a:pt x="2355" y="1531"/>
                  </a:lnTo>
                  <a:lnTo>
                    <a:pt x="2313" y="1540"/>
                  </a:lnTo>
                  <a:lnTo>
                    <a:pt x="2272" y="1550"/>
                  </a:lnTo>
                  <a:lnTo>
                    <a:pt x="2230" y="1562"/>
                  </a:lnTo>
                  <a:lnTo>
                    <a:pt x="2187" y="1572"/>
                  </a:lnTo>
                  <a:lnTo>
                    <a:pt x="2138" y="1586"/>
                  </a:lnTo>
                  <a:lnTo>
                    <a:pt x="2090" y="1601"/>
                  </a:lnTo>
                  <a:lnTo>
                    <a:pt x="2040" y="1615"/>
                  </a:lnTo>
                  <a:lnTo>
                    <a:pt x="1990" y="1628"/>
                  </a:lnTo>
                  <a:lnTo>
                    <a:pt x="1940" y="1635"/>
                  </a:lnTo>
                  <a:lnTo>
                    <a:pt x="1854" y="1637"/>
                  </a:lnTo>
                  <a:lnTo>
                    <a:pt x="1766" y="1635"/>
                  </a:lnTo>
                  <a:lnTo>
                    <a:pt x="1679" y="1629"/>
                  </a:lnTo>
                  <a:lnTo>
                    <a:pt x="1592" y="1624"/>
                  </a:lnTo>
                  <a:lnTo>
                    <a:pt x="1504" y="1622"/>
                  </a:lnTo>
                  <a:lnTo>
                    <a:pt x="1465" y="1623"/>
                  </a:lnTo>
                  <a:lnTo>
                    <a:pt x="1425" y="1626"/>
                  </a:lnTo>
                  <a:lnTo>
                    <a:pt x="1386" y="1629"/>
                  </a:lnTo>
                  <a:lnTo>
                    <a:pt x="1345" y="1633"/>
                  </a:lnTo>
                  <a:lnTo>
                    <a:pt x="1306" y="1635"/>
                  </a:lnTo>
                  <a:lnTo>
                    <a:pt x="1279" y="1635"/>
                  </a:lnTo>
                  <a:lnTo>
                    <a:pt x="1252" y="1635"/>
                  </a:lnTo>
                  <a:lnTo>
                    <a:pt x="1225" y="1634"/>
                  </a:lnTo>
                  <a:lnTo>
                    <a:pt x="1197" y="1634"/>
                  </a:lnTo>
                  <a:lnTo>
                    <a:pt x="1171" y="1635"/>
                  </a:lnTo>
                  <a:lnTo>
                    <a:pt x="1110" y="1638"/>
                  </a:lnTo>
                  <a:lnTo>
                    <a:pt x="1051" y="1645"/>
                  </a:lnTo>
                  <a:lnTo>
                    <a:pt x="992" y="1651"/>
                  </a:lnTo>
                  <a:lnTo>
                    <a:pt x="933" y="1656"/>
                  </a:lnTo>
                  <a:lnTo>
                    <a:pt x="873" y="1659"/>
                  </a:lnTo>
                  <a:lnTo>
                    <a:pt x="819" y="1658"/>
                  </a:lnTo>
                  <a:lnTo>
                    <a:pt x="764" y="1655"/>
                  </a:lnTo>
                  <a:lnTo>
                    <a:pt x="710" y="1649"/>
                  </a:lnTo>
                  <a:lnTo>
                    <a:pt x="655" y="1646"/>
                  </a:lnTo>
                  <a:lnTo>
                    <a:pt x="601" y="1646"/>
                  </a:lnTo>
                  <a:lnTo>
                    <a:pt x="534" y="1653"/>
                  </a:lnTo>
                  <a:lnTo>
                    <a:pt x="468" y="1664"/>
                  </a:lnTo>
                  <a:lnTo>
                    <a:pt x="401" y="1675"/>
                  </a:lnTo>
                  <a:lnTo>
                    <a:pt x="333" y="1687"/>
                  </a:lnTo>
                  <a:lnTo>
                    <a:pt x="267" y="1696"/>
                  </a:lnTo>
                  <a:lnTo>
                    <a:pt x="237" y="1699"/>
                  </a:lnTo>
                  <a:lnTo>
                    <a:pt x="207" y="1699"/>
                  </a:lnTo>
                  <a:lnTo>
                    <a:pt x="178" y="1697"/>
                  </a:lnTo>
                  <a:lnTo>
                    <a:pt x="148" y="1696"/>
                  </a:lnTo>
                  <a:lnTo>
                    <a:pt x="118" y="1696"/>
                  </a:lnTo>
                  <a:lnTo>
                    <a:pt x="96" y="1697"/>
                  </a:lnTo>
                  <a:lnTo>
                    <a:pt x="74" y="1700"/>
                  </a:lnTo>
                  <a:lnTo>
                    <a:pt x="51" y="1701"/>
                  </a:lnTo>
                  <a:lnTo>
                    <a:pt x="29" y="1701"/>
                  </a:lnTo>
                  <a:lnTo>
                    <a:pt x="7" y="1696"/>
                  </a:lnTo>
                  <a:lnTo>
                    <a:pt x="2" y="1692"/>
                  </a:lnTo>
                  <a:lnTo>
                    <a:pt x="0" y="1685"/>
                  </a:lnTo>
                  <a:lnTo>
                    <a:pt x="0" y="1675"/>
                  </a:lnTo>
                  <a:lnTo>
                    <a:pt x="3" y="1666"/>
                  </a:lnTo>
                  <a:lnTo>
                    <a:pt x="7" y="1659"/>
                  </a:lnTo>
                  <a:lnTo>
                    <a:pt x="57" y="1602"/>
                  </a:lnTo>
                  <a:lnTo>
                    <a:pt x="109" y="1548"/>
                  </a:lnTo>
                  <a:lnTo>
                    <a:pt x="161" y="1493"/>
                  </a:lnTo>
                  <a:lnTo>
                    <a:pt x="214" y="1440"/>
                  </a:lnTo>
                  <a:lnTo>
                    <a:pt x="267" y="1387"/>
                  </a:lnTo>
                  <a:lnTo>
                    <a:pt x="418" y="1233"/>
                  </a:lnTo>
                  <a:lnTo>
                    <a:pt x="567" y="1079"/>
                  </a:lnTo>
                  <a:lnTo>
                    <a:pt x="719" y="925"/>
                  </a:lnTo>
                  <a:lnTo>
                    <a:pt x="869" y="772"/>
                  </a:lnTo>
                  <a:lnTo>
                    <a:pt x="1021" y="619"/>
                  </a:lnTo>
                  <a:lnTo>
                    <a:pt x="1103" y="535"/>
                  </a:lnTo>
                  <a:lnTo>
                    <a:pt x="1186" y="451"/>
                  </a:lnTo>
                  <a:lnTo>
                    <a:pt x="1268" y="367"/>
                  </a:lnTo>
                  <a:lnTo>
                    <a:pt x="1352" y="286"/>
                  </a:lnTo>
                  <a:lnTo>
                    <a:pt x="1443" y="211"/>
                  </a:lnTo>
                  <a:lnTo>
                    <a:pt x="1460" y="204"/>
                  </a:lnTo>
                  <a:lnTo>
                    <a:pt x="1480" y="204"/>
                  </a:lnTo>
                  <a:lnTo>
                    <a:pt x="1500" y="209"/>
                  </a:lnTo>
                  <a:lnTo>
                    <a:pt x="1521" y="212"/>
                  </a:lnTo>
                  <a:lnTo>
                    <a:pt x="1541" y="211"/>
                  </a:lnTo>
                  <a:lnTo>
                    <a:pt x="1584" y="196"/>
                  </a:lnTo>
                  <a:lnTo>
                    <a:pt x="1626" y="176"/>
                  </a:lnTo>
                  <a:lnTo>
                    <a:pt x="1667" y="156"/>
                  </a:lnTo>
                  <a:lnTo>
                    <a:pt x="1709" y="138"/>
                  </a:lnTo>
                  <a:lnTo>
                    <a:pt x="1752" y="124"/>
                  </a:lnTo>
                  <a:lnTo>
                    <a:pt x="1790" y="117"/>
                  </a:lnTo>
                  <a:lnTo>
                    <a:pt x="1830" y="115"/>
                  </a:lnTo>
                  <a:lnTo>
                    <a:pt x="1870" y="115"/>
                  </a:lnTo>
                  <a:lnTo>
                    <a:pt x="1910" y="115"/>
                  </a:lnTo>
                  <a:lnTo>
                    <a:pt x="1950" y="111"/>
                  </a:lnTo>
                  <a:lnTo>
                    <a:pt x="1976" y="103"/>
                  </a:lnTo>
                  <a:lnTo>
                    <a:pt x="2005" y="90"/>
                  </a:lnTo>
                  <a:lnTo>
                    <a:pt x="2033" y="78"/>
                  </a:lnTo>
                  <a:lnTo>
                    <a:pt x="2056" y="75"/>
                  </a:lnTo>
                  <a:lnTo>
                    <a:pt x="2074" y="87"/>
                  </a:lnTo>
                  <a:lnTo>
                    <a:pt x="2077" y="123"/>
                  </a:lnTo>
                  <a:lnTo>
                    <a:pt x="2060" y="163"/>
                  </a:lnTo>
                  <a:lnTo>
                    <a:pt x="2039" y="204"/>
                  </a:lnTo>
                  <a:lnTo>
                    <a:pt x="2026" y="241"/>
                  </a:lnTo>
                  <a:lnTo>
                    <a:pt x="2037" y="272"/>
                  </a:lnTo>
                  <a:lnTo>
                    <a:pt x="2070" y="291"/>
                  </a:lnTo>
                  <a:lnTo>
                    <a:pt x="2112" y="290"/>
                  </a:lnTo>
                  <a:lnTo>
                    <a:pt x="2156" y="279"/>
                  </a:lnTo>
                  <a:lnTo>
                    <a:pt x="2202" y="267"/>
                  </a:lnTo>
                  <a:lnTo>
                    <a:pt x="2246" y="261"/>
                  </a:lnTo>
                  <a:lnTo>
                    <a:pt x="2313" y="260"/>
                  </a:lnTo>
                  <a:lnTo>
                    <a:pt x="2380" y="260"/>
                  </a:lnTo>
                  <a:lnTo>
                    <a:pt x="2446" y="261"/>
                  </a:lnTo>
                  <a:lnTo>
                    <a:pt x="2514" y="261"/>
                  </a:lnTo>
                  <a:lnTo>
                    <a:pt x="2581" y="261"/>
                  </a:lnTo>
                  <a:lnTo>
                    <a:pt x="2615" y="258"/>
                  </a:lnTo>
                  <a:lnTo>
                    <a:pt x="2650" y="254"/>
                  </a:lnTo>
                  <a:lnTo>
                    <a:pt x="2684" y="250"/>
                  </a:lnTo>
                  <a:lnTo>
                    <a:pt x="2719" y="248"/>
                  </a:lnTo>
                  <a:lnTo>
                    <a:pt x="2753" y="248"/>
                  </a:lnTo>
                  <a:lnTo>
                    <a:pt x="2796" y="251"/>
                  </a:lnTo>
                  <a:lnTo>
                    <a:pt x="2839" y="255"/>
                  </a:lnTo>
                  <a:lnTo>
                    <a:pt x="2882" y="262"/>
                  </a:lnTo>
                  <a:lnTo>
                    <a:pt x="2923" y="271"/>
                  </a:lnTo>
                  <a:lnTo>
                    <a:pt x="2964" y="285"/>
                  </a:lnTo>
                  <a:lnTo>
                    <a:pt x="3000" y="304"/>
                  </a:lnTo>
                  <a:lnTo>
                    <a:pt x="3033" y="328"/>
                  </a:lnTo>
                  <a:lnTo>
                    <a:pt x="3067" y="355"/>
                  </a:lnTo>
                  <a:lnTo>
                    <a:pt x="3101" y="379"/>
                  </a:lnTo>
                  <a:lnTo>
                    <a:pt x="3136" y="396"/>
                  </a:lnTo>
                  <a:lnTo>
                    <a:pt x="3194" y="414"/>
                  </a:lnTo>
                  <a:lnTo>
                    <a:pt x="3253" y="428"/>
                  </a:lnTo>
                  <a:lnTo>
                    <a:pt x="3314" y="437"/>
                  </a:lnTo>
                  <a:lnTo>
                    <a:pt x="3374" y="443"/>
                  </a:lnTo>
                  <a:lnTo>
                    <a:pt x="3434" y="446"/>
                  </a:lnTo>
                  <a:lnTo>
                    <a:pt x="3543" y="446"/>
                  </a:lnTo>
                  <a:lnTo>
                    <a:pt x="3652" y="442"/>
                  </a:lnTo>
                  <a:lnTo>
                    <a:pt x="3761" y="435"/>
                  </a:lnTo>
                  <a:lnTo>
                    <a:pt x="3869" y="426"/>
                  </a:lnTo>
                  <a:lnTo>
                    <a:pt x="3978" y="421"/>
                  </a:lnTo>
                  <a:lnTo>
                    <a:pt x="4153" y="416"/>
                  </a:lnTo>
                  <a:lnTo>
                    <a:pt x="4328" y="414"/>
                  </a:lnTo>
                  <a:lnTo>
                    <a:pt x="4503" y="410"/>
                  </a:lnTo>
                  <a:lnTo>
                    <a:pt x="4678" y="406"/>
                  </a:lnTo>
                  <a:lnTo>
                    <a:pt x="4852" y="396"/>
                  </a:lnTo>
                  <a:lnTo>
                    <a:pt x="4981" y="386"/>
                  </a:lnTo>
                  <a:lnTo>
                    <a:pt x="5109" y="373"/>
                  </a:lnTo>
                  <a:lnTo>
                    <a:pt x="5238" y="357"/>
                  </a:lnTo>
                  <a:lnTo>
                    <a:pt x="5366" y="340"/>
                  </a:lnTo>
                  <a:lnTo>
                    <a:pt x="5495" y="322"/>
                  </a:lnTo>
                  <a:lnTo>
                    <a:pt x="5582" y="307"/>
                  </a:lnTo>
                  <a:lnTo>
                    <a:pt x="5669" y="290"/>
                  </a:lnTo>
                  <a:lnTo>
                    <a:pt x="5754" y="271"/>
                  </a:lnTo>
                  <a:lnTo>
                    <a:pt x="5841" y="256"/>
                  </a:lnTo>
                  <a:lnTo>
                    <a:pt x="5928" y="248"/>
                  </a:lnTo>
                  <a:lnTo>
                    <a:pt x="6047" y="247"/>
                  </a:lnTo>
                  <a:lnTo>
                    <a:pt x="6167" y="251"/>
                  </a:lnTo>
                  <a:lnTo>
                    <a:pt x="6286" y="258"/>
                  </a:lnTo>
                  <a:lnTo>
                    <a:pt x="6406" y="268"/>
                  </a:lnTo>
                  <a:lnTo>
                    <a:pt x="6525" y="272"/>
                  </a:lnTo>
                  <a:lnTo>
                    <a:pt x="6600" y="275"/>
                  </a:lnTo>
                  <a:lnTo>
                    <a:pt x="6673" y="277"/>
                  </a:lnTo>
                  <a:lnTo>
                    <a:pt x="6747" y="277"/>
                  </a:lnTo>
                  <a:lnTo>
                    <a:pt x="6821" y="276"/>
                  </a:lnTo>
                  <a:lnTo>
                    <a:pt x="6895" y="272"/>
                  </a:lnTo>
                  <a:lnTo>
                    <a:pt x="6962" y="265"/>
                  </a:lnTo>
                  <a:lnTo>
                    <a:pt x="7029" y="256"/>
                  </a:lnTo>
                  <a:lnTo>
                    <a:pt x="7095" y="245"/>
                  </a:lnTo>
                  <a:lnTo>
                    <a:pt x="7162" y="233"/>
                  </a:lnTo>
                  <a:lnTo>
                    <a:pt x="7229" y="224"/>
                  </a:lnTo>
                  <a:lnTo>
                    <a:pt x="7266" y="219"/>
                  </a:lnTo>
                  <a:lnTo>
                    <a:pt x="7304" y="214"/>
                  </a:lnTo>
                  <a:lnTo>
                    <a:pt x="7341" y="212"/>
                  </a:lnTo>
                  <a:lnTo>
                    <a:pt x="7378" y="211"/>
                  </a:lnTo>
                  <a:lnTo>
                    <a:pt x="7415" y="211"/>
                  </a:lnTo>
                  <a:lnTo>
                    <a:pt x="7442" y="216"/>
                  </a:lnTo>
                  <a:lnTo>
                    <a:pt x="7469" y="224"/>
                  </a:lnTo>
                  <a:lnTo>
                    <a:pt x="7497" y="233"/>
                  </a:lnTo>
                  <a:lnTo>
                    <a:pt x="7524" y="238"/>
                  </a:lnTo>
                  <a:lnTo>
                    <a:pt x="7551" y="235"/>
                  </a:lnTo>
                  <a:lnTo>
                    <a:pt x="7566" y="227"/>
                  </a:lnTo>
                  <a:lnTo>
                    <a:pt x="7578" y="214"/>
                  </a:lnTo>
                  <a:lnTo>
                    <a:pt x="7588" y="197"/>
                  </a:lnTo>
                  <a:lnTo>
                    <a:pt x="7595" y="180"/>
                  </a:lnTo>
                  <a:lnTo>
                    <a:pt x="7600" y="161"/>
                  </a:lnTo>
                  <a:lnTo>
                    <a:pt x="7603" y="139"/>
                  </a:lnTo>
                  <a:lnTo>
                    <a:pt x="7602" y="117"/>
                  </a:lnTo>
                  <a:lnTo>
                    <a:pt x="7599" y="94"/>
                  </a:lnTo>
                  <a:lnTo>
                    <a:pt x="7598" y="72"/>
                  </a:lnTo>
                  <a:lnTo>
                    <a:pt x="7600" y="50"/>
                  </a:lnTo>
                  <a:lnTo>
                    <a:pt x="7605" y="39"/>
                  </a:lnTo>
                  <a:lnTo>
                    <a:pt x="7610" y="31"/>
                  </a:lnTo>
                  <a:lnTo>
                    <a:pt x="7618" y="23"/>
                  </a:lnTo>
                  <a:lnTo>
                    <a:pt x="7628" y="17"/>
                  </a:lnTo>
                  <a:lnTo>
                    <a:pt x="7637" y="13"/>
                  </a:lnTo>
                  <a:lnTo>
                    <a:pt x="7659" y="7"/>
                  </a:lnTo>
                  <a:lnTo>
                    <a:pt x="7681" y="2"/>
                  </a:lnTo>
                  <a:lnTo>
                    <a:pt x="7704" y="0"/>
                  </a:lnTo>
                  <a:lnTo>
                    <a:pt x="7726" y="0"/>
                  </a:lnTo>
                  <a:lnTo>
                    <a:pt x="7749" y="0"/>
                  </a:lnTo>
                  <a:lnTo>
                    <a:pt x="7767" y="2"/>
                  </a:lnTo>
                  <a:lnTo>
                    <a:pt x="7784" y="6"/>
                  </a:lnTo>
                  <a:lnTo>
                    <a:pt x="7801" y="12"/>
                  </a:lnTo>
                  <a:lnTo>
                    <a:pt x="7819" y="19"/>
                  </a:lnTo>
                  <a:lnTo>
                    <a:pt x="7835" y="26"/>
                  </a:lnTo>
                  <a:lnTo>
                    <a:pt x="7855" y="33"/>
                  </a:lnTo>
                  <a:lnTo>
                    <a:pt x="7874" y="39"/>
                  </a:lnTo>
                  <a:lnTo>
                    <a:pt x="7893" y="49"/>
                  </a:lnTo>
                  <a:lnTo>
                    <a:pt x="7909" y="60"/>
                  </a:lnTo>
                  <a:lnTo>
                    <a:pt x="7922" y="74"/>
                  </a:lnTo>
                  <a:lnTo>
                    <a:pt x="7932" y="95"/>
                  </a:lnTo>
                  <a:lnTo>
                    <a:pt x="7938" y="117"/>
                  </a:lnTo>
                  <a:lnTo>
                    <a:pt x="7940" y="140"/>
                  </a:lnTo>
                  <a:lnTo>
                    <a:pt x="7939" y="163"/>
                  </a:lnTo>
                  <a:lnTo>
                    <a:pt x="7935" y="185"/>
                  </a:lnTo>
                  <a:lnTo>
                    <a:pt x="7918" y="224"/>
                  </a:lnTo>
                  <a:lnTo>
                    <a:pt x="7897" y="260"/>
                  </a:lnTo>
                  <a:lnTo>
                    <a:pt x="7874" y="293"/>
                  </a:lnTo>
                  <a:lnTo>
                    <a:pt x="7849" y="327"/>
                  </a:lnTo>
                  <a:lnTo>
                    <a:pt x="7823" y="359"/>
                  </a:lnTo>
                  <a:lnTo>
                    <a:pt x="7804" y="384"/>
                  </a:lnTo>
                  <a:lnTo>
                    <a:pt x="7783" y="408"/>
                  </a:lnTo>
                  <a:lnTo>
                    <a:pt x="7761" y="431"/>
                  </a:lnTo>
                  <a:lnTo>
                    <a:pt x="7737" y="452"/>
                  </a:lnTo>
                  <a:lnTo>
                    <a:pt x="7711" y="470"/>
                  </a:lnTo>
                  <a:lnTo>
                    <a:pt x="7667" y="497"/>
                  </a:lnTo>
                  <a:lnTo>
                    <a:pt x="7621" y="520"/>
                  </a:lnTo>
                  <a:lnTo>
                    <a:pt x="7572" y="541"/>
                  </a:lnTo>
                  <a:lnTo>
                    <a:pt x="7525" y="562"/>
                  </a:lnTo>
                  <a:lnTo>
                    <a:pt x="7476" y="582"/>
                  </a:lnTo>
                  <a:lnTo>
                    <a:pt x="7445" y="594"/>
                  </a:lnTo>
                  <a:lnTo>
                    <a:pt x="7412" y="606"/>
                  </a:lnTo>
                  <a:lnTo>
                    <a:pt x="7379" y="618"/>
                  </a:lnTo>
                  <a:lnTo>
                    <a:pt x="7348" y="629"/>
                  </a:lnTo>
                  <a:lnTo>
                    <a:pt x="7316" y="644"/>
                  </a:lnTo>
                  <a:lnTo>
                    <a:pt x="7284" y="662"/>
                  </a:lnTo>
                  <a:lnTo>
                    <a:pt x="7254" y="680"/>
                  </a:lnTo>
                  <a:lnTo>
                    <a:pt x="7224" y="700"/>
                  </a:lnTo>
                  <a:lnTo>
                    <a:pt x="7195" y="721"/>
                  </a:lnTo>
                  <a:lnTo>
                    <a:pt x="7167" y="743"/>
                  </a:lnTo>
                  <a:lnTo>
                    <a:pt x="7147" y="767"/>
                  </a:lnTo>
                  <a:lnTo>
                    <a:pt x="7130" y="797"/>
                  </a:lnTo>
                  <a:lnTo>
                    <a:pt x="7114" y="827"/>
                  </a:lnTo>
                  <a:lnTo>
                    <a:pt x="7094" y="848"/>
                  </a:lnTo>
                  <a:lnTo>
                    <a:pt x="7068" y="854"/>
                  </a:lnTo>
                  <a:lnTo>
                    <a:pt x="7035" y="840"/>
                  </a:lnTo>
                  <a:lnTo>
                    <a:pt x="7009" y="811"/>
                  </a:lnTo>
                  <a:lnTo>
                    <a:pt x="6987" y="775"/>
                  </a:lnTo>
                  <a:lnTo>
                    <a:pt x="6963" y="742"/>
                  </a:lnTo>
                  <a:lnTo>
                    <a:pt x="6932" y="718"/>
                  </a:lnTo>
                  <a:lnTo>
                    <a:pt x="6886" y="702"/>
                  </a:lnTo>
                  <a:lnTo>
                    <a:pt x="6836" y="693"/>
                  </a:lnTo>
                  <a:lnTo>
                    <a:pt x="6786" y="688"/>
                  </a:lnTo>
                  <a:lnTo>
                    <a:pt x="6735" y="686"/>
                  </a:lnTo>
                  <a:lnTo>
                    <a:pt x="6685" y="681"/>
                  </a:lnTo>
                  <a:lnTo>
                    <a:pt x="6651" y="678"/>
                  </a:lnTo>
                  <a:lnTo>
                    <a:pt x="6617" y="674"/>
                  </a:lnTo>
                  <a:lnTo>
                    <a:pt x="6582" y="672"/>
                  </a:lnTo>
                  <a:lnTo>
                    <a:pt x="6547" y="670"/>
                  </a:lnTo>
                  <a:lnTo>
                    <a:pt x="6513" y="669"/>
                  </a:lnTo>
                  <a:lnTo>
                    <a:pt x="6483" y="666"/>
                  </a:lnTo>
                  <a:lnTo>
                    <a:pt x="6453" y="662"/>
                  </a:lnTo>
                  <a:lnTo>
                    <a:pt x="6421" y="659"/>
                  </a:lnTo>
                  <a:lnTo>
                    <a:pt x="6392" y="660"/>
                  </a:lnTo>
                  <a:lnTo>
                    <a:pt x="6365" y="669"/>
                  </a:lnTo>
                  <a:lnTo>
                    <a:pt x="6304" y="702"/>
                  </a:lnTo>
                  <a:lnTo>
                    <a:pt x="6248" y="742"/>
                  </a:lnTo>
                  <a:lnTo>
                    <a:pt x="6192" y="784"/>
                  </a:lnTo>
                  <a:lnTo>
                    <a:pt x="6136" y="827"/>
                  </a:lnTo>
                  <a:lnTo>
                    <a:pt x="6080" y="867"/>
                  </a:lnTo>
                  <a:lnTo>
                    <a:pt x="6043" y="889"/>
                  </a:lnTo>
                  <a:lnTo>
                    <a:pt x="6004" y="910"/>
                  </a:lnTo>
                  <a:lnTo>
                    <a:pt x="5965" y="928"/>
                  </a:lnTo>
                  <a:lnTo>
                    <a:pt x="5926" y="948"/>
                  </a:lnTo>
                  <a:lnTo>
                    <a:pt x="5886" y="966"/>
                  </a:lnTo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6"/>
            <p:cNvSpPr>
              <a:spLocks/>
            </p:cNvSpPr>
            <p:nvPr/>
          </p:nvSpPr>
          <p:spPr bwMode="auto">
            <a:xfrm>
              <a:off x="609" y="2026"/>
              <a:ext cx="2317" cy="537"/>
            </a:xfrm>
            <a:custGeom>
              <a:avLst/>
              <a:gdLst>
                <a:gd name="T0" fmla="*/ 0 w 6953"/>
                <a:gd name="T1" fmla="*/ 0 h 1610"/>
                <a:gd name="T2" fmla="*/ 6953 w 6953"/>
                <a:gd name="T3" fmla="*/ 74 h 1610"/>
                <a:gd name="T4" fmla="*/ 6953 w 6953"/>
                <a:gd name="T5" fmla="*/ 1610 h 1610"/>
                <a:gd name="T6" fmla="*/ 0 w 6953"/>
                <a:gd name="T7" fmla="*/ 1486 h 1610"/>
                <a:gd name="T8" fmla="*/ 0 w 6953"/>
                <a:gd name="T9" fmla="*/ 0 h 16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3"/>
                <a:gd name="T16" fmla="*/ 0 h 1610"/>
                <a:gd name="T17" fmla="*/ 6953 w 6953"/>
                <a:gd name="T18" fmla="*/ 1610 h 16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3" h="1610">
                  <a:moveTo>
                    <a:pt x="0" y="0"/>
                  </a:moveTo>
                  <a:lnTo>
                    <a:pt x="6953" y="74"/>
                  </a:lnTo>
                  <a:lnTo>
                    <a:pt x="6953" y="1610"/>
                  </a:lnTo>
                  <a:lnTo>
                    <a:pt x="0" y="148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7"/>
            <p:cNvSpPr>
              <a:spLocks/>
            </p:cNvSpPr>
            <p:nvPr/>
          </p:nvSpPr>
          <p:spPr bwMode="auto">
            <a:xfrm>
              <a:off x="2926" y="1217"/>
              <a:ext cx="849" cy="1337"/>
            </a:xfrm>
            <a:custGeom>
              <a:avLst/>
              <a:gdLst>
                <a:gd name="T0" fmla="*/ 0 w 2547"/>
                <a:gd name="T1" fmla="*/ 2500 h 4010"/>
                <a:gd name="T2" fmla="*/ 2523 w 2547"/>
                <a:gd name="T3" fmla="*/ 0 h 4010"/>
                <a:gd name="T4" fmla="*/ 2547 w 2547"/>
                <a:gd name="T5" fmla="*/ 1485 h 4010"/>
                <a:gd name="T6" fmla="*/ 0 w 2547"/>
                <a:gd name="T7" fmla="*/ 4010 h 4010"/>
                <a:gd name="T8" fmla="*/ 0 w 2547"/>
                <a:gd name="T9" fmla="*/ 2500 h 4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7"/>
                <a:gd name="T16" fmla="*/ 0 h 4010"/>
                <a:gd name="T17" fmla="*/ 2547 w 2547"/>
                <a:gd name="T18" fmla="*/ 4010 h 4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7" h="4010">
                  <a:moveTo>
                    <a:pt x="0" y="2500"/>
                  </a:moveTo>
                  <a:lnTo>
                    <a:pt x="2523" y="0"/>
                  </a:lnTo>
                  <a:lnTo>
                    <a:pt x="2547" y="1485"/>
                  </a:lnTo>
                  <a:lnTo>
                    <a:pt x="0" y="4010"/>
                  </a:lnTo>
                  <a:lnTo>
                    <a:pt x="0" y="250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8"/>
            <p:cNvSpPr>
              <a:spLocks/>
            </p:cNvSpPr>
            <p:nvPr/>
          </p:nvSpPr>
          <p:spPr bwMode="auto">
            <a:xfrm>
              <a:off x="609" y="1168"/>
              <a:ext cx="3158" cy="883"/>
            </a:xfrm>
            <a:custGeom>
              <a:avLst/>
              <a:gdLst>
                <a:gd name="T0" fmla="*/ 24 w 9476"/>
                <a:gd name="T1" fmla="*/ 2575 h 2649"/>
                <a:gd name="T2" fmla="*/ 2598 w 9476"/>
                <a:gd name="T3" fmla="*/ 0 h 2649"/>
                <a:gd name="T4" fmla="*/ 9476 w 9476"/>
                <a:gd name="T5" fmla="*/ 149 h 2649"/>
                <a:gd name="T6" fmla="*/ 6927 w 9476"/>
                <a:gd name="T7" fmla="*/ 2649 h 2649"/>
                <a:gd name="T8" fmla="*/ 0 w 9476"/>
                <a:gd name="T9" fmla="*/ 2550 h 2649"/>
                <a:gd name="T10" fmla="*/ 24 w 9476"/>
                <a:gd name="T11" fmla="*/ 2575 h 2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76"/>
                <a:gd name="T19" fmla="*/ 0 h 2649"/>
                <a:gd name="T20" fmla="*/ 9476 w 9476"/>
                <a:gd name="T21" fmla="*/ 2649 h 2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76" h="2649">
                  <a:moveTo>
                    <a:pt x="24" y="2575"/>
                  </a:moveTo>
                  <a:lnTo>
                    <a:pt x="2598" y="0"/>
                  </a:lnTo>
                  <a:lnTo>
                    <a:pt x="9476" y="149"/>
                  </a:lnTo>
                  <a:lnTo>
                    <a:pt x="6927" y="2649"/>
                  </a:lnTo>
                  <a:lnTo>
                    <a:pt x="0" y="2550"/>
                  </a:lnTo>
                  <a:lnTo>
                    <a:pt x="24" y="25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9"/>
            <p:cNvSpPr>
              <a:spLocks/>
            </p:cNvSpPr>
            <p:nvPr/>
          </p:nvSpPr>
          <p:spPr bwMode="auto">
            <a:xfrm>
              <a:off x="3022" y="1424"/>
              <a:ext cx="533" cy="518"/>
            </a:xfrm>
            <a:custGeom>
              <a:avLst/>
              <a:gdLst>
                <a:gd name="T0" fmla="*/ 24 w 1599"/>
                <a:gd name="T1" fmla="*/ 1505 h 1553"/>
                <a:gd name="T2" fmla="*/ 5 w 1599"/>
                <a:gd name="T3" fmla="*/ 1472 h 1553"/>
                <a:gd name="T4" fmla="*/ 1 w 1599"/>
                <a:gd name="T5" fmla="*/ 1433 h 1553"/>
                <a:gd name="T6" fmla="*/ 30 w 1599"/>
                <a:gd name="T7" fmla="*/ 1345 h 1553"/>
                <a:gd name="T8" fmla="*/ 79 w 1599"/>
                <a:gd name="T9" fmla="*/ 1251 h 1553"/>
                <a:gd name="T10" fmla="*/ 130 w 1599"/>
                <a:gd name="T11" fmla="*/ 1159 h 1553"/>
                <a:gd name="T12" fmla="*/ 164 w 1599"/>
                <a:gd name="T13" fmla="*/ 1087 h 1553"/>
                <a:gd name="T14" fmla="*/ 197 w 1599"/>
                <a:gd name="T15" fmla="*/ 1021 h 1553"/>
                <a:gd name="T16" fmla="*/ 230 w 1599"/>
                <a:gd name="T17" fmla="*/ 955 h 1553"/>
                <a:gd name="T18" fmla="*/ 265 w 1599"/>
                <a:gd name="T19" fmla="*/ 895 h 1553"/>
                <a:gd name="T20" fmla="*/ 301 w 1599"/>
                <a:gd name="T21" fmla="*/ 836 h 1553"/>
                <a:gd name="T22" fmla="*/ 341 w 1599"/>
                <a:gd name="T23" fmla="*/ 780 h 1553"/>
                <a:gd name="T24" fmla="*/ 382 w 1599"/>
                <a:gd name="T25" fmla="*/ 734 h 1553"/>
                <a:gd name="T26" fmla="*/ 427 w 1599"/>
                <a:gd name="T27" fmla="*/ 691 h 1553"/>
                <a:gd name="T28" fmla="*/ 476 w 1599"/>
                <a:gd name="T29" fmla="*/ 654 h 1553"/>
                <a:gd name="T30" fmla="*/ 575 w 1599"/>
                <a:gd name="T31" fmla="*/ 593 h 1553"/>
                <a:gd name="T32" fmla="*/ 689 w 1599"/>
                <a:gd name="T33" fmla="*/ 535 h 1553"/>
                <a:gd name="T34" fmla="*/ 800 w 1599"/>
                <a:gd name="T35" fmla="*/ 473 h 1553"/>
                <a:gd name="T36" fmla="*/ 873 w 1599"/>
                <a:gd name="T37" fmla="*/ 422 h 1553"/>
                <a:gd name="T38" fmla="*/ 935 w 1599"/>
                <a:gd name="T39" fmla="*/ 367 h 1553"/>
                <a:gd name="T40" fmla="*/ 994 w 1599"/>
                <a:gd name="T41" fmla="*/ 311 h 1553"/>
                <a:gd name="T42" fmla="*/ 1032 w 1599"/>
                <a:gd name="T43" fmla="*/ 267 h 1553"/>
                <a:gd name="T44" fmla="*/ 1062 w 1599"/>
                <a:gd name="T45" fmla="*/ 223 h 1553"/>
                <a:gd name="T46" fmla="*/ 1096 w 1599"/>
                <a:gd name="T47" fmla="*/ 183 h 1553"/>
                <a:gd name="T48" fmla="*/ 1135 w 1599"/>
                <a:gd name="T49" fmla="*/ 157 h 1553"/>
                <a:gd name="T50" fmla="*/ 1177 w 1599"/>
                <a:gd name="T51" fmla="*/ 138 h 1553"/>
                <a:gd name="T52" fmla="*/ 1220 w 1599"/>
                <a:gd name="T53" fmla="*/ 118 h 1553"/>
                <a:gd name="T54" fmla="*/ 1257 w 1599"/>
                <a:gd name="T55" fmla="*/ 94 h 1553"/>
                <a:gd name="T56" fmla="*/ 1293 w 1599"/>
                <a:gd name="T57" fmla="*/ 67 h 1553"/>
                <a:gd name="T58" fmla="*/ 1331 w 1599"/>
                <a:gd name="T59" fmla="*/ 44 h 1553"/>
                <a:gd name="T60" fmla="*/ 1367 w 1599"/>
                <a:gd name="T61" fmla="*/ 30 h 1553"/>
                <a:gd name="T62" fmla="*/ 1406 w 1599"/>
                <a:gd name="T63" fmla="*/ 23 h 1553"/>
                <a:gd name="T64" fmla="*/ 1443 w 1599"/>
                <a:gd name="T65" fmla="*/ 18 h 1553"/>
                <a:gd name="T66" fmla="*/ 1483 w 1599"/>
                <a:gd name="T67" fmla="*/ 12 h 1553"/>
                <a:gd name="T68" fmla="*/ 1525 w 1599"/>
                <a:gd name="T69" fmla="*/ 7 h 1553"/>
                <a:gd name="T70" fmla="*/ 1566 w 1599"/>
                <a:gd name="T71" fmla="*/ 5 h 1553"/>
                <a:gd name="T72" fmla="*/ 1582 w 1599"/>
                <a:gd name="T73" fmla="*/ 3 h 1553"/>
                <a:gd name="T74" fmla="*/ 1594 w 1599"/>
                <a:gd name="T75" fmla="*/ 1 h 1553"/>
                <a:gd name="T76" fmla="*/ 1598 w 1599"/>
                <a:gd name="T77" fmla="*/ 4 h 1553"/>
                <a:gd name="T78" fmla="*/ 1519 w 1599"/>
                <a:gd name="T79" fmla="*/ 102 h 1553"/>
                <a:gd name="T80" fmla="*/ 1437 w 1599"/>
                <a:gd name="T81" fmla="*/ 197 h 1553"/>
                <a:gd name="T82" fmla="*/ 1350 w 1599"/>
                <a:gd name="T83" fmla="*/ 289 h 1553"/>
                <a:gd name="T84" fmla="*/ 1175 w 1599"/>
                <a:gd name="T85" fmla="*/ 460 h 1553"/>
                <a:gd name="T86" fmla="*/ 997 w 1599"/>
                <a:gd name="T87" fmla="*/ 628 h 1553"/>
                <a:gd name="T88" fmla="*/ 818 w 1599"/>
                <a:gd name="T89" fmla="*/ 796 h 1553"/>
                <a:gd name="T90" fmla="*/ 652 w 1599"/>
                <a:gd name="T91" fmla="*/ 956 h 1553"/>
                <a:gd name="T92" fmla="*/ 486 w 1599"/>
                <a:gd name="T93" fmla="*/ 1116 h 1553"/>
                <a:gd name="T94" fmla="*/ 323 w 1599"/>
                <a:gd name="T95" fmla="*/ 1279 h 1553"/>
                <a:gd name="T96" fmla="*/ 242 w 1599"/>
                <a:gd name="T97" fmla="*/ 1370 h 1553"/>
                <a:gd name="T98" fmla="*/ 162 w 1599"/>
                <a:gd name="T99" fmla="*/ 1463 h 1553"/>
                <a:gd name="T100" fmla="*/ 76 w 1599"/>
                <a:gd name="T101" fmla="*/ 1552 h 1553"/>
                <a:gd name="T102" fmla="*/ 67 w 1599"/>
                <a:gd name="T103" fmla="*/ 1549 h 1553"/>
                <a:gd name="T104" fmla="*/ 59 w 1599"/>
                <a:gd name="T105" fmla="*/ 1535 h 1553"/>
                <a:gd name="T106" fmla="*/ 50 w 1599"/>
                <a:gd name="T107" fmla="*/ 1525 h 1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9"/>
                <a:gd name="T163" fmla="*/ 0 h 1553"/>
                <a:gd name="T164" fmla="*/ 1599 w 1599"/>
                <a:gd name="T165" fmla="*/ 1553 h 1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9" h="1553">
                  <a:moveTo>
                    <a:pt x="50" y="1525"/>
                  </a:moveTo>
                  <a:lnTo>
                    <a:pt x="44" y="1521"/>
                  </a:lnTo>
                  <a:lnTo>
                    <a:pt x="39" y="1518"/>
                  </a:lnTo>
                  <a:lnTo>
                    <a:pt x="33" y="1514"/>
                  </a:lnTo>
                  <a:lnTo>
                    <a:pt x="29" y="1510"/>
                  </a:lnTo>
                  <a:lnTo>
                    <a:pt x="24" y="1505"/>
                  </a:lnTo>
                  <a:lnTo>
                    <a:pt x="21" y="1501"/>
                  </a:lnTo>
                  <a:lnTo>
                    <a:pt x="17" y="1495"/>
                  </a:lnTo>
                  <a:lnTo>
                    <a:pt x="14" y="1489"/>
                  </a:lnTo>
                  <a:lnTo>
                    <a:pt x="10" y="1483"/>
                  </a:lnTo>
                  <a:lnTo>
                    <a:pt x="8" y="1477"/>
                  </a:lnTo>
                  <a:lnTo>
                    <a:pt x="5" y="1472"/>
                  </a:lnTo>
                  <a:lnTo>
                    <a:pt x="3" y="1465"/>
                  </a:lnTo>
                  <a:lnTo>
                    <a:pt x="2" y="1459"/>
                  </a:lnTo>
                  <a:lnTo>
                    <a:pt x="1" y="1452"/>
                  </a:lnTo>
                  <a:lnTo>
                    <a:pt x="0" y="1446"/>
                  </a:lnTo>
                  <a:lnTo>
                    <a:pt x="0" y="1439"/>
                  </a:lnTo>
                  <a:lnTo>
                    <a:pt x="1" y="1433"/>
                  </a:lnTo>
                  <a:lnTo>
                    <a:pt x="2" y="1428"/>
                  </a:lnTo>
                  <a:lnTo>
                    <a:pt x="6" y="1410"/>
                  </a:lnTo>
                  <a:lnTo>
                    <a:pt x="11" y="1394"/>
                  </a:lnTo>
                  <a:lnTo>
                    <a:pt x="17" y="1378"/>
                  </a:lnTo>
                  <a:lnTo>
                    <a:pt x="23" y="1362"/>
                  </a:lnTo>
                  <a:lnTo>
                    <a:pt x="30" y="1345"/>
                  </a:lnTo>
                  <a:lnTo>
                    <a:pt x="37" y="1329"/>
                  </a:lnTo>
                  <a:lnTo>
                    <a:pt x="45" y="1313"/>
                  </a:lnTo>
                  <a:lnTo>
                    <a:pt x="53" y="1298"/>
                  </a:lnTo>
                  <a:lnTo>
                    <a:pt x="61" y="1282"/>
                  </a:lnTo>
                  <a:lnTo>
                    <a:pt x="71" y="1267"/>
                  </a:lnTo>
                  <a:lnTo>
                    <a:pt x="79" y="1251"/>
                  </a:lnTo>
                  <a:lnTo>
                    <a:pt x="88" y="1235"/>
                  </a:lnTo>
                  <a:lnTo>
                    <a:pt x="96" y="1220"/>
                  </a:lnTo>
                  <a:lnTo>
                    <a:pt x="105" y="1205"/>
                  </a:lnTo>
                  <a:lnTo>
                    <a:pt x="113" y="1189"/>
                  </a:lnTo>
                  <a:lnTo>
                    <a:pt x="121" y="1174"/>
                  </a:lnTo>
                  <a:lnTo>
                    <a:pt x="130" y="1159"/>
                  </a:lnTo>
                  <a:lnTo>
                    <a:pt x="138" y="1143"/>
                  </a:lnTo>
                  <a:lnTo>
                    <a:pt x="143" y="1132"/>
                  </a:lnTo>
                  <a:lnTo>
                    <a:pt x="148" y="1121"/>
                  </a:lnTo>
                  <a:lnTo>
                    <a:pt x="154" y="1109"/>
                  </a:lnTo>
                  <a:lnTo>
                    <a:pt x="160" y="1099"/>
                  </a:lnTo>
                  <a:lnTo>
                    <a:pt x="164" y="1087"/>
                  </a:lnTo>
                  <a:lnTo>
                    <a:pt x="170" y="1077"/>
                  </a:lnTo>
                  <a:lnTo>
                    <a:pt x="175" y="1065"/>
                  </a:lnTo>
                  <a:lnTo>
                    <a:pt x="181" y="1053"/>
                  </a:lnTo>
                  <a:lnTo>
                    <a:pt x="186" y="1043"/>
                  </a:lnTo>
                  <a:lnTo>
                    <a:pt x="191" y="1031"/>
                  </a:lnTo>
                  <a:lnTo>
                    <a:pt x="197" y="1021"/>
                  </a:lnTo>
                  <a:lnTo>
                    <a:pt x="203" y="1009"/>
                  </a:lnTo>
                  <a:lnTo>
                    <a:pt x="208" y="999"/>
                  </a:lnTo>
                  <a:lnTo>
                    <a:pt x="213" y="987"/>
                  </a:lnTo>
                  <a:lnTo>
                    <a:pt x="219" y="977"/>
                  </a:lnTo>
                  <a:lnTo>
                    <a:pt x="225" y="966"/>
                  </a:lnTo>
                  <a:lnTo>
                    <a:pt x="230" y="955"/>
                  </a:lnTo>
                  <a:lnTo>
                    <a:pt x="237" y="944"/>
                  </a:lnTo>
                  <a:lnTo>
                    <a:pt x="242" y="935"/>
                  </a:lnTo>
                  <a:lnTo>
                    <a:pt x="248" y="925"/>
                  </a:lnTo>
                  <a:lnTo>
                    <a:pt x="253" y="914"/>
                  </a:lnTo>
                  <a:lnTo>
                    <a:pt x="259" y="905"/>
                  </a:lnTo>
                  <a:lnTo>
                    <a:pt x="265" y="895"/>
                  </a:lnTo>
                  <a:lnTo>
                    <a:pt x="271" y="885"/>
                  </a:lnTo>
                  <a:lnTo>
                    <a:pt x="277" y="875"/>
                  </a:lnTo>
                  <a:lnTo>
                    <a:pt x="282" y="866"/>
                  </a:lnTo>
                  <a:lnTo>
                    <a:pt x="288" y="855"/>
                  </a:lnTo>
                  <a:lnTo>
                    <a:pt x="295" y="846"/>
                  </a:lnTo>
                  <a:lnTo>
                    <a:pt x="301" y="836"/>
                  </a:lnTo>
                  <a:lnTo>
                    <a:pt x="307" y="826"/>
                  </a:lnTo>
                  <a:lnTo>
                    <a:pt x="314" y="817"/>
                  </a:lnTo>
                  <a:lnTo>
                    <a:pt x="321" y="808"/>
                  </a:lnTo>
                  <a:lnTo>
                    <a:pt x="328" y="798"/>
                  </a:lnTo>
                  <a:lnTo>
                    <a:pt x="333" y="789"/>
                  </a:lnTo>
                  <a:lnTo>
                    <a:pt x="341" y="780"/>
                  </a:lnTo>
                  <a:lnTo>
                    <a:pt x="348" y="772"/>
                  </a:lnTo>
                  <a:lnTo>
                    <a:pt x="354" y="764"/>
                  </a:lnTo>
                  <a:lnTo>
                    <a:pt x="361" y="756"/>
                  </a:lnTo>
                  <a:lnTo>
                    <a:pt x="368" y="749"/>
                  </a:lnTo>
                  <a:lnTo>
                    <a:pt x="375" y="741"/>
                  </a:lnTo>
                  <a:lnTo>
                    <a:pt x="382" y="734"/>
                  </a:lnTo>
                  <a:lnTo>
                    <a:pt x="389" y="725"/>
                  </a:lnTo>
                  <a:lnTo>
                    <a:pt x="397" y="719"/>
                  </a:lnTo>
                  <a:lnTo>
                    <a:pt x="404" y="712"/>
                  </a:lnTo>
                  <a:lnTo>
                    <a:pt x="412" y="705"/>
                  </a:lnTo>
                  <a:lnTo>
                    <a:pt x="419" y="698"/>
                  </a:lnTo>
                  <a:lnTo>
                    <a:pt x="427" y="691"/>
                  </a:lnTo>
                  <a:lnTo>
                    <a:pt x="435" y="684"/>
                  </a:lnTo>
                  <a:lnTo>
                    <a:pt x="443" y="678"/>
                  </a:lnTo>
                  <a:lnTo>
                    <a:pt x="451" y="671"/>
                  </a:lnTo>
                  <a:lnTo>
                    <a:pt x="460" y="665"/>
                  </a:lnTo>
                  <a:lnTo>
                    <a:pt x="468" y="659"/>
                  </a:lnTo>
                  <a:lnTo>
                    <a:pt x="476" y="654"/>
                  </a:lnTo>
                  <a:lnTo>
                    <a:pt x="484" y="648"/>
                  </a:lnTo>
                  <a:lnTo>
                    <a:pt x="502" y="636"/>
                  </a:lnTo>
                  <a:lnTo>
                    <a:pt x="520" y="625"/>
                  </a:lnTo>
                  <a:lnTo>
                    <a:pt x="538" y="614"/>
                  </a:lnTo>
                  <a:lnTo>
                    <a:pt x="557" y="604"/>
                  </a:lnTo>
                  <a:lnTo>
                    <a:pt x="575" y="593"/>
                  </a:lnTo>
                  <a:lnTo>
                    <a:pt x="595" y="584"/>
                  </a:lnTo>
                  <a:lnTo>
                    <a:pt x="614" y="574"/>
                  </a:lnTo>
                  <a:lnTo>
                    <a:pt x="632" y="564"/>
                  </a:lnTo>
                  <a:lnTo>
                    <a:pt x="652" y="555"/>
                  </a:lnTo>
                  <a:lnTo>
                    <a:pt x="670" y="545"/>
                  </a:lnTo>
                  <a:lnTo>
                    <a:pt x="689" y="535"/>
                  </a:lnTo>
                  <a:lnTo>
                    <a:pt x="709" y="526"/>
                  </a:lnTo>
                  <a:lnTo>
                    <a:pt x="727" y="516"/>
                  </a:lnTo>
                  <a:lnTo>
                    <a:pt x="746" y="505"/>
                  </a:lnTo>
                  <a:lnTo>
                    <a:pt x="764" y="495"/>
                  </a:lnTo>
                  <a:lnTo>
                    <a:pt x="783" y="484"/>
                  </a:lnTo>
                  <a:lnTo>
                    <a:pt x="800" y="473"/>
                  </a:lnTo>
                  <a:lnTo>
                    <a:pt x="818" y="461"/>
                  </a:lnTo>
                  <a:lnTo>
                    <a:pt x="830" y="454"/>
                  </a:lnTo>
                  <a:lnTo>
                    <a:pt x="840" y="446"/>
                  </a:lnTo>
                  <a:lnTo>
                    <a:pt x="852" y="438"/>
                  </a:lnTo>
                  <a:lnTo>
                    <a:pt x="862" y="430"/>
                  </a:lnTo>
                  <a:lnTo>
                    <a:pt x="873" y="422"/>
                  </a:lnTo>
                  <a:lnTo>
                    <a:pt x="883" y="413"/>
                  </a:lnTo>
                  <a:lnTo>
                    <a:pt x="894" y="405"/>
                  </a:lnTo>
                  <a:lnTo>
                    <a:pt x="904" y="395"/>
                  </a:lnTo>
                  <a:lnTo>
                    <a:pt x="915" y="386"/>
                  </a:lnTo>
                  <a:lnTo>
                    <a:pt x="925" y="377"/>
                  </a:lnTo>
                  <a:lnTo>
                    <a:pt x="935" y="367"/>
                  </a:lnTo>
                  <a:lnTo>
                    <a:pt x="945" y="358"/>
                  </a:lnTo>
                  <a:lnTo>
                    <a:pt x="955" y="349"/>
                  </a:lnTo>
                  <a:lnTo>
                    <a:pt x="964" y="340"/>
                  </a:lnTo>
                  <a:lnTo>
                    <a:pt x="975" y="329"/>
                  </a:lnTo>
                  <a:lnTo>
                    <a:pt x="984" y="320"/>
                  </a:lnTo>
                  <a:lnTo>
                    <a:pt x="994" y="311"/>
                  </a:lnTo>
                  <a:lnTo>
                    <a:pt x="1004" y="301"/>
                  </a:lnTo>
                  <a:lnTo>
                    <a:pt x="1010" y="294"/>
                  </a:lnTo>
                  <a:lnTo>
                    <a:pt x="1015" y="288"/>
                  </a:lnTo>
                  <a:lnTo>
                    <a:pt x="1021" y="281"/>
                  </a:lnTo>
                  <a:lnTo>
                    <a:pt x="1027" y="274"/>
                  </a:lnTo>
                  <a:lnTo>
                    <a:pt x="1032" y="267"/>
                  </a:lnTo>
                  <a:lnTo>
                    <a:pt x="1037" y="260"/>
                  </a:lnTo>
                  <a:lnTo>
                    <a:pt x="1042" y="253"/>
                  </a:lnTo>
                  <a:lnTo>
                    <a:pt x="1047" y="245"/>
                  </a:lnTo>
                  <a:lnTo>
                    <a:pt x="1052" y="238"/>
                  </a:lnTo>
                  <a:lnTo>
                    <a:pt x="1057" y="231"/>
                  </a:lnTo>
                  <a:lnTo>
                    <a:pt x="1062" y="223"/>
                  </a:lnTo>
                  <a:lnTo>
                    <a:pt x="1067" y="216"/>
                  </a:lnTo>
                  <a:lnTo>
                    <a:pt x="1073" y="209"/>
                  </a:lnTo>
                  <a:lnTo>
                    <a:pt x="1078" y="202"/>
                  </a:lnTo>
                  <a:lnTo>
                    <a:pt x="1084" y="196"/>
                  </a:lnTo>
                  <a:lnTo>
                    <a:pt x="1089" y="189"/>
                  </a:lnTo>
                  <a:lnTo>
                    <a:pt x="1096" y="183"/>
                  </a:lnTo>
                  <a:lnTo>
                    <a:pt x="1103" y="177"/>
                  </a:lnTo>
                  <a:lnTo>
                    <a:pt x="1109" y="173"/>
                  </a:lnTo>
                  <a:lnTo>
                    <a:pt x="1115" y="168"/>
                  </a:lnTo>
                  <a:lnTo>
                    <a:pt x="1122" y="164"/>
                  </a:lnTo>
                  <a:lnTo>
                    <a:pt x="1128" y="160"/>
                  </a:lnTo>
                  <a:lnTo>
                    <a:pt x="1135" y="157"/>
                  </a:lnTo>
                  <a:lnTo>
                    <a:pt x="1142" y="153"/>
                  </a:lnTo>
                  <a:lnTo>
                    <a:pt x="1148" y="150"/>
                  </a:lnTo>
                  <a:lnTo>
                    <a:pt x="1155" y="146"/>
                  </a:lnTo>
                  <a:lnTo>
                    <a:pt x="1164" y="144"/>
                  </a:lnTo>
                  <a:lnTo>
                    <a:pt x="1170" y="140"/>
                  </a:lnTo>
                  <a:lnTo>
                    <a:pt x="1177" y="138"/>
                  </a:lnTo>
                  <a:lnTo>
                    <a:pt x="1184" y="135"/>
                  </a:lnTo>
                  <a:lnTo>
                    <a:pt x="1191" y="132"/>
                  </a:lnTo>
                  <a:lnTo>
                    <a:pt x="1199" y="129"/>
                  </a:lnTo>
                  <a:lnTo>
                    <a:pt x="1206" y="125"/>
                  </a:lnTo>
                  <a:lnTo>
                    <a:pt x="1213" y="123"/>
                  </a:lnTo>
                  <a:lnTo>
                    <a:pt x="1220" y="118"/>
                  </a:lnTo>
                  <a:lnTo>
                    <a:pt x="1226" y="115"/>
                  </a:lnTo>
                  <a:lnTo>
                    <a:pt x="1233" y="111"/>
                  </a:lnTo>
                  <a:lnTo>
                    <a:pt x="1239" y="108"/>
                  </a:lnTo>
                  <a:lnTo>
                    <a:pt x="1246" y="103"/>
                  </a:lnTo>
                  <a:lnTo>
                    <a:pt x="1252" y="99"/>
                  </a:lnTo>
                  <a:lnTo>
                    <a:pt x="1257" y="94"/>
                  </a:lnTo>
                  <a:lnTo>
                    <a:pt x="1263" y="91"/>
                  </a:lnTo>
                  <a:lnTo>
                    <a:pt x="1269" y="86"/>
                  </a:lnTo>
                  <a:lnTo>
                    <a:pt x="1276" y="81"/>
                  </a:lnTo>
                  <a:lnTo>
                    <a:pt x="1282" y="77"/>
                  </a:lnTo>
                  <a:lnTo>
                    <a:pt x="1287" y="72"/>
                  </a:lnTo>
                  <a:lnTo>
                    <a:pt x="1293" y="67"/>
                  </a:lnTo>
                  <a:lnTo>
                    <a:pt x="1299" y="63"/>
                  </a:lnTo>
                  <a:lnTo>
                    <a:pt x="1306" y="59"/>
                  </a:lnTo>
                  <a:lnTo>
                    <a:pt x="1312" y="55"/>
                  </a:lnTo>
                  <a:lnTo>
                    <a:pt x="1319" y="51"/>
                  </a:lnTo>
                  <a:lnTo>
                    <a:pt x="1324" y="48"/>
                  </a:lnTo>
                  <a:lnTo>
                    <a:pt x="1331" y="44"/>
                  </a:lnTo>
                  <a:lnTo>
                    <a:pt x="1338" y="41"/>
                  </a:lnTo>
                  <a:lnTo>
                    <a:pt x="1344" y="38"/>
                  </a:lnTo>
                  <a:lnTo>
                    <a:pt x="1350" y="36"/>
                  </a:lnTo>
                  <a:lnTo>
                    <a:pt x="1356" y="34"/>
                  </a:lnTo>
                  <a:lnTo>
                    <a:pt x="1362" y="33"/>
                  </a:lnTo>
                  <a:lnTo>
                    <a:pt x="1367" y="30"/>
                  </a:lnTo>
                  <a:lnTo>
                    <a:pt x="1374" y="29"/>
                  </a:lnTo>
                  <a:lnTo>
                    <a:pt x="1380" y="28"/>
                  </a:lnTo>
                  <a:lnTo>
                    <a:pt x="1386" y="26"/>
                  </a:lnTo>
                  <a:lnTo>
                    <a:pt x="1393" y="25"/>
                  </a:lnTo>
                  <a:lnTo>
                    <a:pt x="1399" y="23"/>
                  </a:lnTo>
                  <a:lnTo>
                    <a:pt x="1406" y="23"/>
                  </a:lnTo>
                  <a:lnTo>
                    <a:pt x="1411" y="22"/>
                  </a:lnTo>
                  <a:lnTo>
                    <a:pt x="1417" y="21"/>
                  </a:lnTo>
                  <a:lnTo>
                    <a:pt x="1424" y="20"/>
                  </a:lnTo>
                  <a:lnTo>
                    <a:pt x="1430" y="19"/>
                  </a:lnTo>
                  <a:lnTo>
                    <a:pt x="1437" y="18"/>
                  </a:lnTo>
                  <a:lnTo>
                    <a:pt x="1443" y="18"/>
                  </a:lnTo>
                  <a:lnTo>
                    <a:pt x="1450" y="16"/>
                  </a:lnTo>
                  <a:lnTo>
                    <a:pt x="1456" y="15"/>
                  </a:lnTo>
                  <a:lnTo>
                    <a:pt x="1463" y="14"/>
                  </a:lnTo>
                  <a:lnTo>
                    <a:pt x="1469" y="13"/>
                  </a:lnTo>
                  <a:lnTo>
                    <a:pt x="1476" y="13"/>
                  </a:lnTo>
                  <a:lnTo>
                    <a:pt x="1483" y="12"/>
                  </a:lnTo>
                  <a:lnTo>
                    <a:pt x="1490" y="11"/>
                  </a:lnTo>
                  <a:lnTo>
                    <a:pt x="1497" y="11"/>
                  </a:lnTo>
                  <a:lnTo>
                    <a:pt x="1504" y="9"/>
                  </a:lnTo>
                  <a:lnTo>
                    <a:pt x="1511" y="8"/>
                  </a:lnTo>
                  <a:lnTo>
                    <a:pt x="1518" y="8"/>
                  </a:lnTo>
                  <a:lnTo>
                    <a:pt x="1525" y="7"/>
                  </a:lnTo>
                  <a:lnTo>
                    <a:pt x="1532" y="7"/>
                  </a:lnTo>
                  <a:lnTo>
                    <a:pt x="1539" y="6"/>
                  </a:lnTo>
                  <a:lnTo>
                    <a:pt x="1546" y="6"/>
                  </a:lnTo>
                  <a:lnTo>
                    <a:pt x="1553" y="6"/>
                  </a:lnTo>
                  <a:lnTo>
                    <a:pt x="1560" y="5"/>
                  </a:lnTo>
                  <a:lnTo>
                    <a:pt x="1566" y="5"/>
                  </a:lnTo>
                  <a:lnTo>
                    <a:pt x="1573" y="4"/>
                  </a:lnTo>
                  <a:lnTo>
                    <a:pt x="1575" y="4"/>
                  </a:lnTo>
                  <a:lnTo>
                    <a:pt x="1576" y="4"/>
                  </a:lnTo>
                  <a:lnTo>
                    <a:pt x="1578" y="4"/>
                  </a:lnTo>
                  <a:lnTo>
                    <a:pt x="1580" y="3"/>
                  </a:lnTo>
                  <a:lnTo>
                    <a:pt x="1582" y="3"/>
                  </a:lnTo>
                  <a:lnTo>
                    <a:pt x="1584" y="3"/>
                  </a:lnTo>
                  <a:lnTo>
                    <a:pt x="1586" y="1"/>
                  </a:lnTo>
                  <a:lnTo>
                    <a:pt x="1588" y="1"/>
                  </a:lnTo>
                  <a:lnTo>
                    <a:pt x="1591" y="1"/>
                  </a:lnTo>
                  <a:lnTo>
                    <a:pt x="1592" y="1"/>
                  </a:lnTo>
                  <a:lnTo>
                    <a:pt x="1594" y="1"/>
                  </a:lnTo>
                  <a:lnTo>
                    <a:pt x="1595" y="0"/>
                  </a:lnTo>
                  <a:lnTo>
                    <a:pt x="1597" y="1"/>
                  </a:lnTo>
                  <a:lnTo>
                    <a:pt x="1598" y="1"/>
                  </a:lnTo>
                  <a:lnTo>
                    <a:pt x="1599" y="3"/>
                  </a:lnTo>
                  <a:lnTo>
                    <a:pt x="1598" y="3"/>
                  </a:lnTo>
                  <a:lnTo>
                    <a:pt x="1598" y="4"/>
                  </a:lnTo>
                  <a:lnTo>
                    <a:pt x="1585" y="20"/>
                  </a:lnTo>
                  <a:lnTo>
                    <a:pt x="1571" y="37"/>
                  </a:lnTo>
                  <a:lnTo>
                    <a:pt x="1558" y="53"/>
                  </a:lnTo>
                  <a:lnTo>
                    <a:pt x="1546" y="70"/>
                  </a:lnTo>
                  <a:lnTo>
                    <a:pt x="1532" y="86"/>
                  </a:lnTo>
                  <a:lnTo>
                    <a:pt x="1519" y="102"/>
                  </a:lnTo>
                  <a:lnTo>
                    <a:pt x="1505" y="117"/>
                  </a:lnTo>
                  <a:lnTo>
                    <a:pt x="1491" y="133"/>
                  </a:lnTo>
                  <a:lnTo>
                    <a:pt x="1478" y="150"/>
                  </a:lnTo>
                  <a:lnTo>
                    <a:pt x="1465" y="166"/>
                  </a:lnTo>
                  <a:lnTo>
                    <a:pt x="1451" y="181"/>
                  </a:lnTo>
                  <a:lnTo>
                    <a:pt x="1437" y="197"/>
                  </a:lnTo>
                  <a:lnTo>
                    <a:pt x="1422" y="212"/>
                  </a:lnTo>
                  <a:lnTo>
                    <a:pt x="1408" y="227"/>
                  </a:lnTo>
                  <a:lnTo>
                    <a:pt x="1394" y="243"/>
                  </a:lnTo>
                  <a:lnTo>
                    <a:pt x="1379" y="259"/>
                  </a:lnTo>
                  <a:lnTo>
                    <a:pt x="1365" y="274"/>
                  </a:lnTo>
                  <a:lnTo>
                    <a:pt x="1350" y="289"/>
                  </a:lnTo>
                  <a:lnTo>
                    <a:pt x="1321" y="318"/>
                  </a:lnTo>
                  <a:lnTo>
                    <a:pt x="1292" y="347"/>
                  </a:lnTo>
                  <a:lnTo>
                    <a:pt x="1263" y="374"/>
                  </a:lnTo>
                  <a:lnTo>
                    <a:pt x="1234" y="403"/>
                  </a:lnTo>
                  <a:lnTo>
                    <a:pt x="1205" y="431"/>
                  </a:lnTo>
                  <a:lnTo>
                    <a:pt x="1175" y="460"/>
                  </a:lnTo>
                  <a:lnTo>
                    <a:pt x="1145" y="488"/>
                  </a:lnTo>
                  <a:lnTo>
                    <a:pt x="1116" y="516"/>
                  </a:lnTo>
                  <a:lnTo>
                    <a:pt x="1086" y="544"/>
                  </a:lnTo>
                  <a:lnTo>
                    <a:pt x="1056" y="571"/>
                  </a:lnTo>
                  <a:lnTo>
                    <a:pt x="1026" y="600"/>
                  </a:lnTo>
                  <a:lnTo>
                    <a:pt x="997" y="628"/>
                  </a:lnTo>
                  <a:lnTo>
                    <a:pt x="967" y="656"/>
                  </a:lnTo>
                  <a:lnTo>
                    <a:pt x="937" y="684"/>
                  </a:lnTo>
                  <a:lnTo>
                    <a:pt x="906" y="712"/>
                  </a:lnTo>
                  <a:lnTo>
                    <a:pt x="878" y="739"/>
                  </a:lnTo>
                  <a:lnTo>
                    <a:pt x="847" y="768"/>
                  </a:lnTo>
                  <a:lnTo>
                    <a:pt x="818" y="796"/>
                  </a:lnTo>
                  <a:lnTo>
                    <a:pt x="791" y="823"/>
                  </a:lnTo>
                  <a:lnTo>
                    <a:pt x="763" y="849"/>
                  </a:lnTo>
                  <a:lnTo>
                    <a:pt x="735" y="876"/>
                  </a:lnTo>
                  <a:lnTo>
                    <a:pt x="707" y="903"/>
                  </a:lnTo>
                  <a:lnTo>
                    <a:pt x="680" y="929"/>
                  </a:lnTo>
                  <a:lnTo>
                    <a:pt x="652" y="956"/>
                  </a:lnTo>
                  <a:lnTo>
                    <a:pt x="624" y="983"/>
                  </a:lnTo>
                  <a:lnTo>
                    <a:pt x="597" y="1009"/>
                  </a:lnTo>
                  <a:lnTo>
                    <a:pt x="570" y="1036"/>
                  </a:lnTo>
                  <a:lnTo>
                    <a:pt x="542" y="1063"/>
                  </a:lnTo>
                  <a:lnTo>
                    <a:pt x="514" y="1089"/>
                  </a:lnTo>
                  <a:lnTo>
                    <a:pt x="486" y="1116"/>
                  </a:lnTo>
                  <a:lnTo>
                    <a:pt x="460" y="1143"/>
                  </a:lnTo>
                  <a:lnTo>
                    <a:pt x="432" y="1170"/>
                  </a:lnTo>
                  <a:lnTo>
                    <a:pt x="405" y="1197"/>
                  </a:lnTo>
                  <a:lnTo>
                    <a:pt x="377" y="1225"/>
                  </a:lnTo>
                  <a:lnTo>
                    <a:pt x="351" y="1251"/>
                  </a:lnTo>
                  <a:lnTo>
                    <a:pt x="323" y="1279"/>
                  </a:lnTo>
                  <a:lnTo>
                    <a:pt x="309" y="1293"/>
                  </a:lnTo>
                  <a:lnTo>
                    <a:pt x="295" y="1308"/>
                  </a:lnTo>
                  <a:lnTo>
                    <a:pt x="281" y="1323"/>
                  </a:lnTo>
                  <a:lnTo>
                    <a:pt x="269" y="1340"/>
                  </a:lnTo>
                  <a:lnTo>
                    <a:pt x="255" y="1355"/>
                  </a:lnTo>
                  <a:lnTo>
                    <a:pt x="242" y="1370"/>
                  </a:lnTo>
                  <a:lnTo>
                    <a:pt x="228" y="1386"/>
                  </a:lnTo>
                  <a:lnTo>
                    <a:pt x="215" y="1401"/>
                  </a:lnTo>
                  <a:lnTo>
                    <a:pt x="201" y="1417"/>
                  </a:lnTo>
                  <a:lnTo>
                    <a:pt x="189" y="1432"/>
                  </a:lnTo>
                  <a:lnTo>
                    <a:pt x="175" y="1448"/>
                  </a:lnTo>
                  <a:lnTo>
                    <a:pt x="162" y="1463"/>
                  </a:lnTo>
                  <a:lnTo>
                    <a:pt x="148" y="1479"/>
                  </a:lnTo>
                  <a:lnTo>
                    <a:pt x="134" y="1494"/>
                  </a:lnTo>
                  <a:lnTo>
                    <a:pt x="120" y="1509"/>
                  </a:lnTo>
                  <a:lnTo>
                    <a:pt x="105" y="1523"/>
                  </a:lnTo>
                  <a:lnTo>
                    <a:pt x="91" y="1538"/>
                  </a:lnTo>
                  <a:lnTo>
                    <a:pt x="76" y="1552"/>
                  </a:lnTo>
                  <a:lnTo>
                    <a:pt x="74" y="1553"/>
                  </a:lnTo>
                  <a:lnTo>
                    <a:pt x="73" y="1553"/>
                  </a:lnTo>
                  <a:lnTo>
                    <a:pt x="72" y="1553"/>
                  </a:lnTo>
                  <a:lnTo>
                    <a:pt x="71" y="1552"/>
                  </a:lnTo>
                  <a:lnTo>
                    <a:pt x="68" y="1550"/>
                  </a:lnTo>
                  <a:lnTo>
                    <a:pt x="67" y="1549"/>
                  </a:lnTo>
                  <a:lnTo>
                    <a:pt x="66" y="1547"/>
                  </a:lnTo>
                  <a:lnTo>
                    <a:pt x="65" y="1546"/>
                  </a:lnTo>
                  <a:lnTo>
                    <a:pt x="64" y="1543"/>
                  </a:lnTo>
                  <a:lnTo>
                    <a:pt x="62" y="1541"/>
                  </a:lnTo>
                  <a:lnTo>
                    <a:pt x="60" y="1538"/>
                  </a:lnTo>
                  <a:lnTo>
                    <a:pt x="59" y="1535"/>
                  </a:lnTo>
                  <a:lnTo>
                    <a:pt x="58" y="1533"/>
                  </a:lnTo>
                  <a:lnTo>
                    <a:pt x="57" y="1531"/>
                  </a:lnTo>
                  <a:lnTo>
                    <a:pt x="54" y="1530"/>
                  </a:lnTo>
                  <a:lnTo>
                    <a:pt x="53" y="1527"/>
                  </a:lnTo>
                  <a:lnTo>
                    <a:pt x="51" y="1526"/>
                  </a:lnTo>
                  <a:lnTo>
                    <a:pt x="50" y="1525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10"/>
            <p:cNvSpPr>
              <a:spLocks/>
            </p:cNvSpPr>
            <p:nvPr/>
          </p:nvSpPr>
          <p:spPr bwMode="auto">
            <a:xfrm>
              <a:off x="3199" y="1205"/>
              <a:ext cx="285" cy="300"/>
            </a:xfrm>
            <a:custGeom>
              <a:avLst/>
              <a:gdLst>
                <a:gd name="T0" fmla="*/ 527 w 854"/>
                <a:gd name="T1" fmla="*/ 113 h 900"/>
                <a:gd name="T2" fmla="*/ 436 w 854"/>
                <a:gd name="T3" fmla="*/ 200 h 900"/>
                <a:gd name="T4" fmla="*/ 401 w 854"/>
                <a:gd name="T5" fmla="*/ 269 h 900"/>
                <a:gd name="T6" fmla="*/ 417 w 854"/>
                <a:gd name="T7" fmla="*/ 339 h 900"/>
                <a:gd name="T8" fmla="*/ 483 w 854"/>
                <a:gd name="T9" fmla="*/ 364 h 900"/>
                <a:gd name="T10" fmla="*/ 587 w 854"/>
                <a:gd name="T11" fmla="*/ 292 h 900"/>
                <a:gd name="T12" fmla="*/ 663 w 854"/>
                <a:gd name="T13" fmla="*/ 231 h 900"/>
                <a:gd name="T14" fmla="*/ 749 w 854"/>
                <a:gd name="T15" fmla="*/ 211 h 900"/>
                <a:gd name="T16" fmla="*/ 826 w 854"/>
                <a:gd name="T17" fmla="*/ 212 h 900"/>
                <a:gd name="T18" fmla="*/ 842 w 854"/>
                <a:gd name="T19" fmla="*/ 239 h 900"/>
                <a:gd name="T20" fmla="*/ 756 w 854"/>
                <a:gd name="T21" fmla="*/ 339 h 900"/>
                <a:gd name="T22" fmla="*/ 663 w 854"/>
                <a:gd name="T23" fmla="*/ 402 h 900"/>
                <a:gd name="T24" fmla="*/ 603 w 854"/>
                <a:gd name="T25" fmla="*/ 429 h 900"/>
                <a:gd name="T26" fmla="*/ 562 w 854"/>
                <a:gd name="T27" fmla="*/ 450 h 900"/>
                <a:gd name="T28" fmla="*/ 584 w 854"/>
                <a:gd name="T29" fmla="*/ 474 h 900"/>
                <a:gd name="T30" fmla="*/ 651 w 854"/>
                <a:gd name="T31" fmla="*/ 494 h 900"/>
                <a:gd name="T32" fmla="*/ 669 w 854"/>
                <a:gd name="T33" fmla="*/ 537 h 900"/>
                <a:gd name="T34" fmla="*/ 610 w 854"/>
                <a:gd name="T35" fmla="*/ 621 h 900"/>
                <a:gd name="T36" fmla="*/ 537 w 854"/>
                <a:gd name="T37" fmla="*/ 669 h 900"/>
                <a:gd name="T38" fmla="*/ 473 w 854"/>
                <a:gd name="T39" fmla="*/ 713 h 900"/>
                <a:gd name="T40" fmla="*/ 448 w 854"/>
                <a:gd name="T41" fmla="*/ 759 h 900"/>
                <a:gd name="T42" fmla="*/ 456 w 854"/>
                <a:gd name="T43" fmla="*/ 789 h 900"/>
                <a:gd name="T44" fmla="*/ 434 w 854"/>
                <a:gd name="T45" fmla="*/ 809 h 900"/>
                <a:gd name="T46" fmla="*/ 453 w 854"/>
                <a:gd name="T47" fmla="*/ 810 h 900"/>
                <a:gd name="T48" fmla="*/ 516 w 854"/>
                <a:gd name="T49" fmla="*/ 809 h 900"/>
                <a:gd name="T50" fmla="*/ 597 w 854"/>
                <a:gd name="T51" fmla="*/ 802 h 900"/>
                <a:gd name="T52" fmla="*/ 647 w 854"/>
                <a:gd name="T53" fmla="*/ 823 h 900"/>
                <a:gd name="T54" fmla="*/ 614 w 854"/>
                <a:gd name="T55" fmla="*/ 866 h 900"/>
                <a:gd name="T56" fmla="*/ 582 w 854"/>
                <a:gd name="T57" fmla="*/ 896 h 900"/>
                <a:gd name="T58" fmla="*/ 531 w 854"/>
                <a:gd name="T59" fmla="*/ 898 h 900"/>
                <a:gd name="T60" fmla="*/ 479 w 854"/>
                <a:gd name="T61" fmla="*/ 878 h 900"/>
                <a:gd name="T62" fmla="*/ 421 w 854"/>
                <a:gd name="T63" fmla="*/ 873 h 900"/>
                <a:gd name="T64" fmla="*/ 364 w 854"/>
                <a:gd name="T65" fmla="*/ 859 h 900"/>
                <a:gd name="T66" fmla="*/ 333 w 854"/>
                <a:gd name="T67" fmla="*/ 818 h 900"/>
                <a:gd name="T68" fmla="*/ 335 w 854"/>
                <a:gd name="T69" fmla="*/ 797 h 900"/>
                <a:gd name="T70" fmla="*/ 342 w 854"/>
                <a:gd name="T71" fmla="*/ 755 h 900"/>
                <a:gd name="T72" fmla="*/ 398 w 854"/>
                <a:gd name="T73" fmla="*/ 707 h 900"/>
                <a:gd name="T74" fmla="*/ 427 w 854"/>
                <a:gd name="T75" fmla="*/ 666 h 900"/>
                <a:gd name="T76" fmla="*/ 404 w 854"/>
                <a:gd name="T77" fmla="*/ 632 h 900"/>
                <a:gd name="T78" fmla="*/ 345 w 854"/>
                <a:gd name="T79" fmla="*/ 611 h 900"/>
                <a:gd name="T80" fmla="*/ 273 w 854"/>
                <a:gd name="T81" fmla="*/ 611 h 900"/>
                <a:gd name="T82" fmla="*/ 283 w 854"/>
                <a:gd name="T83" fmla="*/ 540 h 900"/>
                <a:gd name="T84" fmla="*/ 280 w 854"/>
                <a:gd name="T85" fmla="*/ 505 h 900"/>
                <a:gd name="T86" fmla="*/ 224 w 854"/>
                <a:gd name="T87" fmla="*/ 498 h 900"/>
                <a:gd name="T88" fmla="*/ 144 w 854"/>
                <a:gd name="T89" fmla="*/ 495 h 900"/>
                <a:gd name="T90" fmla="*/ 75 w 854"/>
                <a:gd name="T91" fmla="*/ 465 h 900"/>
                <a:gd name="T92" fmla="*/ 25 w 854"/>
                <a:gd name="T93" fmla="*/ 401 h 900"/>
                <a:gd name="T94" fmla="*/ 0 w 854"/>
                <a:gd name="T95" fmla="*/ 340 h 900"/>
                <a:gd name="T96" fmla="*/ 38 w 854"/>
                <a:gd name="T97" fmla="*/ 267 h 900"/>
                <a:gd name="T98" fmla="*/ 94 w 854"/>
                <a:gd name="T99" fmla="*/ 210 h 900"/>
                <a:gd name="T100" fmla="*/ 135 w 854"/>
                <a:gd name="T101" fmla="*/ 154 h 900"/>
                <a:gd name="T102" fmla="*/ 151 w 854"/>
                <a:gd name="T103" fmla="*/ 93 h 900"/>
                <a:gd name="T104" fmla="*/ 162 w 854"/>
                <a:gd name="T105" fmla="*/ 42 h 900"/>
                <a:gd name="T106" fmla="*/ 169 w 854"/>
                <a:gd name="T107" fmla="*/ 7 h 900"/>
                <a:gd name="T108" fmla="*/ 257 w 854"/>
                <a:gd name="T109" fmla="*/ 3 h 900"/>
                <a:gd name="T110" fmla="*/ 397 w 854"/>
                <a:gd name="T111" fmla="*/ 4 h 900"/>
                <a:gd name="T112" fmla="*/ 537 w 854"/>
                <a:gd name="T113" fmla="*/ 8 h 900"/>
                <a:gd name="T114" fmla="*/ 625 w 854"/>
                <a:gd name="T115" fmla="*/ 16 h 900"/>
                <a:gd name="T116" fmla="*/ 643 w 854"/>
                <a:gd name="T117" fmla="*/ 13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4"/>
                <a:gd name="T178" fmla="*/ 0 h 900"/>
                <a:gd name="T179" fmla="*/ 854 w 854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4" h="900">
                  <a:moveTo>
                    <a:pt x="643" y="13"/>
                  </a:moveTo>
                  <a:lnTo>
                    <a:pt x="614" y="37"/>
                  </a:lnTo>
                  <a:lnTo>
                    <a:pt x="584" y="62"/>
                  </a:lnTo>
                  <a:lnTo>
                    <a:pt x="555" y="87"/>
                  </a:lnTo>
                  <a:lnTo>
                    <a:pt x="527" y="113"/>
                  </a:lnTo>
                  <a:lnTo>
                    <a:pt x="499" y="139"/>
                  </a:lnTo>
                  <a:lnTo>
                    <a:pt x="471" y="166"/>
                  </a:lnTo>
                  <a:lnTo>
                    <a:pt x="459" y="176"/>
                  </a:lnTo>
                  <a:lnTo>
                    <a:pt x="448" y="188"/>
                  </a:lnTo>
                  <a:lnTo>
                    <a:pt x="436" y="200"/>
                  </a:lnTo>
                  <a:lnTo>
                    <a:pt x="424" y="212"/>
                  </a:lnTo>
                  <a:lnTo>
                    <a:pt x="416" y="225"/>
                  </a:lnTo>
                  <a:lnTo>
                    <a:pt x="409" y="240"/>
                  </a:lnTo>
                  <a:lnTo>
                    <a:pt x="405" y="254"/>
                  </a:lnTo>
                  <a:lnTo>
                    <a:pt x="401" y="269"/>
                  </a:lnTo>
                  <a:lnTo>
                    <a:pt x="399" y="284"/>
                  </a:lnTo>
                  <a:lnTo>
                    <a:pt x="400" y="299"/>
                  </a:lnTo>
                  <a:lnTo>
                    <a:pt x="404" y="313"/>
                  </a:lnTo>
                  <a:lnTo>
                    <a:pt x="409" y="327"/>
                  </a:lnTo>
                  <a:lnTo>
                    <a:pt x="417" y="339"/>
                  </a:lnTo>
                  <a:lnTo>
                    <a:pt x="429" y="348"/>
                  </a:lnTo>
                  <a:lnTo>
                    <a:pt x="442" y="357"/>
                  </a:lnTo>
                  <a:lnTo>
                    <a:pt x="456" y="362"/>
                  </a:lnTo>
                  <a:lnTo>
                    <a:pt x="470" y="365"/>
                  </a:lnTo>
                  <a:lnTo>
                    <a:pt x="483" y="364"/>
                  </a:lnTo>
                  <a:lnTo>
                    <a:pt x="507" y="355"/>
                  </a:lnTo>
                  <a:lnTo>
                    <a:pt x="527" y="342"/>
                  </a:lnTo>
                  <a:lnTo>
                    <a:pt x="548" y="327"/>
                  </a:lnTo>
                  <a:lnTo>
                    <a:pt x="567" y="310"/>
                  </a:lnTo>
                  <a:lnTo>
                    <a:pt x="587" y="292"/>
                  </a:lnTo>
                  <a:lnTo>
                    <a:pt x="607" y="277"/>
                  </a:lnTo>
                  <a:lnTo>
                    <a:pt x="621" y="266"/>
                  </a:lnTo>
                  <a:lnTo>
                    <a:pt x="635" y="254"/>
                  </a:lnTo>
                  <a:lnTo>
                    <a:pt x="648" y="242"/>
                  </a:lnTo>
                  <a:lnTo>
                    <a:pt x="663" y="231"/>
                  </a:lnTo>
                  <a:lnTo>
                    <a:pt x="677" y="222"/>
                  </a:lnTo>
                  <a:lnTo>
                    <a:pt x="693" y="215"/>
                  </a:lnTo>
                  <a:lnTo>
                    <a:pt x="712" y="211"/>
                  </a:lnTo>
                  <a:lnTo>
                    <a:pt x="730" y="210"/>
                  </a:lnTo>
                  <a:lnTo>
                    <a:pt x="749" y="211"/>
                  </a:lnTo>
                  <a:lnTo>
                    <a:pt x="767" y="212"/>
                  </a:lnTo>
                  <a:lnTo>
                    <a:pt x="786" y="215"/>
                  </a:lnTo>
                  <a:lnTo>
                    <a:pt x="805" y="215"/>
                  </a:lnTo>
                  <a:lnTo>
                    <a:pt x="815" y="215"/>
                  </a:lnTo>
                  <a:lnTo>
                    <a:pt x="826" y="212"/>
                  </a:lnTo>
                  <a:lnTo>
                    <a:pt x="838" y="210"/>
                  </a:lnTo>
                  <a:lnTo>
                    <a:pt x="848" y="209"/>
                  </a:lnTo>
                  <a:lnTo>
                    <a:pt x="854" y="210"/>
                  </a:lnTo>
                  <a:lnTo>
                    <a:pt x="854" y="215"/>
                  </a:lnTo>
                  <a:lnTo>
                    <a:pt x="842" y="239"/>
                  </a:lnTo>
                  <a:lnTo>
                    <a:pt x="829" y="261"/>
                  </a:lnTo>
                  <a:lnTo>
                    <a:pt x="812" y="282"/>
                  </a:lnTo>
                  <a:lnTo>
                    <a:pt x="794" y="301"/>
                  </a:lnTo>
                  <a:lnTo>
                    <a:pt x="774" y="320"/>
                  </a:lnTo>
                  <a:lnTo>
                    <a:pt x="756" y="339"/>
                  </a:lnTo>
                  <a:lnTo>
                    <a:pt x="738" y="354"/>
                  </a:lnTo>
                  <a:lnTo>
                    <a:pt x="721" y="366"/>
                  </a:lnTo>
                  <a:lnTo>
                    <a:pt x="702" y="379"/>
                  </a:lnTo>
                  <a:lnTo>
                    <a:pt x="683" y="391"/>
                  </a:lnTo>
                  <a:lnTo>
                    <a:pt x="663" y="402"/>
                  </a:lnTo>
                  <a:lnTo>
                    <a:pt x="644" y="413"/>
                  </a:lnTo>
                  <a:lnTo>
                    <a:pt x="634" y="419"/>
                  </a:lnTo>
                  <a:lnTo>
                    <a:pt x="624" y="422"/>
                  </a:lnTo>
                  <a:lnTo>
                    <a:pt x="613" y="425"/>
                  </a:lnTo>
                  <a:lnTo>
                    <a:pt x="603" y="429"/>
                  </a:lnTo>
                  <a:lnTo>
                    <a:pt x="592" y="434"/>
                  </a:lnTo>
                  <a:lnTo>
                    <a:pt x="582" y="438"/>
                  </a:lnTo>
                  <a:lnTo>
                    <a:pt x="576" y="442"/>
                  </a:lnTo>
                  <a:lnTo>
                    <a:pt x="569" y="445"/>
                  </a:lnTo>
                  <a:lnTo>
                    <a:pt x="562" y="450"/>
                  </a:lnTo>
                  <a:lnTo>
                    <a:pt x="558" y="454"/>
                  </a:lnTo>
                  <a:lnTo>
                    <a:pt x="555" y="459"/>
                  </a:lnTo>
                  <a:lnTo>
                    <a:pt x="558" y="463"/>
                  </a:lnTo>
                  <a:lnTo>
                    <a:pt x="570" y="469"/>
                  </a:lnTo>
                  <a:lnTo>
                    <a:pt x="584" y="474"/>
                  </a:lnTo>
                  <a:lnTo>
                    <a:pt x="600" y="476"/>
                  </a:lnTo>
                  <a:lnTo>
                    <a:pt x="615" y="478"/>
                  </a:lnTo>
                  <a:lnTo>
                    <a:pt x="631" y="481"/>
                  </a:lnTo>
                  <a:lnTo>
                    <a:pt x="644" y="488"/>
                  </a:lnTo>
                  <a:lnTo>
                    <a:pt x="651" y="494"/>
                  </a:lnTo>
                  <a:lnTo>
                    <a:pt x="658" y="501"/>
                  </a:lnTo>
                  <a:lnTo>
                    <a:pt x="664" y="510"/>
                  </a:lnTo>
                  <a:lnTo>
                    <a:pt x="669" y="518"/>
                  </a:lnTo>
                  <a:lnTo>
                    <a:pt x="670" y="527"/>
                  </a:lnTo>
                  <a:lnTo>
                    <a:pt x="669" y="537"/>
                  </a:lnTo>
                  <a:lnTo>
                    <a:pt x="661" y="556"/>
                  </a:lnTo>
                  <a:lnTo>
                    <a:pt x="650" y="574"/>
                  </a:lnTo>
                  <a:lnTo>
                    <a:pt x="639" y="591"/>
                  </a:lnTo>
                  <a:lnTo>
                    <a:pt x="625" y="606"/>
                  </a:lnTo>
                  <a:lnTo>
                    <a:pt x="610" y="621"/>
                  </a:lnTo>
                  <a:lnTo>
                    <a:pt x="595" y="636"/>
                  </a:lnTo>
                  <a:lnTo>
                    <a:pt x="582" y="646"/>
                  </a:lnTo>
                  <a:lnTo>
                    <a:pt x="567" y="655"/>
                  </a:lnTo>
                  <a:lnTo>
                    <a:pt x="552" y="662"/>
                  </a:lnTo>
                  <a:lnTo>
                    <a:pt x="537" y="669"/>
                  </a:lnTo>
                  <a:lnTo>
                    <a:pt x="522" y="677"/>
                  </a:lnTo>
                  <a:lnTo>
                    <a:pt x="508" y="685"/>
                  </a:lnTo>
                  <a:lnTo>
                    <a:pt x="496" y="694"/>
                  </a:lnTo>
                  <a:lnTo>
                    <a:pt x="485" y="704"/>
                  </a:lnTo>
                  <a:lnTo>
                    <a:pt x="473" y="713"/>
                  </a:lnTo>
                  <a:lnTo>
                    <a:pt x="463" y="723"/>
                  </a:lnTo>
                  <a:lnTo>
                    <a:pt x="453" y="735"/>
                  </a:lnTo>
                  <a:lnTo>
                    <a:pt x="446" y="748"/>
                  </a:lnTo>
                  <a:lnTo>
                    <a:pt x="445" y="753"/>
                  </a:lnTo>
                  <a:lnTo>
                    <a:pt x="448" y="759"/>
                  </a:lnTo>
                  <a:lnTo>
                    <a:pt x="451" y="766"/>
                  </a:lnTo>
                  <a:lnTo>
                    <a:pt x="455" y="772"/>
                  </a:lnTo>
                  <a:lnTo>
                    <a:pt x="458" y="778"/>
                  </a:lnTo>
                  <a:lnTo>
                    <a:pt x="458" y="785"/>
                  </a:lnTo>
                  <a:lnTo>
                    <a:pt x="456" y="789"/>
                  </a:lnTo>
                  <a:lnTo>
                    <a:pt x="451" y="794"/>
                  </a:lnTo>
                  <a:lnTo>
                    <a:pt x="445" y="797"/>
                  </a:lnTo>
                  <a:lnTo>
                    <a:pt x="439" y="801"/>
                  </a:lnTo>
                  <a:lnTo>
                    <a:pt x="435" y="804"/>
                  </a:lnTo>
                  <a:lnTo>
                    <a:pt x="434" y="809"/>
                  </a:lnTo>
                  <a:lnTo>
                    <a:pt x="435" y="812"/>
                  </a:lnTo>
                  <a:lnTo>
                    <a:pt x="438" y="812"/>
                  </a:lnTo>
                  <a:lnTo>
                    <a:pt x="443" y="812"/>
                  </a:lnTo>
                  <a:lnTo>
                    <a:pt x="449" y="811"/>
                  </a:lnTo>
                  <a:lnTo>
                    <a:pt x="453" y="810"/>
                  </a:lnTo>
                  <a:lnTo>
                    <a:pt x="458" y="809"/>
                  </a:lnTo>
                  <a:lnTo>
                    <a:pt x="473" y="809"/>
                  </a:lnTo>
                  <a:lnTo>
                    <a:pt x="487" y="809"/>
                  </a:lnTo>
                  <a:lnTo>
                    <a:pt x="502" y="809"/>
                  </a:lnTo>
                  <a:lnTo>
                    <a:pt x="516" y="809"/>
                  </a:lnTo>
                  <a:lnTo>
                    <a:pt x="531" y="809"/>
                  </a:lnTo>
                  <a:lnTo>
                    <a:pt x="545" y="809"/>
                  </a:lnTo>
                  <a:lnTo>
                    <a:pt x="562" y="808"/>
                  </a:lnTo>
                  <a:lnTo>
                    <a:pt x="580" y="805"/>
                  </a:lnTo>
                  <a:lnTo>
                    <a:pt x="597" y="802"/>
                  </a:lnTo>
                  <a:lnTo>
                    <a:pt x="613" y="801"/>
                  </a:lnTo>
                  <a:lnTo>
                    <a:pt x="629" y="803"/>
                  </a:lnTo>
                  <a:lnTo>
                    <a:pt x="644" y="809"/>
                  </a:lnTo>
                  <a:lnTo>
                    <a:pt x="648" y="816"/>
                  </a:lnTo>
                  <a:lnTo>
                    <a:pt x="647" y="823"/>
                  </a:lnTo>
                  <a:lnTo>
                    <a:pt x="641" y="832"/>
                  </a:lnTo>
                  <a:lnTo>
                    <a:pt x="634" y="841"/>
                  </a:lnTo>
                  <a:lnTo>
                    <a:pt x="626" y="851"/>
                  </a:lnTo>
                  <a:lnTo>
                    <a:pt x="619" y="859"/>
                  </a:lnTo>
                  <a:lnTo>
                    <a:pt x="614" y="866"/>
                  </a:lnTo>
                  <a:lnTo>
                    <a:pt x="609" y="874"/>
                  </a:lnTo>
                  <a:lnTo>
                    <a:pt x="603" y="881"/>
                  </a:lnTo>
                  <a:lnTo>
                    <a:pt x="597" y="887"/>
                  </a:lnTo>
                  <a:lnTo>
                    <a:pt x="590" y="892"/>
                  </a:lnTo>
                  <a:lnTo>
                    <a:pt x="582" y="896"/>
                  </a:lnTo>
                  <a:lnTo>
                    <a:pt x="573" y="899"/>
                  </a:lnTo>
                  <a:lnTo>
                    <a:pt x="562" y="900"/>
                  </a:lnTo>
                  <a:lnTo>
                    <a:pt x="552" y="900"/>
                  </a:lnTo>
                  <a:lnTo>
                    <a:pt x="541" y="899"/>
                  </a:lnTo>
                  <a:lnTo>
                    <a:pt x="531" y="898"/>
                  </a:lnTo>
                  <a:lnTo>
                    <a:pt x="521" y="896"/>
                  </a:lnTo>
                  <a:lnTo>
                    <a:pt x="510" y="892"/>
                  </a:lnTo>
                  <a:lnTo>
                    <a:pt x="500" y="889"/>
                  </a:lnTo>
                  <a:lnTo>
                    <a:pt x="489" y="883"/>
                  </a:lnTo>
                  <a:lnTo>
                    <a:pt x="479" y="878"/>
                  </a:lnTo>
                  <a:lnTo>
                    <a:pt x="470" y="874"/>
                  </a:lnTo>
                  <a:lnTo>
                    <a:pt x="458" y="872"/>
                  </a:lnTo>
                  <a:lnTo>
                    <a:pt x="446" y="870"/>
                  </a:lnTo>
                  <a:lnTo>
                    <a:pt x="434" y="872"/>
                  </a:lnTo>
                  <a:lnTo>
                    <a:pt x="421" y="873"/>
                  </a:lnTo>
                  <a:lnTo>
                    <a:pt x="408" y="874"/>
                  </a:lnTo>
                  <a:lnTo>
                    <a:pt x="395" y="874"/>
                  </a:lnTo>
                  <a:lnTo>
                    <a:pt x="384" y="872"/>
                  </a:lnTo>
                  <a:lnTo>
                    <a:pt x="373" y="866"/>
                  </a:lnTo>
                  <a:lnTo>
                    <a:pt x="364" y="859"/>
                  </a:lnTo>
                  <a:lnTo>
                    <a:pt x="356" y="851"/>
                  </a:lnTo>
                  <a:lnTo>
                    <a:pt x="348" y="841"/>
                  </a:lnTo>
                  <a:lnTo>
                    <a:pt x="341" y="831"/>
                  </a:lnTo>
                  <a:lnTo>
                    <a:pt x="335" y="822"/>
                  </a:lnTo>
                  <a:lnTo>
                    <a:pt x="333" y="818"/>
                  </a:lnTo>
                  <a:lnTo>
                    <a:pt x="333" y="814"/>
                  </a:lnTo>
                  <a:lnTo>
                    <a:pt x="333" y="810"/>
                  </a:lnTo>
                  <a:lnTo>
                    <a:pt x="333" y="805"/>
                  </a:lnTo>
                  <a:lnTo>
                    <a:pt x="334" y="801"/>
                  </a:lnTo>
                  <a:lnTo>
                    <a:pt x="335" y="797"/>
                  </a:lnTo>
                  <a:lnTo>
                    <a:pt x="336" y="788"/>
                  </a:lnTo>
                  <a:lnTo>
                    <a:pt x="336" y="780"/>
                  </a:lnTo>
                  <a:lnTo>
                    <a:pt x="338" y="771"/>
                  </a:lnTo>
                  <a:lnTo>
                    <a:pt x="340" y="763"/>
                  </a:lnTo>
                  <a:lnTo>
                    <a:pt x="342" y="755"/>
                  </a:lnTo>
                  <a:lnTo>
                    <a:pt x="347" y="748"/>
                  </a:lnTo>
                  <a:lnTo>
                    <a:pt x="358" y="736"/>
                  </a:lnTo>
                  <a:lnTo>
                    <a:pt x="371" y="726"/>
                  </a:lnTo>
                  <a:lnTo>
                    <a:pt x="384" y="716"/>
                  </a:lnTo>
                  <a:lnTo>
                    <a:pt x="398" y="707"/>
                  </a:lnTo>
                  <a:lnTo>
                    <a:pt x="411" y="698"/>
                  </a:lnTo>
                  <a:lnTo>
                    <a:pt x="421" y="685"/>
                  </a:lnTo>
                  <a:lnTo>
                    <a:pt x="424" y="680"/>
                  </a:lnTo>
                  <a:lnTo>
                    <a:pt x="427" y="673"/>
                  </a:lnTo>
                  <a:lnTo>
                    <a:pt x="427" y="666"/>
                  </a:lnTo>
                  <a:lnTo>
                    <a:pt x="427" y="660"/>
                  </a:lnTo>
                  <a:lnTo>
                    <a:pt x="424" y="654"/>
                  </a:lnTo>
                  <a:lnTo>
                    <a:pt x="421" y="648"/>
                  </a:lnTo>
                  <a:lnTo>
                    <a:pt x="413" y="640"/>
                  </a:lnTo>
                  <a:lnTo>
                    <a:pt x="404" y="632"/>
                  </a:lnTo>
                  <a:lnTo>
                    <a:pt x="393" y="625"/>
                  </a:lnTo>
                  <a:lnTo>
                    <a:pt x="383" y="619"/>
                  </a:lnTo>
                  <a:lnTo>
                    <a:pt x="371" y="614"/>
                  </a:lnTo>
                  <a:lnTo>
                    <a:pt x="360" y="611"/>
                  </a:lnTo>
                  <a:lnTo>
                    <a:pt x="345" y="611"/>
                  </a:lnTo>
                  <a:lnTo>
                    <a:pt x="328" y="613"/>
                  </a:lnTo>
                  <a:lnTo>
                    <a:pt x="313" y="617"/>
                  </a:lnTo>
                  <a:lnTo>
                    <a:pt x="297" y="619"/>
                  </a:lnTo>
                  <a:lnTo>
                    <a:pt x="284" y="619"/>
                  </a:lnTo>
                  <a:lnTo>
                    <a:pt x="273" y="611"/>
                  </a:lnTo>
                  <a:lnTo>
                    <a:pt x="267" y="599"/>
                  </a:lnTo>
                  <a:lnTo>
                    <a:pt x="268" y="585"/>
                  </a:lnTo>
                  <a:lnTo>
                    <a:pt x="272" y="570"/>
                  </a:lnTo>
                  <a:lnTo>
                    <a:pt x="277" y="555"/>
                  </a:lnTo>
                  <a:lnTo>
                    <a:pt x="283" y="540"/>
                  </a:lnTo>
                  <a:lnTo>
                    <a:pt x="285" y="525"/>
                  </a:lnTo>
                  <a:lnTo>
                    <a:pt x="285" y="519"/>
                  </a:lnTo>
                  <a:lnTo>
                    <a:pt x="284" y="515"/>
                  </a:lnTo>
                  <a:lnTo>
                    <a:pt x="282" y="510"/>
                  </a:lnTo>
                  <a:lnTo>
                    <a:pt x="280" y="505"/>
                  </a:lnTo>
                  <a:lnTo>
                    <a:pt x="277" y="502"/>
                  </a:lnTo>
                  <a:lnTo>
                    <a:pt x="273" y="500"/>
                  </a:lnTo>
                  <a:lnTo>
                    <a:pt x="257" y="497"/>
                  </a:lnTo>
                  <a:lnTo>
                    <a:pt x="240" y="497"/>
                  </a:lnTo>
                  <a:lnTo>
                    <a:pt x="224" y="498"/>
                  </a:lnTo>
                  <a:lnTo>
                    <a:pt x="207" y="501"/>
                  </a:lnTo>
                  <a:lnTo>
                    <a:pt x="191" y="501"/>
                  </a:lnTo>
                  <a:lnTo>
                    <a:pt x="174" y="500"/>
                  </a:lnTo>
                  <a:lnTo>
                    <a:pt x="159" y="497"/>
                  </a:lnTo>
                  <a:lnTo>
                    <a:pt x="144" y="495"/>
                  </a:lnTo>
                  <a:lnTo>
                    <a:pt x="129" y="493"/>
                  </a:lnTo>
                  <a:lnTo>
                    <a:pt x="114" y="488"/>
                  </a:lnTo>
                  <a:lnTo>
                    <a:pt x="100" y="482"/>
                  </a:lnTo>
                  <a:lnTo>
                    <a:pt x="88" y="475"/>
                  </a:lnTo>
                  <a:lnTo>
                    <a:pt x="75" y="465"/>
                  </a:lnTo>
                  <a:lnTo>
                    <a:pt x="63" y="454"/>
                  </a:lnTo>
                  <a:lnTo>
                    <a:pt x="53" y="442"/>
                  </a:lnTo>
                  <a:lnTo>
                    <a:pt x="42" y="429"/>
                  </a:lnTo>
                  <a:lnTo>
                    <a:pt x="34" y="415"/>
                  </a:lnTo>
                  <a:lnTo>
                    <a:pt x="25" y="401"/>
                  </a:lnTo>
                  <a:lnTo>
                    <a:pt x="19" y="390"/>
                  </a:lnTo>
                  <a:lnTo>
                    <a:pt x="12" y="377"/>
                  </a:lnTo>
                  <a:lnTo>
                    <a:pt x="6" y="365"/>
                  </a:lnTo>
                  <a:lnTo>
                    <a:pt x="2" y="352"/>
                  </a:lnTo>
                  <a:lnTo>
                    <a:pt x="0" y="340"/>
                  </a:lnTo>
                  <a:lnTo>
                    <a:pt x="1" y="327"/>
                  </a:lnTo>
                  <a:lnTo>
                    <a:pt x="6" y="310"/>
                  </a:lnTo>
                  <a:lnTo>
                    <a:pt x="16" y="295"/>
                  </a:lnTo>
                  <a:lnTo>
                    <a:pt x="26" y="281"/>
                  </a:lnTo>
                  <a:lnTo>
                    <a:pt x="38" y="267"/>
                  </a:lnTo>
                  <a:lnTo>
                    <a:pt x="50" y="253"/>
                  </a:lnTo>
                  <a:lnTo>
                    <a:pt x="62" y="240"/>
                  </a:lnTo>
                  <a:lnTo>
                    <a:pt x="72" y="230"/>
                  </a:lnTo>
                  <a:lnTo>
                    <a:pt x="83" y="219"/>
                  </a:lnTo>
                  <a:lnTo>
                    <a:pt x="94" y="210"/>
                  </a:lnTo>
                  <a:lnTo>
                    <a:pt x="106" y="200"/>
                  </a:lnTo>
                  <a:lnTo>
                    <a:pt x="115" y="189"/>
                  </a:lnTo>
                  <a:lnTo>
                    <a:pt x="125" y="178"/>
                  </a:lnTo>
                  <a:lnTo>
                    <a:pt x="130" y="167"/>
                  </a:lnTo>
                  <a:lnTo>
                    <a:pt x="135" y="154"/>
                  </a:lnTo>
                  <a:lnTo>
                    <a:pt x="140" y="142"/>
                  </a:lnTo>
                  <a:lnTo>
                    <a:pt x="143" y="129"/>
                  </a:lnTo>
                  <a:lnTo>
                    <a:pt x="145" y="116"/>
                  </a:lnTo>
                  <a:lnTo>
                    <a:pt x="149" y="103"/>
                  </a:lnTo>
                  <a:lnTo>
                    <a:pt x="151" y="93"/>
                  </a:lnTo>
                  <a:lnTo>
                    <a:pt x="154" y="84"/>
                  </a:lnTo>
                  <a:lnTo>
                    <a:pt x="156" y="73"/>
                  </a:lnTo>
                  <a:lnTo>
                    <a:pt x="157" y="63"/>
                  </a:lnTo>
                  <a:lnTo>
                    <a:pt x="159" y="52"/>
                  </a:lnTo>
                  <a:lnTo>
                    <a:pt x="162" y="42"/>
                  </a:lnTo>
                  <a:lnTo>
                    <a:pt x="163" y="35"/>
                  </a:lnTo>
                  <a:lnTo>
                    <a:pt x="164" y="27"/>
                  </a:lnTo>
                  <a:lnTo>
                    <a:pt x="164" y="20"/>
                  </a:lnTo>
                  <a:lnTo>
                    <a:pt x="166" y="13"/>
                  </a:lnTo>
                  <a:lnTo>
                    <a:pt x="169" y="7"/>
                  </a:lnTo>
                  <a:lnTo>
                    <a:pt x="174" y="5"/>
                  </a:lnTo>
                  <a:lnTo>
                    <a:pt x="194" y="1"/>
                  </a:lnTo>
                  <a:lnTo>
                    <a:pt x="215" y="0"/>
                  </a:lnTo>
                  <a:lnTo>
                    <a:pt x="236" y="0"/>
                  </a:lnTo>
                  <a:lnTo>
                    <a:pt x="257" y="3"/>
                  </a:lnTo>
                  <a:lnTo>
                    <a:pt x="277" y="4"/>
                  </a:lnTo>
                  <a:lnTo>
                    <a:pt x="297" y="5"/>
                  </a:lnTo>
                  <a:lnTo>
                    <a:pt x="331" y="5"/>
                  </a:lnTo>
                  <a:lnTo>
                    <a:pt x="363" y="4"/>
                  </a:lnTo>
                  <a:lnTo>
                    <a:pt x="397" y="4"/>
                  </a:lnTo>
                  <a:lnTo>
                    <a:pt x="429" y="4"/>
                  </a:lnTo>
                  <a:lnTo>
                    <a:pt x="463" y="4"/>
                  </a:lnTo>
                  <a:lnTo>
                    <a:pt x="495" y="5"/>
                  </a:lnTo>
                  <a:lnTo>
                    <a:pt x="516" y="6"/>
                  </a:lnTo>
                  <a:lnTo>
                    <a:pt x="537" y="8"/>
                  </a:lnTo>
                  <a:lnTo>
                    <a:pt x="558" y="11"/>
                  </a:lnTo>
                  <a:lnTo>
                    <a:pt x="578" y="13"/>
                  </a:lnTo>
                  <a:lnTo>
                    <a:pt x="598" y="15"/>
                  </a:lnTo>
                  <a:lnTo>
                    <a:pt x="619" y="18"/>
                  </a:lnTo>
                  <a:lnTo>
                    <a:pt x="625" y="16"/>
                  </a:lnTo>
                  <a:lnTo>
                    <a:pt x="631" y="15"/>
                  </a:lnTo>
                  <a:lnTo>
                    <a:pt x="637" y="13"/>
                  </a:lnTo>
                  <a:lnTo>
                    <a:pt x="642" y="12"/>
                  </a:lnTo>
                  <a:lnTo>
                    <a:pt x="644" y="12"/>
                  </a:lnTo>
                  <a:lnTo>
                    <a:pt x="643" y="13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11"/>
            <p:cNvSpPr>
              <a:spLocks/>
            </p:cNvSpPr>
            <p:nvPr/>
          </p:nvSpPr>
          <p:spPr bwMode="auto">
            <a:xfrm>
              <a:off x="3516" y="1246"/>
              <a:ext cx="166" cy="101"/>
            </a:xfrm>
            <a:custGeom>
              <a:avLst/>
              <a:gdLst>
                <a:gd name="T0" fmla="*/ 484 w 500"/>
                <a:gd name="T1" fmla="*/ 177 h 304"/>
                <a:gd name="T2" fmla="*/ 460 w 500"/>
                <a:gd name="T3" fmla="*/ 176 h 304"/>
                <a:gd name="T4" fmla="*/ 445 w 500"/>
                <a:gd name="T5" fmla="*/ 155 h 304"/>
                <a:gd name="T6" fmla="*/ 448 w 500"/>
                <a:gd name="T7" fmla="*/ 112 h 304"/>
                <a:gd name="T8" fmla="*/ 438 w 500"/>
                <a:gd name="T9" fmla="*/ 82 h 304"/>
                <a:gd name="T10" fmla="*/ 417 w 500"/>
                <a:gd name="T11" fmla="*/ 102 h 304"/>
                <a:gd name="T12" fmla="*/ 399 w 500"/>
                <a:gd name="T13" fmla="*/ 139 h 304"/>
                <a:gd name="T14" fmla="*/ 359 w 500"/>
                <a:gd name="T15" fmla="*/ 134 h 304"/>
                <a:gd name="T16" fmla="*/ 318 w 500"/>
                <a:gd name="T17" fmla="*/ 101 h 304"/>
                <a:gd name="T18" fmla="*/ 285 w 500"/>
                <a:gd name="T19" fmla="*/ 65 h 304"/>
                <a:gd name="T20" fmla="*/ 266 w 500"/>
                <a:gd name="T21" fmla="*/ 36 h 304"/>
                <a:gd name="T22" fmla="*/ 245 w 500"/>
                <a:gd name="T23" fmla="*/ 10 h 304"/>
                <a:gd name="T24" fmla="*/ 204 w 500"/>
                <a:gd name="T25" fmla="*/ 1 h 304"/>
                <a:gd name="T26" fmla="*/ 156 w 500"/>
                <a:gd name="T27" fmla="*/ 3 h 304"/>
                <a:gd name="T28" fmla="*/ 117 w 500"/>
                <a:gd name="T29" fmla="*/ 10 h 304"/>
                <a:gd name="T30" fmla="*/ 91 w 500"/>
                <a:gd name="T31" fmla="*/ 19 h 304"/>
                <a:gd name="T32" fmla="*/ 66 w 500"/>
                <a:gd name="T33" fmla="*/ 32 h 304"/>
                <a:gd name="T34" fmla="*/ 44 w 500"/>
                <a:gd name="T35" fmla="*/ 46 h 304"/>
                <a:gd name="T36" fmla="*/ 23 w 500"/>
                <a:gd name="T37" fmla="*/ 62 h 304"/>
                <a:gd name="T38" fmla="*/ 9 w 500"/>
                <a:gd name="T39" fmla="*/ 79 h 304"/>
                <a:gd name="T40" fmla="*/ 1 w 500"/>
                <a:gd name="T41" fmla="*/ 96 h 304"/>
                <a:gd name="T42" fmla="*/ 10 w 500"/>
                <a:gd name="T43" fmla="*/ 110 h 304"/>
                <a:gd name="T44" fmla="*/ 46 w 500"/>
                <a:gd name="T45" fmla="*/ 120 h 304"/>
                <a:gd name="T46" fmla="*/ 83 w 500"/>
                <a:gd name="T47" fmla="*/ 119 h 304"/>
                <a:gd name="T48" fmla="*/ 112 w 500"/>
                <a:gd name="T49" fmla="*/ 113 h 304"/>
                <a:gd name="T50" fmla="*/ 137 w 500"/>
                <a:gd name="T51" fmla="*/ 99 h 304"/>
                <a:gd name="T52" fmla="*/ 161 w 500"/>
                <a:gd name="T53" fmla="*/ 92 h 304"/>
                <a:gd name="T54" fmla="*/ 182 w 500"/>
                <a:gd name="T55" fmla="*/ 91 h 304"/>
                <a:gd name="T56" fmla="*/ 203 w 500"/>
                <a:gd name="T57" fmla="*/ 94 h 304"/>
                <a:gd name="T58" fmla="*/ 215 w 500"/>
                <a:gd name="T59" fmla="*/ 102 h 304"/>
                <a:gd name="T60" fmla="*/ 225 w 500"/>
                <a:gd name="T61" fmla="*/ 113 h 304"/>
                <a:gd name="T62" fmla="*/ 227 w 500"/>
                <a:gd name="T63" fmla="*/ 128 h 304"/>
                <a:gd name="T64" fmla="*/ 221 w 500"/>
                <a:gd name="T65" fmla="*/ 143 h 304"/>
                <a:gd name="T66" fmla="*/ 213 w 500"/>
                <a:gd name="T67" fmla="*/ 158 h 304"/>
                <a:gd name="T68" fmla="*/ 204 w 500"/>
                <a:gd name="T69" fmla="*/ 170 h 304"/>
                <a:gd name="T70" fmla="*/ 200 w 500"/>
                <a:gd name="T71" fmla="*/ 179 h 304"/>
                <a:gd name="T72" fmla="*/ 218 w 500"/>
                <a:gd name="T73" fmla="*/ 185 h 304"/>
                <a:gd name="T74" fmla="*/ 238 w 500"/>
                <a:gd name="T75" fmla="*/ 182 h 304"/>
                <a:gd name="T76" fmla="*/ 264 w 500"/>
                <a:gd name="T77" fmla="*/ 180 h 304"/>
                <a:gd name="T78" fmla="*/ 296 w 500"/>
                <a:gd name="T79" fmla="*/ 177 h 304"/>
                <a:gd name="T80" fmla="*/ 326 w 500"/>
                <a:gd name="T81" fmla="*/ 180 h 304"/>
                <a:gd name="T82" fmla="*/ 337 w 500"/>
                <a:gd name="T83" fmla="*/ 193 h 304"/>
                <a:gd name="T84" fmla="*/ 340 w 500"/>
                <a:gd name="T85" fmla="*/ 212 h 304"/>
                <a:gd name="T86" fmla="*/ 332 w 500"/>
                <a:gd name="T87" fmla="*/ 227 h 304"/>
                <a:gd name="T88" fmla="*/ 316 w 500"/>
                <a:gd name="T89" fmla="*/ 237 h 304"/>
                <a:gd name="T90" fmla="*/ 297 w 500"/>
                <a:gd name="T91" fmla="*/ 243 h 304"/>
                <a:gd name="T92" fmla="*/ 275 w 500"/>
                <a:gd name="T93" fmla="*/ 241 h 304"/>
                <a:gd name="T94" fmla="*/ 255 w 500"/>
                <a:gd name="T95" fmla="*/ 241 h 304"/>
                <a:gd name="T96" fmla="*/ 245 w 500"/>
                <a:gd name="T97" fmla="*/ 253 h 304"/>
                <a:gd name="T98" fmla="*/ 248 w 500"/>
                <a:gd name="T99" fmla="*/ 271 h 304"/>
                <a:gd name="T100" fmla="*/ 256 w 500"/>
                <a:gd name="T101" fmla="*/ 284 h 304"/>
                <a:gd name="T102" fmla="*/ 272 w 500"/>
                <a:gd name="T103" fmla="*/ 288 h 304"/>
                <a:gd name="T104" fmla="*/ 289 w 500"/>
                <a:gd name="T105" fmla="*/ 292 h 304"/>
                <a:gd name="T106" fmla="*/ 299 w 500"/>
                <a:gd name="T107" fmla="*/ 299 h 304"/>
                <a:gd name="T108" fmla="*/ 309 w 500"/>
                <a:gd name="T109" fmla="*/ 304 h 304"/>
                <a:gd name="T110" fmla="*/ 324 w 500"/>
                <a:gd name="T111" fmla="*/ 301 h 304"/>
                <a:gd name="T112" fmla="*/ 339 w 500"/>
                <a:gd name="T113" fmla="*/ 291 h 304"/>
                <a:gd name="T114" fmla="*/ 358 w 500"/>
                <a:gd name="T115" fmla="*/ 273 h 304"/>
                <a:gd name="T116" fmla="*/ 394 w 500"/>
                <a:gd name="T117" fmla="*/ 235 h 304"/>
                <a:gd name="T118" fmla="*/ 429 w 500"/>
                <a:gd name="T119" fmla="*/ 199 h 304"/>
                <a:gd name="T120" fmla="*/ 464 w 500"/>
                <a:gd name="T121" fmla="*/ 177 h 304"/>
                <a:gd name="T122" fmla="*/ 497 w 500"/>
                <a:gd name="T123" fmla="*/ 162 h 3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0"/>
                <a:gd name="T187" fmla="*/ 0 h 304"/>
                <a:gd name="T188" fmla="*/ 500 w 500"/>
                <a:gd name="T189" fmla="*/ 304 h 3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0" h="304">
                  <a:moveTo>
                    <a:pt x="499" y="168"/>
                  </a:moveTo>
                  <a:lnTo>
                    <a:pt x="495" y="171"/>
                  </a:lnTo>
                  <a:lnTo>
                    <a:pt x="492" y="174"/>
                  </a:lnTo>
                  <a:lnTo>
                    <a:pt x="489" y="176"/>
                  </a:lnTo>
                  <a:lnTo>
                    <a:pt x="484" y="177"/>
                  </a:lnTo>
                  <a:lnTo>
                    <a:pt x="479" y="178"/>
                  </a:lnTo>
                  <a:lnTo>
                    <a:pt x="475" y="178"/>
                  </a:lnTo>
                  <a:lnTo>
                    <a:pt x="469" y="178"/>
                  </a:lnTo>
                  <a:lnTo>
                    <a:pt x="464" y="177"/>
                  </a:lnTo>
                  <a:lnTo>
                    <a:pt x="460" y="176"/>
                  </a:lnTo>
                  <a:lnTo>
                    <a:pt x="456" y="174"/>
                  </a:lnTo>
                  <a:lnTo>
                    <a:pt x="453" y="171"/>
                  </a:lnTo>
                  <a:lnTo>
                    <a:pt x="449" y="169"/>
                  </a:lnTo>
                  <a:lnTo>
                    <a:pt x="447" y="162"/>
                  </a:lnTo>
                  <a:lnTo>
                    <a:pt x="445" y="155"/>
                  </a:lnTo>
                  <a:lnTo>
                    <a:pt x="445" y="147"/>
                  </a:lnTo>
                  <a:lnTo>
                    <a:pt x="445" y="138"/>
                  </a:lnTo>
                  <a:lnTo>
                    <a:pt x="446" y="130"/>
                  </a:lnTo>
                  <a:lnTo>
                    <a:pt x="447" y="120"/>
                  </a:lnTo>
                  <a:lnTo>
                    <a:pt x="448" y="112"/>
                  </a:lnTo>
                  <a:lnTo>
                    <a:pt x="449" y="104"/>
                  </a:lnTo>
                  <a:lnTo>
                    <a:pt x="448" y="97"/>
                  </a:lnTo>
                  <a:lnTo>
                    <a:pt x="447" y="90"/>
                  </a:lnTo>
                  <a:lnTo>
                    <a:pt x="443" y="85"/>
                  </a:lnTo>
                  <a:lnTo>
                    <a:pt x="438" y="82"/>
                  </a:lnTo>
                  <a:lnTo>
                    <a:pt x="432" y="81"/>
                  </a:lnTo>
                  <a:lnTo>
                    <a:pt x="427" y="83"/>
                  </a:lnTo>
                  <a:lnTo>
                    <a:pt x="423" y="88"/>
                  </a:lnTo>
                  <a:lnTo>
                    <a:pt x="419" y="94"/>
                  </a:lnTo>
                  <a:lnTo>
                    <a:pt x="417" y="102"/>
                  </a:lnTo>
                  <a:lnTo>
                    <a:pt x="413" y="110"/>
                  </a:lnTo>
                  <a:lnTo>
                    <a:pt x="410" y="118"/>
                  </a:lnTo>
                  <a:lnTo>
                    <a:pt x="406" y="126"/>
                  </a:lnTo>
                  <a:lnTo>
                    <a:pt x="403" y="133"/>
                  </a:lnTo>
                  <a:lnTo>
                    <a:pt x="399" y="139"/>
                  </a:lnTo>
                  <a:lnTo>
                    <a:pt x="394" y="142"/>
                  </a:lnTo>
                  <a:lnTo>
                    <a:pt x="388" y="143"/>
                  </a:lnTo>
                  <a:lnTo>
                    <a:pt x="377" y="142"/>
                  </a:lnTo>
                  <a:lnTo>
                    <a:pt x="368" y="139"/>
                  </a:lnTo>
                  <a:lnTo>
                    <a:pt x="359" y="134"/>
                  </a:lnTo>
                  <a:lnTo>
                    <a:pt x="351" y="130"/>
                  </a:lnTo>
                  <a:lnTo>
                    <a:pt x="343" y="123"/>
                  </a:lnTo>
                  <a:lnTo>
                    <a:pt x="335" y="116"/>
                  </a:lnTo>
                  <a:lnTo>
                    <a:pt x="326" y="109"/>
                  </a:lnTo>
                  <a:lnTo>
                    <a:pt x="318" y="101"/>
                  </a:lnTo>
                  <a:lnTo>
                    <a:pt x="311" y="92"/>
                  </a:lnTo>
                  <a:lnTo>
                    <a:pt x="303" y="84"/>
                  </a:lnTo>
                  <a:lnTo>
                    <a:pt x="296" y="76"/>
                  </a:lnTo>
                  <a:lnTo>
                    <a:pt x="289" y="69"/>
                  </a:lnTo>
                  <a:lnTo>
                    <a:pt x="285" y="65"/>
                  </a:lnTo>
                  <a:lnTo>
                    <a:pt x="280" y="59"/>
                  </a:lnTo>
                  <a:lnTo>
                    <a:pt x="277" y="53"/>
                  </a:lnTo>
                  <a:lnTo>
                    <a:pt x="273" y="47"/>
                  </a:lnTo>
                  <a:lnTo>
                    <a:pt x="270" y="41"/>
                  </a:lnTo>
                  <a:lnTo>
                    <a:pt x="266" y="36"/>
                  </a:lnTo>
                  <a:lnTo>
                    <a:pt x="263" y="30"/>
                  </a:lnTo>
                  <a:lnTo>
                    <a:pt x="259" y="24"/>
                  </a:lnTo>
                  <a:lnTo>
                    <a:pt x="255" y="18"/>
                  </a:lnTo>
                  <a:lnTo>
                    <a:pt x="250" y="14"/>
                  </a:lnTo>
                  <a:lnTo>
                    <a:pt x="245" y="10"/>
                  </a:lnTo>
                  <a:lnTo>
                    <a:pt x="240" y="8"/>
                  </a:lnTo>
                  <a:lnTo>
                    <a:pt x="230" y="4"/>
                  </a:lnTo>
                  <a:lnTo>
                    <a:pt x="221" y="2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194" y="0"/>
                  </a:lnTo>
                  <a:lnTo>
                    <a:pt x="184" y="1"/>
                  </a:lnTo>
                  <a:lnTo>
                    <a:pt x="175" y="1"/>
                  </a:lnTo>
                  <a:lnTo>
                    <a:pt x="166" y="2"/>
                  </a:lnTo>
                  <a:lnTo>
                    <a:pt x="156" y="3"/>
                  </a:lnTo>
                  <a:lnTo>
                    <a:pt x="147" y="4"/>
                  </a:lnTo>
                  <a:lnTo>
                    <a:pt x="138" y="7"/>
                  </a:lnTo>
                  <a:lnTo>
                    <a:pt x="128" y="8"/>
                  </a:lnTo>
                  <a:lnTo>
                    <a:pt x="123" y="8"/>
                  </a:lnTo>
                  <a:lnTo>
                    <a:pt x="117" y="10"/>
                  </a:lnTo>
                  <a:lnTo>
                    <a:pt x="112" y="11"/>
                  </a:lnTo>
                  <a:lnTo>
                    <a:pt x="106" y="13"/>
                  </a:lnTo>
                  <a:lnTo>
                    <a:pt x="102" y="15"/>
                  </a:lnTo>
                  <a:lnTo>
                    <a:pt x="96" y="17"/>
                  </a:lnTo>
                  <a:lnTo>
                    <a:pt x="91" y="19"/>
                  </a:lnTo>
                  <a:lnTo>
                    <a:pt x="86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1" y="30"/>
                  </a:lnTo>
                  <a:lnTo>
                    <a:pt x="66" y="32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3" y="40"/>
                  </a:lnTo>
                  <a:lnTo>
                    <a:pt x="49" y="43"/>
                  </a:lnTo>
                  <a:lnTo>
                    <a:pt x="44" y="46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1" y="55"/>
                  </a:lnTo>
                  <a:lnTo>
                    <a:pt x="28" y="59"/>
                  </a:lnTo>
                  <a:lnTo>
                    <a:pt x="23" y="62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15" y="72"/>
                  </a:lnTo>
                  <a:lnTo>
                    <a:pt x="12" y="75"/>
                  </a:lnTo>
                  <a:lnTo>
                    <a:pt x="9" y="79"/>
                  </a:lnTo>
                  <a:lnTo>
                    <a:pt x="7" y="82"/>
                  </a:lnTo>
                  <a:lnTo>
                    <a:pt x="6" y="85"/>
                  </a:lnTo>
                  <a:lnTo>
                    <a:pt x="3" y="89"/>
                  </a:lnTo>
                  <a:lnTo>
                    <a:pt x="2" y="92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5" y="106"/>
                  </a:lnTo>
                  <a:lnTo>
                    <a:pt x="10" y="110"/>
                  </a:lnTo>
                  <a:lnTo>
                    <a:pt x="17" y="113"/>
                  </a:lnTo>
                  <a:lnTo>
                    <a:pt x="24" y="116"/>
                  </a:lnTo>
                  <a:lnTo>
                    <a:pt x="31" y="118"/>
                  </a:lnTo>
                  <a:lnTo>
                    <a:pt x="38" y="119"/>
                  </a:lnTo>
                  <a:lnTo>
                    <a:pt x="46" y="120"/>
                  </a:lnTo>
                  <a:lnTo>
                    <a:pt x="53" y="120"/>
                  </a:lnTo>
                  <a:lnTo>
                    <a:pt x="61" y="120"/>
                  </a:lnTo>
                  <a:lnTo>
                    <a:pt x="68" y="120"/>
                  </a:lnTo>
                  <a:lnTo>
                    <a:pt x="76" y="120"/>
                  </a:lnTo>
                  <a:lnTo>
                    <a:pt x="83" y="119"/>
                  </a:lnTo>
                  <a:lnTo>
                    <a:pt x="91" y="119"/>
                  </a:lnTo>
                  <a:lnTo>
                    <a:pt x="96" y="118"/>
                  </a:lnTo>
                  <a:lnTo>
                    <a:pt x="102" y="117"/>
                  </a:lnTo>
                  <a:lnTo>
                    <a:pt x="106" y="114"/>
                  </a:lnTo>
                  <a:lnTo>
                    <a:pt x="112" y="113"/>
                  </a:lnTo>
                  <a:lnTo>
                    <a:pt x="117" y="110"/>
                  </a:lnTo>
                  <a:lnTo>
                    <a:pt x="122" y="108"/>
                  </a:lnTo>
                  <a:lnTo>
                    <a:pt x="127" y="105"/>
                  </a:lnTo>
                  <a:lnTo>
                    <a:pt x="132" y="103"/>
                  </a:lnTo>
                  <a:lnTo>
                    <a:pt x="137" y="99"/>
                  </a:lnTo>
                  <a:lnTo>
                    <a:pt x="142" y="97"/>
                  </a:lnTo>
                  <a:lnTo>
                    <a:pt x="147" y="96"/>
                  </a:lnTo>
                  <a:lnTo>
                    <a:pt x="153" y="94"/>
                  </a:lnTo>
                  <a:lnTo>
                    <a:pt x="156" y="94"/>
                  </a:lnTo>
                  <a:lnTo>
                    <a:pt x="161" y="92"/>
                  </a:lnTo>
                  <a:lnTo>
                    <a:pt x="166" y="92"/>
                  </a:lnTo>
                  <a:lnTo>
                    <a:pt x="169" y="91"/>
                  </a:lnTo>
                  <a:lnTo>
                    <a:pt x="174" y="91"/>
                  </a:lnTo>
                  <a:lnTo>
                    <a:pt x="177" y="91"/>
                  </a:lnTo>
                  <a:lnTo>
                    <a:pt x="182" y="91"/>
                  </a:lnTo>
                  <a:lnTo>
                    <a:pt x="186" y="91"/>
                  </a:lnTo>
                  <a:lnTo>
                    <a:pt x="190" y="91"/>
                  </a:lnTo>
                  <a:lnTo>
                    <a:pt x="194" y="92"/>
                  </a:lnTo>
                  <a:lnTo>
                    <a:pt x="198" y="92"/>
                  </a:lnTo>
                  <a:lnTo>
                    <a:pt x="203" y="94"/>
                  </a:lnTo>
                  <a:lnTo>
                    <a:pt x="205" y="95"/>
                  </a:lnTo>
                  <a:lnTo>
                    <a:pt x="207" y="96"/>
                  </a:lnTo>
                  <a:lnTo>
                    <a:pt x="211" y="98"/>
                  </a:lnTo>
                  <a:lnTo>
                    <a:pt x="213" y="99"/>
                  </a:lnTo>
                  <a:lnTo>
                    <a:pt x="215" y="102"/>
                  </a:lnTo>
                  <a:lnTo>
                    <a:pt x="218" y="104"/>
                  </a:lnTo>
                  <a:lnTo>
                    <a:pt x="220" y="106"/>
                  </a:lnTo>
                  <a:lnTo>
                    <a:pt x="222" y="109"/>
                  </a:lnTo>
                  <a:lnTo>
                    <a:pt x="223" y="111"/>
                  </a:lnTo>
                  <a:lnTo>
                    <a:pt x="225" y="113"/>
                  </a:lnTo>
                  <a:lnTo>
                    <a:pt x="226" y="116"/>
                  </a:lnTo>
                  <a:lnTo>
                    <a:pt x="227" y="119"/>
                  </a:lnTo>
                  <a:lnTo>
                    <a:pt x="227" y="123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6" y="132"/>
                  </a:lnTo>
                  <a:lnTo>
                    <a:pt x="225" y="134"/>
                  </a:lnTo>
                  <a:lnTo>
                    <a:pt x="223" y="138"/>
                  </a:lnTo>
                  <a:lnTo>
                    <a:pt x="222" y="141"/>
                  </a:lnTo>
                  <a:lnTo>
                    <a:pt x="221" y="143"/>
                  </a:lnTo>
                  <a:lnTo>
                    <a:pt x="219" y="147"/>
                  </a:lnTo>
                  <a:lnTo>
                    <a:pt x="218" y="150"/>
                  </a:lnTo>
                  <a:lnTo>
                    <a:pt x="216" y="153"/>
                  </a:lnTo>
                  <a:lnTo>
                    <a:pt x="214" y="156"/>
                  </a:lnTo>
                  <a:lnTo>
                    <a:pt x="213" y="158"/>
                  </a:lnTo>
                  <a:lnTo>
                    <a:pt x="212" y="161"/>
                  </a:lnTo>
                  <a:lnTo>
                    <a:pt x="211" y="163"/>
                  </a:lnTo>
                  <a:lnTo>
                    <a:pt x="208" y="165"/>
                  </a:lnTo>
                  <a:lnTo>
                    <a:pt x="206" y="168"/>
                  </a:lnTo>
                  <a:lnTo>
                    <a:pt x="204" y="170"/>
                  </a:lnTo>
                  <a:lnTo>
                    <a:pt x="203" y="172"/>
                  </a:lnTo>
                  <a:lnTo>
                    <a:pt x="201" y="174"/>
                  </a:lnTo>
                  <a:lnTo>
                    <a:pt x="200" y="176"/>
                  </a:lnTo>
                  <a:lnTo>
                    <a:pt x="200" y="178"/>
                  </a:lnTo>
                  <a:lnTo>
                    <a:pt x="200" y="179"/>
                  </a:lnTo>
                  <a:lnTo>
                    <a:pt x="203" y="180"/>
                  </a:lnTo>
                  <a:lnTo>
                    <a:pt x="206" y="183"/>
                  </a:lnTo>
                  <a:lnTo>
                    <a:pt x="210" y="184"/>
                  </a:lnTo>
                  <a:lnTo>
                    <a:pt x="213" y="185"/>
                  </a:lnTo>
                  <a:lnTo>
                    <a:pt x="218" y="185"/>
                  </a:lnTo>
                  <a:lnTo>
                    <a:pt x="221" y="185"/>
                  </a:lnTo>
                  <a:lnTo>
                    <a:pt x="226" y="184"/>
                  </a:lnTo>
                  <a:lnTo>
                    <a:pt x="230" y="184"/>
                  </a:lnTo>
                  <a:lnTo>
                    <a:pt x="235" y="183"/>
                  </a:lnTo>
                  <a:lnTo>
                    <a:pt x="238" y="182"/>
                  </a:lnTo>
                  <a:lnTo>
                    <a:pt x="243" y="182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1" y="179"/>
                  </a:lnTo>
                  <a:lnTo>
                    <a:pt x="277" y="178"/>
                  </a:lnTo>
                  <a:lnTo>
                    <a:pt x="284" y="178"/>
                  </a:lnTo>
                  <a:lnTo>
                    <a:pt x="289" y="177"/>
                  </a:lnTo>
                  <a:lnTo>
                    <a:pt x="296" y="177"/>
                  </a:lnTo>
                  <a:lnTo>
                    <a:pt x="302" y="177"/>
                  </a:lnTo>
                  <a:lnTo>
                    <a:pt x="308" y="177"/>
                  </a:lnTo>
                  <a:lnTo>
                    <a:pt x="314" y="177"/>
                  </a:lnTo>
                  <a:lnTo>
                    <a:pt x="321" y="178"/>
                  </a:lnTo>
                  <a:lnTo>
                    <a:pt x="326" y="180"/>
                  </a:lnTo>
                  <a:lnTo>
                    <a:pt x="329" y="183"/>
                  </a:lnTo>
                  <a:lnTo>
                    <a:pt x="331" y="184"/>
                  </a:lnTo>
                  <a:lnTo>
                    <a:pt x="333" y="187"/>
                  </a:lnTo>
                  <a:lnTo>
                    <a:pt x="336" y="190"/>
                  </a:lnTo>
                  <a:lnTo>
                    <a:pt x="337" y="193"/>
                  </a:lnTo>
                  <a:lnTo>
                    <a:pt x="338" y="197"/>
                  </a:lnTo>
                  <a:lnTo>
                    <a:pt x="339" y="200"/>
                  </a:lnTo>
                  <a:lnTo>
                    <a:pt x="340" y="204"/>
                  </a:lnTo>
                  <a:lnTo>
                    <a:pt x="340" y="208"/>
                  </a:lnTo>
                  <a:lnTo>
                    <a:pt x="340" y="212"/>
                  </a:lnTo>
                  <a:lnTo>
                    <a:pt x="339" y="215"/>
                  </a:lnTo>
                  <a:lnTo>
                    <a:pt x="338" y="218"/>
                  </a:lnTo>
                  <a:lnTo>
                    <a:pt x="337" y="221"/>
                  </a:lnTo>
                  <a:lnTo>
                    <a:pt x="335" y="225"/>
                  </a:lnTo>
                  <a:lnTo>
                    <a:pt x="332" y="227"/>
                  </a:lnTo>
                  <a:lnTo>
                    <a:pt x="330" y="229"/>
                  </a:lnTo>
                  <a:lnTo>
                    <a:pt x="326" y="231"/>
                  </a:lnTo>
                  <a:lnTo>
                    <a:pt x="323" y="234"/>
                  </a:lnTo>
                  <a:lnTo>
                    <a:pt x="319" y="236"/>
                  </a:lnTo>
                  <a:lnTo>
                    <a:pt x="316" y="237"/>
                  </a:lnTo>
                  <a:lnTo>
                    <a:pt x="313" y="240"/>
                  </a:lnTo>
                  <a:lnTo>
                    <a:pt x="309" y="241"/>
                  </a:lnTo>
                  <a:lnTo>
                    <a:pt x="304" y="242"/>
                  </a:lnTo>
                  <a:lnTo>
                    <a:pt x="301" y="243"/>
                  </a:lnTo>
                  <a:lnTo>
                    <a:pt x="297" y="243"/>
                  </a:lnTo>
                  <a:lnTo>
                    <a:pt x="293" y="243"/>
                  </a:lnTo>
                  <a:lnTo>
                    <a:pt x="288" y="243"/>
                  </a:lnTo>
                  <a:lnTo>
                    <a:pt x="285" y="243"/>
                  </a:lnTo>
                  <a:lnTo>
                    <a:pt x="280" y="242"/>
                  </a:lnTo>
                  <a:lnTo>
                    <a:pt x="275" y="241"/>
                  </a:lnTo>
                  <a:lnTo>
                    <a:pt x="271" y="240"/>
                  </a:lnTo>
                  <a:lnTo>
                    <a:pt x="267" y="240"/>
                  </a:lnTo>
                  <a:lnTo>
                    <a:pt x="263" y="240"/>
                  </a:lnTo>
                  <a:lnTo>
                    <a:pt x="259" y="240"/>
                  </a:lnTo>
                  <a:lnTo>
                    <a:pt x="255" y="241"/>
                  </a:lnTo>
                  <a:lnTo>
                    <a:pt x="251" y="243"/>
                  </a:lnTo>
                  <a:lnTo>
                    <a:pt x="250" y="244"/>
                  </a:lnTo>
                  <a:lnTo>
                    <a:pt x="248" y="248"/>
                  </a:lnTo>
                  <a:lnTo>
                    <a:pt x="247" y="250"/>
                  </a:lnTo>
                  <a:lnTo>
                    <a:pt x="245" y="253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45" y="264"/>
                  </a:lnTo>
                  <a:lnTo>
                    <a:pt x="247" y="267"/>
                  </a:lnTo>
                  <a:lnTo>
                    <a:pt x="248" y="271"/>
                  </a:lnTo>
                  <a:lnTo>
                    <a:pt x="249" y="274"/>
                  </a:lnTo>
                  <a:lnTo>
                    <a:pt x="250" y="277"/>
                  </a:lnTo>
                  <a:lnTo>
                    <a:pt x="251" y="280"/>
                  </a:lnTo>
                  <a:lnTo>
                    <a:pt x="253" y="282"/>
                  </a:lnTo>
                  <a:lnTo>
                    <a:pt x="256" y="284"/>
                  </a:lnTo>
                  <a:lnTo>
                    <a:pt x="259" y="286"/>
                  </a:lnTo>
                  <a:lnTo>
                    <a:pt x="262" y="287"/>
                  </a:lnTo>
                  <a:lnTo>
                    <a:pt x="265" y="287"/>
                  </a:lnTo>
                  <a:lnTo>
                    <a:pt x="269" y="288"/>
                  </a:lnTo>
                  <a:lnTo>
                    <a:pt x="272" y="288"/>
                  </a:lnTo>
                  <a:lnTo>
                    <a:pt x="275" y="289"/>
                  </a:lnTo>
                  <a:lnTo>
                    <a:pt x="279" y="289"/>
                  </a:lnTo>
                  <a:lnTo>
                    <a:pt x="282" y="291"/>
                  </a:lnTo>
                  <a:lnTo>
                    <a:pt x="286" y="292"/>
                  </a:lnTo>
                  <a:lnTo>
                    <a:pt x="289" y="292"/>
                  </a:lnTo>
                  <a:lnTo>
                    <a:pt x="291" y="293"/>
                  </a:lnTo>
                  <a:lnTo>
                    <a:pt x="293" y="294"/>
                  </a:lnTo>
                  <a:lnTo>
                    <a:pt x="295" y="296"/>
                  </a:lnTo>
                  <a:lnTo>
                    <a:pt x="297" y="298"/>
                  </a:lnTo>
                  <a:lnTo>
                    <a:pt x="299" y="299"/>
                  </a:lnTo>
                  <a:lnTo>
                    <a:pt x="301" y="300"/>
                  </a:lnTo>
                  <a:lnTo>
                    <a:pt x="303" y="302"/>
                  </a:lnTo>
                  <a:lnTo>
                    <a:pt x="306" y="303"/>
                  </a:lnTo>
                  <a:lnTo>
                    <a:pt x="307" y="304"/>
                  </a:lnTo>
                  <a:lnTo>
                    <a:pt x="309" y="304"/>
                  </a:lnTo>
                  <a:lnTo>
                    <a:pt x="311" y="304"/>
                  </a:lnTo>
                  <a:lnTo>
                    <a:pt x="314" y="304"/>
                  </a:lnTo>
                  <a:lnTo>
                    <a:pt x="317" y="303"/>
                  </a:lnTo>
                  <a:lnTo>
                    <a:pt x="321" y="302"/>
                  </a:lnTo>
                  <a:lnTo>
                    <a:pt x="324" y="301"/>
                  </a:lnTo>
                  <a:lnTo>
                    <a:pt x="328" y="299"/>
                  </a:lnTo>
                  <a:lnTo>
                    <a:pt x="330" y="298"/>
                  </a:lnTo>
                  <a:lnTo>
                    <a:pt x="333" y="295"/>
                  </a:lnTo>
                  <a:lnTo>
                    <a:pt x="337" y="293"/>
                  </a:lnTo>
                  <a:lnTo>
                    <a:pt x="339" y="291"/>
                  </a:lnTo>
                  <a:lnTo>
                    <a:pt x="343" y="287"/>
                  </a:lnTo>
                  <a:lnTo>
                    <a:pt x="345" y="285"/>
                  </a:lnTo>
                  <a:lnTo>
                    <a:pt x="348" y="282"/>
                  </a:lnTo>
                  <a:lnTo>
                    <a:pt x="351" y="280"/>
                  </a:lnTo>
                  <a:lnTo>
                    <a:pt x="358" y="273"/>
                  </a:lnTo>
                  <a:lnTo>
                    <a:pt x="366" y="265"/>
                  </a:lnTo>
                  <a:lnTo>
                    <a:pt x="373" y="258"/>
                  </a:lnTo>
                  <a:lnTo>
                    <a:pt x="380" y="251"/>
                  </a:lnTo>
                  <a:lnTo>
                    <a:pt x="387" y="243"/>
                  </a:lnTo>
                  <a:lnTo>
                    <a:pt x="394" y="235"/>
                  </a:lnTo>
                  <a:lnTo>
                    <a:pt x="401" y="228"/>
                  </a:lnTo>
                  <a:lnTo>
                    <a:pt x="407" y="221"/>
                  </a:lnTo>
                  <a:lnTo>
                    <a:pt x="414" y="213"/>
                  </a:lnTo>
                  <a:lnTo>
                    <a:pt x="421" y="206"/>
                  </a:lnTo>
                  <a:lnTo>
                    <a:pt x="429" y="199"/>
                  </a:lnTo>
                  <a:lnTo>
                    <a:pt x="438" y="193"/>
                  </a:lnTo>
                  <a:lnTo>
                    <a:pt x="442" y="190"/>
                  </a:lnTo>
                  <a:lnTo>
                    <a:pt x="449" y="185"/>
                  </a:lnTo>
                  <a:lnTo>
                    <a:pt x="456" y="180"/>
                  </a:lnTo>
                  <a:lnTo>
                    <a:pt x="464" y="177"/>
                  </a:lnTo>
                  <a:lnTo>
                    <a:pt x="471" y="172"/>
                  </a:lnTo>
                  <a:lnTo>
                    <a:pt x="479" y="169"/>
                  </a:lnTo>
                  <a:lnTo>
                    <a:pt x="486" y="165"/>
                  </a:lnTo>
                  <a:lnTo>
                    <a:pt x="492" y="163"/>
                  </a:lnTo>
                  <a:lnTo>
                    <a:pt x="497" y="162"/>
                  </a:lnTo>
                  <a:lnTo>
                    <a:pt x="500" y="162"/>
                  </a:lnTo>
                  <a:lnTo>
                    <a:pt x="500" y="164"/>
                  </a:lnTo>
                  <a:lnTo>
                    <a:pt x="499" y="168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12"/>
            <p:cNvSpPr>
              <a:spLocks/>
            </p:cNvSpPr>
            <p:nvPr/>
          </p:nvSpPr>
          <p:spPr bwMode="auto">
            <a:xfrm>
              <a:off x="622" y="1783"/>
              <a:ext cx="550" cy="245"/>
            </a:xfrm>
            <a:custGeom>
              <a:avLst/>
              <a:gdLst>
                <a:gd name="T0" fmla="*/ 1374 w 1648"/>
                <a:gd name="T1" fmla="*/ 645 h 734"/>
                <a:gd name="T2" fmla="*/ 1397 w 1648"/>
                <a:gd name="T3" fmla="*/ 549 h 734"/>
                <a:gd name="T4" fmla="*/ 1402 w 1648"/>
                <a:gd name="T5" fmla="*/ 480 h 734"/>
                <a:gd name="T6" fmla="*/ 1415 w 1648"/>
                <a:gd name="T7" fmla="*/ 412 h 734"/>
                <a:gd name="T8" fmla="*/ 1454 w 1648"/>
                <a:gd name="T9" fmla="*/ 345 h 734"/>
                <a:gd name="T10" fmla="*/ 1506 w 1648"/>
                <a:gd name="T11" fmla="*/ 267 h 734"/>
                <a:gd name="T12" fmla="*/ 1576 w 1648"/>
                <a:gd name="T13" fmla="*/ 168 h 734"/>
                <a:gd name="T14" fmla="*/ 1624 w 1648"/>
                <a:gd name="T15" fmla="*/ 89 h 734"/>
                <a:gd name="T16" fmla="*/ 1648 w 1648"/>
                <a:gd name="T17" fmla="*/ 34 h 734"/>
                <a:gd name="T18" fmla="*/ 1619 w 1648"/>
                <a:gd name="T19" fmla="*/ 1 h 734"/>
                <a:gd name="T20" fmla="*/ 1565 w 1648"/>
                <a:gd name="T21" fmla="*/ 11 h 734"/>
                <a:gd name="T22" fmla="*/ 1482 w 1648"/>
                <a:gd name="T23" fmla="*/ 97 h 734"/>
                <a:gd name="T24" fmla="*/ 1397 w 1648"/>
                <a:gd name="T25" fmla="*/ 202 h 734"/>
                <a:gd name="T26" fmla="*/ 1338 w 1648"/>
                <a:gd name="T27" fmla="*/ 251 h 734"/>
                <a:gd name="T28" fmla="*/ 1280 w 1648"/>
                <a:gd name="T29" fmla="*/ 294 h 734"/>
                <a:gd name="T30" fmla="*/ 1249 w 1648"/>
                <a:gd name="T31" fmla="*/ 331 h 734"/>
                <a:gd name="T32" fmla="*/ 1210 w 1648"/>
                <a:gd name="T33" fmla="*/ 329 h 734"/>
                <a:gd name="T34" fmla="*/ 1188 w 1648"/>
                <a:gd name="T35" fmla="*/ 279 h 734"/>
                <a:gd name="T36" fmla="*/ 1197 w 1648"/>
                <a:gd name="T37" fmla="*/ 224 h 734"/>
                <a:gd name="T38" fmla="*/ 1235 w 1648"/>
                <a:gd name="T39" fmla="*/ 179 h 734"/>
                <a:gd name="T40" fmla="*/ 1290 w 1648"/>
                <a:gd name="T41" fmla="*/ 135 h 734"/>
                <a:gd name="T42" fmla="*/ 1336 w 1648"/>
                <a:gd name="T43" fmla="*/ 89 h 734"/>
                <a:gd name="T44" fmla="*/ 1296 w 1648"/>
                <a:gd name="T45" fmla="*/ 54 h 734"/>
                <a:gd name="T46" fmla="*/ 1225 w 1648"/>
                <a:gd name="T47" fmla="*/ 53 h 734"/>
                <a:gd name="T48" fmla="*/ 1169 w 1648"/>
                <a:gd name="T49" fmla="*/ 47 h 734"/>
                <a:gd name="T50" fmla="*/ 1115 w 1648"/>
                <a:gd name="T51" fmla="*/ 59 h 734"/>
                <a:gd name="T52" fmla="*/ 1063 w 1648"/>
                <a:gd name="T53" fmla="*/ 107 h 734"/>
                <a:gd name="T54" fmla="*/ 1007 w 1648"/>
                <a:gd name="T55" fmla="*/ 151 h 734"/>
                <a:gd name="T56" fmla="*/ 947 w 1648"/>
                <a:gd name="T57" fmla="*/ 180 h 734"/>
                <a:gd name="T58" fmla="*/ 888 w 1648"/>
                <a:gd name="T59" fmla="*/ 192 h 734"/>
                <a:gd name="T60" fmla="*/ 833 w 1648"/>
                <a:gd name="T61" fmla="*/ 187 h 734"/>
                <a:gd name="T62" fmla="*/ 748 w 1648"/>
                <a:gd name="T63" fmla="*/ 208 h 734"/>
                <a:gd name="T64" fmla="*/ 647 w 1648"/>
                <a:gd name="T65" fmla="*/ 245 h 734"/>
                <a:gd name="T66" fmla="*/ 557 w 1648"/>
                <a:gd name="T67" fmla="*/ 283 h 734"/>
                <a:gd name="T68" fmla="*/ 470 w 1648"/>
                <a:gd name="T69" fmla="*/ 325 h 734"/>
                <a:gd name="T70" fmla="*/ 408 w 1648"/>
                <a:gd name="T71" fmla="*/ 352 h 734"/>
                <a:gd name="T72" fmla="*/ 353 w 1648"/>
                <a:gd name="T73" fmla="*/ 378 h 734"/>
                <a:gd name="T74" fmla="*/ 318 w 1648"/>
                <a:gd name="T75" fmla="*/ 398 h 734"/>
                <a:gd name="T76" fmla="*/ 275 w 1648"/>
                <a:gd name="T77" fmla="*/ 425 h 734"/>
                <a:gd name="T78" fmla="*/ 214 w 1648"/>
                <a:gd name="T79" fmla="*/ 464 h 734"/>
                <a:gd name="T80" fmla="*/ 149 w 1648"/>
                <a:gd name="T81" fmla="*/ 524 h 734"/>
                <a:gd name="T82" fmla="*/ 83 w 1648"/>
                <a:gd name="T83" fmla="*/ 608 h 734"/>
                <a:gd name="T84" fmla="*/ 32 w 1648"/>
                <a:gd name="T85" fmla="*/ 660 h 734"/>
                <a:gd name="T86" fmla="*/ 0 w 1648"/>
                <a:gd name="T87" fmla="*/ 700 h 734"/>
                <a:gd name="T88" fmla="*/ 24 w 1648"/>
                <a:gd name="T89" fmla="*/ 725 h 734"/>
                <a:gd name="T90" fmla="*/ 74 w 1648"/>
                <a:gd name="T91" fmla="*/ 721 h 734"/>
                <a:gd name="T92" fmla="*/ 276 w 1648"/>
                <a:gd name="T93" fmla="*/ 731 h 734"/>
                <a:gd name="T94" fmla="*/ 477 w 1648"/>
                <a:gd name="T95" fmla="*/ 734 h 734"/>
                <a:gd name="T96" fmla="*/ 665 w 1648"/>
                <a:gd name="T97" fmla="*/ 726 h 734"/>
                <a:gd name="T98" fmla="*/ 868 w 1648"/>
                <a:gd name="T99" fmla="*/ 721 h 734"/>
                <a:gd name="T100" fmla="*/ 1097 w 1648"/>
                <a:gd name="T101" fmla="*/ 722 h 734"/>
                <a:gd name="T102" fmla="*/ 1249 w 1648"/>
                <a:gd name="T103" fmla="*/ 719 h 734"/>
                <a:gd name="T104" fmla="*/ 1323 w 1648"/>
                <a:gd name="T105" fmla="*/ 710 h 734"/>
                <a:gd name="T106" fmla="*/ 1350 w 1648"/>
                <a:gd name="T107" fmla="*/ 714 h 734"/>
                <a:gd name="T108" fmla="*/ 1347 w 1648"/>
                <a:gd name="T109" fmla="*/ 722 h 7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8"/>
                <a:gd name="T166" fmla="*/ 0 h 734"/>
                <a:gd name="T167" fmla="*/ 1648 w 1648"/>
                <a:gd name="T168" fmla="*/ 734 h 7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8" h="734">
                  <a:moveTo>
                    <a:pt x="1347" y="722"/>
                  </a:moveTo>
                  <a:lnTo>
                    <a:pt x="1353" y="707"/>
                  </a:lnTo>
                  <a:lnTo>
                    <a:pt x="1359" y="692"/>
                  </a:lnTo>
                  <a:lnTo>
                    <a:pt x="1364" y="676"/>
                  </a:lnTo>
                  <a:lnTo>
                    <a:pt x="1368" y="660"/>
                  </a:lnTo>
                  <a:lnTo>
                    <a:pt x="1374" y="645"/>
                  </a:lnTo>
                  <a:lnTo>
                    <a:pt x="1378" y="629"/>
                  </a:lnTo>
                  <a:lnTo>
                    <a:pt x="1382" y="612"/>
                  </a:lnTo>
                  <a:lnTo>
                    <a:pt x="1387" y="596"/>
                  </a:lnTo>
                  <a:lnTo>
                    <a:pt x="1390" y="581"/>
                  </a:lnTo>
                  <a:lnTo>
                    <a:pt x="1394" y="565"/>
                  </a:lnTo>
                  <a:lnTo>
                    <a:pt x="1397" y="549"/>
                  </a:lnTo>
                  <a:lnTo>
                    <a:pt x="1400" y="537"/>
                  </a:lnTo>
                  <a:lnTo>
                    <a:pt x="1401" y="526"/>
                  </a:lnTo>
                  <a:lnTo>
                    <a:pt x="1401" y="515"/>
                  </a:lnTo>
                  <a:lnTo>
                    <a:pt x="1402" y="503"/>
                  </a:lnTo>
                  <a:lnTo>
                    <a:pt x="1402" y="492"/>
                  </a:lnTo>
                  <a:lnTo>
                    <a:pt x="1402" y="480"/>
                  </a:lnTo>
                  <a:lnTo>
                    <a:pt x="1402" y="469"/>
                  </a:lnTo>
                  <a:lnTo>
                    <a:pt x="1403" y="457"/>
                  </a:lnTo>
                  <a:lnTo>
                    <a:pt x="1404" y="447"/>
                  </a:lnTo>
                  <a:lnTo>
                    <a:pt x="1406" y="435"/>
                  </a:lnTo>
                  <a:lnTo>
                    <a:pt x="1410" y="425"/>
                  </a:lnTo>
                  <a:lnTo>
                    <a:pt x="1415" y="412"/>
                  </a:lnTo>
                  <a:lnTo>
                    <a:pt x="1420" y="400"/>
                  </a:lnTo>
                  <a:lnTo>
                    <a:pt x="1426" y="389"/>
                  </a:lnTo>
                  <a:lnTo>
                    <a:pt x="1433" y="377"/>
                  </a:lnTo>
                  <a:lnTo>
                    <a:pt x="1440" y="367"/>
                  </a:lnTo>
                  <a:lnTo>
                    <a:pt x="1447" y="355"/>
                  </a:lnTo>
                  <a:lnTo>
                    <a:pt x="1454" y="345"/>
                  </a:lnTo>
                  <a:lnTo>
                    <a:pt x="1462" y="333"/>
                  </a:lnTo>
                  <a:lnTo>
                    <a:pt x="1469" y="323"/>
                  </a:lnTo>
                  <a:lnTo>
                    <a:pt x="1477" y="312"/>
                  </a:lnTo>
                  <a:lnTo>
                    <a:pt x="1484" y="301"/>
                  </a:lnTo>
                  <a:lnTo>
                    <a:pt x="1496" y="283"/>
                  </a:lnTo>
                  <a:lnTo>
                    <a:pt x="1506" y="267"/>
                  </a:lnTo>
                  <a:lnTo>
                    <a:pt x="1518" y="251"/>
                  </a:lnTo>
                  <a:lnTo>
                    <a:pt x="1529" y="234"/>
                  </a:lnTo>
                  <a:lnTo>
                    <a:pt x="1542" y="217"/>
                  </a:lnTo>
                  <a:lnTo>
                    <a:pt x="1554" y="200"/>
                  </a:lnTo>
                  <a:lnTo>
                    <a:pt x="1565" y="184"/>
                  </a:lnTo>
                  <a:lnTo>
                    <a:pt x="1576" y="168"/>
                  </a:lnTo>
                  <a:lnTo>
                    <a:pt x="1587" y="150"/>
                  </a:lnTo>
                  <a:lnTo>
                    <a:pt x="1597" y="133"/>
                  </a:lnTo>
                  <a:lnTo>
                    <a:pt x="1608" y="115"/>
                  </a:lnTo>
                  <a:lnTo>
                    <a:pt x="1613" y="106"/>
                  </a:lnTo>
                  <a:lnTo>
                    <a:pt x="1618" y="98"/>
                  </a:lnTo>
                  <a:lnTo>
                    <a:pt x="1624" y="89"/>
                  </a:lnTo>
                  <a:lnTo>
                    <a:pt x="1631" y="79"/>
                  </a:lnTo>
                  <a:lnTo>
                    <a:pt x="1636" y="70"/>
                  </a:lnTo>
                  <a:lnTo>
                    <a:pt x="1641" y="61"/>
                  </a:lnTo>
                  <a:lnTo>
                    <a:pt x="1645" y="52"/>
                  </a:lnTo>
                  <a:lnTo>
                    <a:pt x="1647" y="42"/>
                  </a:lnTo>
                  <a:lnTo>
                    <a:pt x="1648" y="34"/>
                  </a:lnTo>
                  <a:lnTo>
                    <a:pt x="1648" y="25"/>
                  </a:lnTo>
                  <a:lnTo>
                    <a:pt x="1645" y="16"/>
                  </a:lnTo>
                  <a:lnTo>
                    <a:pt x="1640" y="10"/>
                  </a:lnTo>
                  <a:lnTo>
                    <a:pt x="1635" y="5"/>
                  </a:lnTo>
                  <a:lnTo>
                    <a:pt x="1628" y="2"/>
                  </a:lnTo>
                  <a:lnTo>
                    <a:pt x="1619" y="1"/>
                  </a:lnTo>
                  <a:lnTo>
                    <a:pt x="1610" y="0"/>
                  </a:lnTo>
                  <a:lnTo>
                    <a:pt x="1601" y="1"/>
                  </a:lnTo>
                  <a:lnTo>
                    <a:pt x="1592" y="2"/>
                  </a:lnTo>
                  <a:lnTo>
                    <a:pt x="1582" y="4"/>
                  </a:lnTo>
                  <a:lnTo>
                    <a:pt x="1573" y="8"/>
                  </a:lnTo>
                  <a:lnTo>
                    <a:pt x="1565" y="11"/>
                  </a:lnTo>
                  <a:lnTo>
                    <a:pt x="1558" y="16"/>
                  </a:lnTo>
                  <a:lnTo>
                    <a:pt x="1541" y="31"/>
                  </a:lnTo>
                  <a:lnTo>
                    <a:pt x="1525" y="46"/>
                  </a:lnTo>
                  <a:lnTo>
                    <a:pt x="1510" y="62"/>
                  </a:lnTo>
                  <a:lnTo>
                    <a:pt x="1496" y="79"/>
                  </a:lnTo>
                  <a:lnTo>
                    <a:pt x="1482" y="97"/>
                  </a:lnTo>
                  <a:lnTo>
                    <a:pt x="1468" y="114"/>
                  </a:lnTo>
                  <a:lnTo>
                    <a:pt x="1455" y="133"/>
                  </a:lnTo>
                  <a:lnTo>
                    <a:pt x="1441" y="151"/>
                  </a:lnTo>
                  <a:lnTo>
                    <a:pt x="1427" y="169"/>
                  </a:lnTo>
                  <a:lnTo>
                    <a:pt x="1412" y="186"/>
                  </a:lnTo>
                  <a:lnTo>
                    <a:pt x="1397" y="202"/>
                  </a:lnTo>
                  <a:lnTo>
                    <a:pt x="1388" y="210"/>
                  </a:lnTo>
                  <a:lnTo>
                    <a:pt x="1379" y="220"/>
                  </a:lnTo>
                  <a:lnTo>
                    <a:pt x="1368" y="228"/>
                  </a:lnTo>
                  <a:lnTo>
                    <a:pt x="1359" y="235"/>
                  </a:lnTo>
                  <a:lnTo>
                    <a:pt x="1349" y="243"/>
                  </a:lnTo>
                  <a:lnTo>
                    <a:pt x="1338" y="251"/>
                  </a:lnTo>
                  <a:lnTo>
                    <a:pt x="1328" y="258"/>
                  </a:lnTo>
                  <a:lnTo>
                    <a:pt x="1317" y="266"/>
                  </a:lnTo>
                  <a:lnTo>
                    <a:pt x="1307" y="273"/>
                  </a:lnTo>
                  <a:lnTo>
                    <a:pt x="1296" y="281"/>
                  </a:lnTo>
                  <a:lnTo>
                    <a:pt x="1286" y="288"/>
                  </a:lnTo>
                  <a:lnTo>
                    <a:pt x="1280" y="294"/>
                  </a:lnTo>
                  <a:lnTo>
                    <a:pt x="1276" y="300"/>
                  </a:lnTo>
                  <a:lnTo>
                    <a:pt x="1270" y="307"/>
                  </a:lnTo>
                  <a:lnTo>
                    <a:pt x="1264" y="313"/>
                  </a:lnTo>
                  <a:lnTo>
                    <a:pt x="1259" y="319"/>
                  </a:lnTo>
                  <a:lnTo>
                    <a:pt x="1254" y="326"/>
                  </a:lnTo>
                  <a:lnTo>
                    <a:pt x="1249" y="331"/>
                  </a:lnTo>
                  <a:lnTo>
                    <a:pt x="1243" y="335"/>
                  </a:lnTo>
                  <a:lnTo>
                    <a:pt x="1237" y="338"/>
                  </a:lnTo>
                  <a:lnTo>
                    <a:pt x="1230" y="339"/>
                  </a:lnTo>
                  <a:lnTo>
                    <a:pt x="1225" y="338"/>
                  </a:lnTo>
                  <a:lnTo>
                    <a:pt x="1217" y="334"/>
                  </a:lnTo>
                  <a:lnTo>
                    <a:pt x="1210" y="329"/>
                  </a:lnTo>
                  <a:lnTo>
                    <a:pt x="1204" y="323"/>
                  </a:lnTo>
                  <a:lnTo>
                    <a:pt x="1199" y="315"/>
                  </a:lnTo>
                  <a:lnTo>
                    <a:pt x="1195" y="307"/>
                  </a:lnTo>
                  <a:lnTo>
                    <a:pt x="1191" y="297"/>
                  </a:lnTo>
                  <a:lnTo>
                    <a:pt x="1189" y="288"/>
                  </a:lnTo>
                  <a:lnTo>
                    <a:pt x="1188" y="279"/>
                  </a:lnTo>
                  <a:lnTo>
                    <a:pt x="1186" y="269"/>
                  </a:lnTo>
                  <a:lnTo>
                    <a:pt x="1186" y="260"/>
                  </a:lnTo>
                  <a:lnTo>
                    <a:pt x="1188" y="251"/>
                  </a:lnTo>
                  <a:lnTo>
                    <a:pt x="1189" y="242"/>
                  </a:lnTo>
                  <a:lnTo>
                    <a:pt x="1192" y="234"/>
                  </a:lnTo>
                  <a:lnTo>
                    <a:pt x="1197" y="224"/>
                  </a:lnTo>
                  <a:lnTo>
                    <a:pt x="1203" y="216"/>
                  </a:lnTo>
                  <a:lnTo>
                    <a:pt x="1208" y="209"/>
                  </a:lnTo>
                  <a:lnTo>
                    <a:pt x="1214" y="201"/>
                  </a:lnTo>
                  <a:lnTo>
                    <a:pt x="1221" y="194"/>
                  </a:lnTo>
                  <a:lnTo>
                    <a:pt x="1228" y="186"/>
                  </a:lnTo>
                  <a:lnTo>
                    <a:pt x="1235" y="179"/>
                  </a:lnTo>
                  <a:lnTo>
                    <a:pt x="1242" y="172"/>
                  </a:lnTo>
                  <a:lnTo>
                    <a:pt x="1249" y="165"/>
                  </a:lnTo>
                  <a:lnTo>
                    <a:pt x="1257" y="157"/>
                  </a:lnTo>
                  <a:lnTo>
                    <a:pt x="1268" y="149"/>
                  </a:lnTo>
                  <a:lnTo>
                    <a:pt x="1278" y="142"/>
                  </a:lnTo>
                  <a:lnTo>
                    <a:pt x="1290" y="135"/>
                  </a:lnTo>
                  <a:lnTo>
                    <a:pt x="1300" y="128"/>
                  </a:lnTo>
                  <a:lnTo>
                    <a:pt x="1310" y="121"/>
                  </a:lnTo>
                  <a:lnTo>
                    <a:pt x="1320" y="114"/>
                  </a:lnTo>
                  <a:lnTo>
                    <a:pt x="1328" y="106"/>
                  </a:lnTo>
                  <a:lnTo>
                    <a:pt x="1334" y="98"/>
                  </a:lnTo>
                  <a:lnTo>
                    <a:pt x="1336" y="89"/>
                  </a:lnTo>
                  <a:lnTo>
                    <a:pt x="1336" y="78"/>
                  </a:lnTo>
                  <a:lnTo>
                    <a:pt x="1332" y="69"/>
                  </a:lnTo>
                  <a:lnTo>
                    <a:pt x="1325" y="63"/>
                  </a:lnTo>
                  <a:lnTo>
                    <a:pt x="1317" y="59"/>
                  </a:lnTo>
                  <a:lnTo>
                    <a:pt x="1308" y="55"/>
                  </a:lnTo>
                  <a:lnTo>
                    <a:pt x="1296" y="54"/>
                  </a:lnTo>
                  <a:lnTo>
                    <a:pt x="1285" y="53"/>
                  </a:lnTo>
                  <a:lnTo>
                    <a:pt x="1272" y="53"/>
                  </a:lnTo>
                  <a:lnTo>
                    <a:pt x="1259" y="54"/>
                  </a:lnTo>
                  <a:lnTo>
                    <a:pt x="1247" y="54"/>
                  </a:lnTo>
                  <a:lnTo>
                    <a:pt x="1235" y="54"/>
                  </a:lnTo>
                  <a:lnTo>
                    <a:pt x="1225" y="53"/>
                  </a:lnTo>
                  <a:lnTo>
                    <a:pt x="1215" y="52"/>
                  </a:lnTo>
                  <a:lnTo>
                    <a:pt x="1206" y="50"/>
                  </a:lnTo>
                  <a:lnTo>
                    <a:pt x="1197" y="49"/>
                  </a:lnTo>
                  <a:lnTo>
                    <a:pt x="1188" y="48"/>
                  </a:lnTo>
                  <a:lnTo>
                    <a:pt x="1178" y="47"/>
                  </a:lnTo>
                  <a:lnTo>
                    <a:pt x="1169" y="47"/>
                  </a:lnTo>
                  <a:lnTo>
                    <a:pt x="1160" y="47"/>
                  </a:lnTo>
                  <a:lnTo>
                    <a:pt x="1151" y="47"/>
                  </a:lnTo>
                  <a:lnTo>
                    <a:pt x="1142" y="48"/>
                  </a:lnTo>
                  <a:lnTo>
                    <a:pt x="1133" y="50"/>
                  </a:lnTo>
                  <a:lnTo>
                    <a:pt x="1125" y="53"/>
                  </a:lnTo>
                  <a:lnTo>
                    <a:pt x="1115" y="59"/>
                  </a:lnTo>
                  <a:lnTo>
                    <a:pt x="1105" y="66"/>
                  </a:lnTo>
                  <a:lnTo>
                    <a:pt x="1096" y="72"/>
                  </a:lnTo>
                  <a:lnTo>
                    <a:pt x="1087" y="81"/>
                  </a:lnTo>
                  <a:lnTo>
                    <a:pt x="1079" y="90"/>
                  </a:lnTo>
                  <a:lnTo>
                    <a:pt x="1071" y="99"/>
                  </a:lnTo>
                  <a:lnTo>
                    <a:pt x="1063" y="107"/>
                  </a:lnTo>
                  <a:lnTo>
                    <a:pt x="1053" y="117"/>
                  </a:lnTo>
                  <a:lnTo>
                    <a:pt x="1045" y="125"/>
                  </a:lnTo>
                  <a:lnTo>
                    <a:pt x="1036" y="133"/>
                  </a:lnTo>
                  <a:lnTo>
                    <a:pt x="1027" y="140"/>
                  </a:lnTo>
                  <a:lnTo>
                    <a:pt x="1017" y="145"/>
                  </a:lnTo>
                  <a:lnTo>
                    <a:pt x="1007" y="151"/>
                  </a:lnTo>
                  <a:lnTo>
                    <a:pt x="998" y="157"/>
                  </a:lnTo>
                  <a:lnTo>
                    <a:pt x="987" y="162"/>
                  </a:lnTo>
                  <a:lnTo>
                    <a:pt x="978" y="168"/>
                  </a:lnTo>
                  <a:lnTo>
                    <a:pt x="968" y="172"/>
                  </a:lnTo>
                  <a:lnTo>
                    <a:pt x="957" y="176"/>
                  </a:lnTo>
                  <a:lnTo>
                    <a:pt x="947" y="180"/>
                  </a:lnTo>
                  <a:lnTo>
                    <a:pt x="936" y="184"/>
                  </a:lnTo>
                  <a:lnTo>
                    <a:pt x="926" y="187"/>
                  </a:lnTo>
                  <a:lnTo>
                    <a:pt x="916" y="190"/>
                  </a:lnTo>
                  <a:lnTo>
                    <a:pt x="906" y="191"/>
                  </a:lnTo>
                  <a:lnTo>
                    <a:pt x="897" y="192"/>
                  </a:lnTo>
                  <a:lnTo>
                    <a:pt x="888" y="192"/>
                  </a:lnTo>
                  <a:lnTo>
                    <a:pt x="880" y="191"/>
                  </a:lnTo>
                  <a:lnTo>
                    <a:pt x="870" y="191"/>
                  </a:lnTo>
                  <a:lnTo>
                    <a:pt x="861" y="190"/>
                  </a:lnTo>
                  <a:lnTo>
                    <a:pt x="852" y="188"/>
                  </a:lnTo>
                  <a:lnTo>
                    <a:pt x="843" y="187"/>
                  </a:lnTo>
                  <a:lnTo>
                    <a:pt x="833" y="187"/>
                  </a:lnTo>
                  <a:lnTo>
                    <a:pt x="825" y="188"/>
                  </a:lnTo>
                  <a:lnTo>
                    <a:pt x="816" y="190"/>
                  </a:lnTo>
                  <a:lnTo>
                    <a:pt x="799" y="193"/>
                  </a:lnTo>
                  <a:lnTo>
                    <a:pt x="781" y="198"/>
                  </a:lnTo>
                  <a:lnTo>
                    <a:pt x="764" y="203"/>
                  </a:lnTo>
                  <a:lnTo>
                    <a:pt x="748" y="208"/>
                  </a:lnTo>
                  <a:lnTo>
                    <a:pt x="730" y="214"/>
                  </a:lnTo>
                  <a:lnTo>
                    <a:pt x="714" y="220"/>
                  </a:lnTo>
                  <a:lnTo>
                    <a:pt x="697" y="225"/>
                  </a:lnTo>
                  <a:lnTo>
                    <a:pt x="680" y="232"/>
                  </a:lnTo>
                  <a:lnTo>
                    <a:pt x="663" y="238"/>
                  </a:lnTo>
                  <a:lnTo>
                    <a:pt x="647" y="245"/>
                  </a:lnTo>
                  <a:lnTo>
                    <a:pt x="631" y="251"/>
                  </a:lnTo>
                  <a:lnTo>
                    <a:pt x="616" y="258"/>
                  </a:lnTo>
                  <a:lnTo>
                    <a:pt x="601" y="264"/>
                  </a:lnTo>
                  <a:lnTo>
                    <a:pt x="586" y="271"/>
                  </a:lnTo>
                  <a:lnTo>
                    <a:pt x="572" y="278"/>
                  </a:lnTo>
                  <a:lnTo>
                    <a:pt x="557" y="283"/>
                  </a:lnTo>
                  <a:lnTo>
                    <a:pt x="543" y="291"/>
                  </a:lnTo>
                  <a:lnTo>
                    <a:pt x="528" y="298"/>
                  </a:lnTo>
                  <a:lnTo>
                    <a:pt x="514" y="305"/>
                  </a:lnTo>
                  <a:lnTo>
                    <a:pt x="499" y="312"/>
                  </a:lnTo>
                  <a:lnTo>
                    <a:pt x="484" y="319"/>
                  </a:lnTo>
                  <a:lnTo>
                    <a:pt x="470" y="325"/>
                  </a:lnTo>
                  <a:lnTo>
                    <a:pt x="459" y="330"/>
                  </a:lnTo>
                  <a:lnTo>
                    <a:pt x="449" y="334"/>
                  </a:lnTo>
                  <a:lnTo>
                    <a:pt x="440" y="339"/>
                  </a:lnTo>
                  <a:lnTo>
                    <a:pt x="429" y="344"/>
                  </a:lnTo>
                  <a:lnTo>
                    <a:pt x="419" y="348"/>
                  </a:lnTo>
                  <a:lnTo>
                    <a:pt x="408" y="352"/>
                  </a:lnTo>
                  <a:lnTo>
                    <a:pt x="398" y="356"/>
                  </a:lnTo>
                  <a:lnTo>
                    <a:pt x="389" y="361"/>
                  </a:lnTo>
                  <a:lnTo>
                    <a:pt x="378" y="366"/>
                  </a:lnTo>
                  <a:lnTo>
                    <a:pt x="368" y="370"/>
                  </a:lnTo>
                  <a:lnTo>
                    <a:pt x="359" y="375"/>
                  </a:lnTo>
                  <a:lnTo>
                    <a:pt x="353" y="378"/>
                  </a:lnTo>
                  <a:lnTo>
                    <a:pt x="347" y="381"/>
                  </a:lnTo>
                  <a:lnTo>
                    <a:pt x="341" y="384"/>
                  </a:lnTo>
                  <a:lnTo>
                    <a:pt x="335" y="388"/>
                  </a:lnTo>
                  <a:lnTo>
                    <a:pt x="330" y="391"/>
                  </a:lnTo>
                  <a:lnTo>
                    <a:pt x="324" y="395"/>
                  </a:lnTo>
                  <a:lnTo>
                    <a:pt x="318" y="398"/>
                  </a:lnTo>
                  <a:lnTo>
                    <a:pt x="313" y="402"/>
                  </a:lnTo>
                  <a:lnTo>
                    <a:pt x="308" y="405"/>
                  </a:lnTo>
                  <a:lnTo>
                    <a:pt x="302" y="408"/>
                  </a:lnTo>
                  <a:lnTo>
                    <a:pt x="296" y="412"/>
                  </a:lnTo>
                  <a:lnTo>
                    <a:pt x="286" y="419"/>
                  </a:lnTo>
                  <a:lnTo>
                    <a:pt x="275" y="425"/>
                  </a:lnTo>
                  <a:lnTo>
                    <a:pt x="265" y="432"/>
                  </a:lnTo>
                  <a:lnTo>
                    <a:pt x="254" y="437"/>
                  </a:lnTo>
                  <a:lnTo>
                    <a:pt x="244" y="443"/>
                  </a:lnTo>
                  <a:lnTo>
                    <a:pt x="234" y="450"/>
                  </a:lnTo>
                  <a:lnTo>
                    <a:pt x="223" y="457"/>
                  </a:lnTo>
                  <a:lnTo>
                    <a:pt x="214" y="464"/>
                  </a:lnTo>
                  <a:lnTo>
                    <a:pt x="203" y="471"/>
                  </a:lnTo>
                  <a:lnTo>
                    <a:pt x="194" y="478"/>
                  </a:lnTo>
                  <a:lnTo>
                    <a:pt x="185" y="486"/>
                  </a:lnTo>
                  <a:lnTo>
                    <a:pt x="172" y="499"/>
                  </a:lnTo>
                  <a:lnTo>
                    <a:pt x="161" y="512"/>
                  </a:lnTo>
                  <a:lnTo>
                    <a:pt x="149" y="524"/>
                  </a:lnTo>
                  <a:lnTo>
                    <a:pt x="137" y="538"/>
                  </a:lnTo>
                  <a:lnTo>
                    <a:pt x="127" y="552"/>
                  </a:lnTo>
                  <a:lnTo>
                    <a:pt x="115" y="566"/>
                  </a:lnTo>
                  <a:lnTo>
                    <a:pt x="105" y="580"/>
                  </a:lnTo>
                  <a:lnTo>
                    <a:pt x="95" y="594"/>
                  </a:lnTo>
                  <a:lnTo>
                    <a:pt x="83" y="608"/>
                  </a:lnTo>
                  <a:lnTo>
                    <a:pt x="73" y="622"/>
                  </a:lnTo>
                  <a:lnTo>
                    <a:pt x="61" y="636"/>
                  </a:lnTo>
                  <a:lnTo>
                    <a:pt x="55" y="641"/>
                  </a:lnTo>
                  <a:lnTo>
                    <a:pt x="48" y="648"/>
                  </a:lnTo>
                  <a:lnTo>
                    <a:pt x="40" y="654"/>
                  </a:lnTo>
                  <a:lnTo>
                    <a:pt x="32" y="660"/>
                  </a:lnTo>
                  <a:lnTo>
                    <a:pt x="25" y="667"/>
                  </a:lnTo>
                  <a:lnTo>
                    <a:pt x="17" y="673"/>
                  </a:lnTo>
                  <a:lnTo>
                    <a:pt x="11" y="680"/>
                  </a:lnTo>
                  <a:lnTo>
                    <a:pt x="5" y="687"/>
                  </a:lnTo>
                  <a:lnTo>
                    <a:pt x="2" y="694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6"/>
                  </a:lnTo>
                  <a:lnTo>
                    <a:pt x="5" y="719"/>
                  </a:lnTo>
                  <a:lnTo>
                    <a:pt x="10" y="722"/>
                  </a:lnTo>
                  <a:lnTo>
                    <a:pt x="17" y="724"/>
                  </a:lnTo>
                  <a:lnTo>
                    <a:pt x="24" y="725"/>
                  </a:lnTo>
                  <a:lnTo>
                    <a:pt x="33" y="725"/>
                  </a:lnTo>
                  <a:lnTo>
                    <a:pt x="41" y="724"/>
                  </a:lnTo>
                  <a:lnTo>
                    <a:pt x="49" y="722"/>
                  </a:lnTo>
                  <a:lnTo>
                    <a:pt x="59" y="722"/>
                  </a:lnTo>
                  <a:lnTo>
                    <a:pt x="67" y="721"/>
                  </a:lnTo>
                  <a:lnTo>
                    <a:pt x="74" y="721"/>
                  </a:lnTo>
                  <a:lnTo>
                    <a:pt x="107" y="724"/>
                  </a:lnTo>
                  <a:lnTo>
                    <a:pt x="141" y="725"/>
                  </a:lnTo>
                  <a:lnTo>
                    <a:pt x="175" y="727"/>
                  </a:lnTo>
                  <a:lnTo>
                    <a:pt x="208" y="728"/>
                  </a:lnTo>
                  <a:lnTo>
                    <a:pt x="243" y="729"/>
                  </a:lnTo>
                  <a:lnTo>
                    <a:pt x="276" y="731"/>
                  </a:lnTo>
                  <a:lnTo>
                    <a:pt x="310" y="732"/>
                  </a:lnTo>
                  <a:lnTo>
                    <a:pt x="344" y="733"/>
                  </a:lnTo>
                  <a:lnTo>
                    <a:pt x="377" y="734"/>
                  </a:lnTo>
                  <a:lnTo>
                    <a:pt x="411" y="734"/>
                  </a:lnTo>
                  <a:lnTo>
                    <a:pt x="445" y="734"/>
                  </a:lnTo>
                  <a:lnTo>
                    <a:pt x="477" y="734"/>
                  </a:lnTo>
                  <a:lnTo>
                    <a:pt x="508" y="733"/>
                  </a:lnTo>
                  <a:lnTo>
                    <a:pt x="539" y="732"/>
                  </a:lnTo>
                  <a:lnTo>
                    <a:pt x="571" y="731"/>
                  </a:lnTo>
                  <a:lnTo>
                    <a:pt x="602" y="729"/>
                  </a:lnTo>
                  <a:lnTo>
                    <a:pt x="634" y="728"/>
                  </a:lnTo>
                  <a:lnTo>
                    <a:pt x="665" y="726"/>
                  </a:lnTo>
                  <a:lnTo>
                    <a:pt x="697" y="725"/>
                  </a:lnTo>
                  <a:lnTo>
                    <a:pt x="728" y="724"/>
                  </a:lnTo>
                  <a:lnTo>
                    <a:pt x="759" y="722"/>
                  </a:lnTo>
                  <a:lnTo>
                    <a:pt x="792" y="721"/>
                  </a:lnTo>
                  <a:lnTo>
                    <a:pt x="830" y="721"/>
                  </a:lnTo>
                  <a:lnTo>
                    <a:pt x="868" y="721"/>
                  </a:lnTo>
                  <a:lnTo>
                    <a:pt x="906" y="721"/>
                  </a:lnTo>
                  <a:lnTo>
                    <a:pt x="944" y="721"/>
                  </a:lnTo>
                  <a:lnTo>
                    <a:pt x="983" y="721"/>
                  </a:lnTo>
                  <a:lnTo>
                    <a:pt x="1021" y="722"/>
                  </a:lnTo>
                  <a:lnTo>
                    <a:pt x="1059" y="722"/>
                  </a:lnTo>
                  <a:lnTo>
                    <a:pt x="1097" y="722"/>
                  </a:lnTo>
                  <a:lnTo>
                    <a:pt x="1136" y="722"/>
                  </a:lnTo>
                  <a:lnTo>
                    <a:pt x="1174" y="722"/>
                  </a:lnTo>
                  <a:lnTo>
                    <a:pt x="1212" y="721"/>
                  </a:lnTo>
                  <a:lnTo>
                    <a:pt x="1225" y="721"/>
                  </a:lnTo>
                  <a:lnTo>
                    <a:pt x="1236" y="720"/>
                  </a:lnTo>
                  <a:lnTo>
                    <a:pt x="1249" y="719"/>
                  </a:lnTo>
                  <a:lnTo>
                    <a:pt x="1262" y="718"/>
                  </a:lnTo>
                  <a:lnTo>
                    <a:pt x="1273" y="716"/>
                  </a:lnTo>
                  <a:lnTo>
                    <a:pt x="1286" y="714"/>
                  </a:lnTo>
                  <a:lnTo>
                    <a:pt x="1299" y="713"/>
                  </a:lnTo>
                  <a:lnTo>
                    <a:pt x="1310" y="711"/>
                  </a:lnTo>
                  <a:lnTo>
                    <a:pt x="1323" y="710"/>
                  </a:lnTo>
                  <a:lnTo>
                    <a:pt x="1336" y="710"/>
                  </a:lnTo>
                  <a:lnTo>
                    <a:pt x="1347" y="710"/>
                  </a:lnTo>
                  <a:lnTo>
                    <a:pt x="1349" y="710"/>
                  </a:lnTo>
                  <a:lnTo>
                    <a:pt x="1350" y="711"/>
                  </a:lnTo>
                  <a:lnTo>
                    <a:pt x="1350" y="712"/>
                  </a:lnTo>
                  <a:lnTo>
                    <a:pt x="1350" y="714"/>
                  </a:lnTo>
                  <a:lnTo>
                    <a:pt x="1350" y="717"/>
                  </a:lnTo>
                  <a:lnTo>
                    <a:pt x="1349" y="719"/>
                  </a:lnTo>
                  <a:lnTo>
                    <a:pt x="1349" y="721"/>
                  </a:lnTo>
                  <a:lnTo>
                    <a:pt x="1347" y="722"/>
                  </a:lnTo>
                  <a:lnTo>
                    <a:pt x="1347" y="724"/>
                  </a:lnTo>
                  <a:lnTo>
                    <a:pt x="1347" y="722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13"/>
            <p:cNvSpPr>
              <a:spLocks/>
            </p:cNvSpPr>
            <p:nvPr/>
          </p:nvSpPr>
          <p:spPr bwMode="auto">
            <a:xfrm>
              <a:off x="1143" y="1605"/>
              <a:ext cx="290" cy="185"/>
            </a:xfrm>
            <a:custGeom>
              <a:avLst/>
              <a:gdLst>
                <a:gd name="T0" fmla="*/ 425 w 869"/>
                <a:gd name="T1" fmla="*/ 119 h 554"/>
                <a:gd name="T2" fmla="*/ 492 w 869"/>
                <a:gd name="T3" fmla="*/ 165 h 554"/>
                <a:gd name="T4" fmla="*/ 510 w 869"/>
                <a:gd name="T5" fmla="*/ 211 h 554"/>
                <a:gd name="T6" fmla="*/ 510 w 869"/>
                <a:gd name="T7" fmla="*/ 249 h 554"/>
                <a:gd name="T8" fmla="*/ 500 w 869"/>
                <a:gd name="T9" fmla="*/ 290 h 554"/>
                <a:gd name="T10" fmla="*/ 583 w 869"/>
                <a:gd name="T11" fmla="*/ 291 h 554"/>
                <a:gd name="T12" fmla="*/ 703 w 869"/>
                <a:gd name="T13" fmla="*/ 272 h 554"/>
                <a:gd name="T14" fmla="*/ 765 w 869"/>
                <a:gd name="T15" fmla="*/ 223 h 554"/>
                <a:gd name="T16" fmla="*/ 813 w 869"/>
                <a:gd name="T17" fmla="*/ 205 h 554"/>
                <a:gd name="T18" fmla="*/ 826 w 869"/>
                <a:gd name="T19" fmla="*/ 159 h 554"/>
                <a:gd name="T20" fmla="*/ 869 w 869"/>
                <a:gd name="T21" fmla="*/ 205 h 554"/>
                <a:gd name="T22" fmla="*/ 822 w 869"/>
                <a:gd name="T23" fmla="*/ 262 h 554"/>
                <a:gd name="T24" fmla="*/ 699 w 869"/>
                <a:gd name="T25" fmla="*/ 321 h 554"/>
                <a:gd name="T26" fmla="*/ 606 w 869"/>
                <a:gd name="T27" fmla="*/ 343 h 554"/>
                <a:gd name="T28" fmla="*/ 546 w 869"/>
                <a:gd name="T29" fmla="*/ 338 h 554"/>
                <a:gd name="T30" fmla="*/ 500 w 869"/>
                <a:gd name="T31" fmla="*/ 346 h 554"/>
                <a:gd name="T32" fmla="*/ 465 w 869"/>
                <a:gd name="T33" fmla="*/ 369 h 554"/>
                <a:gd name="T34" fmla="*/ 439 w 869"/>
                <a:gd name="T35" fmla="*/ 419 h 554"/>
                <a:gd name="T36" fmla="*/ 448 w 869"/>
                <a:gd name="T37" fmla="*/ 470 h 554"/>
                <a:gd name="T38" fmla="*/ 436 w 869"/>
                <a:gd name="T39" fmla="*/ 521 h 554"/>
                <a:gd name="T40" fmla="*/ 391 w 869"/>
                <a:gd name="T41" fmla="*/ 553 h 554"/>
                <a:gd name="T42" fmla="*/ 342 w 869"/>
                <a:gd name="T43" fmla="*/ 538 h 554"/>
                <a:gd name="T44" fmla="*/ 342 w 869"/>
                <a:gd name="T45" fmla="*/ 485 h 554"/>
                <a:gd name="T46" fmla="*/ 327 w 869"/>
                <a:gd name="T47" fmla="*/ 431 h 554"/>
                <a:gd name="T48" fmla="*/ 279 w 869"/>
                <a:gd name="T49" fmla="*/ 433 h 554"/>
                <a:gd name="T50" fmla="*/ 220 w 869"/>
                <a:gd name="T51" fmla="*/ 460 h 554"/>
                <a:gd name="T52" fmla="*/ 178 w 869"/>
                <a:gd name="T53" fmla="*/ 490 h 554"/>
                <a:gd name="T54" fmla="*/ 128 w 869"/>
                <a:gd name="T55" fmla="*/ 481 h 554"/>
                <a:gd name="T56" fmla="*/ 119 w 869"/>
                <a:gd name="T57" fmla="*/ 437 h 554"/>
                <a:gd name="T58" fmla="*/ 75 w 869"/>
                <a:gd name="T59" fmla="*/ 435 h 554"/>
                <a:gd name="T60" fmla="*/ 13 w 869"/>
                <a:gd name="T61" fmla="*/ 448 h 554"/>
                <a:gd name="T62" fmla="*/ 19 w 869"/>
                <a:gd name="T63" fmla="*/ 407 h 554"/>
                <a:gd name="T64" fmla="*/ 97 w 869"/>
                <a:gd name="T65" fmla="*/ 361 h 554"/>
                <a:gd name="T66" fmla="*/ 131 w 869"/>
                <a:gd name="T67" fmla="*/ 331 h 554"/>
                <a:gd name="T68" fmla="*/ 129 w 869"/>
                <a:gd name="T69" fmla="*/ 281 h 554"/>
                <a:gd name="T70" fmla="*/ 113 w 869"/>
                <a:gd name="T71" fmla="*/ 234 h 554"/>
                <a:gd name="T72" fmla="*/ 84 w 869"/>
                <a:gd name="T73" fmla="*/ 209 h 554"/>
                <a:gd name="T74" fmla="*/ 37 w 869"/>
                <a:gd name="T75" fmla="*/ 217 h 554"/>
                <a:gd name="T76" fmla="*/ 30 w 869"/>
                <a:gd name="T77" fmla="*/ 183 h 554"/>
                <a:gd name="T78" fmla="*/ 75 w 869"/>
                <a:gd name="T79" fmla="*/ 128 h 554"/>
                <a:gd name="T80" fmla="*/ 98 w 869"/>
                <a:gd name="T81" fmla="*/ 65 h 554"/>
                <a:gd name="T82" fmla="*/ 114 w 869"/>
                <a:gd name="T83" fmla="*/ 17 h 554"/>
                <a:gd name="T84" fmla="*/ 155 w 869"/>
                <a:gd name="T85" fmla="*/ 4 h 554"/>
                <a:gd name="T86" fmla="*/ 214 w 869"/>
                <a:gd name="T87" fmla="*/ 2 h 554"/>
                <a:gd name="T88" fmla="*/ 254 w 869"/>
                <a:gd name="T89" fmla="*/ 21 h 554"/>
                <a:gd name="T90" fmla="*/ 241 w 869"/>
                <a:gd name="T91" fmla="*/ 75 h 554"/>
                <a:gd name="T92" fmla="*/ 183 w 869"/>
                <a:gd name="T93" fmla="*/ 109 h 554"/>
                <a:gd name="T94" fmla="*/ 124 w 869"/>
                <a:gd name="T95" fmla="*/ 137 h 554"/>
                <a:gd name="T96" fmla="*/ 106 w 869"/>
                <a:gd name="T97" fmla="*/ 175 h 554"/>
                <a:gd name="T98" fmla="*/ 127 w 869"/>
                <a:gd name="T99" fmla="*/ 214 h 554"/>
                <a:gd name="T100" fmla="*/ 151 w 869"/>
                <a:gd name="T101" fmla="*/ 244 h 554"/>
                <a:gd name="T102" fmla="*/ 180 w 869"/>
                <a:gd name="T103" fmla="*/ 222 h 554"/>
                <a:gd name="T104" fmla="*/ 169 w 869"/>
                <a:gd name="T105" fmla="*/ 179 h 554"/>
                <a:gd name="T106" fmla="*/ 204 w 869"/>
                <a:gd name="T107" fmla="*/ 149 h 554"/>
                <a:gd name="T108" fmla="*/ 273 w 869"/>
                <a:gd name="T109" fmla="*/ 132 h 554"/>
                <a:gd name="T110" fmla="*/ 322 w 869"/>
                <a:gd name="T111" fmla="*/ 102 h 554"/>
                <a:gd name="T112" fmla="*/ 355 w 869"/>
                <a:gd name="T113" fmla="*/ 91 h 554"/>
                <a:gd name="T114" fmla="*/ 377 w 869"/>
                <a:gd name="T115" fmla="*/ 83 h 5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9"/>
                <a:gd name="T175" fmla="*/ 0 h 554"/>
                <a:gd name="T176" fmla="*/ 869 w 869"/>
                <a:gd name="T177" fmla="*/ 554 h 5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9" h="554">
                  <a:moveTo>
                    <a:pt x="381" y="84"/>
                  </a:moveTo>
                  <a:lnTo>
                    <a:pt x="391" y="93"/>
                  </a:lnTo>
                  <a:lnTo>
                    <a:pt x="403" y="101"/>
                  </a:lnTo>
                  <a:lnTo>
                    <a:pt x="413" y="110"/>
                  </a:lnTo>
                  <a:lnTo>
                    <a:pt x="425" y="119"/>
                  </a:lnTo>
                  <a:lnTo>
                    <a:pt x="436" y="127"/>
                  </a:lnTo>
                  <a:lnTo>
                    <a:pt x="450" y="137"/>
                  </a:lnTo>
                  <a:lnTo>
                    <a:pt x="464" y="145"/>
                  </a:lnTo>
                  <a:lnTo>
                    <a:pt x="479" y="154"/>
                  </a:lnTo>
                  <a:lnTo>
                    <a:pt x="492" y="165"/>
                  </a:lnTo>
                  <a:lnTo>
                    <a:pt x="505" y="177"/>
                  </a:lnTo>
                  <a:lnTo>
                    <a:pt x="508" y="185"/>
                  </a:lnTo>
                  <a:lnTo>
                    <a:pt x="510" y="193"/>
                  </a:lnTo>
                  <a:lnTo>
                    <a:pt x="510" y="202"/>
                  </a:lnTo>
                  <a:lnTo>
                    <a:pt x="510" y="211"/>
                  </a:lnTo>
                  <a:lnTo>
                    <a:pt x="510" y="221"/>
                  </a:lnTo>
                  <a:lnTo>
                    <a:pt x="510" y="227"/>
                  </a:lnTo>
                  <a:lnTo>
                    <a:pt x="510" y="234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0" y="258"/>
                  </a:lnTo>
                  <a:lnTo>
                    <a:pt x="508" y="266"/>
                  </a:lnTo>
                  <a:lnTo>
                    <a:pt x="505" y="275"/>
                  </a:lnTo>
                  <a:lnTo>
                    <a:pt x="501" y="283"/>
                  </a:lnTo>
                  <a:lnTo>
                    <a:pt x="500" y="290"/>
                  </a:lnTo>
                  <a:lnTo>
                    <a:pt x="505" y="295"/>
                  </a:lnTo>
                  <a:lnTo>
                    <a:pt x="523" y="298"/>
                  </a:lnTo>
                  <a:lnTo>
                    <a:pt x="543" y="298"/>
                  </a:lnTo>
                  <a:lnTo>
                    <a:pt x="562" y="295"/>
                  </a:lnTo>
                  <a:lnTo>
                    <a:pt x="583" y="291"/>
                  </a:lnTo>
                  <a:lnTo>
                    <a:pt x="603" y="288"/>
                  </a:lnTo>
                  <a:lnTo>
                    <a:pt x="628" y="285"/>
                  </a:lnTo>
                  <a:lnTo>
                    <a:pt x="654" y="282"/>
                  </a:lnTo>
                  <a:lnTo>
                    <a:pt x="678" y="277"/>
                  </a:lnTo>
                  <a:lnTo>
                    <a:pt x="703" y="272"/>
                  </a:lnTo>
                  <a:lnTo>
                    <a:pt x="727" y="263"/>
                  </a:lnTo>
                  <a:lnTo>
                    <a:pt x="738" y="256"/>
                  </a:lnTo>
                  <a:lnTo>
                    <a:pt x="748" y="246"/>
                  </a:lnTo>
                  <a:lnTo>
                    <a:pt x="757" y="234"/>
                  </a:lnTo>
                  <a:lnTo>
                    <a:pt x="765" y="223"/>
                  </a:lnTo>
                  <a:lnTo>
                    <a:pt x="777" y="214"/>
                  </a:lnTo>
                  <a:lnTo>
                    <a:pt x="785" y="210"/>
                  </a:lnTo>
                  <a:lnTo>
                    <a:pt x="794" y="209"/>
                  </a:lnTo>
                  <a:lnTo>
                    <a:pt x="803" y="208"/>
                  </a:lnTo>
                  <a:lnTo>
                    <a:pt x="813" y="205"/>
                  </a:lnTo>
                  <a:lnTo>
                    <a:pt x="820" y="202"/>
                  </a:lnTo>
                  <a:lnTo>
                    <a:pt x="823" y="193"/>
                  </a:lnTo>
                  <a:lnTo>
                    <a:pt x="824" y="180"/>
                  </a:lnTo>
                  <a:lnTo>
                    <a:pt x="824" y="168"/>
                  </a:lnTo>
                  <a:lnTo>
                    <a:pt x="826" y="159"/>
                  </a:lnTo>
                  <a:lnTo>
                    <a:pt x="832" y="158"/>
                  </a:lnTo>
                  <a:lnTo>
                    <a:pt x="845" y="166"/>
                  </a:lnTo>
                  <a:lnTo>
                    <a:pt x="857" y="177"/>
                  </a:lnTo>
                  <a:lnTo>
                    <a:pt x="865" y="190"/>
                  </a:lnTo>
                  <a:lnTo>
                    <a:pt x="869" y="205"/>
                  </a:lnTo>
                  <a:lnTo>
                    <a:pt x="869" y="221"/>
                  </a:lnTo>
                  <a:lnTo>
                    <a:pt x="862" y="233"/>
                  </a:lnTo>
                  <a:lnTo>
                    <a:pt x="851" y="245"/>
                  </a:lnTo>
                  <a:lnTo>
                    <a:pt x="837" y="254"/>
                  </a:lnTo>
                  <a:lnTo>
                    <a:pt x="822" y="262"/>
                  </a:lnTo>
                  <a:lnTo>
                    <a:pt x="807" y="269"/>
                  </a:lnTo>
                  <a:lnTo>
                    <a:pt x="781" y="284"/>
                  </a:lnTo>
                  <a:lnTo>
                    <a:pt x="754" y="297"/>
                  </a:lnTo>
                  <a:lnTo>
                    <a:pt x="727" y="310"/>
                  </a:lnTo>
                  <a:lnTo>
                    <a:pt x="699" y="321"/>
                  </a:lnTo>
                  <a:lnTo>
                    <a:pt x="671" y="332"/>
                  </a:lnTo>
                  <a:lnTo>
                    <a:pt x="655" y="336"/>
                  </a:lnTo>
                  <a:lnTo>
                    <a:pt x="639" y="339"/>
                  </a:lnTo>
                  <a:lnTo>
                    <a:pt x="623" y="341"/>
                  </a:lnTo>
                  <a:lnTo>
                    <a:pt x="606" y="343"/>
                  </a:lnTo>
                  <a:lnTo>
                    <a:pt x="590" y="343"/>
                  </a:lnTo>
                  <a:lnTo>
                    <a:pt x="580" y="343"/>
                  </a:lnTo>
                  <a:lnTo>
                    <a:pt x="568" y="342"/>
                  </a:lnTo>
                  <a:lnTo>
                    <a:pt x="557" y="340"/>
                  </a:lnTo>
                  <a:lnTo>
                    <a:pt x="546" y="338"/>
                  </a:lnTo>
                  <a:lnTo>
                    <a:pt x="535" y="338"/>
                  </a:lnTo>
                  <a:lnTo>
                    <a:pt x="525" y="339"/>
                  </a:lnTo>
                  <a:lnTo>
                    <a:pt x="517" y="340"/>
                  </a:lnTo>
                  <a:lnTo>
                    <a:pt x="508" y="343"/>
                  </a:lnTo>
                  <a:lnTo>
                    <a:pt x="500" y="346"/>
                  </a:lnTo>
                  <a:lnTo>
                    <a:pt x="492" y="350"/>
                  </a:lnTo>
                  <a:lnTo>
                    <a:pt x="485" y="354"/>
                  </a:lnTo>
                  <a:lnTo>
                    <a:pt x="478" y="358"/>
                  </a:lnTo>
                  <a:lnTo>
                    <a:pt x="471" y="363"/>
                  </a:lnTo>
                  <a:lnTo>
                    <a:pt x="465" y="369"/>
                  </a:lnTo>
                  <a:lnTo>
                    <a:pt x="461" y="375"/>
                  </a:lnTo>
                  <a:lnTo>
                    <a:pt x="454" y="385"/>
                  </a:lnTo>
                  <a:lnTo>
                    <a:pt x="448" y="395"/>
                  </a:lnTo>
                  <a:lnTo>
                    <a:pt x="442" y="407"/>
                  </a:lnTo>
                  <a:lnTo>
                    <a:pt x="439" y="419"/>
                  </a:lnTo>
                  <a:lnTo>
                    <a:pt x="436" y="430"/>
                  </a:lnTo>
                  <a:lnTo>
                    <a:pt x="436" y="441"/>
                  </a:lnTo>
                  <a:lnTo>
                    <a:pt x="440" y="450"/>
                  </a:lnTo>
                  <a:lnTo>
                    <a:pt x="444" y="460"/>
                  </a:lnTo>
                  <a:lnTo>
                    <a:pt x="448" y="470"/>
                  </a:lnTo>
                  <a:lnTo>
                    <a:pt x="448" y="480"/>
                  </a:lnTo>
                  <a:lnTo>
                    <a:pt x="447" y="490"/>
                  </a:lnTo>
                  <a:lnTo>
                    <a:pt x="444" y="501"/>
                  </a:lnTo>
                  <a:lnTo>
                    <a:pt x="441" y="511"/>
                  </a:lnTo>
                  <a:lnTo>
                    <a:pt x="436" y="521"/>
                  </a:lnTo>
                  <a:lnTo>
                    <a:pt x="429" y="530"/>
                  </a:lnTo>
                  <a:lnTo>
                    <a:pt x="421" y="537"/>
                  </a:lnTo>
                  <a:lnTo>
                    <a:pt x="412" y="544"/>
                  </a:lnTo>
                  <a:lnTo>
                    <a:pt x="402" y="550"/>
                  </a:lnTo>
                  <a:lnTo>
                    <a:pt x="391" y="553"/>
                  </a:lnTo>
                  <a:lnTo>
                    <a:pt x="381" y="554"/>
                  </a:lnTo>
                  <a:lnTo>
                    <a:pt x="370" y="553"/>
                  </a:lnTo>
                  <a:lnTo>
                    <a:pt x="360" y="550"/>
                  </a:lnTo>
                  <a:lnTo>
                    <a:pt x="351" y="545"/>
                  </a:lnTo>
                  <a:lnTo>
                    <a:pt x="342" y="538"/>
                  </a:lnTo>
                  <a:lnTo>
                    <a:pt x="337" y="530"/>
                  </a:lnTo>
                  <a:lnTo>
                    <a:pt x="336" y="519"/>
                  </a:lnTo>
                  <a:lnTo>
                    <a:pt x="337" y="508"/>
                  </a:lnTo>
                  <a:lnTo>
                    <a:pt x="340" y="496"/>
                  </a:lnTo>
                  <a:lnTo>
                    <a:pt x="342" y="485"/>
                  </a:lnTo>
                  <a:lnTo>
                    <a:pt x="344" y="474"/>
                  </a:lnTo>
                  <a:lnTo>
                    <a:pt x="341" y="463"/>
                  </a:lnTo>
                  <a:lnTo>
                    <a:pt x="338" y="451"/>
                  </a:lnTo>
                  <a:lnTo>
                    <a:pt x="333" y="440"/>
                  </a:lnTo>
                  <a:lnTo>
                    <a:pt x="327" y="431"/>
                  </a:lnTo>
                  <a:lnTo>
                    <a:pt x="318" y="424"/>
                  </a:lnTo>
                  <a:lnTo>
                    <a:pt x="309" y="422"/>
                  </a:lnTo>
                  <a:lnTo>
                    <a:pt x="298" y="423"/>
                  </a:lnTo>
                  <a:lnTo>
                    <a:pt x="289" y="428"/>
                  </a:lnTo>
                  <a:lnTo>
                    <a:pt x="279" y="433"/>
                  </a:lnTo>
                  <a:lnTo>
                    <a:pt x="270" y="437"/>
                  </a:lnTo>
                  <a:lnTo>
                    <a:pt x="256" y="442"/>
                  </a:lnTo>
                  <a:lnTo>
                    <a:pt x="244" y="448"/>
                  </a:lnTo>
                  <a:lnTo>
                    <a:pt x="231" y="455"/>
                  </a:lnTo>
                  <a:lnTo>
                    <a:pt x="220" y="460"/>
                  </a:lnTo>
                  <a:lnTo>
                    <a:pt x="207" y="467"/>
                  </a:lnTo>
                  <a:lnTo>
                    <a:pt x="200" y="473"/>
                  </a:lnTo>
                  <a:lnTo>
                    <a:pt x="193" y="479"/>
                  </a:lnTo>
                  <a:lnTo>
                    <a:pt x="186" y="485"/>
                  </a:lnTo>
                  <a:lnTo>
                    <a:pt x="178" y="490"/>
                  </a:lnTo>
                  <a:lnTo>
                    <a:pt x="170" y="493"/>
                  </a:lnTo>
                  <a:lnTo>
                    <a:pt x="160" y="492"/>
                  </a:lnTo>
                  <a:lnTo>
                    <a:pt x="148" y="490"/>
                  </a:lnTo>
                  <a:lnTo>
                    <a:pt x="138" y="486"/>
                  </a:lnTo>
                  <a:lnTo>
                    <a:pt x="128" y="481"/>
                  </a:lnTo>
                  <a:lnTo>
                    <a:pt x="120" y="474"/>
                  </a:lnTo>
                  <a:lnTo>
                    <a:pt x="118" y="466"/>
                  </a:lnTo>
                  <a:lnTo>
                    <a:pt x="118" y="456"/>
                  </a:lnTo>
                  <a:lnTo>
                    <a:pt x="119" y="446"/>
                  </a:lnTo>
                  <a:lnTo>
                    <a:pt x="119" y="437"/>
                  </a:lnTo>
                  <a:lnTo>
                    <a:pt x="114" y="430"/>
                  </a:lnTo>
                  <a:lnTo>
                    <a:pt x="105" y="428"/>
                  </a:lnTo>
                  <a:lnTo>
                    <a:pt x="96" y="428"/>
                  </a:lnTo>
                  <a:lnTo>
                    <a:pt x="85" y="431"/>
                  </a:lnTo>
                  <a:lnTo>
                    <a:pt x="75" y="435"/>
                  </a:lnTo>
                  <a:lnTo>
                    <a:pt x="65" y="437"/>
                  </a:lnTo>
                  <a:lnTo>
                    <a:pt x="52" y="440"/>
                  </a:lnTo>
                  <a:lnTo>
                    <a:pt x="38" y="444"/>
                  </a:lnTo>
                  <a:lnTo>
                    <a:pt x="25" y="448"/>
                  </a:lnTo>
                  <a:lnTo>
                    <a:pt x="13" y="448"/>
                  </a:lnTo>
                  <a:lnTo>
                    <a:pt x="3" y="443"/>
                  </a:lnTo>
                  <a:lnTo>
                    <a:pt x="0" y="435"/>
                  </a:lnTo>
                  <a:lnTo>
                    <a:pt x="3" y="426"/>
                  </a:lnTo>
                  <a:lnTo>
                    <a:pt x="10" y="416"/>
                  </a:lnTo>
                  <a:lnTo>
                    <a:pt x="19" y="407"/>
                  </a:lnTo>
                  <a:lnTo>
                    <a:pt x="28" y="399"/>
                  </a:lnTo>
                  <a:lnTo>
                    <a:pt x="44" y="389"/>
                  </a:lnTo>
                  <a:lnTo>
                    <a:pt x="61" y="378"/>
                  </a:lnTo>
                  <a:lnTo>
                    <a:pt x="80" y="370"/>
                  </a:lnTo>
                  <a:lnTo>
                    <a:pt x="97" y="361"/>
                  </a:lnTo>
                  <a:lnTo>
                    <a:pt x="114" y="350"/>
                  </a:lnTo>
                  <a:lnTo>
                    <a:pt x="119" y="346"/>
                  </a:lnTo>
                  <a:lnTo>
                    <a:pt x="124" y="342"/>
                  </a:lnTo>
                  <a:lnTo>
                    <a:pt x="128" y="336"/>
                  </a:lnTo>
                  <a:lnTo>
                    <a:pt x="131" y="331"/>
                  </a:lnTo>
                  <a:lnTo>
                    <a:pt x="133" y="325"/>
                  </a:lnTo>
                  <a:lnTo>
                    <a:pt x="134" y="314"/>
                  </a:lnTo>
                  <a:lnTo>
                    <a:pt x="133" y="303"/>
                  </a:lnTo>
                  <a:lnTo>
                    <a:pt x="132" y="291"/>
                  </a:lnTo>
                  <a:lnTo>
                    <a:pt x="129" y="281"/>
                  </a:lnTo>
                  <a:lnTo>
                    <a:pt x="127" y="269"/>
                  </a:lnTo>
                  <a:lnTo>
                    <a:pt x="125" y="260"/>
                  </a:lnTo>
                  <a:lnTo>
                    <a:pt x="121" y="251"/>
                  </a:lnTo>
                  <a:lnTo>
                    <a:pt x="118" y="243"/>
                  </a:lnTo>
                  <a:lnTo>
                    <a:pt x="113" y="234"/>
                  </a:lnTo>
                  <a:lnTo>
                    <a:pt x="109" y="226"/>
                  </a:lnTo>
                  <a:lnTo>
                    <a:pt x="103" y="221"/>
                  </a:lnTo>
                  <a:lnTo>
                    <a:pt x="97" y="216"/>
                  </a:lnTo>
                  <a:lnTo>
                    <a:pt x="91" y="212"/>
                  </a:lnTo>
                  <a:lnTo>
                    <a:pt x="84" y="209"/>
                  </a:lnTo>
                  <a:lnTo>
                    <a:pt x="77" y="208"/>
                  </a:lnTo>
                  <a:lnTo>
                    <a:pt x="67" y="208"/>
                  </a:lnTo>
                  <a:lnTo>
                    <a:pt x="56" y="211"/>
                  </a:lnTo>
                  <a:lnTo>
                    <a:pt x="46" y="215"/>
                  </a:lnTo>
                  <a:lnTo>
                    <a:pt x="37" y="217"/>
                  </a:lnTo>
                  <a:lnTo>
                    <a:pt x="28" y="214"/>
                  </a:lnTo>
                  <a:lnTo>
                    <a:pt x="24" y="208"/>
                  </a:lnTo>
                  <a:lnTo>
                    <a:pt x="24" y="201"/>
                  </a:lnTo>
                  <a:lnTo>
                    <a:pt x="26" y="193"/>
                  </a:lnTo>
                  <a:lnTo>
                    <a:pt x="30" y="183"/>
                  </a:lnTo>
                  <a:lnTo>
                    <a:pt x="34" y="177"/>
                  </a:lnTo>
                  <a:lnTo>
                    <a:pt x="43" y="164"/>
                  </a:lnTo>
                  <a:lnTo>
                    <a:pt x="53" y="152"/>
                  </a:lnTo>
                  <a:lnTo>
                    <a:pt x="65" y="139"/>
                  </a:lnTo>
                  <a:lnTo>
                    <a:pt x="75" y="128"/>
                  </a:lnTo>
                  <a:lnTo>
                    <a:pt x="83" y="115"/>
                  </a:lnTo>
                  <a:lnTo>
                    <a:pt x="89" y="104"/>
                  </a:lnTo>
                  <a:lnTo>
                    <a:pt x="92" y="91"/>
                  </a:lnTo>
                  <a:lnTo>
                    <a:pt x="96" y="78"/>
                  </a:lnTo>
                  <a:lnTo>
                    <a:pt x="98" y="65"/>
                  </a:lnTo>
                  <a:lnTo>
                    <a:pt x="102" y="53"/>
                  </a:lnTo>
                  <a:lnTo>
                    <a:pt x="105" y="43"/>
                  </a:lnTo>
                  <a:lnTo>
                    <a:pt x="107" y="34"/>
                  </a:lnTo>
                  <a:lnTo>
                    <a:pt x="110" y="25"/>
                  </a:lnTo>
                  <a:lnTo>
                    <a:pt x="114" y="17"/>
                  </a:lnTo>
                  <a:lnTo>
                    <a:pt x="120" y="10"/>
                  </a:lnTo>
                  <a:lnTo>
                    <a:pt x="128" y="5"/>
                  </a:lnTo>
                  <a:lnTo>
                    <a:pt x="136" y="4"/>
                  </a:lnTo>
                  <a:lnTo>
                    <a:pt x="146" y="3"/>
                  </a:lnTo>
                  <a:lnTo>
                    <a:pt x="155" y="4"/>
                  </a:lnTo>
                  <a:lnTo>
                    <a:pt x="164" y="4"/>
                  </a:lnTo>
                  <a:lnTo>
                    <a:pt x="176" y="3"/>
                  </a:lnTo>
                  <a:lnTo>
                    <a:pt x="188" y="2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6" y="4"/>
                  </a:lnTo>
                  <a:lnTo>
                    <a:pt x="234" y="6"/>
                  </a:lnTo>
                  <a:lnTo>
                    <a:pt x="242" y="10"/>
                  </a:lnTo>
                  <a:lnTo>
                    <a:pt x="249" y="14"/>
                  </a:lnTo>
                  <a:lnTo>
                    <a:pt x="254" y="21"/>
                  </a:lnTo>
                  <a:lnTo>
                    <a:pt x="257" y="28"/>
                  </a:lnTo>
                  <a:lnTo>
                    <a:pt x="256" y="40"/>
                  </a:lnTo>
                  <a:lnTo>
                    <a:pt x="252" y="53"/>
                  </a:lnTo>
                  <a:lnTo>
                    <a:pt x="248" y="64"/>
                  </a:lnTo>
                  <a:lnTo>
                    <a:pt x="241" y="75"/>
                  </a:lnTo>
                  <a:lnTo>
                    <a:pt x="231" y="84"/>
                  </a:lnTo>
                  <a:lnTo>
                    <a:pt x="221" y="92"/>
                  </a:lnTo>
                  <a:lnTo>
                    <a:pt x="209" y="99"/>
                  </a:lnTo>
                  <a:lnTo>
                    <a:pt x="195" y="104"/>
                  </a:lnTo>
                  <a:lnTo>
                    <a:pt x="183" y="109"/>
                  </a:lnTo>
                  <a:lnTo>
                    <a:pt x="170" y="115"/>
                  </a:lnTo>
                  <a:lnTo>
                    <a:pt x="158" y="120"/>
                  </a:lnTo>
                  <a:lnTo>
                    <a:pt x="147" y="126"/>
                  </a:lnTo>
                  <a:lnTo>
                    <a:pt x="135" y="131"/>
                  </a:lnTo>
                  <a:lnTo>
                    <a:pt x="124" y="137"/>
                  </a:lnTo>
                  <a:lnTo>
                    <a:pt x="114" y="145"/>
                  </a:lnTo>
                  <a:lnTo>
                    <a:pt x="110" y="152"/>
                  </a:lnTo>
                  <a:lnTo>
                    <a:pt x="107" y="159"/>
                  </a:lnTo>
                  <a:lnTo>
                    <a:pt x="106" y="167"/>
                  </a:lnTo>
                  <a:lnTo>
                    <a:pt x="106" y="175"/>
                  </a:lnTo>
                  <a:lnTo>
                    <a:pt x="109" y="182"/>
                  </a:lnTo>
                  <a:lnTo>
                    <a:pt x="111" y="192"/>
                  </a:lnTo>
                  <a:lnTo>
                    <a:pt x="116" y="199"/>
                  </a:lnTo>
                  <a:lnTo>
                    <a:pt x="121" y="207"/>
                  </a:lnTo>
                  <a:lnTo>
                    <a:pt x="127" y="214"/>
                  </a:lnTo>
                  <a:lnTo>
                    <a:pt x="133" y="221"/>
                  </a:lnTo>
                  <a:lnTo>
                    <a:pt x="138" y="226"/>
                  </a:lnTo>
                  <a:lnTo>
                    <a:pt x="141" y="233"/>
                  </a:lnTo>
                  <a:lnTo>
                    <a:pt x="146" y="239"/>
                  </a:lnTo>
                  <a:lnTo>
                    <a:pt x="151" y="244"/>
                  </a:lnTo>
                  <a:lnTo>
                    <a:pt x="157" y="245"/>
                  </a:lnTo>
                  <a:lnTo>
                    <a:pt x="165" y="243"/>
                  </a:lnTo>
                  <a:lnTo>
                    <a:pt x="171" y="237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4"/>
                  </a:lnTo>
                  <a:lnTo>
                    <a:pt x="182" y="205"/>
                  </a:lnTo>
                  <a:lnTo>
                    <a:pt x="177" y="196"/>
                  </a:lnTo>
                  <a:lnTo>
                    <a:pt x="172" y="187"/>
                  </a:lnTo>
                  <a:lnTo>
                    <a:pt x="169" y="179"/>
                  </a:lnTo>
                  <a:lnTo>
                    <a:pt x="170" y="171"/>
                  </a:lnTo>
                  <a:lnTo>
                    <a:pt x="176" y="163"/>
                  </a:lnTo>
                  <a:lnTo>
                    <a:pt x="184" y="157"/>
                  </a:lnTo>
                  <a:lnTo>
                    <a:pt x="193" y="152"/>
                  </a:lnTo>
                  <a:lnTo>
                    <a:pt x="204" y="149"/>
                  </a:lnTo>
                  <a:lnTo>
                    <a:pt x="213" y="145"/>
                  </a:lnTo>
                  <a:lnTo>
                    <a:pt x="228" y="142"/>
                  </a:lnTo>
                  <a:lnTo>
                    <a:pt x="243" y="138"/>
                  </a:lnTo>
                  <a:lnTo>
                    <a:pt x="258" y="136"/>
                  </a:lnTo>
                  <a:lnTo>
                    <a:pt x="273" y="132"/>
                  </a:lnTo>
                  <a:lnTo>
                    <a:pt x="288" y="127"/>
                  </a:lnTo>
                  <a:lnTo>
                    <a:pt x="297" y="122"/>
                  </a:lnTo>
                  <a:lnTo>
                    <a:pt x="305" y="115"/>
                  </a:lnTo>
                  <a:lnTo>
                    <a:pt x="314" y="108"/>
                  </a:lnTo>
                  <a:lnTo>
                    <a:pt x="322" y="102"/>
                  </a:lnTo>
                  <a:lnTo>
                    <a:pt x="331" y="97"/>
                  </a:lnTo>
                  <a:lnTo>
                    <a:pt x="337" y="94"/>
                  </a:lnTo>
                  <a:lnTo>
                    <a:pt x="342" y="93"/>
                  </a:lnTo>
                  <a:lnTo>
                    <a:pt x="349" y="92"/>
                  </a:lnTo>
                  <a:lnTo>
                    <a:pt x="355" y="91"/>
                  </a:lnTo>
                  <a:lnTo>
                    <a:pt x="362" y="90"/>
                  </a:lnTo>
                  <a:lnTo>
                    <a:pt x="366" y="88"/>
                  </a:lnTo>
                  <a:lnTo>
                    <a:pt x="369" y="86"/>
                  </a:lnTo>
                  <a:lnTo>
                    <a:pt x="374" y="84"/>
                  </a:lnTo>
                  <a:lnTo>
                    <a:pt x="377" y="83"/>
                  </a:lnTo>
                  <a:lnTo>
                    <a:pt x="381" y="84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14"/>
            <p:cNvSpPr>
              <a:spLocks/>
            </p:cNvSpPr>
            <p:nvPr/>
          </p:nvSpPr>
          <p:spPr bwMode="auto">
            <a:xfrm>
              <a:off x="1412" y="1769"/>
              <a:ext cx="33" cy="26"/>
            </a:xfrm>
            <a:custGeom>
              <a:avLst/>
              <a:gdLst>
                <a:gd name="T0" fmla="*/ 84 w 99"/>
                <a:gd name="T1" fmla="*/ 7 h 76"/>
                <a:gd name="T2" fmla="*/ 88 w 99"/>
                <a:gd name="T3" fmla="*/ 10 h 76"/>
                <a:gd name="T4" fmla="*/ 92 w 99"/>
                <a:gd name="T5" fmla="*/ 15 h 76"/>
                <a:gd name="T6" fmla="*/ 96 w 99"/>
                <a:gd name="T7" fmla="*/ 19 h 76"/>
                <a:gd name="T8" fmla="*/ 98 w 99"/>
                <a:gd name="T9" fmla="*/ 25 h 76"/>
                <a:gd name="T10" fmla="*/ 99 w 99"/>
                <a:gd name="T11" fmla="*/ 31 h 76"/>
                <a:gd name="T12" fmla="*/ 99 w 99"/>
                <a:gd name="T13" fmla="*/ 37 h 76"/>
                <a:gd name="T14" fmla="*/ 98 w 99"/>
                <a:gd name="T15" fmla="*/ 43 h 76"/>
                <a:gd name="T16" fmla="*/ 96 w 99"/>
                <a:gd name="T17" fmla="*/ 50 h 76"/>
                <a:gd name="T18" fmla="*/ 92 w 99"/>
                <a:gd name="T19" fmla="*/ 57 h 76"/>
                <a:gd name="T20" fmla="*/ 89 w 99"/>
                <a:gd name="T21" fmla="*/ 62 h 76"/>
                <a:gd name="T22" fmla="*/ 84 w 99"/>
                <a:gd name="T23" fmla="*/ 67 h 76"/>
                <a:gd name="T24" fmla="*/ 79 w 99"/>
                <a:gd name="T25" fmla="*/ 72 h 76"/>
                <a:gd name="T26" fmla="*/ 73 w 99"/>
                <a:gd name="T27" fmla="*/ 74 h 76"/>
                <a:gd name="T28" fmla="*/ 66 w 99"/>
                <a:gd name="T29" fmla="*/ 76 h 76"/>
                <a:gd name="T30" fmla="*/ 59 w 99"/>
                <a:gd name="T31" fmla="*/ 76 h 76"/>
                <a:gd name="T32" fmla="*/ 52 w 99"/>
                <a:gd name="T33" fmla="*/ 75 h 76"/>
                <a:gd name="T34" fmla="*/ 46 w 99"/>
                <a:gd name="T35" fmla="*/ 74 h 76"/>
                <a:gd name="T36" fmla="*/ 39 w 99"/>
                <a:gd name="T37" fmla="*/ 72 h 76"/>
                <a:gd name="T38" fmla="*/ 33 w 99"/>
                <a:gd name="T39" fmla="*/ 68 h 76"/>
                <a:gd name="T40" fmla="*/ 29 w 99"/>
                <a:gd name="T41" fmla="*/ 66 h 76"/>
                <a:gd name="T42" fmla="*/ 25 w 99"/>
                <a:gd name="T43" fmla="*/ 61 h 76"/>
                <a:gd name="T44" fmla="*/ 22 w 99"/>
                <a:gd name="T45" fmla="*/ 57 h 76"/>
                <a:gd name="T46" fmla="*/ 19 w 99"/>
                <a:gd name="T47" fmla="*/ 52 h 76"/>
                <a:gd name="T48" fmla="*/ 17 w 99"/>
                <a:gd name="T49" fmla="*/ 46 h 76"/>
                <a:gd name="T50" fmla="*/ 15 w 99"/>
                <a:gd name="T51" fmla="*/ 42 h 76"/>
                <a:gd name="T52" fmla="*/ 13 w 99"/>
                <a:gd name="T53" fmla="*/ 37 h 76"/>
                <a:gd name="T54" fmla="*/ 10 w 99"/>
                <a:gd name="T55" fmla="*/ 33 h 76"/>
                <a:gd name="T56" fmla="*/ 7 w 99"/>
                <a:gd name="T57" fmla="*/ 30 h 76"/>
                <a:gd name="T58" fmla="*/ 3 w 99"/>
                <a:gd name="T59" fmla="*/ 28 h 76"/>
                <a:gd name="T60" fmla="*/ 1 w 99"/>
                <a:gd name="T61" fmla="*/ 24 h 76"/>
                <a:gd name="T62" fmla="*/ 0 w 99"/>
                <a:gd name="T63" fmla="*/ 21 h 76"/>
                <a:gd name="T64" fmla="*/ 1 w 99"/>
                <a:gd name="T65" fmla="*/ 17 h 76"/>
                <a:gd name="T66" fmla="*/ 3 w 99"/>
                <a:gd name="T67" fmla="*/ 14 h 76"/>
                <a:gd name="T68" fmla="*/ 7 w 99"/>
                <a:gd name="T69" fmla="*/ 11 h 76"/>
                <a:gd name="T70" fmla="*/ 10 w 99"/>
                <a:gd name="T71" fmla="*/ 10 h 76"/>
                <a:gd name="T72" fmla="*/ 15 w 99"/>
                <a:gd name="T73" fmla="*/ 8 h 76"/>
                <a:gd name="T74" fmla="*/ 19 w 99"/>
                <a:gd name="T75" fmla="*/ 7 h 76"/>
                <a:gd name="T76" fmla="*/ 24 w 99"/>
                <a:gd name="T77" fmla="*/ 6 h 76"/>
                <a:gd name="T78" fmla="*/ 28 w 99"/>
                <a:gd name="T79" fmla="*/ 4 h 76"/>
                <a:gd name="T80" fmla="*/ 31 w 99"/>
                <a:gd name="T81" fmla="*/ 3 h 76"/>
                <a:gd name="T82" fmla="*/ 35 w 99"/>
                <a:gd name="T83" fmla="*/ 2 h 76"/>
                <a:gd name="T84" fmla="*/ 38 w 99"/>
                <a:gd name="T85" fmla="*/ 1 h 76"/>
                <a:gd name="T86" fmla="*/ 41 w 99"/>
                <a:gd name="T87" fmla="*/ 0 h 76"/>
                <a:gd name="T88" fmla="*/ 46 w 99"/>
                <a:gd name="T89" fmla="*/ 0 h 76"/>
                <a:gd name="T90" fmla="*/ 50 w 99"/>
                <a:gd name="T91" fmla="*/ 0 h 76"/>
                <a:gd name="T92" fmla="*/ 54 w 99"/>
                <a:gd name="T93" fmla="*/ 0 h 76"/>
                <a:gd name="T94" fmla="*/ 59 w 99"/>
                <a:gd name="T95" fmla="*/ 0 h 76"/>
                <a:gd name="T96" fmla="*/ 63 w 99"/>
                <a:gd name="T97" fmla="*/ 1 h 76"/>
                <a:gd name="T98" fmla="*/ 68 w 99"/>
                <a:gd name="T99" fmla="*/ 2 h 76"/>
                <a:gd name="T100" fmla="*/ 73 w 99"/>
                <a:gd name="T101" fmla="*/ 3 h 76"/>
                <a:gd name="T102" fmla="*/ 77 w 99"/>
                <a:gd name="T103" fmla="*/ 4 h 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76"/>
                <a:gd name="T158" fmla="*/ 99 w 99"/>
                <a:gd name="T159" fmla="*/ 76 h 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76">
                  <a:moveTo>
                    <a:pt x="81" y="6"/>
                  </a:move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8" y="10"/>
                  </a:lnTo>
                  <a:lnTo>
                    <a:pt x="90" y="13"/>
                  </a:lnTo>
                  <a:lnTo>
                    <a:pt x="91" y="14"/>
                  </a:lnTo>
                  <a:lnTo>
                    <a:pt x="92" y="15"/>
                  </a:lnTo>
                  <a:lnTo>
                    <a:pt x="94" y="16"/>
                  </a:lnTo>
                  <a:lnTo>
                    <a:pt x="95" y="18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6" y="50"/>
                  </a:lnTo>
                  <a:lnTo>
                    <a:pt x="95" y="52"/>
                  </a:lnTo>
                  <a:lnTo>
                    <a:pt x="94" y="54"/>
                  </a:lnTo>
                  <a:lnTo>
                    <a:pt x="92" y="57"/>
                  </a:lnTo>
                  <a:lnTo>
                    <a:pt x="91" y="58"/>
                  </a:lnTo>
                  <a:lnTo>
                    <a:pt x="90" y="60"/>
                  </a:lnTo>
                  <a:lnTo>
                    <a:pt x="89" y="62"/>
                  </a:lnTo>
                  <a:lnTo>
                    <a:pt x="87" y="64"/>
                  </a:lnTo>
                  <a:lnTo>
                    <a:pt x="85" y="66"/>
                  </a:lnTo>
                  <a:lnTo>
                    <a:pt x="84" y="67"/>
                  </a:lnTo>
                  <a:lnTo>
                    <a:pt x="82" y="69"/>
                  </a:lnTo>
                  <a:lnTo>
                    <a:pt x="80" y="70"/>
                  </a:lnTo>
                  <a:lnTo>
                    <a:pt x="79" y="72"/>
                  </a:lnTo>
                  <a:lnTo>
                    <a:pt x="76" y="73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6" y="76"/>
                  </a:lnTo>
                  <a:lnTo>
                    <a:pt x="63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48" y="75"/>
                  </a:lnTo>
                  <a:lnTo>
                    <a:pt x="46" y="74"/>
                  </a:lnTo>
                  <a:lnTo>
                    <a:pt x="44" y="73"/>
                  </a:lnTo>
                  <a:lnTo>
                    <a:pt x="41" y="73"/>
                  </a:lnTo>
                  <a:lnTo>
                    <a:pt x="39" y="72"/>
                  </a:lnTo>
                  <a:lnTo>
                    <a:pt x="37" y="70"/>
                  </a:lnTo>
                  <a:lnTo>
                    <a:pt x="35" y="69"/>
                  </a:lnTo>
                  <a:lnTo>
                    <a:pt x="33" y="68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3" y="59"/>
                  </a:lnTo>
                  <a:lnTo>
                    <a:pt x="22" y="57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19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39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81" y="6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15"/>
            <p:cNvSpPr>
              <a:spLocks/>
            </p:cNvSpPr>
            <p:nvPr/>
          </p:nvSpPr>
          <p:spPr bwMode="auto">
            <a:xfrm>
              <a:off x="1404" y="1854"/>
              <a:ext cx="34" cy="39"/>
            </a:xfrm>
            <a:custGeom>
              <a:avLst/>
              <a:gdLst>
                <a:gd name="T0" fmla="*/ 64 w 101"/>
                <a:gd name="T1" fmla="*/ 8 h 116"/>
                <a:gd name="T2" fmla="*/ 57 w 101"/>
                <a:gd name="T3" fmla="*/ 14 h 116"/>
                <a:gd name="T4" fmla="*/ 50 w 101"/>
                <a:gd name="T5" fmla="*/ 21 h 116"/>
                <a:gd name="T6" fmla="*/ 43 w 101"/>
                <a:gd name="T7" fmla="*/ 26 h 116"/>
                <a:gd name="T8" fmla="*/ 38 w 101"/>
                <a:gd name="T9" fmla="*/ 33 h 116"/>
                <a:gd name="T10" fmla="*/ 31 w 101"/>
                <a:gd name="T11" fmla="*/ 40 h 116"/>
                <a:gd name="T12" fmla="*/ 25 w 101"/>
                <a:gd name="T13" fmla="*/ 47 h 116"/>
                <a:gd name="T14" fmla="*/ 20 w 101"/>
                <a:gd name="T15" fmla="*/ 53 h 116"/>
                <a:gd name="T16" fmla="*/ 16 w 101"/>
                <a:gd name="T17" fmla="*/ 60 h 116"/>
                <a:gd name="T18" fmla="*/ 11 w 101"/>
                <a:gd name="T19" fmla="*/ 66 h 116"/>
                <a:gd name="T20" fmla="*/ 6 w 101"/>
                <a:gd name="T21" fmla="*/ 73 h 116"/>
                <a:gd name="T22" fmla="*/ 4 w 101"/>
                <a:gd name="T23" fmla="*/ 78 h 116"/>
                <a:gd name="T24" fmla="*/ 2 w 101"/>
                <a:gd name="T25" fmla="*/ 87 h 116"/>
                <a:gd name="T26" fmla="*/ 0 w 101"/>
                <a:gd name="T27" fmla="*/ 92 h 116"/>
                <a:gd name="T28" fmla="*/ 0 w 101"/>
                <a:gd name="T29" fmla="*/ 97 h 116"/>
                <a:gd name="T30" fmla="*/ 3 w 101"/>
                <a:gd name="T31" fmla="*/ 103 h 116"/>
                <a:gd name="T32" fmla="*/ 5 w 101"/>
                <a:gd name="T33" fmla="*/ 107 h 116"/>
                <a:gd name="T34" fmla="*/ 9 w 101"/>
                <a:gd name="T35" fmla="*/ 111 h 116"/>
                <a:gd name="T36" fmla="*/ 13 w 101"/>
                <a:gd name="T37" fmla="*/ 113 h 116"/>
                <a:gd name="T38" fmla="*/ 18 w 101"/>
                <a:gd name="T39" fmla="*/ 116 h 116"/>
                <a:gd name="T40" fmla="*/ 25 w 101"/>
                <a:gd name="T41" fmla="*/ 116 h 116"/>
                <a:gd name="T42" fmla="*/ 34 w 101"/>
                <a:gd name="T43" fmla="*/ 116 h 116"/>
                <a:gd name="T44" fmla="*/ 42 w 101"/>
                <a:gd name="T45" fmla="*/ 113 h 116"/>
                <a:gd name="T46" fmla="*/ 51 w 101"/>
                <a:gd name="T47" fmla="*/ 111 h 116"/>
                <a:gd name="T48" fmla="*/ 60 w 101"/>
                <a:gd name="T49" fmla="*/ 107 h 116"/>
                <a:gd name="T50" fmla="*/ 68 w 101"/>
                <a:gd name="T51" fmla="*/ 103 h 116"/>
                <a:gd name="T52" fmla="*/ 75 w 101"/>
                <a:gd name="T53" fmla="*/ 97 h 116"/>
                <a:gd name="T54" fmla="*/ 80 w 101"/>
                <a:gd name="T55" fmla="*/ 91 h 116"/>
                <a:gd name="T56" fmla="*/ 85 w 101"/>
                <a:gd name="T57" fmla="*/ 84 h 116"/>
                <a:gd name="T58" fmla="*/ 90 w 101"/>
                <a:gd name="T59" fmla="*/ 77 h 116"/>
                <a:gd name="T60" fmla="*/ 93 w 101"/>
                <a:gd name="T61" fmla="*/ 69 h 116"/>
                <a:gd name="T62" fmla="*/ 95 w 101"/>
                <a:gd name="T63" fmla="*/ 61 h 116"/>
                <a:gd name="T64" fmla="*/ 98 w 101"/>
                <a:gd name="T65" fmla="*/ 53 h 116"/>
                <a:gd name="T66" fmla="*/ 100 w 101"/>
                <a:gd name="T67" fmla="*/ 46 h 116"/>
                <a:gd name="T68" fmla="*/ 100 w 101"/>
                <a:gd name="T69" fmla="*/ 39 h 116"/>
                <a:gd name="T70" fmla="*/ 101 w 101"/>
                <a:gd name="T71" fmla="*/ 32 h 116"/>
                <a:gd name="T72" fmla="*/ 100 w 101"/>
                <a:gd name="T73" fmla="*/ 25 h 116"/>
                <a:gd name="T74" fmla="*/ 99 w 101"/>
                <a:gd name="T75" fmla="*/ 18 h 116"/>
                <a:gd name="T76" fmla="*/ 98 w 101"/>
                <a:gd name="T77" fmla="*/ 12 h 116"/>
                <a:gd name="T78" fmla="*/ 94 w 101"/>
                <a:gd name="T79" fmla="*/ 7 h 116"/>
                <a:gd name="T80" fmla="*/ 92 w 101"/>
                <a:gd name="T81" fmla="*/ 2 h 116"/>
                <a:gd name="T82" fmla="*/ 88 w 101"/>
                <a:gd name="T83" fmla="*/ 1 h 116"/>
                <a:gd name="T84" fmla="*/ 84 w 101"/>
                <a:gd name="T85" fmla="*/ 0 h 116"/>
                <a:gd name="T86" fmla="*/ 80 w 101"/>
                <a:gd name="T87" fmla="*/ 0 h 116"/>
                <a:gd name="T88" fmla="*/ 76 w 101"/>
                <a:gd name="T89" fmla="*/ 1 h 116"/>
                <a:gd name="T90" fmla="*/ 72 w 101"/>
                <a:gd name="T91" fmla="*/ 2 h 116"/>
                <a:gd name="T92" fmla="*/ 69 w 101"/>
                <a:gd name="T93" fmla="*/ 4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16"/>
                <a:gd name="T143" fmla="*/ 101 w 101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16">
                  <a:moveTo>
                    <a:pt x="69" y="4"/>
                  </a:moveTo>
                  <a:lnTo>
                    <a:pt x="66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5" y="16"/>
                  </a:lnTo>
                  <a:lnTo>
                    <a:pt x="53" y="18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6" y="25"/>
                  </a:lnTo>
                  <a:lnTo>
                    <a:pt x="43" y="26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5" y="36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9" y="43"/>
                  </a:lnTo>
                  <a:lnTo>
                    <a:pt x="27" y="45"/>
                  </a:lnTo>
                  <a:lnTo>
                    <a:pt x="25" y="47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7" y="58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2" y="63"/>
                  </a:lnTo>
                  <a:lnTo>
                    <a:pt x="11" y="66"/>
                  </a:lnTo>
                  <a:lnTo>
                    <a:pt x="10" y="68"/>
                  </a:lnTo>
                  <a:lnTo>
                    <a:pt x="9" y="70"/>
                  </a:lnTo>
                  <a:lnTo>
                    <a:pt x="6" y="73"/>
                  </a:lnTo>
                  <a:lnTo>
                    <a:pt x="5" y="75"/>
                  </a:lnTo>
                  <a:lnTo>
                    <a:pt x="4" y="77"/>
                  </a:lnTo>
                  <a:lnTo>
                    <a:pt x="4" y="78"/>
                  </a:lnTo>
                  <a:lnTo>
                    <a:pt x="3" y="81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3" y="103"/>
                  </a:lnTo>
                  <a:lnTo>
                    <a:pt x="4" y="104"/>
                  </a:lnTo>
                  <a:lnTo>
                    <a:pt x="4" y="105"/>
                  </a:lnTo>
                  <a:lnTo>
                    <a:pt x="5" y="107"/>
                  </a:lnTo>
                  <a:lnTo>
                    <a:pt x="6" y="109"/>
                  </a:lnTo>
                  <a:lnTo>
                    <a:pt x="7" y="110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4" y="114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19" y="116"/>
                  </a:lnTo>
                  <a:lnTo>
                    <a:pt x="21" y="116"/>
                  </a:lnTo>
                  <a:lnTo>
                    <a:pt x="25" y="116"/>
                  </a:lnTo>
                  <a:lnTo>
                    <a:pt x="28" y="116"/>
                  </a:lnTo>
                  <a:lnTo>
                    <a:pt x="31" y="116"/>
                  </a:lnTo>
                  <a:lnTo>
                    <a:pt x="34" y="116"/>
                  </a:lnTo>
                  <a:lnTo>
                    <a:pt x="36" y="114"/>
                  </a:lnTo>
                  <a:lnTo>
                    <a:pt x="40" y="114"/>
                  </a:lnTo>
                  <a:lnTo>
                    <a:pt x="42" y="113"/>
                  </a:lnTo>
                  <a:lnTo>
                    <a:pt x="46" y="113"/>
                  </a:lnTo>
                  <a:lnTo>
                    <a:pt x="48" y="112"/>
                  </a:lnTo>
                  <a:lnTo>
                    <a:pt x="51" y="111"/>
                  </a:lnTo>
                  <a:lnTo>
                    <a:pt x="54" y="110"/>
                  </a:lnTo>
                  <a:lnTo>
                    <a:pt x="57" y="109"/>
                  </a:lnTo>
                  <a:lnTo>
                    <a:pt x="60" y="107"/>
                  </a:lnTo>
                  <a:lnTo>
                    <a:pt x="62" y="105"/>
                  </a:lnTo>
                  <a:lnTo>
                    <a:pt x="65" y="104"/>
                  </a:lnTo>
                  <a:lnTo>
                    <a:pt x="68" y="103"/>
                  </a:lnTo>
                  <a:lnTo>
                    <a:pt x="70" y="100"/>
                  </a:lnTo>
                  <a:lnTo>
                    <a:pt x="72" y="99"/>
                  </a:lnTo>
                  <a:lnTo>
                    <a:pt x="75" y="97"/>
                  </a:lnTo>
                  <a:lnTo>
                    <a:pt x="77" y="96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3" y="89"/>
                  </a:lnTo>
                  <a:lnTo>
                    <a:pt x="84" y="87"/>
                  </a:lnTo>
                  <a:lnTo>
                    <a:pt x="85" y="84"/>
                  </a:lnTo>
                  <a:lnTo>
                    <a:pt x="87" y="82"/>
                  </a:lnTo>
                  <a:lnTo>
                    <a:pt x="88" y="80"/>
                  </a:lnTo>
                  <a:lnTo>
                    <a:pt x="90" y="77"/>
                  </a:lnTo>
                  <a:lnTo>
                    <a:pt x="91" y="75"/>
                  </a:lnTo>
                  <a:lnTo>
                    <a:pt x="92" y="72"/>
                  </a:lnTo>
                  <a:lnTo>
                    <a:pt x="93" y="69"/>
                  </a:lnTo>
                  <a:lnTo>
                    <a:pt x="94" y="67"/>
                  </a:lnTo>
                  <a:lnTo>
                    <a:pt x="95" y="65"/>
                  </a:lnTo>
                  <a:lnTo>
                    <a:pt x="95" y="61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9" y="51"/>
                  </a:lnTo>
                  <a:lnTo>
                    <a:pt x="99" y="47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1" y="37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1" y="30"/>
                  </a:lnTo>
                  <a:lnTo>
                    <a:pt x="101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99" y="18"/>
                  </a:lnTo>
                  <a:lnTo>
                    <a:pt x="99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7" y="10"/>
                  </a:lnTo>
                  <a:lnTo>
                    <a:pt x="95" y="8"/>
                  </a:lnTo>
                  <a:lnTo>
                    <a:pt x="94" y="7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69" y="4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16"/>
            <p:cNvSpPr>
              <a:spLocks/>
            </p:cNvSpPr>
            <p:nvPr/>
          </p:nvSpPr>
          <p:spPr bwMode="auto">
            <a:xfrm>
              <a:off x="1286" y="1948"/>
              <a:ext cx="29" cy="50"/>
            </a:xfrm>
            <a:custGeom>
              <a:avLst/>
              <a:gdLst>
                <a:gd name="T0" fmla="*/ 83 w 85"/>
                <a:gd name="T1" fmla="*/ 12 h 150"/>
                <a:gd name="T2" fmla="*/ 84 w 85"/>
                <a:gd name="T3" fmla="*/ 21 h 150"/>
                <a:gd name="T4" fmla="*/ 85 w 85"/>
                <a:gd name="T5" fmla="*/ 31 h 150"/>
                <a:gd name="T6" fmla="*/ 85 w 85"/>
                <a:gd name="T7" fmla="*/ 40 h 150"/>
                <a:gd name="T8" fmla="*/ 85 w 85"/>
                <a:gd name="T9" fmla="*/ 49 h 150"/>
                <a:gd name="T10" fmla="*/ 85 w 85"/>
                <a:gd name="T11" fmla="*/ 58 h 150"/>
                <a:gd name="T12" fmla="*/ 85 w 85"/>
                <a:gd name="T13" fmla="*/ 68 h 150"/>
                <a:gd name="T14" fmla="*/ 85 w 85"/>
                <a:gd name="T15" fmla="*/ 77 h 150"/>
                <a:gd name="T16" fmla="*/ 84 w 85"/>
                <a:gd name="T17" fmla="*/ 86 h 150"/>
                <a:gd name="T18" fmla="*/ 83 w 85"/>
                <a:gd name="T19" fmla="*/ 95 h 150"/>
                <a:gd name="T20" fmla="*/ 80 w 85"/>
                <a:gd name="T21" fmla="*/ 102 h 150"/>
                <a:gd name="T22" fmla="*/ 79 w 85"/>
                <a:gd name="T23" fmla="*/ 107 h 150"/>
                <a:gd name="T24" fmla="*/ 78 w 85"/>
                <a:gd name="T25" fmla="*/ 113 h 150"/>
                <a:gd name="T26" fmla="*/ 77 w 85"/>
                <a:gd name="T27" fmla="*/ 117 h 150"/>
                <a:gd name="T28" fmla="*/ 74 w 85"/>
                <a:gd name="T29" fmla="*/ 122 h 150"/>
                <a:gd name="T30" fmla="*/ 72 w 85"/>
                <a:gd name="T31" fmla="*/ 127 h 150"/>
                <a:gd name="T32" fmla="*/ 69 w 85"/>
                <a:gd name="T33" fmla="*/ 130 h 150"/>
                <a:gd name="T34" fmla="*/ 65 w 85"/>
                <a:gd name="T35" fmla="*/ 135 h 150"/>
                <a:gd name="T36" fmla="*/ 62 w 85"/>
                <a:gd name="T37" fmla="*/ 138 h 150"/>
                <a:gd name="T38" fmla="*/ 58 w 85"/>
                <a:gd name="T39" fmla="*/ 142 h 150"/>
                <a:gd name="T40" fmla="*/ 55 w 85"/>
                <a:gd name="T41" fmla="*/ 144 h 150"/>
                <a:gd name="T42" fmla="*/ 51 w 85"/>
                <a:gd name="T43" fmla="*/ 146 h 150"/>
                <a:gd name="T44" fmla="*/ 48 w 85"/>
                <a:gd name="T45" fmla="*/ 148 h 150"/>
                <a:gd name="T46" fmla="*/ 43 w 85"/>
                <a:gd name="T47" fmla="*/ 149 h 150"/>
                <a:gd name="T48" fmla="*/ 40 w 85"/>
                <a:gd name="T49" fmla="*/ 150 h 150"/>
                <a:gd name="T50" fmla="*/ 35 w 85"/>
                <a:gd name="T51" fmla="*/ 150 h 150"/>
                <a:gd name="T52" fmla="*/ 30 w 85"/>
                <a:gd name="T53" fmla="*/ 149 h 150"/>
                <a:gd name="T54" fmla="*/ 27 w 85"/>
                <a:gd name="T55" fmla="*/ 149 h 150"/>
                <a:gd name="T56" fmla="*/ 23 w 85"/>
                <a:gd name="T57" fmla="*/ 146 h 150"/>
                <a:gd name="T58" fmla="*/ 21 w 85"/>
                <a:gd name="T59" fmla="*/ 144 h 150"/>
                <a:gd name="T60" fmla="*/ 18 w 85"/>
                <a:gd name="T61" fmla="*/ 141 h 150"/>
                <a:gd name="T62" fmla="*/ 13 w 85"/>
                <a:gd name="T63" fmla="*/ 135 h 150"/>
                <a:gd name="T64" fmla="*/ 10 w 85"/>
                <a:gd name="T65" fmla="*/ 128 h 150"/>
                <a:gd name="T66" fmla="*/ 7 w 85"/>
                <a:gd name="T67" fmla="*/ 122 h 150"/>
                <a:gd name="T68" fmla="*/ 4 w 85"/>
                <a:gd name="T69" fmla="*/ 115 h 150"/>
                <a:gd name="T70" fmla="*/ 3 w 85"/>
                <a:gd name="T71" fmla="*/ 107 h 150"/>
                <a:gd name="T72" fmla="*/ 1 w 85"/>
                <a:gd name="T73" fmla="*/ 100 h 150"/>
                <a:gd name="T74" fmla="*/ 0 w 85"/>
                <a:gd name="T75" fmla="*/ 93 h 150"/>
                <a:gd name="T76" fmla="*/ 0 w 85"/>
                <a:gd name="T77" fmla="*/ 86 h 150"/>
                <a:gd name="T78" fmla="*/ 0 w 85"/>
                <a:gd name="T79" fmla="*/ 79 h 150"/>
                <a:gd name="T80" fmla="*/ 1 w 85"/>
                <a:gd name="T81" fmla="*/ 71 h 150"/>
                <a:gd name="T82" fmla="*/ 3 w 85"/>
                <a:gd name="T83" fmla="*/ 64 h 150"/>
                <a:gd name="T84" fmla="*/ 5 w 85"/>
                <a:gd name="T85" fmla="*/ 57 h 150"/>
                <a:gd name="T86" fmla="*/ 8 w 85"/>
                <a:gd name="T87" fmla="*/ 51 h 150"/>
                <a:gd name="T88" fmla="*/ 12 w 85"/>
                <a:gd name="T89" fmla="*/ 44 h 150"/>
                <a:gd name="T90" fmla="*/ 15 w 85"/>
                <a:gd name="T91" fmla="*/ 37 h 150"/>
                <a:gd name="T92" fmla="*/ 20 w 85"/>
                <a:gd name="T93" fmla="*/ 32 h 150"/>
                <a:gd name="T94" fmla="*/ 25 w 85"/>
                <a:gd name="T95" fmla="*/ 26 h 150"/>
                <a:gd name="T96" fmla="*/ 30 w 85"/>
                <a:gd name="T97" fmla="*/ 20 h 150"/>
                <a:gd name="T98" fmla="*/ 35 w 85"/>
                <a:gd name="T99" fmla="*/ 15 h 150"/>
                <a:gd name="T100" fmla="*/ 40 w 85"/>
                <a:gd name="T101" fmla="*/ 12 h 150"/>
                <a:gd name="T102" fmla="*/ 44 w 85"/>
                <a:gd name="T103" fmla="*/ 8 h 150"/>
                <a:gd name="T104" fmla="*/ 49 w 85"/>
                <a:gd name="T105" fmla="*/ 6 h 150"/>
                <a:gd name="T106" fmla="*/ 55 w 85"/>
                <a:gd name="T107" fmla="*/ 4 h 150"/>
                <a:gd name="T108" fmla="*/ 61 w 85"/>
                <a:gd name="T109" fmla="*/ 2 h 150"/>
                <a:gd name="T110" fmla="*/ 65 w 85"/>
                <a:gd name="T111" fmla="*/ 0 h 150"/>
                <a:gd name="T112" fmla="*/ 71 w 85"/>
                <a:gd name="T113" fmla="*/ 0 h 150"/>
                <a:gd name="T114" fmla="*/ 74 w 85"/>
                <a:gd name="T115" fmla="*/ 0 h 150"/>
                <a:gd name="T116" fmla="*/ 78 w 85"/>
                <a:gd name="T117" fmla="*/ 3 h 150"/>
                <a:gd name="T118" fmla="*/ 80 w 85"/>
                <a:gd name="T119" fmla="*/ 5 h 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5"/>
                <a:gd name="T181" fmla="*/ 0 h 150"/>
                <a:gd name="T182" fmla="*/ 85 w 85"/>
                <a:gd name="T183" fmla="*/ 150 h 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5" h="150">
                  <a:moveTo>
                    <a:pt x="81" y="7"/>
                  </a:moveTo>
                  <a:lnTo>
                    <a:pt x="83" y="12"/>
                  </a:lnTo>
                  <a:lnTo>
                    <a:pt x="83" y="17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85" y="31"/>
                  </a:lnTo>
                  <a:lnTo>
                    <a:pt x="85" y="35"/>
                  </a:lnTo>
                  <a:lnTo>
                    <a:pt x="85" y="40"/>
                  </a:lnTo>
                  <a:lnTo>
                    <a:pt x="85" y="44"/>
                  </a:lnTo>
                  <a:lnTo>
                    <a:pt x="85" y="49"/>
                  </a:lnTo>
                  <a:lnTo>
                    <a:pt x="85" y="54"/>
                  </a:lnTo>
                  <a:lnTo>
                    <a:pt x="85" y="58"/>
                  </a:lnTo>
                  <a:lnTo>
                    <a:pt x="85" y="63"/>
                  </a:lnTo>
                  <a:lnTo>
                    <a:pt x="85" y="68"/>
                  </a:lnTo>
                  <a:lnTo>
                    <a:pt x="85" y="72"/>
                  </a:lnTo>
                  <a:lnTo>
                    <a:pt x="85" y="77"/>
                  </a:lnTo>
                  <a:lnTo>
                    <a:pt x="84" y="81"/>
                  </a:lnTo>
                  <a:lnTo>
                    <a:pt x="84" y="86"/>
                  </a:lnTo>
                  <a:lnTo>
                    <a:pt x="83" y="91"/>
                  </a:lnTo>
                  <a:lnTo>
                    <a:pt x="83" y="95"/>
                  </a:lnTo>
                  <a:lnTo>
                    <a:pt x="81" y="100"/>
                  </a:lnTo>
                  <a:lnTo>
                    <a:pt x="80" y="102"/>
                  </a:lnTo>
                  <a:lnTo>
                    <a:pt x="80" y="105"/>
                  </a:lnTo>
                  <a:lnTo>
                    <a:pt x="79" y="107"/>
                  </a:lnTo>
                  <a:lnTo>
                    <a:pt x="79" y="109"/>
                  </a:lnTo>
                  <a:lnTo>
                    <a:pt x="78" y="113"/>
                  </a:lnTo>
                  <a:lnTo>
                    <a:pt x="77" y="115"/>
                  </a:lnTo>
                  <a:lnTo>
                    <a:pt x="77" y="117"/>
                  </a:lnTo>
                  <a:lnTo>
                    <a:pt x="76" y="120"/>
                  </a:lnTo>
                  <a:lnTo>
                    <a:pt x="74" y="122"/>
                  </a:lnTo>
                  <a:lnTo>
                    <a:pt x="73" y="124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69" y="130"/>
                  </a:lnTo>
                  <a:lnTo>
                    <a:pt x="67" y="132"/>
                  </a:lnTo>
                  <a:lnTo>
                    <a:pt x="65" y="135"/>
                  </a:lnTo>
                  <a:lnTo>
                    <a:pt x="64" y="137"/>
                  </a:lnTo>
                  <a:lnTo>
                    <a:pt x="62" y="138"/>
                  </a:lnTo>
                  <a:lnTo>
                    <a:pt x="61" y="141"/>
                  </a:lnTo>
                  <a:lnTo>
                    <a:pt x="58" y="142"/>
                  </a:lnTo>
                  <a:lnTo>
                    <a:pt x="56" y="143"/>
                  </a:lnTo>
                  <a:lnTo>
                    <a:pt x="55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9" y="146"/>
                  </a:lnTo>
                  <a:lnTo>
                    <a:pt x="48" y="148"/>
                  </a:lnTo>
                  <a:lnTo>
                    <a:pt x="45" y="149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40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9"/>
                  </a:lnTo>
                  <a:lnTo>
                    <a:pt x="27" y="149"/>
                  </a:lnTo>
                  <a:lnTo>
                    <a:pt x="26" y="148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21" y="144"/>
                  </a:lnTo>
                  <a:lnTo>
                    <a:pt x="19" y="143"/>
                  </a:lnTo>
                  <a:lnTo>
                    <a:pt x="18" y="141"/>
                  </a:lnTo>
                  <a:lnTo>
                    <a:pt x="15" y="137"/>
                  </a:lnTo>
                  <a:lnTo>
                    <a:pt x="13" y="135"/>
                  </a:lnTo>
                  <a:lnTo>
                    <a:pt x="12" y="131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7" y="122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3" y="107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4" y="61"/>
                  </a:lnTo>
                  <a:lnTo>
                    <a:pt x="5" y="57"/>
                  </a:lnTo>
                  <a:lnTo>
                    <a:pt x="7" y="54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1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29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30" y="20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7" y="13"/>
                  </a:lnTo>
                  <a:lnTo>
                    <a:pt x="40" y="12"/>
                  </a:lnTo>
                  <a:lnTo>
                    <a:pt x="42" y="11"/>
                  </a:lnTo>
                  <a:lnTo>
                    <a:pt x="44" y="8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7" y="2"/>
                  </a:lnTo>
                  <a:lnTo>
                    <a:pt x="78" y="3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7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17"/>
            <p:cNvSpPr>
              <a:spLocks/>
            </p:cNvSpPr>
            <p:nvPr/>
          </p:nvSpPr>
          <p:spPr bwMode="auto">
            <a:xfrm>
              <a:off x="892" y="1725"/>
              <a:ext cx="117" cy="59"/>
            </a:xfrm>
            <a:custGeom>
              <a:avLst/>
              <a:gdLst>
                <a:gd name="T0" fmla="*/ 148 w 351"/>
                <a:gd name="T1" fmla="*/ 165 h 177"/>
                <a:gd name="T2" fmla="*/ 170 w 351"/>
                <a:gd name="T3" fmla="*/ 152 h 177"/>
                <a:gd name="T4" fmla="*/ 194 w 351"/>
                <a:gd name="T5" fmla="*/ 141 h 177"/>
                <a:gd name="T6" fmla="*/ 216 w 351"/>
                <a:gd name="T7" fmla="*/ 130 h 177"/>
                <a:gd name="T8" fmla="*/ 236 w 351"/>
                <a:gd name="T9" fmla="*/ 124 h 177"/>
                <a:gd name="T10" fmla="*/ 257 w 351"/>
                <a:gd name="T11" fmla="*/ 118 h 177"/>
                <a:gd name="T12" fmla="*/ 278 w 351"/>
                <a:gd name="T13" fmla="*/ 111 h 177"/>
                <a:gd name="T14" fmla="*/ 298 w 351"/>
                <a:gd name="T15" fmla="*/ 104 h 177"/>
                <a:gd name="T16" fmla="*/ 317 w 351"/>
                <a:gd name="T17" fmla="*/ 98 h 177"/>
                <a:gd name="T18" fmla="*/ 336 w 351"/>
                <a:gd name="T19" fmla="*/ 90 h 177"/>
                <a:gd name="T20" fmla="*/ 348 w 351"/>
                <a:gd name="T21" fmla="*/ 77 h 177"/>
                <a:gd name="T22" fmla="*/ 351 w 351"/>
                <a:gd name="T23" fmla="*/ 54 h 177"/>
                <a:gd name="T24" fmla="*/ 346 w 351"/>
                <a:gd name="T25" fmla="*/ 30 h 177"/>
                <a:gd name="T26" fmla="*/ 334 w 351"/>
                <a:gd name="T27" fmla="*/ 10 h 177"/>
                <a:gd name="T28" fmla="*/ 315 w 351"/>
                <a:gd name="T29" fmla="*/ 0 h 177"/>
                <a:gd name="T30" fmla="*/ 294 w 351"/>
                <a:gd name="T31" fmla="*/ 4 h 177"/>
                <a:gd name="T32" fmla="*/ 272 w 351"/>
                <a:gd name="T33" fmla="*/ 17 h 177"/>
                <a:gd name="T34" fmla="*/ 253 w 351"/>
                <a:gd name="T35" fmla="*/ 31 h 177"/>
                <a:gd name="T36" fmla="*/ 238 w 351"/>
                <a:gd name="T37" fmla="*/ 42 h 177"/>
                <a:gd name="T38" fmla="*/ 225 w 351"/>
                <a:gd name="T39" fmla="*/ 57 h 177"/>
                <a:gd name="T40" fmla="*/ 212 w 351"/>
                <a:gd name="T41" fmla="*/ 70 h 177"/>
                <a:gd name="T42" fmla="*/ 197 w 351"/>
                <a:gd name="T43" fmla="*/ 77 h 177"/>
                <a:gd name="T44" fmla="*/ 183 w 351"/>
                <a:gd name="T45" fmla="*/ 75 h 177"/>
                <a:gd name="T46" fmla="*/ 169 w 351"/>
                <a:gd name="T47" fmla="*/ 67 h 177"/>
                <a:gd name="T48" fmla="*/ 155 w 351"/>
                <a:gd name="T49" fmla="*/ 60 h 177"/>
                <a:gd name="T50" fmla="*/ 143 w 351"/>
                <a:gd name="T51" fmla="*/ 57 h 177"/>
                <a:gd name="T52" fmla="*/ 131 w 351"/>
                <a:gd name="T53" fmla="*/ 57 h 177"/>
                <a:gd name="T54" fmla="*/ 118 w 351"/>
                <a:gd name="T55" fmla="*/ 59 h 177"/>
                <a:gd name="T56" fmla="*/ 107 w 351"/>
                <a:gd name="T57" fmla="*/ 57 h 177"/>
                <a:gd name="T58" fmla="*/ 90 w 351"/>
                <a:gd name="T59" fmla="*/ 53 h 177"/>
                <a:gd name="T60" fmla="*/ 75 w 351"/>
                <a:gd name="T61" fmla="*/ 47 h 177"/>
                <a:gd name="T62" fmla="*/ 60 w 351"/>
                <a:gd name="T63" fmla="*/ 41 h 177"/>
                <a:gd name="T64" fmla="*/ 49 w 351"/>
                <a:gd name="T65" fmla="*/ 40 h 177"/>
                <a:gd name="T66" fmla="*/ 43 w 351"/>
                <a:gd name="T67" fmla="*/ 42 h 177"/>
                <a:gd name="T68" fmla="*/ 37 w 351"/>
                <a:gd name="T69" fmla="*/ 47 h 177"/>
                <a:gd name="T70" fmla="*/ 30 w 351"/>
                <a:gd name="T71" fmla="*/ 54 h 177"/>
                <a:gd name="T72" fmla="*/ 19 w 351"/>
                <a:gd name="T73" fmla="*/ 61 h 177"/>
                <a:gd name="T74" fmla="*/ 6 w 351"/>
                <a:gd name="T75" fmla="*/ 69 h 177"/>
                <a:gd name="T76" fmla="*/ 0 w 351"/>
                <a:gd name="T77" fmla="*/ 78 h 177"/>
                <a:gd name="T78" fmla="*/ 6 w 351"/>
                <a:gd name="T79" fmla="*/ 88 h 177"/>
                <a:gd name="T80" fmla="*/ 16 w 351"/>
                <a:gd name="T81" fmla="*/ 88 h 177"/>
                <a:gd name="T82" fmla="*/ 31 w 351"/>
                <a:gd name="T83" fmla="*/ 84 h 177"/>
                <a:gd name="T84" fmla="*/ 44 w 351"/>
                <a:gd name="T85" fmla="*/ 83 h 177"/>
                <a:gd name="T86" fmla="*/ 63 w 351"/>
                <a:gd name="T87" fmla="*/ 83 h 177"/>
                <a:gd name="T88" fmla="*/ 80 w 351"/>
                <a:gd name="T89" fmla="*/ 83 h 177"/>
                <a:gd name="T90" fmla="*/ 97 w 351"/>
                <a:gd name="T91" fmla="*/ 85 h 177"/>
                <a:gd name="T92" fmla="*/ 109 w 351"/>
                <a:gd name="T93" fmla="*/ 91 h 177"/>
                <a:gd name="T94" fmla="*/ 114 w 351"/>
                <a:gd name="T95" fmla="*/ 99 h 177"/>
                <a:gd name="T96" fmla="*/ 115 w 351"/>
                <a:gd name="T97" fmla="*/ 108 h 177"/>
                <a:gd name="T98" fmla="*/ 114 w 351"/>
                <a:gd name="T99" fmla="*/ 118 h 177"/>
                <a:gd name="T100" fmla="*/ 108 w 351"/>
                <a:gd name="T101" fmla="*/ 128 h 177"/>
                <a:gd name="T102" fmla="*/ 99 w 351"/>
                <a:gd name="T103" fmla="*/ 136 h 177"/>
                <a:gd name="T104" fmla="*/ 88 w 351"/>
                <a:gd name="T105" fmla="*/ 143 h 177"/>
                <a:gd name="T106" fmla="*/ 81 w 351"/>
                <a:gd name="T107" fmla="*/ 152 h 177"/>
                <a:gd name="T108" fmla="*/ 79 w 351"/>
                <a:gd name="T109" fmla="*/ 158 h 177"/>
                <a:gd name="T110" fmla="*/ 84 w 351"/>
                <a:gd name="T111" fmla="*/ 164 h 177"/>
                <a:gd name="T112" fmla="*/ 89 w 351"/>
                <a:gd name="T113" fmla="*/ 164 h 177"/>
                <a:gd name="T114" fmla="*/ 96 w 351"/>
                <a:gd name="T115" fmla="*/ 163 h 177"/>
                <a:gd name="T116" fmla="*/ 104 w 351"/>
                <a:gd name="T117" fmla="*/ 163 h 177"/>
                <a:gd name="T118" fmla="*/ 111 w 351"/>
                <a:gd name="T119" fmla="*/ 165 h 177"/>
                <a:gd name="T120" fmla="*/ 118 w 351"/>
                <a:gd name="T121" fmla="*/ 171 h 177"/>
                <a:gd name="T122" fmla="*/ 125 w 351"/>
                <a:gd name="T123" fmla="*/ 176 h 177"/>
                <a:gd name="T124" fmla="*/ 131 w 351"/>
                <a:gd name="T125" fmla="*/ 176 h 1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1"/>
                <a:gd name="T190" fmla="*/ 0 h 177"/>
                <a:gd name="T191" fmla="*/ 351 w 351"/>
                <a:gd name="T192" fmla="*/ 177 h 1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1" h="177">
                  <a:moveTo>
                    <a:pt x="131" y="176"/>
                  </a:moveTo>
                  <a:lnTo>
                    <a:pt x="136" y="173"/>
                  </a:lnTo>
                  <a:lnTo>
                    <a:pt x="140" y="170"/>
                  </a:lnTo>
                  <a:lnTo>
                    <a:pt x="144" y="168"/>
                  </a:lnTo>
                  <a:lnTo>
                    <a:pt x="148" y="165"/>
                  </a:lnTo>
                  <a:lnTo>
                    <a:pt x="153" y="163"/>
                  </a:lnTo>
                  <a:lnTo>
                    <a:pt x="158" y="159"/>
                  </a:lnTo>
                  <a:lnTo>
                    <a:pt x="162" y="157"/>
                  </a:lnTo>
                  <a:lnTo>
                    <a:pt x="166" y="155"/>
                  </a:lnTo>
                  <a:lnTo>
                    <a:pt x="170" y="152"/>
                  </a:lnTo>
                  <a:lnTo>
                    <a:pt x="175" y="150"/>
                  </a:lnTo>
                  <a:lnTo>
                    <a:pt x="180" y="148"/>
                  </a:lnTo>
                  <a:lnTo>
                    <a:pt x="184" y="146"/>
                  </a:lnTo>
                  <a:lnTo>
                    <a:pt x="189" y="143"/>
                  </a:lnTo>
                  <a:lnTo>
                    <a:pt x="194" y="141"/>
                  </a:lnTo>
                  <a:lnTo>
                    <a:pt x="198" y="139"/>
                  </a:lnTo>
                  <a:lnTo>
                    <a:pt x="203" y="136"/>
                  </a:lnTo>
                  <a:lnTo>
                    <a:pt x="207" y="134"/>
                  </a:lnTo>
                  <a:lnTo>
                    <a:pt x="212" y="133"/>
                  </a:lnTo>
                  <a:lnTo>
                    <a:pt x="216" y="130"/>
                  </a:lnTo>
                  <a:lnTo>
                    <a:pt x="220" y="129"/>
                  </a:lnTo>
                  <a:lnTo>
                    <a:pt x="224" y="127"/>
                  </a:lnTo>
                  <a:lnTo>
                    <a:pt x="228" y="126"/>
                  </a:lnTo>
                  <a:lnTo>
                    <a:pt x="232" y="125"/>
                  </a:lnTo>
                  <a:lnTo>
                    <a:pt x="236" y="124"/>
                  </a:lnTo>
                  <a:lnTo>
                    <a:pt x="240" y="122"/>
                  </a:lnTo>
                  <a:lnTo>
                    <a:pt x="244" y="121"/>
                  </a:lnTo>
                  <a:lnTo>
                    <a:pt x="249" y="120"/>
                  </a:lnTo>
                  <a:lnTo>
                    <a:pt x="253" y="119"/>
                  </a:lnTo>
                  <a:lnTo>
                    <a:pt x="257" y="118"/>
                  </a:lnTo>
                  <a:lnTo>
                    <a:pt x="261" y="117"/>
                  </a:lnTo>
                  <a:lnTo>
                    <a:pt x="265" y="114"/>
                  </a:lnTo>
                  <a:lnTo>
                    <a:pt x="270" y="113"/>
                  </a:lnTo>
                  <a:lnTo>
                    <a:pt x="273" y="112"/>
                  </a:lnTo>
                  <a:lnTo>
                    <a:pt x="278" y="111"/>
                  </a:lnTo>
                  <a:lnTo>
                    <a:pt x="282" y="110"/>
                  </a:lnTo>
                  <a:lnTo>
                    <a:pt x="286" y="107"/>
                  </a:lnTo>
                  <a:lnTo>
                    <a:pt x="290" y="106"/>
                  </a:lnTo>
                  <a:lnTo>
                    <a:pt x="293" y="105"/>
                  </a:lnTo>
                  <a:lnTo>
                    <a:pt x="298" y="104"/>
                  </a:lnTo>
                  <a:lnTo>
                    <a:pt x="301" y="103"/>
                  </a:lnTo>
                  <a:lnTo>
                    <a:pt x="306" y="102"/>
                  </a:lnTo>
                  <a:lnTo>
                    <a:pt x="309" y="100"/>
                  </a:lnTo>
                  <a:lnTo>
                    <a:pt x="314" y="99"/>
                  </a:lnTo>
                  <a:lnTo>
                    <a:pt x="317" y="98"/>
                  </a:lnTo>
                  <a:lnTo>
                    <a:pt x="322" y="97"/>
                  </a:lnTo>
                  <a:lnTo>
                    <a:pt x="326" y="96"/>
                  </a:lnTo>
                  <a:lnTo>
                    <a:pt x="329" y="95"/>
                  </a:lnTo>
                  <a:lnTo>
                    <a:pt x="332" y="92"/>
                  </a:lnTo>
                  <a:lnTo>
                    <a:pt x="336" y="90"/>
                  </a:lnTo>
                  <a:lnTo>
                    <a:pt x="339" y="89"/>
                  </a:lnTo>
                  <a:lnTo>
                    <a:pt x="342" y="85"/>
                  </a:lnTo>
                  <a:lnTo>
                    <a:pt x="344" y="83"/>
                  </a:lnTo>
                  <a:lnTo>
                    <a:pt x="346" y="80"/>
                  </a:lnTo>
                  <a:lnTo>
                    <a:pt x="348" y="77"/>
                  </a:lnTo>
                  <a:lnTo>
                    <a:pt x="349" y="73"/>
                  </a:lnTo>
                  <a:lnTo>
                    <a:pt x="350" y="68"/>
                  </a:lnTo>
                  <a:lnTo>
                    <a:pt x="351" y="63"/>
                  </a:lnTo>
                  <a:lnTo>
                    <a:pt x="351" y="59"/>
                  </a:lnTo>
                  <a:lnTo>
                    <a:pt x="351" y="54"/>
                  </a:lnTo>
                  <a:lnTo>
                    <a:pt x="351" y="48"/>
                  </a:lnTo>
                  <a:lnTo>
                    <a:pt x="350" y="44"/>
                  </a:lnTo>
                  <a:lnTo>
                    <a:pt x="349" y="39"/>
                  </a:lnTo>
                  <a:lnTo>
                    <a:pt x="348" y="34"/>
                  </a:lnTo>
                  <a:lnTo>
                    <a:pt x="346" y="30"/>
                  </a:lnTo>
                  <a:lnTo>
                    <a:pt x="344" y="25"/>
                  </a:lnTo>
                  <a:lnTo>
                    <a:pt x="342" y="20"/>
                  </a:lnTo>
                  <a:lnTo>
                    <a:pt x="339" y="17"/>
                  </a:lnTo>
                  <a:lnTo>
                    <a:pt x="337" y="13"/>
                  </a:lnTo>
                  <a:lnTo>
                    <a:pt x="334" y="10"/>
                  </a:lnTo>
                  <a:lnTo>
                    <a:pt x="330" y="7"/>
                  </a:lnTo>
                  <a:lnTo>
                    <a:pt x="327" y="4"/>
                  </a:lnTo>
                  <a:lnTo>
                    <a:pt x="323" y="2"/>
                  </a:lnTo>
                  <a:lnTo>
                    <a:pt x="319" y="1"/>
                  </a:lnTo>
                  <a:lnTo>
                    <a:pt x="315" y="0"/>
                  </a:lnTo>
                  <a:lnTo>
                    <a:pt x="310" y="0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8" y="3"/>
                  </a:lnTo>
                  <a:lnTo>
                    <a:pt x="294" y="4"/>
                  </a:lnTo>
                  <a:lnTo>
                    <a:pt x="290" y="7"/>
                  </a:lnTo>
                  <a:lnTo>
                    <a:pt x="285" y="9"/>
                  </a:lnTo>
                  <a:lnTo>
                    <a:pt x="282" y="11"/>
                  </a:lnTo>
                  <a:lnTo>
                    <a:pt x="277" y="13"/>
                  </a:lnTo>
                  <a:lnTo>
                    <a:pt x="272" y="17"/>
                  </a:lnTo>
                  <a:lnTo>
                    <a:pt x="269" y="19"/>
                  </a:lnTo>
                  <a:lnTo>
                    <a:pt x="264" y="23"/>
                  </a:lnTo>
                  <a:lnTo>
                    <a:pt x="261" y="25"/>
                  </a:lnTo>
                  <a:lnTo>
                    <a:pt x="256" y="29"/>
                  </a:lnTo>
                  <a:lnTo>
                    <a:pt x="253" y="31"/>
                  </a:lnTo>
                  <a:lnTo>
                    <a:pt x="249" y="33"/>
                  </a:lnTo>
                  <a:lnTo>
                    <a:pt x="246" y="35"/>
                  </a:lnTo>
                  <a:lnTo>
                    <a:pt x="243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5" y="46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7" y="54"/>
                  </a:lnTo>
                  <a:lnTo>
                    <a:pt x="225" y="57"/>
                  </a:lnTo>
                  <a:lnTo>
                    <a:pt x="222" y="60"/>
                  </a:lnTo>
                  <a:lnTo>
                    <a:pt x="220" y="63"/>
                  </a:lnTo>
                  <a:lnTo>
                    <a:pt x="218" y="66"/>
                  </a:lnTo>
                  <a:lnTo>
                    <a:pt x="214" y="68"/>
                  </a:lnTo>
                  <a:lnTo>
                    <a:pt x="212" y="70"/>
                  </a:lnTo>
                  <a:lnTo>
                    <a:pt x="209" y="73"/>
                  </a:lnTo>
                  <a:lnTo>
                    <a:pt x="206" y="74"/>
                  </a:lnTo>
                  <a:lnTo>
                    <a:pt x="203" y="76"/>
                  </a:lnTo>
                  <a:lnTo>
                    <a:pt x="199" y="77"/>
                  </a:lnTo>
                  <a:lnTo>
                    <a:pt x="197" y="77"/>
                  </a:lnTo>
                  <a:lnTo>
                    <a:pt x="194" y="77"/>
                  </a:lnTo>
                  <a:lnTo>
                    <a:pt x="191" y="77"/>
                  </a:lnTo>
                  <a:lnTo>
                    <a:pt x="188" y="76"/>
                  </a:lnTo>
                  <a:lnTo>
                    <a:pt x="185" y="76"/>
                  </a:lnTo>
                  <a:lnTo>
                    <a:pt x="183" y="75"/>
                  </a:lnTo>
                  <a:lnTo>
                    <a:pt x="180" y="74"/>
                  </a:lnTo>
                  <a:lnTo>
                    <a:pt x="177" y="71"/>
                  </a:lnTo>
                  <a:lnTo>
                    <a:pt x="175" y="70"/>
                  </a:lnTo>
                  <a:lnTo>
                    <a:pt x="172" y="69"/>
                  </a:lnTo>
                  <a:lnTo>
                    <a:pt x="169" y="67"/>
                  </a:lnTo>
                  <a:lnTo>
                    <a:pt x="167" y="66"/>
                  </a:lnTo>
                  <a:lnTo>
                    <a:pt x="163" y="63"/>
                  </a:lnTo>
                  <a:lnTo>
                    <a:pt x="161" y="62"/>
                  </a:lnTo>
                  <a:lnTo>
                    <a:pt x="159" y="61"/>
                  </a:lnTo>
                  <a:lnTo>
                    <a:pt x="155" y="60"/>
                  </a:lnTo>
                  <a:lnTo>
                    <a:pt x="153" y="59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5" y="57"/>
                  </a:lnTo>
                  <a:lnTo>
                    <a:pt x="143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31" y="57"/>
                  </a:lnTo>
                  <a:lnTo>
                    <a:pt x="129" y="57"/>
                  </a:lnTo>
                  <a:lnTo>
                    <a:pt x="125" y="59"/>
                  </a:lnTo>
                  <a:lnTo>
                    <a:pt x="123" y="59"/>
                  </a:lnTo>
                  <a:lnTo>
                    <a:pt x="121" y="59"/>
                  </a:lnTo>
                  <a:lnTo>
                    <a:pt x="118" y="59"/>
                  </a:lnTo>
                  <a:lnTo>
                    <a:pt x="116" y="59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7" y="57"/>
                  </a:lnTo>
                  <a:lnTo>
                    <a:pt x="103" y="57"/>
                  </a:lnTo>
                  <a:lnTo>
                    <a:pt x="100" y="56"/>
                  </a:lnTo>
                  <a:lnTo>
                    <a:pt x="97" y="55"/>
                  </a:lnTo>
                  <a:lnTo>
                    <a:pt x="94" y="54"/>
                  </a:lnTo>
                  <a:lnTo>
                    <a:pt x="90" y="53"/>
                  </a:lnTo>
                  <a:lnTo>
                    <a:pt x="88" y="52"/>
                  </a:lnTo>
                  <a:lnTo>
                    <a:pt x="85" y="51"/>
                  </a:lnTo>
                  <a:lnTo>
                    <a:pt x="82" y="49"/>
                  </a:lnTo>
                  <a:lnTo>
                    <a:pt x="79" y="48"/>
                  </a:lnTo>
                  <a:lnTo>
                    <a:pt x="75" y="47"/>
                  </a:lnTo>
                  <a:lnTo>
                    <a:pt x="73" y="46"/>
                  </a:lnTo>
                  <a:lnTo>
                    <a:pt x="70" y="45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0" y="41"/>
                  </a:lnTo>
                  <a:lnTo>
                    <a:pt x="57" y="40"/>
                  </a:lnTo>
                  <a:lnTo>
                    <a:pt x="55" y="40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9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1"/>
                  </a:lnTo>
                  <a:lnTo>
                    <a:pt x="44" y="41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1" y="44"/>
                  </a:lnTo>
                  <a:lnTo>
                    <a:pt x="40" y="45"/>
                  </a:lnTo>
                  <a:lnTo>
                    <a:pt x="38" y="46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4" y="51"/>
                  </a:lnTo>
                  <a:lnTo>
                    <a:pt x="33" y="52"/>
                  </a:lnTo>
                  <a:lnTo>
                    <a:pt x="30" y="54"/>
                  </a:lnTo>
                  <a:lnTo>
                    <a:pt x="28" y="55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1" y="60"/>
                  </a:lnTo>
                  <a:lnTo>
                    <a:pt x="19" y="61"/>
                  </a:lnTo>
                  <a:lnTo>
                    <a:pt x="15" y="62"/>
                  </a:lnTo>
                  <a:lnTo>
                    <a:pt x="13" y="64"/>
                  </a:lnTo>
                  <a:lnTo>
                    <a:pt x="11" y="66"/>
                  </a:lnTo>
                  <a:lnTo>
                    <a:pt x="8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2" y="73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5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2" y="89"/>
                  </a:lnTo>
                  <a:lnTo>
                    <a:pt x="14" y="89"/>
                  </a:lnTo>
                  <a:lnTo>
                    <a:pt x="16" y="88"/>
                  </a:lnTo>
                  <a:lnTo>
                    <a:pt x="20" y="88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8" y="85"/>
                  </a:lnTo>
                  <a:lnTo>
                    <a:pt x="31" y="84"/>
                  </a:lnTo>
                  <a:lnTo>
                    <a:pt x="34" y="84"/>
                  </a:lnTo>
                  <a:lnTo>
                    <a:pt x="37" y="83"/>
                  </a:lnTo>
                  <a:lnTo>
                    <a:pt x="40" y="83"/>
                  </a:lnTo>
                  <a:lnTo>
                    <a:pt x="42" y="83"/>
                  </a:lnTo>
                  <a:lnTo>
                    <a:pt x="44" y="83"/>
                  </a:lnTo>
                  <a:lnTo>
                    <a:pt x="48" y="83"/>
                  </a:lnTo>
                  <a:lnTo>
                    <a:pt x="51" y="83"/>
                  </a:lnTo>
                  <a:lnTo>
                    <a:pt x="55" y="83"/>
                  </a:lnTo>
                  <a:lnTo>
                    <a:pt x="59" y="83"/>
                  </a:lnTo>
                  <a:lnTo>
                    <a:pt x="63" y="83"/>
                  </a:lnTo>
                  <a:lnTo>
                    <a:pt x="66" y="83"/>
                  </a:lnTo>
                  <a:lnTo>
                    <a:pt x="70" y="83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4" y="83"/>
                  </a:lnTo>
                  <a:lnTo>
                    <a:pt x="87" y="83"/>
                  </a:lnTo>
                  <a:lnTo>
                    <a:pt x="90" y="84"/>
                  </a:lnTo>
                  <a:lnTo>
                    <a:pt x="94" y="84"/>
                  </a:lnTo>
                  <a:lnTo>
                    <a:pt x="97" y="85"/>
                  </a:lnTo>
                  <a:lnTo>
                    <a:pt x="100" y="86"/>
                  </a:lnTo>
                  <a:lnTo>
                    <a:pt x="103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1"/>
                  </a:lnTo>
                  <a:lnTo>
                    <a:pt x="110" y="92"/>
                  </a:lnTo>
                  <a:lnTo>
                    <a:pt x="111" y="93"/>
                  </a:lnTo>
                  <a:lnTo>
                    <a:pt x="112" y="96"/>
                  </a:lnTo>
                  <a:lnTo>
                    <a:pt x="114" y="97"/>
                  </a:lnTo>
                  <a:lnTo>
                    <a:pt x="114" y="99"/>
                  </a:lnTo>
                  <a:lnTo>
                    <a:pt x="114" y="100"/>
                  </a:lnTo>
                  <a:lnTo>
                    <a:pt x="115" y="103"/>
                  </a:lnTo>
                  <a:lnTo>
                    <a:pt x="115" y="105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1" y="122"/>
                  </a:lnTo>
                  <a:lnTo>
                    <a:pt x="110" y="125"/>
                  </a:lnTo>
                  <a:lnTo>
                    <a:pt x="109" y="126"/>
                  </a:lnTo>
                  <a:lnTo>
                    <a:pt x="108" y="128"/>
                  </a:lnTo>
                  <a:lnTo>
                    <a:pt x="106" y="129"/>
                  </a:lnTo>
                  <a:lnTo>
                    <a:pt x="104" y="132"/>
                  </a:lnTo>
                  <a:lnTo>
                    <a:pt x="102" y="133"/>
                  </a:lnTo>
                  <a:lnTo>
                    <a:pt x="101" y="134"/>
                  </a:lnTo>
                  <a:lnTo>
                    <a:pt x="99" y="136"/>
                  </a:lnTo>
                  <a:lnTo>
                    <a:pt x="96" y="137"/>
                  </a:lnTo>
                  <a:lnTo>
                    <a:pt x="94" y="139"/>
                  </a:lnTo>
                  <a:lnTo>
                    <a:pt x="93" y="141"/>
                  </a:lnTo>
                  <a:lnTo>
                    <a:pt x="90" y="142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7"/>
                  </a:lnTo>
                  <a:lnTo>
                    <a:pt x="84" y="149"/>
                  </a:lnTo>
                  <a:lnTo>
                    <a:pt x="81" y="151"/>
                  </a:lnTo>
                  <a:lnTo>
                    <a:pt x="81" y="152"/>
                  </a:lnTo>
                  <a:lnTo>
                    <a:pt x="80" y="154"/>
                  </a:lnTo>
                  <a:lnTo>
                    <a:pt x="80" y="155"/>
                  </a:lnTo>
                  <a:lnTo>
                    <a:pt x="80" y="156"/>
                  </a:lnTo>
                  <a:lnTo>
                    <a:pt x="80" y="157"/>
                  </a:lnTo>
                  <a:lnTo>
                    <a:pt x="79" y="158"/>
                  </a:lnTo>
                  <a:lnTo>
                    <a:pt x="80" y="159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1" y="163"/>
                  </a:lnTo>
                  <a:lnTo>
                    <a:pt x="84" y="164"/>
                  </a:lnTo>
                  <a:lnTo>
                    <a:pt x="85" y="164"/>
                  </a:lnTo>
                  <a:lnTo>
                    <a:pt x="86" y="164"/>
                  </a:lnTo>
                  <a:lnTo>
                    <a:pt x="87" y="164"/>
                  </a:lnTo>
                  <a:lnTo>
                    <a:pt x="88" y="164"/>
                  </a:lnTo>
                  <a:lnTo>
                    <a:pt x="89" y="164"/>
                  </a:lnTo>
                  <a:lnTo>
                    <a:pt x="92" y="164"/>
                  </a:lnTo>
                  <a:lnTo>
                    <a:pt x="93" y="164"/>
                  </a:lnTo>
                  <a:lnTo>
                    <a:pt x="94" y="164"/>
                  </a:lnTo>
                  <a:lnTo>
                    <a:pt x="95" y="164"/>
                  </a:lnTo>
                  <a:lnTo>
                    <a:pt x="96" y="163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1" y="163"/>
                  </a:lnTo>
                  <a:lnTo>
                    <a:pt x="102" y="163"/>
                  </a:lnTo>
                  <a:lnTo>
                    <a:pt x="104" y="163"/>
                  </a:lnTo>
                  <a:lnTo>
                    <a:pt x="106" y="163"/>
                  </a:lnTo>
                  <a:lnTo>
                    <a:pt x="107" y="163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1" y="165"/>
                  </a:lnTo>
                  <a:lnTo>
                    <a:pt x="112" y="166"/>
                  </a:lnTo>
                  <a:lnTo>
                    <a:pt x="114" y="168"/>
                  </a:lnTo>
                  <a:lnTo>
                    <a:pt x="115" y="169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9" y="172"/>
                  </a:lnTo>
                  <a:lnTo>
                    <a:pt x="121" y="173"/>
                  </a:lnTo>
                  <a:lnTo>
                    <a:pt x="122" y="17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26" y="177"/>
                  </a:lnTo>
                  <a:lnTo>
                    <a:pt x="128" y="177"/>
                  </a:lnTo>
                  <a:lnTo>
                    <a:pt x="129" y="177"/>
                  </a:lnTo>
                  <a:lnTo>
                    <a:pt x="130" y="177"/>
                  </a:lnTo>
                  <a:lnTo>
                    <a:pt x="131" y="176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18"/>
            <p:cNvSpPr>
              <a:spLocks/>
            </p:cNvSpPr>
            <p:nvPr/>
          </p:nvSpPr>
          <p:spPr bwMode="auto">
            <a:xfrm>
              <a:off x="1112" y="1693"/>
              <a:ext cx="45" cy="35"/>
            </a:xfrm>
            <a:custGeom>
              <a:avLst/>
              <a:gdLst>
                <a:gd name="T0" fmla="*/ 103 w 135"/>
                <a:gd name="T1" fmla="*/ 2 h 107"/>
                <a:gd name="T2" fmla="*/ 93 w 135"/>
                <a:gd name="T3" fmla="*/ 4 h 107"/>
                <a:gd name="T4" fmla="*/ 83 w 135"/>
                <a:gd name="T5" fmla="*/ 6 h 107"/>
                <a:gd name="T6" fmla="*/ 74 w 135"/>
                <a:gd name="T7" fmla="*/ 10 h 107"/>
                <a:gd name="T8" fmla="*/ 65 w 135"/>
                <a:gd name="T9" fmla="*/ 14 h 107"/>
                <a:gd name="T10" fmla="*/ 56 w 135"/>
                <a:gd name="T11" fmla="*/ 19 h 107"/>
                <a:gd name="T12" fmla="*/ 47 w 135"/>
                <a:gd name="T13" fmla="*/ 25 h 107"/>
                <a:gd name="T14" fmla="*/ 39 w 135"/>
                <a:gd name="T15" fmla="*/ 32 h 107"/>
                <a:gd name="T16" fmla="*/ 32 w 135"/>
                <a:gd name="T17" fmla="*/ 40 h 107"/>
                <a:gd name="T18" fmla="*/ 25 w 135"/>
                <a:gd name="T19" fmla="*/ 48 h 107"/>
                <a:gd name="T20" fmla="*/ 19 w 135"/>
                <a:gd name="T21" fmla="*/ 56 h 107"/>
                <a:gd name="T22" fmla="*/ 13 w 135"/>
                <a:gd name="T23" fmla="*/ 65 h 107"/>
                <a:gd name="T24" fmla="*/ 8 w 135"/>
                <a:gd name="T25" fmla="*/ 75 h 107"/>
                <a:gd name="T26" fmla="*/ 3 w 135"/>
                <a:gd name="T27" fmla="*/ 82 h 107"/>
                <a:gd name="T28" fmla="*/ 2 w 135"/>
                <a:gd name="T29" fmla="*/ 86 h 107"/>
                <a:gd name="T30" fmla="*/ 0 w 135"/>
                <a:gd name="T31" fmla="*/ 91 h 107"/>
                <a:gd name="T32" fmla="*/ 0 w 135"/>
                <a:gd name="T33" fmla="*/ 95 h 107"/>
                <a:gd name="T34" fmla="*/ 0 w 135"/>
                <a:gd name="T35" fmla="*/ 100 h 107"/>
                <a:gd name="T36" fmla="*/ 1 w 135"/>
                <a:gd name="T37" fmla="*/ 104 h 107"/>
                <a:gd name="T38" fmla="*/ 5 w 135"/>
                <a:gd name="T39" fmla="*/ 106 h 107"/>
                <a:gd name="T40" fmla="*/ 15 w 135"/>
                <a:gd name="T41" fmla="*/ 107 h 107"/>
                <a:gd name="T42" fmla="*/ 25 w 135"/>
                <a:gd name="T43" fmla="*/ 107 h 107"/>
                <a:gd name="T44" fmla="*/ 36 w 135"/>
                <a:gd name="T45" fmla="*/ 105 h 107"/>
                <a:gd name="T46" fmla="*/ 46 w 135"/>
                <a:gd name="T47" fmla="*/ 102 h 107"/>
                <a:gd name="T48" fmla="*/ 56 w 135"/>
                <a:gd name="T49" fmla="*/ 100 h 107"/>
                <a:gd name="T50" fmla="*/ 66 w 135"/>
                <a:gd name="T51" fmla="*/ 95 h 107"/>
                <a:gd name="T52" fmla="*/ 75 w 135"/>
                <a:gd name="T53" fmla="*/ 92 h 107"/>
                <a:gd name="T54" fmla="*/ 85 w 135"/>
                <a:gd name="T55" fmla="*/ 86 h 107"/>
                <a:gd name="T56" fmla="*/ 94 w 135"/>
                <a:gd name="T57" fmla="*/ 80 h 107"/>
                <a:gd name="T58" fmla="*/ 102 w 135"/>
                <a:gd name="T59" fmla="*/ 75 h 107"/>
                <a:gd name="T60" fmla="*/ 110 w 135"/>
                <a:gd name="T61" fmla="*/ 68 h 107"/>
                <a:gd name="T62" fmla="*/ 118 w 135"/>
                <a:gd name="T63" fmla="*/ 61 h 107"/>
                <a:gd name="T64" fmla="*/ 125 w 135"/>
                <a:gd name="T65" fmla="*/ 53 h 107"/>
                <a:gd name="T66" fmla="*/ 130 w 135"/>
                <a:gd name="T67" fmla="*/ 48 h 107"/>
                <a:gd name="T68" fmla="*/ 132 w 135"/>
                <a:gd name="T69" fmla="*/ 44 h 107"/>
                <a:gd name="T70" fmla="*/ 133 w 135"/>
                <a:gd name="T71" fmla="*/ 41 h 107"/>
                <a:gd name="T72" fmla="*/ 134 w 135"/>
                <a:gd name="T73" fmla="*/ 36 h 107"/>
                <a:gd name="T74" fmla="*/ 135 w 135"/>
                <a:gd name="T75" fmla="*/ 33 h 107"/>
                <a:gd name="T76" fmla="*/ 135 w 135"/>
                <a:gd name="T77" fmla="*/ 29 h 107"/>
                <a:gd name="T78" fmla="*/ 134 w 135"/>
                <a:gd name="T79" fmla="*/ 25 h 107"/>
                <a:gd name="T80" fmla="*/ 132 w 135"/>
                <a:gd name="T81" fmla="*/ 20 h 107"/>
                <a:gd name="T82" fmla="*/ 130 w 135"/>
                <a:gd name="T83" fmla="*/ 14 h 107"/>
                <a:gd name="T84" fmla="*/ 126 w 135"/>
                <a:gd name="T85" fmla="*/ 10 h 107"/>
                <a:gd name="T86" fmla="*/ 122 w 135"/>
                <a:gd name="T87" fmla="*/ 5 h 107"/>
                <a:gd name="T88" fmla="*/ 118 w 135"/>
                <a:gd name="T89" fmla="*/ 2 h 107"/>
                <a:gd name="T90" fmla="*/ 112 w 135"/>
                <a:gd name="T91" fmla="*/ 0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07"/>
                <a:gd name="T140" fmla="*/ 135 w 135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07">
                  <a:moveTo>
                    <a:pt x="109" y="0"/>
                  </a:moveTo>
                  <a:lnTo>
                    <a:pt x="107" y="0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6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7" y="5"/>
                  </a:lnTo>
                  <a:lnTo>
                    <a:pt x="83" y="6"/>
                  </a:lnTo>
                  <a:lnTo>
                    <a:pt x="80" y="7"/>
                  </a:lnTo>
                  <a:lnTo>
                    <a:pt x="76" y="9"/>
                  </a:lnTo>
                  <a:lnTo>
                    <a:pt x="74" y="10"/>
                  </a:lnTo>
                  <a:lnTo>
                    <a:pt x="71" y="11"/>
                  </a:lnTo>
                  <a:lnTo>
                    <a:pt x="67" y="13"/>
                  </a:lnTo>
                  <a:lnTo>
                    <a:pt x="65" y="14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6" y="19"/>
                  </a:lnTo>
                  <a:lnTo>
                    <a:pt x="53" y="21"/>
                  </a:lnTo>
                  <a:lnTo>
                    <a:pt x="50" y="24"/>
                  </a:lnTo>
                  <a:lnTo>
                    <a:pt x="47" y="25"/>
                  </a:lnTo>
                  <a:lnTo>
                    <a:pt x="45" y="27"/>
                  </a:lnTo>
                  <a:lnTo>
                    <a:pt x="42" y="29"/>
                  </a:lnTo>
                  <a:lnTo>
                    <a:pt x="39" y="32"/>
                  </a:lnTo>
                  <a:lnTo>
                    <a:pt x="37" y="34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5" y="48"/>
                  </a:lnTo>
                  <a:lnTo>
                    <a:pt x="23" y="50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15" y="62"/>
                  </a:lnTo>
                  <a:lnTo>
                    <a:pt x="13" y="65"/>
                  </a:lnTo>
                  <a:lnTo>
                    <a:pt x="12" y="69"/>
                  </a:lnTo>
                  <a:lnTo>
                    <a:pt x="9" y="71"/>
                  </a:lnTo>
                  <a:lnTo>
                    <a:pt x="8" y="75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3" y="82"/>
                  </a:lnTo>
                  <a:lnTo>
                    <a:pt x="3" y="83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1" y="87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2" y="105"/>
                  </a:lnTo>
                  <a:lnTo>
                    <a:pt x="3" y="105"/>
                  </a:lnTo>
                  <a:lnTo>
                    <a:pt x="5" y="106"/>
                  </a:lnTo>
                  <a:lnTo>
                    <a:pt x="8" y="106"/>
                  </a:lnTo>
                  <a:lnTo>
                    <a:pt x="12" y="107"/>
                  </a:lnTo>
                  <a:lnTo>
                    <a:pt x="15" y="107"/>
                  </a:lnTo>
                  <a:lnTo>
                    <a:pt x="19" y="107"/>
                  </a:lnTo>
                  <a:lnTo>
                    <a:pt x="22" y="107"/>
                  </a:lnTo>
                  <a:lnTo>
                    <a:pt x="25" y="107"/>
                  </a:lnTo>
                  <a:lnTo>
                    <a:pt x="29" y="106"/>
                  </a:lnTo>
                  <a:lnTo>
                    <a:pt x="32" y="106"/>
                  </a:lnTo>
                  <a:lnTo>
                    <a:pt x="36" y="105"/>
                  </a:lnTo>
                  <a:lnTo>
                    <a:pt x="39" y="105"/>
                  </a:lnTo>
                  <a:lnTo>
                    <a:pt x="43" y="104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2" y="101"/>
                  </a:lnTo>
                  <a:lnTo>
                    <a:pt x="56" y="100"/>
                  </a:lnTo>
                  <a:lnTo>
                    <a:pt x="59" y="99"/>
                  </a:lnTo>
                  <a:lnTo>
                    <a:pt x="63" y="98"/>
                  </a:lnTo>
                  <a:lnTo>
                    <a:pt x="66" y="95"/>
                  </a:lnTo>
                  <a:lnTo>
                    <a:pt x="69" y="94"/>
                  </a:lnTo>
                  <a:lnTo>
                    <a:pt x="72" y="93"/>
                  </a:lnTo>
                  <a:lnTo>
                    <a:pt x="75" y="92"/>
                  </a:lnTo>
                  <a:lnTo>
                    <a:pt x="79" y="90"/>
                  </a:lnTo>
                  <a:lnTo>
                    <a:pt x="82" y="88"/>
                  </a:lnTo>
                  <a:lnTo>
                    <a:pt x="85" y="86"/>
                  </a:lnTo>
                  <a:lnTo>
                    <a:pt x="88" y="85"/>
                  </a:lnTo>
                  <a:lnTo>
                    <a:pt x="90" y="83"/>
                  </a:lnTo>
                  <a:lnTo>
                    <a:pt x="94" y="80"/>
                  </a:lnTo>
                  <a:lnTo>
                    <a:pt x="96" y="79"/>
                  </a:lnTo>
                  <a:lnTo>
                    <a:pt x="100" y="77"/>
                  </a:lnTo>
                  <a:lnTo>
                    <a:pt x="102" y="75"/>
                  </a:lnTo>
                  <a:lnTo>
                    <a:pt x="105" y="72"/>
                  </a:lnTo>
                  <a:lnTo>
                    <a:pt x="108" y="70"/>
                  </a:lnTo>
                  <a:lnTo>
                    <a:pt x="110" y="68"/>
                  </a:lnTo>
                  <a:lnTo>
                    <a:pt x="113" y="65"/>
                  </a:lnTo>
                  <a:lnTo>
                    <a:pt x="116" y="63"/>
                  </a:lnTo>
                  <a:lnTo>
                    <a:pt x="118" y="61"/>
                  </a:lnTo>
                  <a:lnTo>
                    <a:pt x="120" y="57"/>
                  </a:lnTo>
                  <a:lnTo>
                    <a:pt x="123" y="55"/>
                  </a:lnTo>
                  <a:lnTo>
                    <a:pt x="125" y="53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8"/>
                  </a:lnTo>
                  <a:lnTo>
                    <a:pt x="131" y="47"/>
                  </a:lnTo>
                  <a:lnTo>
                    <a:pt x="131" y="46"/>
                  </a:lnTo>
                  <a:lnTo>
                    <a:pt x="132" y="44"/>
                  </a:lnTo>
                  <a:lnTo>
                    <a:pt x="132" y="43"/>
                  </a:lnTo>
                  <a:lnTo>
                    <a:pt x="133" y="42"/>
                  </a:lnTo>
                  <a:lnTo>
                    <a:pt x="133" y="41"/>
                  </a:lnTo>
                  <a:lnTo>
                    <a:pt x="134" y="40"/>
                  </a:lnTo>
                  <a:lnTo>
                    <a:pt x="134" y="39"/>
                  </a:lnTo>
                  <a:lnTo>
                    <a:pt x="134" y="36"/>
                  </a:lnTo>
                  <a:lnTo>
                    <a:pt x="134" y="35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2"/>
                  </a:lnTo>
                  <a:lnTo>
                    <a:pt x="135" y="31"/>
                  </a:lnTo>
                  <a:lnTo>
                    <a:pt x="135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4"/>
                  </a:lnTo>
                  <a:lnTo>
                    <a:pt x="133" y="21"/>
                  </a:lnTo>
                  <a:lnTo>
                    <a:pt x="132" y="20"/>
                  </a:lnTo>
                  <a:lnTo>
                    <a:pt x="131" y="18"/>
                  </a:lnTo>
                  <a:lnTo>
                    <a:pt x="130" y="17"/>
                  </a:lnTo>
                  <a:lnTo>
                    <a:pt x="130" y="14"/>
                  </a:lnTo>
                  <a:lnTo>
                    <a:pt x="128" y="13"/>
                  </a:lnTo>
                  <a:lnTo>
                    <a:pt x="127" y="11"/>
                  </a:lnTo>
                  <a:lnTo>
                    <a:pt x="126" y="10"/>
                  </a:lnTo>
                  <a:lnTo>
                    <a:pt x="125" y="9"/>
                  </a:lnTo>
                  <a:lnTo>
                    <a:pt x="123" y="6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19"/>
            <p:cNvSpPr>
              <a:spLocks/>
            </p:cNvSpPr>
            <p:nvPr/>
          </p:nvSpPr>
          <p:spPr bwMode="auto">
            <a:xfrm>
              <a:off x="1059" y="1717"/>
              <a:ext cx="29" cy="28"/>
            </a:xfrm>
            <a:custGeom>
              <a:avLst/>
              <a:gdLst>
                <a:gd name="T0" fmla="*/ 50 w 86"/>
                <a:gd name="T1" fmla="*/ 4 h 86"/>
                <a:gd name="T2" fmla="*/ 46 w 86"/>
                <a:gd name="T3" fmla="*/ 7 h 86"/>
                <a:gd name="T4" fmla="*/ 41 w 86"/>
                <a:gd name="T5" fmla="*/ 11 h 86"/>
                <a:gd name="T6" fmla="*/ 37 w 86"/>
                <a:gd name="T7" fmla="*/ 14 h 86"/>
                <a:gd name="T8" fmla="*/ 34 w 86"/>
                <a:gd name="T9" fmla="*/ 18 h 86"/>
                <a:gd name="T10" fmla="*/ 29 w 86"/>
                <a:gd name="T11" fmla="*/ 21 h 86"/>
                <a:gd name="T12" fmla="*/ 26 w 86"/>
                <a:gd name="T13" fmla="*/ 25 h 86"/>
                <a:gd name="T14" fmla="*/ 22 w 86"/>
                <a:gd name="T15" fmla="*/ 29 h 86"/>
                <a:gd name="T16" fmla="*/ 19 w 86"/>
                <a:gd name="T17" fmla="*/ 34 h 86"/>
                <a:gd name="T18" fmla="*/ 17 w 86"/>
                <a:gd name="T19" fmla="*/ 37 h 86"/>
                <a:gd name="T20" fmla="*/ 13 w 86"/>
                <a:gd name="T21" fmla="*/ 42 h 86"/>
                <a:gd name="T22" fmla="*/ 11 w 86"/>
                <a:gd name="T23" fmla="*/ 45 h 86"/>
                <a:gd name="T24" fmla="*/ 8 w 86"/>
                <a:gd name="T25" fmla="*/ 49 h 86"/>
                <a:gd name="T26" fmla="*/ 6 w 86"/>
                <a:gd name="T27" fmla="*/ 52 h 86"/>
                <a:gd name="T28" fmla="*/ 4 w 86"/>
                <a:gd name="T29" fmla="*/ 56 h 86"/>
                <a:gd name="T30" fmla="*/ 3 w 86"/>
                <a:gd name="T31" fmla="*/ 60 h 86"/>
                <a:gd name="T32" fmla="*/ 2 w 86"/>
                <a:gd name="T33" fmla="*/ 64 h 86"/>
                <a:gd name="T34" fmla="*/ 0 w 86"/>
                <a:gd name="T35" fmla="*/ 67 h 86"/>
                <a:gd name="T36" fmla="*/ 0 w 86"/>
                <a:gd name="T37" fmla="*/ 72 h 86"/>
                <a:gd name="T38" fmla="*/ 2 w 86"/>
                <a:gd name="T39" fmla="*/ 76 h 86"/>
                <a:gd name="T40" fmla="*/ 4 w 86"/>
                <a:gd name="T41" fmla="*/ 78 h 86"/>
                <a:gd name="T42" fmla="*/ 6 w 86"/>
                <a:gd name="T43" fmla="*/ 81 h 86"/>
                <a:gd name="T44" fmla="*/ 10 w 86"/>
                <a:gd name="T45" fmla="*/ 84 h 86"/>
                <a:gd name="T46" fmla="*/ 13 w 86"/>
                <a:gd name="T47" fmla="*/ 85 h 86"/>
                <a:gd name="T48" fmla="*/ 17 w 86"/>
                <a:gd name="T49" fmla="*/ 86 h 86"/>
                <a:gd name="T50" fmla="*/ 21 w 86"/>
                <a:gd name="T51" fmla="*/ 86 h 86"/>
                <a:gd name="T52" fmla="*/ 26 w 86"/>
                <a:gd name="T53" fmla="*/ 86 h 86"/>
                <a:gd name="T54" fmla="*/ 29 w 86"/>
                <a:gd name="T55" fmla="*/ 86 h 86"/>
                <a:gd name="T56" fmla="*/ 34 w 86"/>
                <a:gd name="T57" fmla="*/ 85 h 86"/>
                <a:gd name="T58" fmla="*/ 37 w 86"/>
                <a:gd name="T59" fmla="*/ 84 h 86"/>
                <a:gd name="T60" fmla="*/ 42 w 86"/>
                <a:gd name="T61" fmla="*/ 81 h 86"/>
                <a:gd name="T62" fmla="*/ 48 w 86"/>
                <a:gd name="T63" fmla="*/ 79 h 86"/>
                <a:gd name="T64" fmla="*/ 52 w 86"/>
                <a:gd name="T65" fmla="*/ 76 h 86"/>
                <a:gd name="T66" fmla="*/ 57 w 86"/>
                <a:gd name="T67" fmla="*/ 71 h 86"/>
                <a:gd name="T68" fmla="*/ 62 w 86"/>
                <a:gd name="T69" fmla="*/ 67 h 86"/>
                <a:gd name="T70" fmla="*/ 66 w 86"/>
                <a:gd name="T71" fmla="*/ 63 h 86"/>
                <a:gd name="T72" fmla="*/ 70 w 86"/>
                <a:gd name="T73" fmla="*/ 57 h 86"/>
                <a:gd name="T74" fmla="*/ 74 w 86"/>
                <a:gd name="T75" fmla="*/ 52 h 86"/>
                <a:gd name="T76" fmla="*/ 78 w 86"/>
                <a:gd name="T77" fmla="*/ 48 h 86"/>
                <a:gd name="T78" fmla="*/ 81 w 86"/>
                <a:gd name="T79" fmla="*/ 42 h 86"/>
                <a:gd name="T80" fmla="*/ 84 w 86"/>
                <a:gd name="T81" fmla="*/ 38 h 86"/>
                <a:gd name="T82" fmla="*/ 85 w 86"/>
                <a:gd name="T83" fmla="*/ 36 h 86"/>
                <a:gd name="T84" fmla="*/ 85 w 86"/>
                <a:gd name="T85" fmla="*/ 34 h 86"/>
                <a:gd name="T86" fmla="*/ 86 w 86"/>
                <a:gd name="T87" fmla="*/ 32 h 86"/>
                <a:gd name="T88" fmla="*/ 86 w 86"/>
                <a:gd name="T89" fmla="*/ 28 h 86"/>
                <a:gd name="T90" fmla="*/ 86 w 86"/>
                <a:gd name="T91" fmla="*/ 26 h 86"/>
                <a:gd name="T92" fmla="*/ 86 w 86"/>
                <a:gd name="T93" fmla="*/ 23 h 86"/>
                <a:gd name="T94" fmla="*/ 86 w 86"/>
                <a:gd name="T95" fmla="*/ 21 h 86"/>
                <a:gd name="T96" fmla="*/ 85 w 86"/>
                <a:gd name="T97" fmla="*/ 18 h 86"/>
                <a:gd name="T98" fmla="*/ 83 w 86"/>
                <a:gd name="T99" fmla="*/ 15 h 86"/>
                <a:gd name="T100" fmla="*/ 80 w 86"/>
                <a:gd name="T101" fmla="*/ 12 h 86"/>
                <a:gd name="T102" fmla="*/ 78 w 86"/>
                <a:gd name="T103" fmla="*/ 10 h 86"/>
                <a:gd name="T104" fmla="*/ 74 w 86"/>
                <a:gd name="T105" fmla="*/ 7 h 86"/>
                <a:gd name="T106" fmla="*/ 71 w 86"/>
                <a:gd name="T107" fmla="*/ 5 h 86"/>
                <a:gd name="T108" fmla="*/ 69 w 86"/>
                <a:gd name="T109" fmla="*/ 4 h 86"/>
                <a:gd name="T110" fmla="*/ 65 w 86"/>
                <a:gd name="T111" fmla="*/ 1 h 86"/>
                <a:gd name="T112" fmla="*/ 62 w 86"/>
                <a:gd name="T113" fmla="*/ 1 h 86"/>
                <a:gd name="T114" fmla="*/ 58 w 86"/>
                <a:gd name="T115" fmla="*/ 0 h 86"/>
                <a:gd name="T116" fmla="*/ 55 w 86"/>
                <a:gd name="T117" fmla="*/ 1 h 86"/>
                <a:gd name="T118" fmla="*/ 51 w 86"/>
                <a:gd name="T119" fmla="*/ 3 h 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"/>
                <a:gd name="T181" fmla="*/ 0 h 86"/>
                <a:gd name="T182" fmla="*/ 86 w 86"/>
                <a:gd name="T183" fmla="*/ 86 h 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" h="86">
                  <a:moveTo>
                    <a:pt x="51" y="3"/>
                  </a:moveTo>
                  <a:lnTo>
                    <a:pt x="50" y="4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8"/>
                  </a:lnTo>
                  <a:lnTo>
                    <a:pt x="41" y="11"/>
                  </a:lnTo>
                  <a:lnTo>
                    <a:pt x="40" y="12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2" y="29"/>
                  </a:lnTo>
                  <a:lnTo>
                    <a:pt x="21" y="32"/>
                  </a:lnTo>
                  <a:lnTo>
                    <a:pt x="19" y="34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4" y="40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5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3" y="77"/>
                  </a:lnTo>
                  <a:lnTo>
                    <a:pt x="4" y="78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7" y="82"/>
                  </a:lnTo>
                  <a:lnTo>
                    <a:pt x="10" y="84"/>
                  </a:lnTo>
                  <a:lnTo>
                    <a:pt x="11" y="84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7" y="84"/>
                  </a:lnTo>
                  <a:lnTo>
                    <a:pt x="40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0" y="77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2" y="67"/>
                  </a:lnTo>
                  <a:lnTo>
                    <a:pt x="64" y="65"/>
                  </a:lnTo>
                  <a:lnTo>
                    <a:pt x="66" y="63"/>
                  </a:lnTo>
                  <a:lnTo>
                    <a:pt x="69" y="60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4" y="52"/>
                  </a:lnTo>
                  <a:lnTo>
                    <a:pt x="76" y="50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84" y="38"/>
                  </a:lnTo>
                  <a:lnTo>
                    <a:pt x="84" y="37"/>
                  </a:lnTo>
                  <a:lnTo>
                    <a:pt x="85" y="36"/>
                  </a:lnTo>
                  <a:lnTo>
                    <a:pt x="85" y="35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4" y="16"/>
                  </a:lnTo>
                  <a:lnTo>
                    <a:pt x="83" y="15"/>
                  </a:lnTo>
                  <a:lnTo>
                    <a:pt x="81" y="14"/>
                  </a:lnTo>
                  <a:lnTo>
                    <a:pt x="80" y="12"/>
                  </a:lnTo>
                  <a:lnTo>
                    <a:pt x="79" y="11"/>
                  </a:lnTo>
                  <a:lnTo>
                    <a:pt x="78" y="10"/>
                  </a:lnTo>
                  <a:lnTo>
                    <a:pt x="77" y="8"/>
                  </a:lnTo>
                  <a:lnTo>
                    <a:pt x="74" y="7"/>
                  </a:lnTo>
                  <a:lnTo>
                    <a:pt x="73" y="6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1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20"/>
            <p:cNvSpPr>
              <a:spLocks/>
            </p:cNvSpPr>
            <p:nvPr/>
          </p:nvSpPr>
          <p:spPr bwMode="auto">
            <a:xfrm>
              <a:off x="1408" y="1696"/>
              <a:ext cx="25" cy="32"/>
            </a:xfrm>
            <a:custGeom>
              <a:avLst/>
              <a:gdLst>
                <a:gd name="T0" fmla="*/ 35 w 76"/>
                <a:gd name="T1" fmla="*/ 5 h 96"/>
                <a:gd name="T2" fmla="*/ 30 w 76"/>
                <a:gd name="T3" fmla="*/ 11 h 96"/>
                <a:gd name="T4" fmla="*/ 26 w 76"/>
                <a:gd name="T5" fmla="*/ 17 h 96"/>
                <a:gd name="T6" fmla="*/ 21 w 76"/>
                <a:gd name="T7" fmla="*/ 24 h 96"/>
                <a:gd name="T8" fmla="*/ 16 w 76"/>
                <a:gd name="T9" fmla="*/ 31 h 96"/>
                <a:gd name="T10" fmla="*/ 13 w 76"/>
                <a:gd name="T11" fmla="*/ 38 h 96"/>
                <a:gd name="T12" fmla="*/ 9 w 76"/>
                <a:gd name="T13" fmla="*/ 45 h 96"/>
                <a:gd name="T14" fmla="*/ 6 w 76"/>
                <a:gd name="T15" fmla="*/ 52 h 96"/>
                <a:gd name="T16" fmla="*/ 4 w 76"/>
                <a:gd name="T17" fmla="*/ 60 h 96"/>
                <a:gd name="T18" fmla="*/ 1 w 76"/>
                <a:gd name="T19" fmla="*/ 67 h 96"/>
                <a:gd name="T20" fmla="*/ 0 w 76"/>
                <a:gd name="T21" fmla="*/ 73 h 96"/>
                <a:gd name="T22" fmla="*/ 1 w 76"/>
                <a:gd name="T23" fmla="*/ 75 h 96"/>
                <a:gd name="T24" fmla="*/ 1 w 76"/>
                <a:gd name="T25" fmla="*/ 78 h 96"/>
                <a:gd name="T26" fmla="*/ 2 w 76"/>
                <a:gd name="T27" fmla="*/ 82 h 96"/>
                <a:gd name="T28" fmla="*/ 5 w 76"/>
                <a:gd name="T29" fmla="*/ 85 h 96"/>
                <a:gd name="T30" fmla="*/ 7 w 76"/>
                <a:gd name="T31" fmla="*/ 88 h 96"/>
                <a:gd name="T32" fmla="*/ 9 w 76"/>
                <a:gd name="T33" fmla="*/ 90 h 96"/>
                <a:gd name="T34" fmla="*/ 12 w 76"/>
                <a:gd name="T35" fmla="*/ 92 h 96"/>
                <a:gd name="T36" fmla="*/ 15 w 76"/>
                <a:gd name="T37" fmla="*/ 95 h 96"/>
                <a:gd name="T38" fmla="*/ 17 w 76"/>
                <a:gd name="T39" fmla="*/ 96 h 96"/>
                <a:gd name="T40" fmla="*/ 21 w 76"/>
                <a:gd name="T41" fmla="*/ 96 h 96"/>
                <a:gd name="T42" fmla="*/ 26 w 76"/>
                <a:gd name="T43" fmla="*/ 96 h 96"/>
                <a:gd name="T44" fmla="*/ 30 w 76"/>
                <a:gd name="T45" fmla="*/ 95 h 96"/>
                <a:gd name="T46" fmla="*/ 34 w 76"/>
                <a:gd name="T47" fmla="*/ 94 h 96"/>
                <a:gd name="T48" fmla="*/ 37 w 76"/>
                <a:gd name="T49" fmla="*/ 91 h 96"/>
                <a:gd name="T50" fmla="*/ 42 w 76"/>
                <a:gd name="T51" fmla="*/ 90 h 96"/>
                <a:gd name="T52" fmla="*/ 45 w 76"/>
                <a:gd name="T53" fmla="*/ 88 h 96"/>
                <a:gd name="T54" fmla="*/ 49 w 76"/>
                <a:gd name="T55" fmla="*/ 84 h 96"/>
                <a:gd name="T56" fmla="*/ 52 w 76"/>
                <a:gd name="T57" fmla="*/ 82 h 96"/>
                <a:gd name="T58" fmla="*/ 54 w 76"/>
                <a:gd name="T59" fmla="*/ 78 h 96"/>
                <a:gd name="T60" fmla="*/ 58 w 76"/>
                <a:gd name="T61" fmla="*/ 75 h 96"/>
                <a:gd name="T62" fmla="*/ 60 w 76"/>
                <a:gd name="T63" fmla="*/ 73 h 96"/>
                <a:gd name="T64" fmla="*/ 61 w 76"/>
                <a:gd name="T65" fmla="*/ 69 h 96"/>
                <a:gd name="T66" fmla="*/ 63 w 76"/>
                <a:gd name="T67" fmla="*/ 66 h 96"/>
                <a:gd name="T68" fmla="*/ 64 w 76"/>
                <a:gd name="T69" fmla="*/ 61 h 96"/>
                <a:gd name="T70" fmla="*/ 65 w 76"/>
                <a:gd name="T71" fmla="*/ 58 h 96"/>
                <a:gd name="T72" fmla="*/ 66 w 76"/>
                <a:gd name="T73" fmla="*/ 53 h 96"/>
                <a:gd name="T74" fmla="*/ 66 w 76"/>
                <a:gd name="T75" fmla="*/ 49 h 96"/>
                <a:gd name="T76" fmla="*/ 67 w 76"/>
                <a:gd name="T77" fmla="*/ 46 h 96"/>
                <a:gd name="T78" fmla="*/ 68 w 76"/>
                <a:gd name="T79" fmla="*/ 41 h 96"/>
                <a:gd name="T80" fmla="*/ 70 w 76"/>
                <a:gd name="T81" fmla="*/ 39 h 96"/>
                <a:gd name="T82" fmla="*/ 71 w 76"/>
                <a:gd name="T83" fmla="*/ 36 h 96"/>
                <a:gd name="T84" fmla="*/ 72 w 76"/>
                <a:gd name="T85" fmla="*/ 33 h 96"/>
                <a:gd name="T86" fmla="*/ 73 w 76"/>
                <a:gd name="T87" fmla="*/ 31 h 96"/>
                <a:gd name="T88" fmla="*/ 74 w 76"/>
                <a:gd name="T89" fmla="*/ 29 h 96"/>
                <a:gd name="T90" fmla="*/ 75 w 76"/>
                <a:gd name="T91" fmla="*/ 25 h 96"/>
                <a:gd name="T92" fmla="*/ 76 w 76"/>
                <a:gd name="T93" fmla="*/ 23 h 96"/>
                <a:gd name="T94" fmla="*/ 76 w 76"/>
                <a:gd name="T95" fmla="*/ 21 h 96"/>
                <a:gd name="T96" fmla="*/ 76 w 76"/>
                <a:gd name="T97" fmla="*/ 18 h 96"/>
                <a:gd name="T98" fmla="*/ 75 w 76"/>
                <a:gd name="T99" fmla="*/ 16 h 96"/>
                <a:gd name="T100" fmla="*/ 74 w 76"/>
                <a:gd name="T101" fmla="*/ 14 h 96"/>
                <a:gd name="T102" fmla="*/ 71 w 76"/>
                <a:gd name="T103" fmla="*/ 10 h 96"/>
                <a:gd name="T104" fmla="*/ 67 w 76"/>
                <a:gd name="T105" fmla="*/ 8 h 96"/>
                <a:gd name="T106" fmla="*/ 63 w 76"/>
                <a:gd name="T107" fmla="*/ 5 h 96"/>
                <a:gd name="T108" fmla="*/ 59 w 76"/>
                <a:gd name="T109" fmla="*/ 3 h 96"/>
                <a:gd name="T110" fmla="*/ 54 w 76"/>
                <a:gd name="T111" fmla="*/ 1 h 96"/>
                <a:gd name="T112" fmla="*/ 51 w 76"/>
                <a:gd name="T113" fmla="*/ 0 h 96"/>
                <a:gd name="T114" fmla="*/ 46 w 76"/>
                <a:gd name="T115" fmla="*/ 0 h 96"/>
                <a:gd name="T116" fmla="*/ 43 w 76"/>
                <a:gd name="T117" fmla="*/ 0 h 96"/>
                <a:gd name="T118" fmla="*/ 39 w 76"/>
                <a:gd name="T119" fmla="*/ 2 h 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"/>
                <a:gd name="T181" fmla="*/ 0 h 96"/>
                <a:gd name="T182" fmla="*/ 76 w 76"/>
                <a:gd name="T183" fmla="*/ 96 h 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" h="96">
                  <a:moveTo>
                    <a:pt x="38" y="3"/>
                  </a:moveTo>
                  <a:lnTo>
                    <a:pt x="35" y="5"/>
                  </a:lnTo>
                  <a:lnTo>
                    <a:pt x="32" y="8"/>
                  </a:lnTo>
                  <a:lnTo>
                    <a:pt x="30" y="11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2" y="21"/>
                  </a:lnTo>
                  <a:lnTo>
                    <a:pt x="21" y="24"/>
                  </a:lnTo>
                  <a:lnTo>
                    <a:pt x="19" y="27"/>
                  </a:lnTo>
                  <a:lnTo>
                    <a:pt x="16" y="31"/>
                  </a:lnTo>
                  <a:lnTo>
                    <a:pt x="14" y="34"/>
                  </a:lnTo>
                  <a:lnTo>
                    <a:pt x="13" y="38"/>
                  </a:lnTo>
                  <a:lnTo>
                    <a:pt x="10" y="41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5" y="55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6" y="87"/>
                  </a:lnTo>
                  <a:lnTo>
                    <a:pt x="7" y="88"/>
                  </a:lnTo>
                  <a:lnTo>
                    <a:pt x="8" y="89"/>
                  </a:lnTo>
                  <a:lnTo>
                    <a:pt x="9" y="90"/>
                  </a:lnTo>
                  <a:lnTo>
                    <a:pt x="10" y="91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5" y="95"/>
                  </a:lnTo>
                  <a:lnTo>
                    <a:pt x="16" y="95"/>
                  </a:lnTo>
                  <a:lnTo>
                    <a:pt x="17" y="96"/>
                  </a:lnTo>
                  <a:lnTo>
                    <a:pt x="20" y="96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6" y="96"/>
                  </a:lnTo>
                  <a:lnTo>
                    <a:pt x="28" y="95"/>
                  </a:lnTo>
                  <a:lnTo>
                    <a:pt x="30" y="95"/>
                  </a:lnTo>
                  <a:lnTo>
                    <a:pt x="31" y="95"/>
                  </a:lnTo>
                  <a:lnTo>
                    <a:pt x="34" y="94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9" y="91"/>
                  </a:lnTo>
                  <a:lnTo>
                    <a:pt x="42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8" y="85"/>
                  </a:lnTo>
                  <a:lnTo>
                    <a:pt x="49" y="84"/>
                  </a:lnTo>
                  <a:lnTo>
                    <a:pt x="50" y="83"/>
                  </a:lnTo>
                  <a:lnTo>
                    <a:pt x="52" y="82"/>
                  </a:lnTo>
                  <a:lnTo>
                    <a:pt x="53" y="80"/>
                  </a:lnTo>
                  <a:lnTo>
                    <a:pt x="54" y="78"/>
                  </a:lnTo>
                  <a:lnTo>
                    <a:pt x="57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4"/>
                  </a:lnTo>
                  <a:lnTo>
                    <a:pt x="68" y="41"/>
                  </a:lnTo>
                  <a:lnTo>
                    <a:pt x="68" y="40"/>
                  </a:lnTo>
                  <a:lnTo>
                    <a:pt x="70" y="39"/>
                  </a:lnTo>
                  <a:lnTo>
                    <a:pt x="70" y="38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3" y="31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6" y="23"/>
                  </a:lnTo>
                  <a:lnTo>
                    <a:pt x="76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6" y="17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1" y="10"/>
                  </a:lnTo>
                  <a:lnTo>
                    <a:pt x="68" y="9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63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8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21"/>
            <p:cNvSpPr>
              <a:spLocks/>
            </p:cNvSpPr>
            <p:nvPr/>
          </p:nvSpPr>
          <p:spPr bwMode="auto">
            <a:xfrm>
              <a:off x="967" y="1613"/>
              <a:ext cx="116" cy="68"/>
            </a:xfrm>
            <a:custGeom>
              <a:avLst/>
              <a:gdLst>
                <a:gd name="T0" fmla="*/ 27 w 349"/>
                <a:gd name="T1" fmla="*/ 199 h 202"/>
                <a:gd name="T2" fmla="*/ 46 w 349"/>
                <a:gd name="T3" fmla="*/ 201 h 202"/>
                <a:gd name="T4" fmla="*/ 66 w 349"/>
                <a:gd name="T5" fmla="*/ 199 h 202"/>
                <a:gd name="T6" fmla="*/ 83 w 349"/>
                <a:gd name="T7" fmla="*/ 194 h 202"/>
                <a:gd name="T8" fmla="*/ 92 w 349"/>
                <a:gd name="T9" fmla="*/ 184 h 202"/>
                <a:gd name="T10" fmla="*/ 99 w 349"/>
                <a:gd name="T11" fmla="*/ 171 h 202"/>
                <a:gd name="T12" fmla="*/ 107 w 349"/>
                <a:gd name="T13" fmla="*/ 161 h 202"/>
                <a:gd name="T14" fmla="*/ 115 w 349"/>
                <a:gd name="T15" fmla="*/ 158 h 202"/>
                <a:gd name="T16" fmla="*/ 119 w 349"/>
                <a:gd name="T17" fmla="*/ 163 h 202"/>
                <a:gd name="T18" fmla="*/ 122 w 349"/>
                <a:gd name="T19" fmla="*/ 171 h 202"/>
                <a:gd name="T20" fmla="*/ 124 w 349"/>
                <a:gd name="T21" fmla="*/ 178 h 202"/>
                <a:gd name="T22" fmla="*/ 124 w 349"/>
                <a:gd name="T23" fmla="*/ 186 h 202"/>
                <a:gd name="T24" fmla="*/ 121 w 349"/>
                <a:gd name="T25" fmla="*/ 196 h 202"/>
                <a:gd name="T26" fmla="*/ 122 w 349"/>
                <a:gd name="T27" fmla="*/ 201 h 202"/>
                <a:gd name="T28" fmla="*/ 136 w 349"/>
                <a:gd name="T29" fmla="*/ 197 h 202"/>
                <a:gd name="T30" fmla="*/ 151 w 349"/>
                <a:gd name="T31" fmla="*/ 186 h 202"/>
                <a:gd name="T32" fmla="*/ 164 w 349"/>
                <a:gd name="T33" fmla="*/ 175 h 202"/>
                <a:gd name="T34" fmla="*/ 176 w 349"/>
                <a:gd name="T35" fmla="*/ 161 h 202"/>
                <a:gd name="T36" fmla="*/ 188 w 349"/>
                <a:gd name="T37" fmla="*/ 141 h 202"/>
                <a:gd name="T38" fmla="*/ 198 w 349"/>
                <a:gd name="T39" fmla="*/ 121 h 202"/>
                <a:gd name="T40" fmla="*/ 210 w 349"/>
                <a:gd name="T41" fmla="*/ 103 h 202"/>
                <a:gd name="T42" fmla="*/ 225 w 349"/>
                <a:gd name="T43" fmla="*/ 90 h 202"/>
                <a:gd name="T44" fmla="*/ 243 w 349"/>
                <a:gd name="T45" fmla="*/ 82 h 202"/>
                <a:gd name="T46" fmla="*/ 260 w 349"/>
                <a:gd name="T47" fmla="*/ 77 h 202"/>
                <a:gd name="T48" fmla="*/ 279 w 349"/>
                <a:gd name="T49" fmla="*/ 72 h 202"/>
                <a:gd name="T50" fmla="*/ 298 w 349"/>
                <a:gd name="T51" fmla="*/ 66 h 202"/>
                <a:gd name="T52" fmla="*/ 319 w 349"/>
                <a:gd name="T53" fmla="*/ 61 h 202"/>
                <a:gd name="T54" fmla="*/ 338 w 349"/>
                <a:gd name="T55" fmla="*/ 54 h 202"/>
                <a:gd name="T56" fmla="*/ 348 w 349"/>
                <a:gd name="T57" fmla="*/ 43 h 202"/>
                <a:gd name="T58" fmla="*/ 349 w 349"/>
                <a:gd name="T59" fmla="*/ 31 h 202"/>
                <a:gd name="T60" fmla="*/ 345 w 349"/>
                <a:gd name="T61" fmla="*/ 19 h 202"/>
                <a:gd name="T62" fmla="*/ 335 w 349"/>
                <a:gd name="T63" fmla="*/ 10 h 202"/>
                <a:gd name="T64" fmla="*/ 323 w 349"/>
                <a:gd name="T65" fmla="*/ 6 h 202"/>
                <a:gd name="T66" fmla="*/ 306 w 349"/>
                <a:gd name="T67" fmla="*/ 6 h 202"/>
                <a:gd name="T68" fmla="*/ 291 w 349"/>
                <a:gd name="T69" fmla="*/ 7 h 202"/>
                <a:gd name="T70" fmla="*/ 276 w 349"/>
                <a:gd name="T71" fmla="*/ 10 h 202"/>
                <a:gd name="T72" fmla="*/ 268 w 349"/>
                <a:gd name="T73" fmla="*/ 12 h 202"/>
                <a:gd name="T74" fmla="*/ 259 w 349"/>
                <a:gd name="T75" fmla="*/ 16 h 202"/>
                <a:gd name="T76" fmla="*/ 251 w 349"/>
                <a:gd name="T77" fmla="*/ 21 h 202"/>
                <a:gd name="T78" fmla="*/ 244 w 349"/>
                <a:gd name="T79" fmla="*/ 23 h 202"/>
                <a:gd name="T80" fmla="*/ 238 w 349"/>
                <a:gd name="T81" fmla="*/ 26 h 202"/>
                <a:gd name="T82" fmla="*/ 232 w 349"/>
                <a:gd name="T83" fmla="*/ 29 h 202"/>
                <a:gd name="T84" fmla="*/ 227 w 349"/>
                <a:gd name="T85" fmla="*/ 26 h 202"/>
                <a:gd name="T86" fmla="*/ 223 w 349"/>
                <a:gd name="T87" fmla="*/ 19 h 202"/>
                <a:gd name="T88" fmla="*/ 222 w 349"/>
                <a:gd name="T89" fmla="*/ 11 h 202"/>
                <a:gd name="T90" fmla="*/ 217 w 349"/>
                <a:gd name="T91" fmla="*/ 4 h 202"/>
                <a:gd name="T92" fmla="*/ 212 w 349"/>
                <a:gd name="T93" fmla="*/ 1 h 202"/>
                <a:gd name="T94" fmla="*/ 205 w 349"/>
                <a:gd name="T95" fmla="*/ 0 h 202"/>
                <a:gd name="T96" fmla="*/ 196 w 349"/>
                <a:gd name="T97" fmla="*/ 1 h 202"/>
                <a:gd name="T98" fmla="*/ 186 w 349"/>
                <a:gd name="T99" fmla="*/ 8 h 202"/>
                <a:gd name="T100" fmla="*/ 155 w 349"/>
                <a:gd name="T101" fmla="*/ 32 h 202"/>
                <a:gd name="T102" fmla="*/ 126 w 349"/>
                <a:gd name="T103" fmla="*/ 58 h 202"/>
                <a:gd name="T104" fmla="*/ 98 w 349"/>
                <a:gd name="T105" fmla="*/ 85 h 202"/>
                <a:gd name="T106" fmla="*/ 74 w 349"/>
                <a:gd name="T107" fmla="*/ 110 h 202"/>
                <a:gd name="T108" fmla="*/ 53 w 349"/>
                <a:gd name="T109" fmla="*/ 133 h 202"/>
                <a:gd name="T110" fmla="*/ 32 w 349"/>
                <a:gd name="T111" fmla="*/ 158 h 202"/>
                <a:gd name="T112" fmla="*/ 12 w 349"/>
                <a:gd name="T113" fmla="*/ 183 h 202"/>
                <a:gd name="T114" fmla="*/ 7 w 349"/>
                <a:gd name="T115" fmla="*/ 189 h 202"/>
                <a:gd name="T116" fmla="*/ 3 w 349"/>
                <a:gd name="T117" fmla="*/ 193 h 202"/>
                <a:gd name="T118" fmla="*/ 1 w 349"/>
                <a:gd name="T119" fmla="*/ 199 h 202"/>
                <a:gd name="T120" fmla="*/ 3 w 349"/>
                <a:gd name="T121" fmla="*/ 200 h 202"/>
                <a:gd name="T122" fmla="*/ 8 w 349"/>
                <a:gd name="T123" fmla="*/ 197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9"/>
                <a:gd name="T187" fmla="*/ 0 h 202"/>
                <a:gd name="T188" fmla="*/ 349 w 349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9" h="202">
                  <a:moveTo>
                    <a:pt x="12" y="196"/>
                  </a:moveTo>
                  <a:lnTo>
                    <a:pt x="16" y="197"/>
                  </a:lnTo>
                  <a:lnTo>
                    <a:pt x="19" y="198"/>
                  </a:lnTo>
                  <a:lnTo>
                    <a:pt x="23" y="198"/>
                  </a:lnTo>
                  <a:lnTo>
                    <a:pt x="27" y="199"/>
                  </a:lnTo>
                  <a:lnTo>
                    <a:pt x="31" y="200"/>
                  </a:lnTo>
                  <a:lnTo>
                    <a:pt x="34" y="200"/>
                  </a:lnTo>
                  <a:lnTo>
                    <a:pt x="39" y="200"/>
                  </a:lnTo>
                  <a:lnTo>
                    <a:pt x="42" y="201"/>
                  </a:lnTo>
                  <a:lnTo>
                    <a:pt x="46" y="201"/>
                  </a:lnTo>
                  <a:lnTo>
                    <a:pt x="51" y="201"/>
                  </a:lnTo>
                  <a:lnTo>
                    <a:pt x="54" y="200"/>
                  </a:lnTo>
                  <a:lnTo>
                    <a:pt x="58" y="200"/>
                  </a:lnTo>
                  <a:lnTo>
                    <a:pt x="62" y="200"/>
                  </a:lnTo>
                  <a:lnTo>
                    <a:pt x="66" y="199"/>
                  </a:lnTo>
                  <a:lnTo>
                    <a:pt x="69" y="198"/>
                  </a:lnTo>
                  <a:lnTo>
                    <a:pt x="74" y="198"/>
                  </a:lnTo>
                  <a:lnTo>
                    <a:pt x="77" y="197"/>
                  </a:lnTo>
                  <a:lnTo>
                    <a:pt x="81" y="196"/>
                  </a:lnTo>
                  <a:lnTo>
                    <a:pt x="83" y="194"/>
                  </a:lnTo>
                  <a:lnTo>
                    <a:pt x="85" y="192"/>
                  </a:lnTo>
                  <a:lnTo>
                    <a:pt x="86" y="191"/>
                  </a:lnTo>
                  <a:lnTo>
                    <a:pt x="89" y="189"/>
                  </a:lnTo>
                  <a:lnTo>
                    <a:pt x="90" y="186"/>
                  </a:lnTo>
                  <a:lnTo>
                    <a:pt x="92" y="184"/>
                  </a:lnTo>
                  <a:lnTo>
                    <a:pt x="93" y="182"/>
                  </a:lnTo>
                  <a:lnTo>
                    <a:pt x="95" y="179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9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3" y="164"/>
                  </a:lnTo>
                  <a:lnTo>
                    <a:pt x="105" y="162"/>
                  </a:lnTo>
                  <a:lnTo>
                    <a:pt x="107" y="161"/>
                  </a:lnTo>
                  <a:lnTo>
                    <a:pt x="108" y="160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5" y="158"/>
                  </a:lnTo>
                  <a:lnTo>
                    <a:pt x="117" y="158"/>
                  </a:lnTo>
                  <a:lnTo>
                    <a:pt x="118" y="160"/>
                  </a:lnTo>
                  <a:lnTo>
                    <a:pt x="118" y="161"/>
                  </a:lnTo>
                  <a:lnTo>
                    <a:pt x="119" y="162"/>
                  </a:lnTo>
                  <a:lnTo>
                    <a:pt x="119" y="163"/>
                  </a:lnTo>
                  <a:lnTo>
                    <a:pt x="120" y="164"/>
                  </a:lnTo>
                  <a:lnTo>
                    <a:pt x="120" y="167"/>
                  </a:lnTo>
                  <a:lnTo>
                    <a:pt x="121" y="168"/>
                  </a:lnTo>
                  <a:lnTo>
                    <a:pt x="121" y="169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9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2" y="189"/>
                  </a:lnTo>
                  <a:lnTo>
                    <a:pt x="122" y="191"/>
                  </a:lnTo>
                  <a:lnTo>
                    <a:pt x="121" y="192"/>
                  </a:lnTo>
                  <a:lnTo>
                    <a:pt x="121" y="194"/>
                  </a:lnTo>
                  <a:lnTo>
                    <a:pt x="121" y="196"/>
                  </a:lnTo>
                  <a:lnTo>
                    <a:pt x="121" y="198"/>
                  </a:lnTo>
                  <a:lnTo>
                    <a:pt x="121" y="199"/>
                  </a:lnTo>
                  <a:lnTo>
                    <a:pt x="121" y="200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7" y="200"/>
                  </a:lnTo>
                  <a:lnTo>
                    <a:pt x="130" y="199"/>
                  </a:lnTo>
                  <a:lnTo>
                    <a:pt x="134" y="198"/>
                  </a:lnTo>
                  <a:lnTo>
                    <a:pt x="136" y="197"/>
                  </a:lnTo>
                  <a:lnTo>
                    <a:pt x="140" y="194"/>
                  </a:lnTo>
                  <a:lnTo>
                    <a:pt x="142" y="193"/>
                  </a:lnTo>
                  <a:lnTo>
                    <a:pt x="146" y="191"/>
                  </a:lnTo>
                  <a:lnTo>
                    <a:pt x="148" y="189"/>
                  </a:lnTo>
                  <a:lnTo>
                    <a:pt x="151" y="186"/>
                  </a:lnTo>
                  <a:lnTo>
                    <a:pt x="154" y="184"/>
                  </a:lnTo>
                  <a:lnTo>
                    <a:pt x="156" y="182"/>
                  </a:lnTo>
                  <a:lnTo>
                    <a:pt x="158" y="179"/>
                  </a:lnTo>
                  <a:lnTo>
                    <a:pt x="162" y="177"/>
                  </a:lnTo>
                  <a:lnTo>
                    <a:pt x="164" y="175"/>
                  </a:lnTo>
                  <a:lnTo>
                    <a:pt x="166" y="172"/>
                  </a:lnTo>
                  <a:lnTo>
                    <a:pt x="169" y="169"/>
                  </a:lnTo>
                  <a:lnTo>
                    <a:pt x="171" y="167"/>
                  </a:lnTo>
                  <a:lnTo>
                    <a:pt x="173" y="164"/>
                  </a:lnTo>
                  <a:lnTo>
                    <a:pt x="176" y="161"/>
                  </a:lnTo>
                  <a:lnTo>
                    <a:pt x="179" y="157"/>
                  </a:lnTo>
                  <a:lnTo>
                    <a:pt x="181" y="153"/>
                  </a:lnTo>
                  <a:lnTo>
                    <a:pt x="184" y="149"/>
                  </a:lnTo>
                  <a:lnTo>
                    <a:pt x="186" y="146"/>
                  </a:lnTo>
                  <a:lnTo>
                    <a:pt x="188" y="141"/>
                  </a:lnTo>
                  <a:lnTo>
                    <a:pt x="190" y="138"/>
                  </a:lnTo>
                  <a:lnTo>
                    <a:pt x="192" y="133"/>
                  </a:lnTo>
                  <a:lnTo>
                    <a:pt x="194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2" y="113"/>
                  </a:lnTo>
                  <a:lnTo>
                    <a:pt x="205" y="110"/>
                  </a:lnTo>
                  <a:lnTo>
                    <a:pt x="208" y="106"/>
                  </a:lnTo>
                  <a:lnTo>
                    <a:pt x="210" y="103"/>
                  </a:lnTo>
                  <a:lnTo>
                    <a:pt x="214" y="99"/>
                  </a:lnTo>
                  <a:lnTo>
                    <a:pt x="216" y="96"/>
                  </a:lnTo>
                  <a:lnTo>
                    <a:pt x="220" y="94"/>
                  </a:lnTo>
                  <a:lnTo>
                    <a:pt x="222" y="91"/>
                  </a:lnTo>
                  <a:lnTo>
                    <a:pt x="225" y="90"/>
                  </a:lnTo>
                  <a:lnTo>
                    <a:pt x="229" y="88"/>
                  </a:lnTo>
                  <a:lnTo>
                    <a:pt x="232" y="87"/>
                  </a:lnTo>
                  <a:lnTo>
                    <a:pt x="236" y="84"/>
                  </a:lnTo>
                  <a:lnTo>
                    <a:pt x="239" y="83"/>
                  </a:lnTo>
                  <a:lnTo>
                    <a:pt x="243" y="82"/>
                  </a:lnTo>
                  <a:lnTo>
                    <a:pt x="246" y="81"/>
                  </a:lnTo>
                  <a:lnTo>
                    <a:pt x="250" y="80"/>
                  </a:lnTo>
                  <a:lnTo>
                    <a:pt x="253" y="79"/>
                  </a:lnTo>
                  <a:lnTo>
                    <a:pt x="257" y="77"/>
                  </a:lnTo>
                  <a:lnTo>
                    <a:pt x="260" y="77"/>
                  </a:lnTo>
                  <a:lnTo>
                    <a:pt x="264" y="76"/>
                  </a:lnTo>
                  <a:lnTo>
                    <a:pt x="268" y="75"/>
                  </a:lnTo>
                  <a:lnTo>
                    <a:pt x="272" y="74"/>
                  </a:lnTo>
                  <a:lnTo>
                    <a:pt x="275" y="73"/>
                  </a:lnTo>
                  <a:lnTo>
                    <a:pt x="279" y="72"/>
                  </a:lnTo>
                  <a:lnTo>
                    <a:pt x="282" y="70"/>
                  </a:lnTo>
                  <a:lnTo>
                    <a:pt x="286" y="69"/>
                  </a:lnTo>
                  <a:lnTo>
                    <a:pt x="290" y="68"/>
                  </a:lnTo>
                  <a:lnTo>
                    <a:pt x="294" y="67"/>
                  </a:lnTo>
                  <a:lnTo>
                    <a:pt x="298" y="66"/>
                  </a:lnTo>
                  <a:lnTo>
                    <a:pt x="303" y="65"/>
                  </a:lnTo>
                  <a:lnTo>
                    <a:pt x="306" y="65"/>
                  </a:lnTo>
                  <a:lnTo>
                    <a:pt x="311" y="63"/>
                  </a:lnTo>
                  <a:lnTo>
                    <a:pt x="315" y="62"/>
                  </a:lnTo>
                  <a:lnTo>
                    <a:pt x="319" y="61"/>
                  </a:lnTo>
                  <a:lnTo>
                    <a:pt x="323" y="60"/>
                  </a:lnTo>
                  <a:lnTo>
                    <a:pt x="326" y="59"/>
                  </a:lnTo>
                  <a:lnTo>
                    <a:pt x="331" y="58"/>
                  </a:lnTo>
                  <a:lnTo>
                    <a:pt x="334" y="55"/>
                  </a:lnTo>
                  <a:lnTo>
                    <a:pt x="338" y="54"/>
                  </a:lnTo>
                  <a:lnTo>
                    <a:pt x="340" y="52"/>
                  </a:lnTo>
                  <a:lnTo>
                    <a:pt x="344" y="50"/>
                  </a:lnTo>
                  <a:lnTo>
                    <a:pt x="347" y="46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9" y="40"/>
                  </a:lnTo>
                  <a:lnTo>
                    <a:pt x="349" y="39"/>
                  </a:lnTo>
                  <a:lnTo>
                    <a:pt x="349" y="37"/>
                  </a:lnTo>
                  <a:lnTo>
                    <a:pt x="349" y="33"/>
                  </a:lnTo>
                  <a:lnTo>
                    <a:pt x="349" y="31"/>
                  </a:lnTo>
                  <a:lnTo>
                    <a:pt x="348" y="29"/>
                  </a:lnTo>
                  <a:lnTo>
                    <a:pt x="348" y="26"/>
                  </a:lnTo>
                  <a:lnTo>
                    <a:pt x="347" y="24"/>
                  </a:lnTo>
                  <a:lnTo>
                    <a:pt x="346" y="22"/>
                  </a:lnTo>
                  <a:lnTo>
                    <a:pt x="345" y="19"/>
                  </a:lnTo>
                  <a:lnTo>
                    <a:pt x="342" y="17"/>
                  </a:lnTo>
                  <a:lnTo>
                    <a:pt x="341" y="16"/>
                  </a:lnTo>
                  <a:lnTo>
                    <a:pt x="340" y="14"/>
                  </a:lnTo>
                  <a:lnTo>
                    <a:pt x="338" y="12"/>
                  </a:lnTo>
                  <a:lnTo>
                    <a:pt x="335" y="10"/>
                  </a:lnTo>
                  <a:lnTo>
                    <a:pt x="334" y="9"/>
                  </a:lnTo>
                  <a:lnTo>
                    <a:pt x="331" y="8"/>
                  </a:lnTo>
                  <a:lnTo>
                    <a:pt x="328" y="7"/>
                  </a:lnTo>
                  <a:lnTo>
                    <a:pt x="325" y="6"/>
                  </a:lnTo>
                  <a:lnTo>
                    <a:pt x="323" y="6"/>
                  </a:lnTo>
                  <a:lnTo>
                    <a:pt x="319" y="6"/>
                  </a:lnTo>
                  <a:lnTo>
                    <a:pt x="317" y="4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6"/>
                  </a:lnTo>
                  <a:lnTo>
                    <a:pt x="301" y="6"/>
                  </a:lnTo>
                  <a:lnTo>
                    <a:pt x="297" y="7"/>
                  </a:lnTo>
                  <a:lnTo>
                    <a:pt x="294" y="7"/>
                  </a:lnTo>
                  <a:lnTo>
                    <a:pt x="291" y="7"/>
                  </a:lnTo>
                  <a:lnTo>
                    <a:pt x="288" y="8"/>
                  </a:lnTo>
                  <a:lnTo>
                    <a:pt x="284" y="8"/>
                  </a:lnTo>
                  <a:lnTo>
                    <a:pt x="281" y="9"/>
                  </a:lnTo>
                  <a:lnTo>
                    <a:pt x="279" y="9"/>
                  </a:lnTo>
                  <a:lnTo>
                    <a:pt x="276" y="10"/>
                  </a:lnTo>
                  <a:lnTo>
                    <a:pt x="275" y="10"/>
                  </a:lnTo>
                  <a:lnTo>
                    <a:pt x="273" y="10"/>
                  </a:lnTo>
                  <a:lnTo>
                    <a:pt x="272" y="11"/>
                  </a:lnTo>
                  <a:lnTo>
                    <a:pt x="269" y="11"/>
                  </a:lnTo>
                  <a:lnTo>
                    <a:pt x="268" y="12"/>
                  </a:lnTo>
                  <a:lnTo>
                    <a:pt x="266" y="14"/>
                  </a:lnTo>
                  <a:lnTo>
                    <a:pt x="265" y="14"/>
                  </a:lnTo>
                  <a:lnTo>
                    <a:pt x="262" y="15"/>
                  </a:lnTo>
                  <a:lnTo>
                    <a:pt x="261" y="16"/>
                  </a:lnTo>
                  <a:lnTo>
                    <a:pt x="259" y="16"/>
                  </a:lnTo>
                  <a:lnTo>
                    <a:pt x="258" y="17"/>
                  </a:lnTo>
                  <a:lnTo>
                    <a:pt x="256" y="18"/>
                  </a:lnTo>
                  <a:lnTo>
                    <a:pt x="254" y="18"/>
                  </a:lnTo>
                  <a:lnTo>
                    <a:pt x="252" y="19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47" y="22"/>
                  </a:lnTo>
                  <a:lnTo>
                    <a:pt x="246" y="22"/>
                  </a:lnTo>
                  <a:lnTo>
                    <a:pt x="245" y="23"/>
                  </a:lnTo>
                  <a:lnTo>
                    <a:pt x="244" y="23"/>
                  </a:lnTo>
                  <a:lnTo>
                    <a:pt x="243" y="24"/>
                  </a:lnTo>
                  <a:lnTo>
                    <a:pt x="242" y="25"/>
                  </a:lnTo>
                  <a:lnTo>
                    <a:pt x="240" y="25"/>
                  </a:lnTo>
                  <a:lnTo>
                    <a:pt x="239" y="26"/>
                  </a:lnTo>
                  <a:lnTo>
                    <a:pt x="238" y="26"/>
                  </a:lnTo>
                  <a:lnTo>
                    <a:pt x="237" y="28"/>
                  </a:lnTo>
                  <a:lnTo>
                    <a:pt x="236" y="28"/>
                  </a:lnTo>
                  <a:lnTo>
                    <a:pt x="235" y="29"/>
                  </a:lnTo>
                  <a:lnTo>
                    <a:pt x="234" y="29"/>
                  </a:lnTo>
                  <a:lnTo>
                    <a:pt x="232" y="29"/>
                  </a:lnTo>
                  <a:lnTo>
                    <a:pt x="231" y="29"/>
                  </a:lnTo>
                  <a:lnTo>
                    <a:pt x="230" y="29"/>
                  </a:lnTo>
                  <a:lnTo>
                    <a:pt x="229" y="28"/>
                  </a:lnTo>
                  <a:lnTo>
                    <a:pt x="228" y="28"/>
                  </a:lnTo>
                  <a:lnTo>
                    <a:pt x="227" y="26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4" y="22"/>
                  </a:lnTo>
                  <a:lnTo>
                    <a:pt x="224" y="21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3" y="16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1"/>
                  </a:lnTo>
                  <a:lnTo>
                    <a:pt x="221" y="9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18" y="6"/>
                  </a:lnTo>
                  <a:lnTo>
                    <a:pt x="217" y="4"/>
                  </a:lnTo>
                  <a:lnTo>
                    <a:pt x="216" y="3"/>
                  </a:lnTo>
                  <a:lnTo>
                    <a:pt x="215" y="2"/>
                  </a:lnTo>
                  <a:lnTo>
                    <a:pt x="214" y="2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1"/>
                  </a:lnTo>
                  <a:lnTo>
                    <a:pt x="208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0" y="0"/>
                  </a:lnTo>
                  <a:lnTo>
                    <a:pt x="199" y="0"/>
                  </a:lnTo>
                  <a:lnTo>
                    <a:pt x="196" y="1"/>
                  </a:lnTo>
                  <a:lnTo>
                    <a:pt x="195" y="1"/>
                  </a:lnTo>
                  <a:lnTo>
                    <a:pt x="194" y="2"/>
                  </a:lnTo>
                  <a:lnTo>
                    <a:pt x="193" y="2"/>
                  </a:lnTo>
                  <a:lnTo>
                    <a:pt x="192" y="3"/>
                  </a:lnTo>
                  <a:lnTo>
                    <a:pt x="186" y="8"/>
                  </a:lnTo>
                  <a:lnTo>
                    <a:pt x="179" y="12"/>
                  </a:lnTo>
                  <a:lnTo>
                    <a:pt x="173" y="17"/>
                  </a:lnTo>
                  <a:lnTo>
                    <a:pt x="168" y="22"/>
                  </a:lnTo>
                  <a:lnTo>
                    <a:pt x="161" y="26"/>
                  </a:lnTo>
                  <a:lnTo>
                    <a:pt x="155" y="32"/>
                  </a:lnTo>
                  <a:lnTo>
                    <a:pt x="149" y="37"/>
                  </a:lnTo>
                  <a:lnTo>
                    <a:pt x="143" y="43"/>
                  </a:lnTo>
                  <a:lnTo>
                    <a:pt x="137" y="47"/>
                  </a:lnTo>
                  <a:lnTo>
                    <a:pt x="132" y="53"/>
                  </a:lnTo>
                  <a:lnTo>
                    <a:pt x="126" y="58"/>
                  </a:lnTo>
                  <a:lnTo>
                    <a:pt x="120" y="63"/>
                  </a:lnTo>
                  <a:lnTo>
                    <a:pt x="114" y="68"/>
                  </a:lnTo>
                  <a:lnTo>
                    <a:pt x="108" y="74"/>
                  </a:lnTo>
                  <a:lnTo>
                    <a:pt x="104" y="80"/>
                  </a:lnTo>
                  <a:lnTo>
                    <a:pt x="98" y="85"/>
                  </a:lnTo>
                  <a:lnTo>
                    <a:pt x="92" y="90"/>
                  </a:lnTo>
                  <a:lnTo>
                    <a:pt x="86" y="96"/>
                  </a:lnTo>
                  <a:lnTo>
                    <a:pt x="82" y="101"/>
                  </a:lnTo>
                  <a:lnTo>
                    <a:pt x="78" y="105"/>
                  </a:lnTo>
                  <a:lnTo>
                    <a:pt x="74" y="110"/>
                  </a:lnTo>
                  <a:lnTo>
                    <a:pt x="69" y="114"/>
                  </a:lnTo>
                  <a:lnTo>
                    <a:pt x="64" y="119"/>
                  </a:lnTo>
                  <a:lnTo>
                    <a:pt x="61" y="124"/>
                  </a:lnTo>
                  <a:lnTo>
                    <a:pt x="56" y="128"/>
                  </a:lnTo>
                  <a:lnTo>
                    <a:pt x="53" y="133"/>
                  </a:lnTo>
                  <a:lnTo>
                    <a:pt x="48" y="139"/>
                  </a:lnTo>
                  <a:lnTo>
                    <a:pt x="45" y="143"/>
                  </a:lnTo>
                  <a:lnTo>
                    <a:pt x="40" y="148"/>
                  </a:lnTo>
                  <a:lnTo>
                    <a:pt x="37" y="153"/>
                  </a:lnTo>
                  <a:lnTo>
                    <a:pt x="32" y="158"/>
                  </a:lnTo>
                  <a:lnTo>
                    <a:pt x="29" y="163"/>
                  </a:lnTo>
                  <a:lnTo>
                    <a:pt x="24" y="168"/>
                  </a:lnTo>
                  <a:lnTo>
                    <a:pt x="20" y="172"/>
                  </a:lnTo>
                  <a:lnTo>
                    <a:pt x="17" y="178"/>
                  </a:lnTo>
                  <a:lnTo>
                    <a:pt x="12" y="183"/>
                  </a:lnTo>
                  <a:lnTo>
                    <a:pt x="11" y="184"/>
                  </a:lnTo>
                  <a:lnTo>
                    <a:pt x="10" y="185"/>
                  </a:lnTo>
                  <a:lnTo>
                    <a:pt x="9" y="186"/>
                  </a:lnTo>
                  <a:lnTo>
                    <a:pt x="8" y="187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5" y="190"/>
                  </a:lnTo>
                  <a:lnTo>
                    <a:pt x="4" y="191"/>
                  </a:lnTo>
                  <a:lnTo>
                    <a:pt x="3" y="192"/>
                  </a:lnTo>
                  <a:lnTo>
                    <a:pt x="3" y="193"/>
                  </a:lnTo>
                  <a:lnTo>
                    <a:pt x="2" y="194"/>
                  </a:lnTo>
                  <a:lnTo>
                    <a:pt x="2" y="196"/>
                  </a:lnTo>
                  <a:lnTo>
                    <a:pt x="1" y="197"/>
                  </a:lnTo>
                  <a:lnTo>
                    <a:pt x="1" y="198"/>
                  </a:lnTo>
                  <a:lnTo>
                    <a:pt x="1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1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4" y="199"/>
                  </a:lnTo>
                  <a:lnTo>
                    <a:pt x="5" y="199"/>
                  </a:lnTo>
                  <a:lnTo>
                    <a:pt x="7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1" y="194"/>
                  </a:lnTo>
                  <a:lnTo>
                    <a:pt x="12" y="196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22"/>
            <p:cNvSpPr>
              <a:spLocks/>
            </p:cNvSpPr>
            <p:nvPr/>
          </p:nvSpPr>
          <p:spPr bwMode="auto">
            <a:xfrm>
              <a:off x="2498" y="1241"/>
              <a:ext cx="39" cy="66"/>
            </a:xfrm>
            <a:custGeom>
              <a:avLst/>
              <a:gdLst>
                <a:gd name="T0" fmla="*/ 56 w 118"/>
                <a:gd name="T1" fmla="*/ 5 h 199"/>
                <a:gd name="T2" fmla="*/ 66 w 118"/>
                <a:gd name="T3" fmla="*/ 12 h 199"/>
                <a:gd name="T4" fmla="*/ 75 w 118"/>
                <a:gd name="T5" fmla="*/ 22 h 199"/>
                <a:gd name="T6" fmla="*/ 82 w 118"/>
                <a:gd name="T7" fmla="*/ 31 h 199"/>
                <a:gd name="T8" fmla="*/ 89 w 118"/>
                <a:gd name="T9" fmla="*/ 41 h 199"/>
                <a:gd name="T10" fmla="*/ 95 w 118"/>
                <a:gd name="T11" fmla="*/ 52 h 199"/>
                <a:gd name="T12" fmla="*/ 99 w 118"/>
                <a:gd name="T13" fmla="*/ 62 h 199"/>
                <a:gd name="T14" fmla="*/ 105 w 118"/>
                <a:gd name="T15" fmla="*/ 78 h 199"/>
                <a:gd name="T16" fmla="*/ 111 w 118"/>
                <a:gd name="T17" fmla="*/ 96 h 199"/>
                <a:gd name="T18" fmla="*/ 114 w 118"/>
                <a:gd name="T19" fmla="*/ 113 h 199"/>
                <a:gd name="T20" fmla="*/ 117 w 118"/>
                <a:gd name="T21" fmla="*/ 129 h 199"/>
                <a:gd name="T22" fmla="*/ 118 w 118"/>
                <a:gd name="T23" fmla="*/ 147 h 199"/>
                <a:gd name="T24" fmla="*/ 116 w 118"/>
                <a:gd name="T25" fmla="*/ 163 h 199"/>
                <a:gd name="T26" fmla="*/ 111 w 118"/>
                <a:gd name="T27" fmla="*/ 177 h 199"/>
                <a:gd name="T28" fmla="*/ 105 w 118"/>
                <a:gd name="T29" fmla="*/ 185 h 199"/>
                <a:gd name="T30" fmla="*/ 97 w 118"/>
                <a:gd name="T31" fmla="*/ 191 h 199"/>
                <a:gd name="T32" fmla="*/ 87 w 118"/>
                <a:gd name="T33" fmla="*/ 194 h 199"/>
                <a:gd name="T34" fmla="*/ 76 w 118"/>
                <a:gd name="T35" fmla="*/ 197 h 199"/>
                <a:gd name="T36" fmla="*/ 65 w 118"/>
                <a:gd name="T37" fmla="*/ 198 h 199"/>
                <a:gd name="T38" fmla="*/ 54 w 118"/>
                <a:gd name="T39" fmla="*/ 199 h 199"/>
                <a:gd name="T40" fmla="*/ 47 w 118"/>
                <a:gd name="T41" fmla="*/ 199 h 199"/>
                <a:gd name="T42" fmla="*/ 44 w 118"/>
                <a:gd name="T43" fmla="*/ 195 h 199"/>
                <a:gd name="T44" fmla="*/ 41 w 118"/>
                <a:gd name="T45" fmla="*/ 192 h 199"/>
                <a:gd name="T46" fmla="*/ 39 w 118"/>
                <a:gd name="T47" fmla="*/ 187 h 199"/>
                <a:gd name="T48" fmla="*/ 38 w 118"/>
                <a:gd name="T49" fmla="*/ 182 h 199"/>
                <a:gd name="T50" fmla="*/ 38 w 118"/>
                <a:gd name="T51" fmla="*/ 177 h 199"/>
                <a:gd name="T52" fmla="*/ 38 w 118"/>
                <a:gd name="T53" fmla="*/ 170 h 199"/>
                <a:gd name="T54" fmla="*/ 39 w 118"/>
                <a:gd name="T55" fmla="*/ 160 h 199"/>
                <a:gd name="T56" fmla="*/ 41 w 118"/>
                <a:gd name="T57" fmla="*/ 148 h 199"/>
                <a:gd name="T58" fmla="*/ 44 w 118"/>
                <a:gd name="T59" fmla="*/ 138 h 199"/>
                <a:gd name="T60" fmla="*/ 47 w 118"/>
                <a:gd name="T61" fmla="*/ 126 h 199"/>
                <a:gd name="T62" fmla="*/ 48 w 118"/>
                <a:gd name="T63" fmla="*/ 114 h 199"/>
                <a:gd name="T64" fmla="*/ 51 w 118"/>
                <a:gd name="T65" fmla="*/ 104 h 199"/>
                <a:gd name="T66" fmla="*/ 50 w 118"/>
                <a:gd name="T67" fmla="*/ 97 h 199"/>
                <a:gd name="T68" fmla="*/ 50 w 118"/>
                <a:gd name="T69" fmla="*/ 92 h 199"/>
                <a:gd name="T70" fmla="*/ 48 w 118"/>
                <a:gd name="T71" fmla="*/ 89 h 199"/>
                <a:gd name="T72" fmla="*/ 46 w 118"/>
                <a:gd name="T73" fmla="*/ 84 h 199"/>
                <a:gd name="T74" fmla="*/ 44 w 118"/>
                <a:gd name="T75" fmla="*/ 81 h 199"/>
                <a:gd name="T76" fmla="*/ 41 w 118"/>
                <a:gd name="T77" fmla="*/ 77 h 199"/>
                <a:gd name="T78" fmla="*/ 38 w 118"/>
                <a:gd name="T79" fmla="*/ 75 h 199"/>
                <a:gd name="T80" fmla="*/ 32 w 118"/>
                <a:gd name="T81" fmla="*/ 74 h 199"/>
                <a:gd name="T82" fmla="*/ 25 w 118"/>
                <a:gd name="T83" fmla="*/ 75 h 199"/>
                <a:gd name="T84" fmla="*/ 18 w 118"/>
                <a:gd name="T85" fmla="*/ 77 h 199"/>
                <a:gd name="T86" fmla="*/ 12 w 118"/>
                <a:gd name="T87" fmla="*/ 78 h 199"/>
                <a:gd name="T88" fmla="*/ 7 w 118"/>
                <a:gd name="T89" fmla="*/ 80 h 199"/>
                <a:gd name="T90" fmla="*/ 2 w 118"/>
                <a:gd name="T91" fmla="*/ 77 h 199"/>
                <a:gd name="T92" fmla="*/ 0 w 118"/>
                <a:gd name="T93" fmla="*/ 73 h 199"/>
                <a:gd name="T94" fmla="*/ 1 w 118"/>
                <a:gd name="T95" fmla="*/ 65 h 199"/>
                <a:gd name="T96" fmla="*/ 3 w 118"/>
                <a:gd name="T97" fmla="*/ 56 h 199"/>
                <a:gd name="T98" fmla="*/ 8 w 118"/>
                <a:gd name="T99" fmla="*/ 50 h 199"/>
                <a:gd name="T100" fmla="*/ 12 w 118"/>
                <a:gd name="T101" fmla="*/ 43 h 199"/>
                <a:gd name="T102" fmla="*/ 18 w 118"/>
                <a:gd name="T103" fmla="*/ 34 h 199"/>
                <a:gd name="T104" fmla="*/ 24 w 118"/>
                <a:gd name="T105" fmla="*/ 28 h 199"/>
                <a:gd name="T106" fmla="*/ 28 w 118"/>
                <a:gd name="T107" fmla="*/ 23 h 199"/>
                <a:gd name="T108" fmla="*/ 31 w 118"/>
                <a:gd name="T109" fmla="*/ 17 h 199"/>
                <a:gd name="T110" fmla="*/ 34 w 118"/>
                <a:gd name="T111" fmla="*/ 11 h 199"/>
                <a:gd name="T112" fmla="*/ 38 w 118"/>
                <a:gd name="T113" fmla="*/ 5 h 199"/>
                <a:gd name="T114" fmla="*/ 41 w 118"/>
                <a:gd name="T115" fmla="*/ 2 h 199"/>
                <a:gd name="T116" fmla="*/ 46 w 118"/>
                <a:gd name="T117" fmla="*/ 0 h 199"/>
                <a:gd name="T118" fmla="*/ 51 w 118"/>
                <a:gd name="T119" fmla="*/ 1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"/>
                <a:gd name="T181" fmla="*/ 0 h 199"/>
                <a:gd name="T182" fmla="*/ 118 w 118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" h="199">
                  <a:moveTo>
                    <a:pt x="51" y="1"/>
                  </a:moveTo>
                  <a:lnTo>
                    <a:pt x="53" y="3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0"/>
                  </a:lnTo>
                  <a:lnTo>
                    <a:pt x="66" y="12"/>
                  </a:lnTo>
                  <a:lnTo>
                    <a:pt x="69" y="16"/>
                  </a:lnTo>
                  <a:lnTo>
                    <a:pt x="72" y="18"/>
                  </a:lnTo>
                  <a:lnTo>
                    <a:pt x="75" y="22"/>
                  </a:lnTo>
                  <a:lnTo>
                    <a:pt x="77" y="25"/>
                  </a:lnTo>
                  <a:lnTo>
                    <a:pt x="80" y="28"/>
                  </a:lnTo>
                  <a:lnTo>
                    <a:pt x="82" y="31"/>
                  </a:lnTo>
                  <a:lnTo>
                    <a:pt x="85" y="34"/>
                  </a:lnTo>
                  <a:lnTo>
                    <a:pt x="88" y="38"/>
                  </a:lnTo>
                  <a:lnTo>
                    <a:pt x="89" y="41"/>
                  </a:lnTo>
                  <a:lnTo>
                    <a:pt x="91" y="45"/>
                  </a:lnTo>
                  <a:lnTo>
                    <a:pt x="94" y="48"/>
                  </a:lnTo>
                  <a:lnTo>
                    <a:pt x="95" y="52"/>
                  </a:lnTo>
                  <a:lnTo>
                    <a:pt x="97" y="55"/>
                  </a:lnTo>
                  <a:lnTo>
                    <a:pt x="98" y="59"/>
                  </a:lnTo>
                  <a:lnTo>
                    <a:pt x="99" y="62"/>
                  </a:lnTo>
                  <a:lnTo>
                    <a:pt x="102" y="68"/>
                  </a:lnTo>
                  <a:lnTo>
                    <a:pt x="104" y="74"/>
                  </a:lnTo>
                  <a:lnTo>
                    <a:pt x="105" y="78"/>
                  </a:lnTo>
                  <a:lnTo>
                    <a:pt x="107" y="84"/>
                  </a:lnTo>
                  <a:lnTo>
                    <a:pt x="109" y="90"/>
                  </a:lnTo>
                  <a:lnTo>
                    <a:pt x="111" y="96"/>
                  </a:lnTo>
                  <a:lnTo>
                    <a:pt x="112" y="102"/>
                  </a:lnTo>
                  <a:lnTo>
                    <a:pt x="113" y="107"/>
                  </a:lnTo>
                  <a:lnTo>
                    <a:pt x="114" y="113"/>
                  </a:lnTo>
                  <a:lnTo>
                    <a:pt x="116" y="119"/>
                  </a:lnTo>
                  <a:lnTo>
                    <a:pt x="117" y="124"/>
                  </a:lnTo>
                  <a:lnTo>
                    <a:pt x="117" y="129"/>
                  </a:lnTo>
                  <a:lnTo>
                    <a:pt x="118" y="135"/>
                  </a:lnTo>
                  <a:lnTo>
                    <a:pt x="118" y="141"/>
                  </a:lnTo>
                  <a:lnTo>
                    <a:pt x="118" y="147"/>
                  </a:lnTo>
                  <a:lnTo>
                    <a:pt x="117" y="153"/>
                  </a:lnTo>
                  <a:lnTo>
                    <a:pt x="117" y="158"/>
                  </a:lnTo>
                  <a:lnTo>
                    <a:pt x="116" y="163"/>
                  </a:lnTo>
                  <a:lnTo>
                    <a:pt x="114" y="169"/>
                  </a:lnTo>
                  <a:lnTo>
                    <a:pt x="112" y="175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7" y="183"/>
                  </a:lnTo>
                  <a:lnTo>
                    <a:pt x="105" y="185"/>
                  </a:lnTo>
                  <a:lnTo>
                    <a:pt x="103" y="187"/>
                  </a:lnTo>
                  <a:lnTo>
                    <a:pt x="99" y="189"/>
                  </a:lnTo>
                  <a:lnTo>
                    <a:pt x="97" y="191"/>
                  </a:lnTo>
                  <a:lnTo>
                    <a:pt x="94" y="192"/>
                  </a:lnTo>
                  <a:lnTo>
                    <a:pt x="90" y="193"/>
                  </a:lnTo>
                  <a:lnTo>
                    <a:pt x="87" y="194"/>
                  </a:lnTo>
                  <a:lnTo>
                    <a:pt x="83" y="195"/>
                  </a:lnTo>
                  <a:lnTo>
                    <a:pt x="80" y="197"/>
                  </a:lnTo>
                  <a:lnTo>
                    <a:pt x="76" y="197"/>
                  </a:lnTo>
                  <a:lnTo>
                    <a:pt x="72" y="198"/>
                  </a:lnTo>
                  <a:lnTo>
                    <a:pt x="68" y="198"/>
                  </a:lnTo>
                  <a:lnTo>
                    <a:pt x="65" y="198"/>
                  </a:lnTo>
                  <a:lnTo>
                    <a:pt x="61" y="199"/>
                  </a:lnTo>
                  <a:lnTo>
                    <a:pt x="58" y="199"/>
                  </a:lnTo>
                  <a:lnTo>
                    <a:pt x="54" y="199"/>
                  </a:lnTo>
                  <a:lnTo>
                    <a:pt x="51" y="199"/>
                  </a:lnTo>
                  <a:lnTo>
                    <a:pt x="48" y="199"/>
                  </a:lnTo>
                  <a:lnTo>
                    <a:pt x="47" y="199"/>
                  </a:lnTo>
                  <a:lnTo>
                    <a:pt x="46" y="198"/>
                  </a:lnTo>
                  <a:lnTo>
                    <a:pt x="45" y="197"/>
                  </a:lnTo>
                  <a:lnTo>
                    <a:pt x="44" y="195"/>
                  </a:lnTo>
                  <a:lnTo>
                    <a:pt x="43" y="194"/>
                  </a:lnTo>
                  <a:lnTo>
                    <a:pt x="41" y="193"/>
                  </a:lnTo>
                  <a:lnTo>
                    <a:pt x="41" y="192"/>
                  </a:lnTo>
                  <a:lnTo>
                    <a:pt x="40" y="190"/>
                  </a:lnTo>
                  <a:lnTo>
                    <a:pt x="40" y="189"/>
                  </a:lnTo>
                  <a:lnTo>
                    <a:pt x="39" y="187"/>
                  </a:lnTo>
                  <a:lnTo>
                    <a:pt x="39" y="185"/>
                  </a:lnTo>
                  <a:lnTo>
                    <a:pt x="39" y="184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8" y="177"/>
                  </a:lnTo>
                  <a:lnTo>
                    <a:pt x="38" y="176"/>
                  </a:lnTo>
                  <a:lnTo>
                    <a:pt x="38" y="175"/>
                  </a:lnTo>
                  <a:lnTo>
                    <a:pt x="38" y="170"/>
                  </a:lnTo>
                  <a:lnTo>
                    <a:pt x="38" y="167"/>
                  </a:lnTo>
                  <a:lnTo>
                    <a:pt x="39" y="163"/>
                  </a:lnTo>
                  <a:lnTo>
                    <a:pt x="39" y="160"/>
                  </a:lnTo>
                  <a:lnTo>
                    <a:pt x="40" y="155"/>
                  </a:lnTo>
                  <a:lnTo>
                    <a:pt x="40" y="151"/>
                  </a:lnTo>
                  <a:lnTo>
                    <a:pt x="41" y="148"/>
                  </a:lnTo>
                  <a:lnTo>
                    <a:pt x="43" y="145"/>
                  </a:lnTo>
                  <a:lnTo>
                    <a:pt x="43" y="141"/>
                  </a:lnTo>
                  <a:lnTo>
                    <a:pt x="44" y="138"/>
                  </a:lnTo>
                  <a:lnTo>
                    <a:pt x="45" y="133"/>
                  </a:lnTo>
                  <a:lnTo>
                    <a:pt x="46" y="129"/>
                  </a:lnTo>
                  <a:lnTo>
                    <a:pt x="47" y="126"/>
                  </a:lnTo>
                  <a:lnTo>
                    <a:pt x="47" y="123"/>
                  </a:lnTo>
                  <a:lnTo>
                    <a:pt x="48" y="119"/>
                  </a:lnTo>
                  <a:lnTo>
                    <a:pt x="48" y="114"/>
                  </a:lnTo>
                  <a:lnTo>
                    <a:pt x="50" y="111"/>
                  </a:lnTo>
                  <a:lnTo>
                    <a:pt x="50" y="107"/>
                  </a:lnTo>
                  <a:lnTo>
                    <a:pt x="51" y="104"/>
                  </a:lnTo>
                  <a:lnTo>
                    <a:pt x="51" y="99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0" y="92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6" y="83"/>
                  </a:lnTo>
                  <a:lnTo>
                    <a:pt x="45" y="82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1" y="77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8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1" y="76"/>
                  </a:lnTo>
                  <a:lnTo>
                    <a:pt x="18" y="77"/>
                  </a:lnTo>
                  <a:lnTo>
                    <a:pt x="16" y="77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4" y="80"/>
                  </a:lnTo>
                  <a:lnTo>
                    <a:pt x="3" y="78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1" y="62"/>
                  </a:lnTo>
                  <a:lnTo>
                    <a:pt x="2" y="60"/>
                  </a:lnTo>
                  <a:lnTo>
                    <a:pt x="3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5" y="40"/>
                  </a:lnTo>
                  <a:lnTo>
                    <a:pt x="17" y="37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6" y="9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1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23"/>
            <p:cNvSpPr>
              <a:spLocks/>
            </p:cNvSpPr>
            <p:nvPr/>
          </p:nvSpPr>
          <p:spPr bwMode="auto">
            <a:xfrm>
              <a:off x="609" y="2357"/>
              <a:ext cx="2317" cy="92"/>
            </a:xfrm>
            <a:custGeom>
              <a:avLst/>
              <a:gdLst>
                <a:gd name="T0" fmla="*/ 49 w 6953"/>
                <a:gd name="T1" fmla="*/ 269 h 274"/>
                <a:gd name="T2" fmla="*/ 121 w 6953"/>
                <a:gd name="T3" fmla="*/ 263 h 274"/>
                <a:gd name="T4" fmla="*/ 192 w 6953"/>
                <a:gd name="T5" fmla="*/ 259 h 274"/>
                <a:gd name="T6" fmla="*/ 264 w 6953"/>
                <a:gd name="T7" fmla="*/ 255 h 274"/>
                <a:gd name="T8" fmla="*/ 337 w 6953"/>
                <a:gd name="T9" fmla="*/ 252 h 274"/>
                <a:gd name="T10" fmla="*/ 409 w 6953"/>
                <a:gd name="T11" fmla="*/ 249 h 274"/>
                <a:gd name="T12" fmla="*/ 481 w 6953"/>
                <a:gd name="T13" fmla="*/ 248 h 274"/>
                <a:gd name="T14" fmla="*/ 754 w 6953"/>
                <a:gd name="T15" fmla="*/ 247 h 274"/>
                <a:gd name="T16" fmla="*/ 1027 w 6953"/>
                <a:gd name="T17" fmla="*/ 247 h 274"/>
                <a:gd name="T18" fmla="*/ 1299 w 6953"/>
                <a:gd name="T19" fmla="*/ 247 h 274"/>
                <a:gd name="T20" fmla="*/ 1573 w 6953"/>
                <a:gd name="T21" fmla="*/ 248 h 274"/>
                <a:gd name="T22" fmla="*/ 1845 w 6953"/>
                <a:gd name="T23" fmla="*/ 249 h 274"/>
                <a:gd name="T24" fmla="*/ 2118 w 6953"/>
                <a:gd name="T25" fmla="*/ 249 h 274"/>
                <a:gd name="T26" fmla="*/ 2358 w 6953"/>
                <a:gd name="T27" fmla="*/ 248 h 274"/>
                <a:gd name="T28" fmla="*/ 2530 w 6953"/>
                <a:gd name="T29" fmla="*/ 246 h 274"/>
                <a:gd name="T30" fmla="*/ 2704 w 6953"/>
                <a:gd name="T31" fmla="*/ 242 h 274"/>
                <a:gd name="T32" fmla="*/ 2876 w 6953"/>
                <a:gd name="T33" fmla="*/ 239 h 274"/>
                <a:gd name="T34" fmla="*/ 3050 w 6953"/>
                <a:gd name="T35" fmla="*/ 234 h 274"/>
                <a:gd name="T36" fmla="*/ 3222 w 6953"/>
                <a:gd name="T37" fmla="*/ 230 h 274"/>
                <a:gd name="T38" fmla="*/ 3396 w 6953"/>
                <a:gd name="T39" fmla="*/ 225 h 274"/>
                <a:gd name="T40" fmla="*/ 3536 w 6953"/>
                <a:gd name="T41" fmla="*/ 222 h 274"/>
                <a:gd name="T42" fmla="*/ 3660 w 6953"/>
                <a:gd name="T43" fmla="*/ 219 h 274"/>
                <a:gd name="T44" fmla="*/ 3785 w 6953"/>
                <a:gd name="T45" fmla="*/ 217 h 274"/>
                <a:gd name="T46" fmla="*/ 3909 w 6953"/>
                <a:gd name="T47" fmla="*/ 214 h 274"/>
                <a:gd name="T48" fmla="*/ 4034 w 6953"/>
                <a:gd name="T49" fmla="*/ 210 h 274"/>
                <a:gd name="T50" fmla="*/ 4158 w 6953"/>
                <a:gd name="T51" fmla="*/ 205 h 274"/>
                <a:gd name="T52" fmla="*/ 4282 w 6953"/>
                <a:gd name="T53" fmla="*/ 198 h 274"/>
                <a:gd name="T54" fmla="*/ 4414 w 6953"/>
                <a:gd name="T55" fmla="*/ 190 h 274"/>
                <a:gd name="T56" fmla="*/ 4546 w 6953"/>
                <a:gd name="T57" fmla="*/ 179 h 274"/>
                <a:gd name="T58" fmla="*/ 4678 w 6953"/>
                <a:gd name="T59" fmla="*/ 167 h 274"/>
                <a:gd name="T60" fmla="*/ 4809 w 6953"/>
                <a:gd name="T61" fmla="*/ 154 h 274"/>
                <a:gd name="T62" fmla="*/ 4941 w 6953"/>
                <a:gd name="T63" fmla="*/ 142 h 274"/>
                <a:gd name="T64" fmla="*/ 5073 w 6953"/>
                <a:gd name="T65" fmla="*/ 131 h 274"/>
                <a:gd name="T66" fmla="*/ 5201 w 6953"/>
                <a:gd name="T67" fmla="*/ 122 h 274"/>
                <a:gd name="T68" fmla="*/ 5322 w 6953"/>
                <a:gd name="T69" fmla="*/ 115 h 274"/>
                <a:gd name="T70" fmla="*/ 5442 w 6953"/>
                <a:gd name="T71" fmla="*/ 109 h 274"/>
                <a:gd name="T72" fmla="*/ 5562 w 6953"/>
                <a:gd name="T73" fmla="*/ 105 h 274"/>
                <a:gd name="T74" fmla="*/ 5683 w 6953"/>
                <a:gd name="T75" fmla="*/ 100 h 274"/>
                <a:gd name="T76" fmla="*/ 5803 w 6953"/>
                <a:gd name="T77" fmla="*/ 95 h 274"/>
                <a:gd name="T78" fmla="*/ 5925 w 6953"/>
                <a:gd name="T79" fmla="*/ 90 h 274"/>
                <a:gd name="T80" fmla="*/ 6034 w 6953"/>
                <a:gd name="T81" fmla="*/ 84 h 274"/>
                <a:gd name="T82" fmla="*/ 6138 w 6953"/>
                <a:gd name="T83" fmla="*/ 80 h 274"/>
                <a:gd name="T84" fmla="*/ 6242 w 6953"/>
                <a:gd name="T85" fmla="*/ 76 h 274"/>
                <a:gd name="T86" fmla="*/ 6346 w 6953"/>
                <a:gd name="T87" fmla="*/ 71 h 274"/>
                <a:gd name="T88" fmla="*/ 6449 w 6953"/>
                <a:gd name="T89" fmla="*/ 65 h 274"/>
                <a:gd name="T90" fmla="*/ 6553 w 6953"/>
                <a:gd name="T91" fmla="*/ 58 h 274"/>
                <a:gd name="T92" fmla="*/ 6658 w 6953"/>
                <a:gd name="T93" fmla="*/ 50 h 274"/>
                <a:gd name="T94" fmla="*/ 6702 w 6953"/>
                <a:gd name="T95" fmla="*/ 46 h 274"/>
                <a:gd name="T96" fmla="*/ 6747 w 6953"/>
                <a:gd name="T97" fmla="*/ 41 h 274"/>
                <a:gd name="T98" fmla="*/ 6791 w 6953"/>
                <a:gd name="T99" fmla="*/ 34 h 274"/>
                <a:gd name="T100" fmla="*/ 6836 w 6953"/>
                <a:gd name="T101" fmla="*/ 26 h 274"/>
                <a:gd name="T102" fmla="*/ 6880 w 6953"/>
                <a:gd name="T103" fmla="*/ 18 h 274"/>
                <a:gd name="T104" fmla="*/ 6924 w 6953"/>
                <a:gd name="T105" fmla="*/ 8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53"/>
                <a:gd name="T160" fmla="*/ 0 h 274"/>
                <a:gd name="T161" fmla="*/ 6953 w 6953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53" h="274">
                  <a:moveTo>
                    <a:pt x="0" y="274"/>
                  </a:moveTo>
                  <a:lnTo>
                    <a:pt x="24" y="271"/>
                  </a:lnTo>
                  <a:lnTo>
                    <a:pt x="49" y="269"/>
                  </a:lnTo>
                  <a:lnTo>
                    <a:pt x="72" y="267"/>
                  </a:lnTo>
                  <a:lnTo>
                    <a:pt x="96" y="266"/>
                  </a:lnTo>
                  <a:lnTo>
                    <a:pt x="121" y="263"/>
                  </a:lnTo>
                  <a:lnTo>
                    <a:pt x="145" y="262"/>
                  </a:lnTo>
                  <a:lnTo>
                    <a:pt x="168" y="260"/>
                  </a:lnTo>
                  <a:lnTo>
                    <a:pt x="192" y="259"/>
                  </a:lnTo>
                  <a:lnTo>
                    <a:pt x="217" y="258"/>
                  </a:lnTo>
                  <a:lnTo>
                    <a:pt x="241" y="256"/>
                  </a:lnTo>
                  <a:lnTo>
                    <a:pt x="264" y="255"/>
                  </a:lnTo>
                  <a:lnTo>
                    <a:pt x="288" y="254"/>
                  </a:lnTo>
                  <a:lnTo>
                    <a:pt x="313" y="253"/>
                  </a:lnTo>
                  <a:lnTo>
                    <a:pt x="337" y="252"/>
                  </a:lnTo>
                  <a:lnTo>
                    <a:pt x="361" y="251"/>
                  </a:lnTo>
                  <a:lnTo>
                    <a:pt x="385" y="251"/>
                  </a:lnTo>
                  <a:lnTo>
                    <a:pt x="409" y="249"/>
                  </a:lnTo>
                  <a:lnTo>
                    <a:pt x="433" y="249"/>
                  </a:lnTo>
                  <a:lnTo>
                    <a:pt x="458" y="248"/>
                  </a:lnTo>
                  <a:lnTo>
                    <a:pt x="481" y="248"/>
                  </a:lnTo>
                  <a:lnTo>
                    <a:pt x="572" y="247"/>
                  </a:lnTo>
                  <a:lnTo>
                    <a:pt x="664" y="247"/>
                  </a:lnTo>
                  <a:lnTo>
                    <a:pt x="754" y="247"/>
                  </a:lnTo>
                  <a:lnTo>
                    <a:pt x="845" y="246"/>
                  </a:lnTo>
                  <a:lnTo>
                    <a:pt x="936" y="246"/>
                  </a:lnTo>
                  <a:lnTo>
                    <a:pt x="1027" y="247"/>
                  </a:lnTo>
                  <a:lnTo>
                    <a:pt x="1117" y="247"/>
                  </a:lnTo>
                  <a:lnTo>
                    <a:pt x="1209" y="247"/>
                  </a:lnTo>
                  <a:lnTo>
                    <a:pt x="1299" y="247"/>
                  </a:lnTo>
                  <a:lnTo>
                    <a:pt x="1391" y="248"/>
                  </a:lnTo>
                  <a:lnTo>
                    <a:pt x="1481" y="248"/>
                  </a:lnTo>
                  <a:lnTo>
                    <a:pt x="1573" y="248"/>
                  </a:lnTo>
                  <a:lnTo>
                    <a:pt x="1663" y="249"/>
                  </a:lnTo>
                  <a:lnTo>
                    <a:pt x="1754" y="249"/>
                  </a:lnTo>
                  <a:lnTo>
                    <a:pt x="1845" y="249"/>
                  </a:lnTo>
                  <a:lnTo>
                    <a:pt x="1936" y="249"/>
                  </a:lnTo>
                  <a:lnTo>
                    <a:pt x="2028" y="249"/>
                  </a:lnTo>
                  <a:lnTo>
                    <a:pt x="2118" y="249"/>
                  </a:lnTo>
                  <a:lnTo>
                    <a:pt x="2209" y="249"/>
                  </a:lnTo>
                  <a:lnTo>
                    <a:pt x="2300" y="248"/>
                  </a:lnTo>
                  <a:lnTo>
                    <a:pt x="2358" y="248"/>
                  </a:lnTo>
                  <a:lnTo>
                    <a:pt x="2415" y="247"/>
                  </a:lnTo>
                  <a:lnTo>
                    <a:pt x="2473" y="246"/>
                  </a:lnTo>
                  <a:lnTo>
                    <a:pt x="2530" y="246"/>
                  </a:lnTo>
                  <a:lnTo>
                    <a:pt x="2588" y="245"/>
                  </a:lnTo>
                  <a:lnTo>
                    <a:pt x="2646" y="244"/>
                  </a:lnTo>
                  <a:lnTo>
                    <a:pt x="2704" y="242"/>
                  </a:lnTo>
                  <a:lnTo>
                    <a:pt x="2762" y="241"/>
                  </a:lnTo>
                  <a:lnTo>
                    <a:pt x="2818" y="240"/>
                  </a:lnTo>
                  <a:lnTo>
                    <a:pt x="2876" y="239"/>
                  </a:lnTo>
                  <a:lnTo>
                    <a:pt x="2934" y="237"/>
                  </a:lnTo>
                  <a:lnTo>
                    <a:pt x="2992" y="236"/>
                  </a:lnTo>
                  <a:lnTo>
                    <a:pt x="3050" y="234"/>
                  </a:lnTo>
                  <a:lnTo>
                    <a:pt x="3108" y="233"/>
                  </a:lnTo>
                  <a:lnTo>
                    <a:pt x="3165" y="231"/>
                  </a:lnTo>
                  <a:lnTo>
                    <a:pt x="3222" y="230"/>
                  </a:lnTo>
                  <a:lnTo>
                    <a:pt x="3280" y="229"/>
                  </a:lnTo>
                  <a:lnTo>
                    <a:pt x="3338" y="226"/>
                  </a:lnTo>
                  <a:lnTo>
                    <a:pt x="3396" y="225"/>
                  </a:lnTo>
                  <a:lnTo>
                    <a:pt x="3453" y="224"/>
                  </a:lnTo>
                  <a:lnTo>
                    <a:pt x="3494" y="223"/>
                  </a:lnTo>
                  <a:lnTo>
                    <a:pt x="3536" y="222"/>
                  </a:lnTo>
                  <a:lnTo>
                    <a:pt x="3578" y="220"/>
                  </a:lnTo>
                  <a:lnTo>
                    <a:pt x="3620" y="220"/>
                  </a:lnTo>
                  <a:lnTo>
                    <a:pt x="3660" y="219"/>
                  </a:lnTo>
                  <a:lnTo>
                    <a:pt x="3702" y="218"/>
                  </a:lnTo>
                  <a:lnTo>
                    <a:pt x="3743" y="217"/>
                  </a:lnTo>
                  <a:lnTo>
                    <a:pt x="3785" y="217"/>
                  </a:lnTo>
                  <a:lnTo>
                    <a:pt x="3827" y="216"/>
                  </a:lnTo>
                  <a:lnTo>
                    <a:pt x="3867" y="215"/>
                  </a:lnTo>
                  <a:lnTo>
                    <a:pt x="3909" y="214"/>
                  </a:lnTo>
                  <a:lnTo>
                    <a:pt x="3951" y="212"/>
                  </a:lnTo>
                  <a:lnTo>
                    <a:pt x="3992" y="211"/>
                  </a:lnTo>
                  <a:lnTo>
                    <a:pt x="4034" y="210"/>
                  </a:lnTo>
                  <a:lnTo>
                    <a:pt x="4075" y="209"/>
                  </a:lnTo>
                  <a:lnTo>
                    <a:pt x="4116" y="207"/>
                  </a:lnTo>
                  <a:lnTo>
                    <a:pt x="4158" y="205"/>
                  </a:lnTo>
                  <a:lnTo>
                    <a:pt x="4200" y="203"/>
                  </a:lnTo>
                  <a:lnTo>
                    <a:pt x="4241" y="201"/>
                  </a:lnTo>
                  <a:lnTo>
                    <a:pt x="4282" y="198"/>
                  </a:lnTo>
                  <a:lnTo>
                    <a:pt x="4326" y="196"/>
                  </a:lnTo>
                  <a:lnTo>
                    <a:pt x="4370" y="194"/>
                  </a:lnTo>
                  <a:lnTo>
                    <a:pt x="4414" y="190"/>
                  </a:lnTo>
                  <a:lnTo>
                    <a:pt x="4458" y="187"/>
                  </a:lnTo>
                  <a:lnTo>
                    <a:pt x="4502" y="183"/>
                  </a:lnTo>
                  <a:lnTo>
                    <a:pt x="4546" y="179"/>
                  </a:lnTo>
                  <a:lnTo>
                    <a:pt x="4590" y="175"/>
                  </a:lnTo>
                  <a:lnTo>
                    <a:pt x="4634" y="171"/>
                  </a:lnTo>
                  <a:lnTo>
                    <a:pt x="4678" y="167"/>
                  </a:lnTo>
                  <a:lnTo>
                    <a:pt x="4722" y="163"/>
                  </a:lnTo>
                  <a:lnTo>
                    <a:pt x="4766" y="159"/>
                  </a:lnTo>
                  <a:lnTo>
                    <a:pt x="4809" y="154"/>
                  </a:lnTo>
                  <a:lnTo>
                    <a:pt x="4853" y="150"/>
                  </a:lnTo>
                  <a:lnTo>
                    <a:pt x="4897" y="146"/>
                  </a:lnTo>
                  <a:lnTo>
                    <a:pt x="4941" y="142"/>
                  </a:lnTo>
                  <a:lnTo>
                    <a:pt x="4985" y="138"/>
                  </a:lnTo>
                  <a:lnTo>
                    <a:pt x="5029" y="135"/>
                  </a:lnTo>
                  <a:lnTo>
                    <a:pt x="5073" y="131"/>
                  </a:lnTo>
                  <a:lnTo>
                    <a:pt x="5117" y="128"/>
                  </a:lnTo>
                  <a:lnTo>
                    <a:pt x="5161" y="124"/>
                  </a:lnTo>
                  <a:lnTo>
                    <a:pt x="5201" y="122"/>
                  </a:lnTo>
                  <a:lnTo>
                    <a:pt x="5241" y="120"/>
                  </a:lnTo>
                  <a:lnTo>
                    <a:pt x="5281" y="117"/>
                  </a:lnTo>
                  <a:lnTo>
                    <a:pt x="5322" y="115"/>
                  </a:lnTo>
                  <a:lnTo>
                    <a:pt x="5361" y="113"/>
                  </a:lnTo>
                  <a:lnTo>
                    <a:pt x="5401" y="112"/>
                  </a:lnTo>
                  <a:lnTo>
                    <a:pt x="5442" y="109"/>
                  </a:lnTo>
                  <a:lnTo>
                    <a:pt x="5482" y="108"/>
                  </a:lnTo>
                  <a:lnTo>
                    <a:pt x="5522" y="106"/>
                  </a:lnTo>
                  <a:lnTo>
                    <a:pt x="5562" y="105"/>
                  </a:lnTo>
                  <a:lnTo>
                    <a:pt x="5603" y="102"/>
                  </a:lnTo>
                  <a:lnTo>
                    <a:pt x="5643" y="101"/>
                  </a:lnTo>
                  <a:lnTo>
                    <a:pt x="5683" y="100"/>
                  </a:lnTo>
                  <a:lnTo>
                    <a:pt x="5723" y="98"/>
                  </a:lnTo>
                  <a:lnTo>
                    <a:pt x="5764" y="96"/>
                  </a:lnTo>
                  <a:lnTo>
                    <a:pt x="5803" y="95"/>
                  </a:lnTo>
                  <a:lnTo>
                    <a:pt x="5844" y="93"/>
                  </a:lnTo>
                  <a:lnTo>
                    <a:pt x="5884" y="92"/>
                  </a:lnTo>
                  <a:lnTo>
                    <a:pt x="5925" y="90"/>
                  </a:lnTo>
                  <a:lnTo>
                    <a:pt x="5964" y="87"/>
                  </a:lnTo>
                  <a:lnTo>
                    <a:pt x="5999" y="86"/>
                  </a:lnTo>
                  <a:lnTo>
                    <a:pt x="6034" y="84"/>
                  </a:lnTo>
                  <a:lnTo>
                    <a:pt x="6068" y="83"/>
                  </a:lnTo>
                  <a:lnTo>
                    <a:pt x="6103" y="81"/>
                  </a:lnTo>
                  <a:lnTo>
                    <a:pt x="6138" y="80"/>
                  </a:lnTo>
                  <a:lnTo>
                    <a:pt x="6173" y="78"/>
                  </a:lnTo>
                  <a:lnTo>
                    <a:pt x="6207" y="77"/>
                  </a:lnTo>
                  <a:lnTo>
                    <a:pt x="6242" y="76"/>
                  </a:lnTo>
                  <a:lnTo>
                    <a:pt x="6277" y="73"/>
                  </a:lnTo>
                  <a:lnTo>
                    <a:pt x="6311" y="72"/>
                  </a:lnTo>
                  <a:lnTo>
                    <a:pt x="6346" y="71"/>
                  </a:lnTo>
                  <a:lnTo>
                    <a:pt x="6381" y="69"/>
                  </a:lnTo>
                  <a:lnTo>
                    <a:pt x="6416" y="68"/>
                  </a:lnTo>
                  <a:lnTo>
                    <a:pt x="6449" y="65"/>
                  </a:lnTo>
                  <a:lnTo>
                    <a:pt x="6484" y="63"/>
                  </a:lnTo>
                  <a:lnTo>
                    <a:pt x="6519" y="61"/>
                  </a:lnTo>
                  <a:lnTo>
                    <a:pt x="6553" y="58"/>
                  </a:lnTo>
                  <a:lnTo>
                    <a:pt x="6588" y="56"/>
                  </a:lnTo>
                  <a:lnTo>
                    <a:pt x="6623" y="54"/>
                  </a:lnTo>
                  <a:lnTo>
                    <a:pt x="6658" y="50"/>
                  </a:lnTo>
                  <a:lnTo>
                    <a:pt x="6673" y="49"/>
                  </a:lnTo>
                  <a:lnTo>
                    <a:pt x="6687" y="48"/>
                  </a:lnTo>
                  <a:lnTo>
                    <a:pt x="6702" y="46"/>
                  </a:lnTo>
                  <a:lnTo>
                    <a:pt x="6717" y="44"/>
                  </a:lnTo>
                  <a:lnTo>
                    <a:pt x="6732" y="42"/>
                  </a:lnTo>
                  <a:lnTo>
                    <a:pt x="6747" y="41"/>
                  </a:lnTo>
                  <a:lnTo>
                    <a:pt x="6762" y="39"/>
                  </a:lnTo>
                  <a:lnTo>
                    <a:pt x="6777" y="36"/>
                  </a:lnTo>
                  <a:lnTo>
                    <a:pt x="6791" y="34"/>
                  </a:lnTo>
                  <a:lnTo>
                    <a:pt x="6806" y="32"/>
                  </a:lnTo>
                  <a:lnTo>
                    <a:pt x="6821" y="29"/>
                  </a:lnTo>
                  <a:lnTo>
                    <a:pt x="6836" y="26"/>
                  </a:lnTo>
                  <a:lnTo>
                    <a:pt x="6850" y="23"/>
                  </a:lnTo>
                  <a:lnTo>
                    <a:pt x="6865" y="21"/>
                  </a:lnTo>
                  <a:lnTo>
                    <a:pt x="6880" y="18"/>
                  </a:lnTo>
                  <a:lnTo>
                    <a:pt x="6894" y="14"/>
                  </a:lnTo>
                  <a:lnTo>
                    <a:pt x="6909" y="11"/>
                  </a:lnTo>
                  <a:lnTo>
                    <a:pt x="6924" y="8"/>
                  </a:lnTo>
                  <a:lnTo>
                    <a:pt x="6938" y="5"/>
                  </a:lnTo>
                  <a:lnTo>
                    <a:pt x="69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24"/>
            <p:cNvSpPr>
              <a:spLocks/>
            </p:cNvSpPr>
            <p:nvPr/>
          </p:nvSpPr>
          <p:spPr bwMode="auto">
            <a:xfrm>
              <a:off x="609" y="2250"/>
              <a:ext cx="2317" cy="89"/>
            </a:xfrm>
            <a:custGeom>
              <a:avLst/>
              <a:gdLst>
                <a:gd name="T0" fmla="*/ 6901 w 6953"/>
                <a:gd name="T1" fmla="*/ 5 h 266"/>
                <a:gd name="T2" fmla="*/ 6798 w 6953"/>
                <a:gd name="T3" fmla="*/ 14 h 266"/>
                <a:gd name="T4" fmla="*/ 6694 w 6953"/>
                <a:gd name="T5" fmla="*/ 24 h 266"/>
                <a:gd name="T6" fmla="*/ 6589 w 6953"/>
                <a:gd name="T7" fmla="*/ 33 h 266"/>
                <a:gd name="T8" fmla="*/ 6486 w 6953"/>
                <a:gd name="T9" fmla="*/ 42 h 266"/>
                <a:gd name="T10" fmla="*/ 6382 w 6953"/>
                <a:gd name="T11" fmla="*/ 50 h 266"/>
                <a:gd name="T12" fmla="*/ 6279 w 6953"/>
                <a:gd name="T13" fmla="*/ 58 h 266"/>
                <a:gd name="T14" fmla="*/ 6175 w 6953"/>
                <a:gd name="T15" fmla="*/ 68 h 266"/>
                <a:gd name="T16" fmla="*/ 6071 w 6953"/>
                <a:gd name="T17" fmla="*/ 75 h 266"/>
                <a:gd name="T18" fmla="*/ 5968 w 6953"/>
                <a:gd name="T19" fmla="*/ 83 h 266"/>
                <a:gd name="T20" fmla="*/ 5831 w 6953"/>
                <a:gd name="T21" fmla="*/ 93 h 266"/>
                <a:gd name="T22" fmla="*/ 5663 w 6953"/>
                <a:gd name="T23" fmla="*/ 105 h 266"/>
                <a:gd name="T24" fmla="*/ 5494 w 6953"/>
                <a:gd name="T25" fmla="*/ 116 h 266"/>
                <a:gd name="T26" fmla="*/ 5326 w 6953"/>
                <a:gd name="T27" fmla="*/ 127 h 266"/>
                <a:gd name="T28" fmla="*/ 5158 w 6953"/>
                <a:gd name="T29" fmla="*/ 137 h 266"/>
                <a:gd name="T30" fmla="*/ 4989 w 6953"/>
                <a:gd name="T31" fmla="*/ 148 h 266"/>
                <a:gd name="T32" fmla="*/ 4821 w 6953"/>
                <a:gd name="T33" fmla="*/ 159 h 266"/>
                <a:gd name="T34" fmla="*/ 4653 w 6953"/>
                <a:gd name="T35" fmla="*/ 170 h 266"/>
                <a:gd name="T36" fmla="*/ 4484 w 6953"/>
                <a:gd name="T37" fmla="*/ 181 h 266"/>
                <a:gd name="T38" fmla="*/ 4317 w 6953"/>
                <a:gd name="T39" fmla="*/ 193 h 266"/>
                <a:gd name="T40" fmla="*/ 4195 w 6953"/>
                <a:gd name="T41" fmla="*/ 201 h 266"/>
                <a:gd name="T42" fmla="*/ 4121 w 6953"/>
                <a:gd name="T43" fmla="*/ 208 h 266"/>
                <a:gd name="T44" fmla="*/ 4047 w 6953"/>
                <a:gd name="T45" fmla="*/ 215 h 266"/>
                <a:gd name="T46" fmla="*/ 3973 w 6953"/>
                <a:gd name="T47" fmla="*/ 222 h 266"/>
                <a:gd name="T48" fmla="*/ 3899 w 6953"/>
                <a:gd name="T49" fmla="*/ 230 h 266"/>
                <a:gd name="T50" fmla="*/ 3824 w 6953"/>
                <a:gd name="T51" fmla="*/ 237 h 266"/>
                <a:gd name="T52" fmla="*/ 3750 w 6953"/>
                <a:gd name="T53" fmla="*/ 244 h 266"/>
                <a:gd name="T54" fmla="*/ 3676 w 6953"/>
                <a:gd name="T55" fmla="*/ 249 h 266"/>
                <a:gd name="T56" fmla="*/ 3602 w 6953"/>
                <a:gd name="T57" fmla="*/ 255 h 266"/>
                <a:gd name="T58" fmla="*/ 3528 w 6953"/>
                <a:gd name="T59" fmla="*/ 259 h 266"/>
                <a:gd name="T60" fmla="*/ 3411 w 6953"/>
                <a:gd name="T61" fmla="*/ 262 h 266"/>
                <a:gd name="T62" fmla="*/ 3253 w 6953"/>
                <a:gd name="T63" fmla="*/ 265 h 266"/>
                <a:gd name="T64" fmla="*/ 3095 w 6953"/>
                <a:gd name="T65" fmla="*/ 266 h 266"/>
                <a:gd name="T66" fmla="*/ 2936 w 6953"/>
                <a:gd name="T67" fmla="*/ 266 h 266"/>
                <a:gd name="T68" fmla="*/ 2778 w 6953"/>
                <a:gd name="T69" fmla="*/ 266 h 266"/>
                <a:gd name="T70" fmla="*/ 2619 w 6953"/>
                <a:gd name="T71" fmla="*/ 265 h 266"/>
                <a:gd name="T72" fmla="*/ 2462 w 6953"/>
                <a:gd name="T73" fmla="*/ 263 h 266"/>
                <a:gd name="T74" fmla="*/ 2303 w 6953"/>
                <a:gd name="T75" fmla="*/ 262 h 266"/>
                <a:gd name="T76" fmla="*/ 2144 w 6953"/>
                <a:gd name="T77" fmla="*/ 261 h 266"/>
                <a:gd name="T78" fmla="*/ 1986 w 6953"/>
                <a:gd name="T79" fmla="*/ 260 h 266"/>
                <a:gd name="T80" fmla="*/ 1825 w 6953"/>
                <a:gd name="T81" fmla="*/ 260 h 266"/>
                <a:gd name="T82" fmla="*/ 1659 w 6953"/>
                <a:gd name="T83" fmla="*/ 260 h 266"/>
                <a:gd name="T84" fmla="*/ 1495 w 6953"/>
                <a:gd name="T85" fmla="*/ 260 h 266"/>
                <a:gd name="T86" fmla="*/ 1331 w 6953"/>
                <a:gd name="T87" fmla="*/ 261 h 266"/>
                <a:gd name="T88" fmla="*/ 1165 w 6953"/>
                <a:gd name="T89" fmla="*/ 261 h 266"/>
                <a:gd name="T90" fmla="*/ 1001 w 6953"/>
                <a:gd name="T91" fmla="*/ 261 h 266"/>
                <a:gd name="T92" fmla="*/ 835 w 6953"/>
                <a:gd name="T93" fmla="*/ 261 h 266"/>
                <a:gd name="T94" fmla="*/ 671 w 6953"/>
                <a:gd name="T95" fmla="*/ 261 h 266"/>
                <a:gd name="T96" fmla="*/ 506 w 6953"/>
                <a:gd name="T97" fmla="*/ 261 h 266"/>
                <a:gd name="T98" fmla="*/ 341 w 6953"/>
                <a:gd name="T99" fmla="*/ 260 h 266"/>
                <a:gd name="T100" fmla="*/ 246 w 6953"/>
                <a:gd name="T101" fmla="*/ 260 h 266"/>
                <a:gd name="T102" fmla="*/ 220 w 6953"/>
                <a:gd name="T103" fmla="*/ 260 h 266"/>
                <a:gd name="T104" fmla="*/ 194 w 6953"/>
                <a:gd name="T105" fmla="*/ 259 h 266"/>
                <a:gd name="T106" fmla="*/ 168 w 6953"/>
                <a:gd name="T107" fmla="*/ 258 h 266"/>
                <a:gd name="T108" fmla="*/ 143 w 6953"/>
                <a:gd name="T109" fmla="*/ 258 h 266"/>
                <a:gd name="T110" fmla="*/ 116 w 6953"/>
                <a:gd name="T111" fmla="*/ 255 h 266"/>
                <a:gd name="T112" fmla="*/ 90 w 6953"/>
                <a:gd name="T113" fmla="*/ 254 h 266"/>
                <a:gd name="T114" fmla="*/ 65 w 6953"/>
                <a:gd name="T115" fmla="*/ 253 h 266"/>
                <a:gd name="T116" fmla="*/ 40 w 6953"/>
                <a:gd name="T117" fmla="*/ 251 h 266"/>
                <a:gd name="T118" fmla="*/ 13 w 6953"/>
                <a:gd name="T119" fmla="*/ 248 h 2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53"/>
                <a:gd name="T181" fmla="*/ 0 h 266"/>
                <a:gd name="T182" fmla="*/ 6953 w 6953"/>
                <a:gd name="T183" fmla="*/ 266 h 2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53" h="266">
                  <a:moveTo>
                    <a:pt x="6953" y="0"/>
                  </a:moveTo>
                  <a:lnTo>
                    <a:pt x="6901" y="5"/>
                  </a:lnTo>
                  <a:lnTo>
                    <a:pt x="6849" y="10"/>
                  </a:lnTo>
                  <a:lnTo>
                    <a:pt x="6798" y="14"/>
                  </a:lnTo>
                  <a:lnTo>
                    <a:pt x="6746" y="19"/>
                  </a:lnTo>
                  <a:lnTo>
                    <a:pt x="6694" y="24"/>
                  </a:lnTo>
                  <a:lnTo>
                    <a:pt x="6641" y="28"/>
                  </a:lnTo>
                  <a:lnTo>
                    <a:pt x="6589" y="33"/>
                  </a:lnTo>
                  <a:lnTo>
                    <a:pt x="6538" y="37"/>
                  </a:lnTo>
                  <a:lnTo>
                    <a:pt x="6486" y="42"/>
                  </a:lnTo>
                  <a:lnTo>
                    <a:pt x="6434" y="46"/>
                  </a:lnTo>
                  <a:lnTo>
                    <a:pt x="6382" y="50"/>
                  </a:lnTo>
                  <a:lnTo>
                    <a:pt x="6330" y="55"/>
                  </a:lnTo>
                  <a:lnTo>
                    <a:pt x="6279" y="58"/>
                  </a:lnTo>
                  <a:lnTo>
                    <a:pt x="6227" y="63"/>
                  </a:lnTo>
                  <a:lnTo>
                    <a:pt x="6175" y="68"/>
                  </a:lnTo>
                  <a:lnTo>
                    <a:pt x="6123" y="71"/>
                  </a:lnTo>
                  <a:lnTo>
                    <a:pt x="6071" y="75"/>
                  </a:lnTo>
                  <a:lnTo>
                    <a:pt x="6019" y="79"/>
                  </a:lnTo>
                  <a:lnTo>
                    <a:pt x="5968" y="83"/>
                  </a:lnTo>
                  <a:lnTo>
                    <a:pt x="5916" y="86"/>
                  </a:lnTo>
                  <a:lnTo>
                    <a:pt x="5831" y="93"/>
                  </a:lnTo>
                  <a:lnTo>
                    <a:pt x="5746" y="99"/>
                  </a:lnTo>
                  <a:lnTo>
                    <a:pt x="5663" y="105"/>
                  </a:lnTo>
                  <a:lnTo>
                    <a:pt x="5579" y="110"/>
                  </a:lnTo>
                  <a:lnTo>
                    <a:pt x="5494" y="116"/>
                  </a:lnTo>
                  <a:lnTo>
                    <a:pt x="5411" y="121"/>
                  </a:lnTo>
                  <a:lnTo>
                    <a:pt x="5326" y="127"/>
                  </a:lnTo>
                  <a:lnTo>
                    <a:pt x="5242" y="132"/>
                  </a:lnTo>
                  <a:lnTo>
                    <a:pt x="5158" y="137"/>
                  </a:lnTo>
                  <a:lnTo>
                    <a:pt x="5074" y="143"/>
                  </a:lnTo>
                  <a:lnTo>
                    <a:pt x="4989" y="148"/>
                  </a:lnTo>
                  <a:lnTo>
                    <a:pt x="4906" y="153"/>
                  </a:lnTo>
                  <a:lnTo>
                    <a:pt x="4821" y="159"/>
                  </a:lnTo>
                  <a:lnTo>
                    <a:pt x="4737" y="164"/>
                  </a:lnTo>
                  <a:lnTo>
                    <a:pt x="4653" y="170"/>
                  </a:lnTo>
                  <a:lnTo>
                    <a:pt x="4569" y="175"/>
                  </a:lnTo>
                  <a:lnTo>
                    <a:pt x="4484" y="181"/>
                  </a:lnTo>
                  <a:lnTo>
                    <a:pt x="4401" y="186"/>
                  </a:lnTo>
                  <a:lnTo>
                    <a:pt x="4317" y="193"/>
                  </a:lnTo>
                  <a:lnTo>
                    <a:pt x="4233" y="199"/>
                  </a:lnTo>
                  <a:lnTo>
                    <a:pt x="4195" y="201"/>
                  </a:lnTo>
                  <a:lnTo>
                    <a:pt x="4158" y="204"/>
                  </a:lnTo>
                  <a:lnTo>
                    <a:pt x="4121" y="208"/>
                  </a:lnTo>
                  <a:lnTo>
                    <a:pt x="4084" y="211"/>
                  </a:lnTo>
                  <a:lnTo>
                    <a:pt x="4047" y="215"/>
                  </a:lnTo>
                  <a:lnTo>
                    <a:pt x="4010" y="218"/>
                  </a:lnTo>
                  <a:lnTo>
                    <a:pt x="3973" y="222"/>
                  </a:lnTo>
                  <a:lnTo>
                    <a:pt x="3936" y="225"/>
                  </a:lnTo>
                  <a:lnTo>
                    <a:pt x="3899" y="230"/>
                  </a:lnTo>
                  <a:lnTo>
                    <a:pt x="3862" y="233"/>
                  </a:lnTo>
                  <a:lnTo>
                    <a:pt x="3824" y="237"/>
                  </a:lnTo>
                  <a:lnTo>
                    <a:pt x="3787" y="240"/>
                  </a:lnTo>
                  <a:lnTo>
                    <a:pt x="3750" y="244"/>
                  </a:lnTo>
                  <a:lnTo>
                    <a:pt x="3713" y="247"/>
                  </a:lnTo>
                  <a:lnTo>
                    <a:pt x="3676" y="249"/>
                  </a:lnTo>
                  <a:lnTo>
                    <a:pt x="3639" y="253"/>
                  </a:lnTo>
                  <a:lnTo>
                    <a:pt x="3602" y="255"/>
                  </a:lnTo>
                  <a:lnTo>
                    <a:pt x="3565" y="258"/>
                  </a:lnTo>
                  <a:lnTo>
                    <a:pt x="3528" y="259"/>
                  </a:lnTo>
                  <a:lnTo>
                    <a:pt x="3490" y="260"/>
                  </a:lnTo>
                  <a:lnTo>
                    <a:pt x="3411" y="262"/>
                  </a:lnTo>
                  <a:lnTo>
                    <a:pt x="3332" y="263"/>
                  </a:lnTo>
                  <a:lnTo>
                    <a:pt x="3253" y="265"/>
                  </a:lnTo>
                  <a:lnTo>
                    <a:pt x="3174" y="266"/>
                  </a:lnTo>
                  <a:lnTo>
                    <a:pt x="3095" y="266"/>
                  </a:lnTo>
                  <a:lnTo>
                    <a:pt x="3015" y="266"/>
                  </a:lnTo>
                  <a:lnTo>
                    <a:pt x="2936" y="266"/>
                  </a:lnTo>
                  <a:lnTo>
                    <a:pt x="2858" y="266"/>
                  </a:lnTo>
                  <a:lnTo>
                    <a:pt x="2778" y="266"/>
                  </a:lnTo>
                  <a:lnTo>
                    <a:pt x="2699" y="266"/>
                  </a:lnTo>
                  <a:lnTo>
                    <a:pt x="2619" y="265"/>
                  </a:lnTo>
                  <a:lnTo>
                    <a:pt x="2540" y="265"/>
                  </a:lnTo>
                  <a:lnTo>
                    <a:pt x="2462" y="263"/>
                  </a:lnTo>
                  <a:lnTo>
                    <a:pt x="2382" y="262"/>
                  </a:lnTo>
                  <a:lnTo>
                    <a:pt x="2303" y="262"/>
                  </a:lnTo>
                  <a:lnTo>
                    <a:pt x="2223" y="261"/>
                  </a:lnTo>
                  <a:lnTo>
                    <a:pt x="2144" y="261"/>
                  </a:lnTo>
                  <a:lnTo>
                    <a:pt x="2066" y="260"/>
                  </a:lnTo>
                  <a:lnTo>
                    <a:pt x="1986" y="260"/>
                  </a:lnTo>
                  <a:lnTo>
                    <a:pt x="1907" y="260"/>
                  </a:lnTo>
                  <a:lnTo>
                    <a:pt x="1825" y="260"/>
                  </a:lnTo>
                  <a:lnTo>
                    <a:pt x="1742" y="260"/>
                  </a:lnTo>
                  <a:lnTo>
                    <a:pt x="1659" y="260"/>
                  </a:lnTo>
                  <a:lnTo>
                    <a:pt x="1577" y="260"/>
                  </a:lnTo>
                  <a:lnTo>
                    <a:pt x="1495" y="260"/>
                  </a:lnTo>
                  <a:lnTo>
                    <a:pt x="1413" y="261"/>
                  </a:lnTo>
                  <a:lnTo>
                    <a:pt x="1331" y="261"/>
                  </a:lnTo>
                  <a:lnTo>
                    <a:pt x="1247" y="261"/>
                  </a:lnTo>
                  <a:lnTo>
                    <a:pt x="1165" y="261"/>
                  </a:lnTo>
                  <a:lnTo>
                    <a:pt x="1083" y="261"/>
                  </a:lnTo>
                  <a:lnTo>
                    <a:pt x="1001" y="261"/>
                  </a:lnTo>
                  <a:lnTo>
                    <a:pt x="918" y="261"/>
                  </a:lnTo>
                  <a:lnTo>
                    <a:pt x="835" y="261"/>
                  </a:lnTo>
                  <a:lnTo>
                    <a:pt x="753" y="261"/>
                  </a:lnTo>
                  <a:lnTo>
                    <a:pt x="671" y="261"/>
                  </a:lnTo>
                  <a:lnTo>
                    <a:pt x="588" y="261"/>
                  </a:lnTo>
                  <a:lnTo>
                    <a:pt x="506" y="261"/>
                  </a:lnTo>
                  <a:lnTo>
                    <a:pt x="424" y="261"/>
                  </a:lnTo>
                  <a:lnTo>
                    <a:pt x="341" y="260"/>
                  </a:lnTo>
                  <a:lnTo>
                    <a:pt x="258" y="260"/>
                  </a:lnTo>
                  <a:lnTo>
                    <a:pt x="246" y="260"/>
                  </a:lnTo>
                  <a:lnTo>
                    <a:pt x="233" y="260"/>
                  </a:lnTo>
                  <a:lnTo>
                    <a:pt x="220" y="260"/>
                  </a:lnTo>
                  <a:lnTo>
                    <a:pt x="206" y="259"/>
                  </a:lnTo>
                  <a:lnTo>
                    <a:pt x="194" y="259"/>
                  </a:lnTo>
                  <a:lnTo>
                    <a:pt x="181" y="259"/>
                  </a:lnTo>
                  <a:lnTo>
                    <a:pt x="168" y="258"/>
                  </a:lnTo>
                  <a:lnTo>
                    <a:pt x="155" y="258"/>
                  </a:lnTo>
                  <a:lnTo>
                    <a:pt x="143" y="258"/>
                  </a:lnTo>
                  <a:lnTo>
                    <a:pt x="130" y="256"/>
                  </a:lnTo>
                  <a:lnTo>
                    <a:pt x="116" y="255"/>
                  </a:lnTo>
                  <a:lnTo>
                    <a:pt x="103" y="255"/>
                  </a:lnTo>
                  <a:lnTo>
                    <a:pt x="90" y="254"/>
                  </a:lnTo>
                  <a:lnTo>
                    <a:pt x="78" y="254"/>
                  </a:lnTo>
                  <a:lnTo>
                    <a:pt x="65" y="253"/>
                  </a:lnTo>
                  <a:lnTo>
                    <a:pt x="52" y="252"/>
                  </a:lnTo>
                  <a:lnTo>
                    <a:pt x="40" y="251"/>
                  </a:lnTo>
                  <a:lnTo>
                    <a:pt x="26" y="249"/>
                  </a:lnTo>
                  <a:lnTo>
                    <a:pt x="13" y="248"/>
                  </a:lnTo>
                  <a:lnTo>
                    <a:pt x="0" y="2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25"/>
            <p:cNvSpPr>
              <a:spLocks/>
            </p:cNvSpPr>
            <p:nvPr/>
          </p:nvSpPr>
          <p:spPr bwMode="auto">
            <a:xfrm>
              <a:off x="2649" y="1898"/>
              <a:ext cx="349" cy="149"/>
            </a:xfrm>
            <a:custGeom>
              <a:avLst/>
              <a:gdLst>
                <a:gd name="T0" fmla="*/ 12 w 1048"/>
                <a:gd name="T1" fmla="*/ 420 h 447"/>
                <a:gd name="T2" fmla="*/ 32 w 1048"/>
                <a:gd name="T3" fmla="*/ 381 h 447"/>
                <a:gd name="T4" fmla="*/ 53 w 1048"/>
                <a:gd name="T5" fmla="*/ 343 h 447"/>
                <a:gd name="T6" fmla="*/ 75 w 1048"/>
                <a:gd name="T7" fmla="*/ 305 h 447"/>
                <a:gd name="T8" fmla="*/ 98 w 1048"/>
                <a:gd name="T9" fmla="*/ 268 h 447"/>
                <a:gd name="T10" fmla="*/ 123 w 1048"/>
                <a:gd name="T11" fmla="*/ 232 h 447"/>
                <a:gd name="T12" fmla="*/ 150 w 1048"/>
                <a:gd name="T13" fmla="*/ 198 h 447"/>
                <a:gd name="T14" fmla="*/ 173 w 1048"/>
                <a:gd name="T15" fmla="*/ 168 h 447"/>
                <a:gd name="T16" fmla="*/ 198 w 1048"/>
                <a:gd name="T17" fmla="*/ 137 h 447"/>
                <a:gd name="T18" fmla="*/ 224 w 1048"/>
                <a:gd name="T19" fmla="*/ 109 h 447"/>
                <a:gd name="T20" fmla="*/ 252 w 1048"/>
                <a:gd name="T21" fmla="*/ 82 h 447"/>
                <a:gd name="T22" fmla="*/ 281 w 1048"/>
                <a:gd name="T23" fmla="*/ 58 h 447"/>
                <a:gd name="T24" fmla="*/ 312 w 1048"/>
                <a:gd name="T25" fmla="*/ 37 h 447"/>
                <a:gd name="T26" fmla="*/ 345 w 1048"/>
                <a:gd name="T27" fmla="*/ 20 h 447"/>
                <a:gd name="T28" fmla="*/ 379 w 1048"/>
                <a:gd name="T29" fmla="*/ 12 h 447"/>
                <a:gd name="T30" fmla="*/ 414 w 1048"/>
                <a:gd name="T31" fmla="*/ 9 h 447"/>
                <a:gd name="T32" fmla="*/ 450 w 1048"/>
                <a:gd name="T33" fmla="*/ 9 h 447"/>
                <a:gd name="T34" fmla="*/ 486 w 1048"/>
                <a:gd name="T35" fmla="*/ 10 h 447"/>
                <a:gd name="T36" fmla="*/ 523 w 1048"/>
                <a:gd name="T37" fmla="*/ 12 h 447"/>
                <a:gd name="T38" fmla="*/ 559 w 1048"/>
                <a:gd name="T39" fmla="*/ 14 h 447"/>
                <a:gd name="T40" fmla="*/ 592 w 1048"/>
                <a:gd name="T41" fmla="*/ 11 h 447"/>
                <a:gd name="T42" fmla="*/ 626 w 1048"/>
                <a:gd name="T43" fmla="*/ 9 h 447"/>
                <a:gd name="T44" fmla="*/ 659 w 1048"/>
                <a:gd name="T45" fmla="*/ 5 h 447"/>
                <a:gd name="T46" fmla="*/ 693 w 1048"/>
                <a:gd name="T47" fmla="*/ 3 h 447"/>
                <a:gd name="T48" fmla="*/ 725 w 1048"/>
                <a:gd name="T49" fmla="*/ 1 h 447"/>
                <a:gd name="T50" fmla="*/ 759 w 1048"/>
                <a:gd name="T51" fmla="*/ 0 h 447"/>
                <a:gd name="T52" fmla="*/ 792 w 1048"/>
                <a:gd name="T53" fmla="*/ 0 h 447"/>
                <a:gd name="T54" fmla="*/ 812 w 1048"/>
                <a:gd name="T55" fmla="*/ 1 h 447"/>
                <a:gd name="T56" fmla="*/ 832 w 1048"/>
                <a:gd name="T57" fmla="*/ 1 h 447"/>
                <a:gd name="T58" fmla="*/ 851 w 1048"/>
                <a:gd name="T59" fmla="*/ 2 h 447"/>
                <a:gd name="T60" fmla="*/ 871 w 1048"/>
                <a:gd name="T61" fmla="*/ 4 h 447"/>
                <a:gd name="T62" fmla="*/ 889 w 1048"/>
                <a:gd name="T63" fmla="*/ 10 h 447"/>
                <a:gd name="T64" fmla="*/ 905 w 1048"/>
                <a:gd name="T65" fmla="*/ 17 h 447"/>
                <a:gd name="T66" fmla="*/ 922 w 1048"/>
                <a:gd name="T67" fmla="*/ 31 h 447"/>
                <a:gd name="T68" fmla="*/ 938 w 1048"/>
                <a:gd name="T69" fmla="*/ 52 h 447"/>
                <a:gd name="T70" fmla="*/ 951 w 1048"/>
                <a:gd name="T71" fmla="*/ 76 h 447"/>
                <a:gd name="T72" fmla="*/ 963 w 1048"/>
                <a:gd name="T73" fmla="*/ 102 h 447"/>
                <a:gd name="T74" fmla="*/ 973 w 1048"/>
                <a:gd name="T75" fmla="*/ 128 h 447"/>
                <a:gd name="T76" fmla="*/ 983 w 1048"/>
                <a:gd name="T77" fmla="*/ 154 h 447"/>
                <a:gd name="T78" fmla="*/ 996 w 1048"/>
                <a:gd name="T79" fmla="*/ 178 h 447"/>
                <a:gd name="T80" fmla="*/ 1005 w 1048"/>
                <a:gd name="T81" fmla="*/ 191 h 447"/>
                <a:gd name="T82" fmla="*/ 1011 w 1048"/>
                <a:gd name="T83" fmla="*/ 198 h 447"/>
                <a:gd name="T84" fmla="*/ 1018 w 1048"/>
                <a:gd name="T85" fmla="*/ 204 h 447"/>
                <a:gd name="T86" fmla="*/ 1025 w 1048"/>
                <a:gd name="T87" fmla="*/ 209 h 447"/>
                <a:gd name="T88" fmla="*/ 1032 w 1048"/>
                <a:gd name="T89" fmla="*/ 214 h 447"/>
                <a:gd name="T90" fmla="*/ 1040 w 1048"/>
                <a:gd name="T91" fmla="*/ 217 h 447"/>
                <a:gd name="T92" fmla="*/ 1048 w 1048"/>
                <a:gd name="T93" fmla="*/ 221 h 4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8"/>
                <a:gd name="T142" fmla="*/ 0 h 447"/>
                <a:gd name="T143" fmla="*/ 1048 w 1048"/>
                <a:gd name="T144" fmla="*/ 447 h 4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8" h="447">
                  <a:moveTo>
                    <a:pt x="0" y="447"/>
                  </a:moveTo>
                  <a:lnTo>
                    <a:pt x="6" y="433"/>
                  </a:lnTo>
                  <a:lnTo>
                    <a:pt x="12" y="420"/>
                  </a:lnTo>
                  <a:lnTo>
                    <a:pt x="18" y="407"/>
                  </a:lnTo>
                  <a:lnTo>
                    <a:pt x="25" y="394"/>
                  </a:lnTo>
                  <a:lnTo>
                    <a:pt x="32" y="381"/>
                  </a:lnTo>
                  <a:lnTo>
                    <a:pt x="38" y="368"/>
                  </a:lnTo>
                  <a:lnTo>
                    <a:pt x="44" y="355"/>
                  </a:lnTo>
                  <a:lnTo>
                    <a:pt x="53" y="343"/>
                  </a:lnTo>
                  <a:lnTo>
                    <a:pt x="60" y="330"/>
                  </a:lnTo>
                  <a:lnTo>
                    <a:pt x="66" y="317"/>
                  </a:lnTo>
                  <a:lnTo>
                    <a:pt x="75" y="305"/>
                  </a:lnTo>
                  <a:lnTo>
                    <a:pt x="82" y="293"/>
                  </a:lnTo>
                  <a:lnTo>
                    <a:pt x="90" y="281"/>
                  </a:lnTo>
                  <a:lnTo>
                    <a:pt x="98" y="268"/>
                  </a:lnTo>
                  <a:lnTo>
                    <a:pt x="106" y="257"/>
                  </a:lnTo>
                  <a:lnTo>
                    <a:pt x="114" y="244"/>
                  </a:lnTo>
                  <a:lnTo>
                    <a:pt x="123" y="232"/>
                  </a:lnTo>
                  <a:lnTo>
                    <a:pt x="131" y="221"/>
                  </a:lnTo>
                  <a:lnTo>
                    <a:pt x="141" y="209"/>
                  </a:lnTo>
                  <a:lnTo>
                    <a:pt x="150" y="198"/>
                  </a:lnTo>
                  <a:lnTo>
                    <a:pt x="157" y="188"/>
                  </a:lnTo>
                  <a:lnTo>
                    <a:pt x="165" y="178"/>
                  </a:lnTo>
                  <a:lnTo>
                    <a:pt x="173" y="168"/>
                  </a:lnTo>
                  <a:lnTo>
                    <a:pt x="181" y="158"/>
                  </a:lnTo>
                  <a:lnTo>
                    <a:pt x="189" y="148"/>
                  </a:lnTo>
                  <a:lnTo>
                    <a:pt x="198" y="137"/>
                  </a:lnTo>
                  <a:lnTo>
                    <a:pt x="207" y="128"/>
                  </a:lnTo>
                  <a:lnTo>
                    <a:pt x="215" y="119"/>
                  </a:lnTo>
                  <a:lnTo>
                    <a:pt x="224" y="109"/>
                  </a:lnTo>
                  <a:lnTo>
                    <a:pt x="233" y="99"/>
                  </a:lnTo>
                  <a:lnTo>
                    <a:pt x="242" y="90"/>
                  </a:lnTo>
                  <a:lnTo>
                    <a:pt x="252" y="82"/>
                  </a:lnTo>
                  <a:lnTo>
                    <a:pt x="261" y="73"/>
                  </a:lnTo>
                  <a:lnTo>
                    <a:pt x="270" y="64"/>
                  </a:lnTo>
                  <a:lnTo>
                    <a:pt x="281" y="58"/>
                  </a:lnTo>
                  <a:lnTo>
                    <a:pt x="291" y="49"/>
                  </a:lnTo>
                  <a:lnTo>
                    <a:pt x="301" y="42"/>
                  </a:lnTo>
                  <a:lnTo>
                    <a:pt x="312" y="37"/>
                  </a:lnTo>
                  <a:lnTo>
                    <a:pt x="323" y="31"/>
                  </a:lnTo>
                  <a:lnTo>
                    <a:pt x="335" y="25"/>
                  </a:lnTo>
                  <a:lnTo>
                    <a:pt x="345" y="20"/>
                  </a:lnTo>
                  <a:lnTo>
                    <a:pt x="357" y="17"/>
                  </a:lnTo>
                  <a:lnTo>
                    <a:pt x="367" y="15"/>
                  </a:lnTo>
                  <a:lnTo>
                    <a:pt x="379" y="12"/>
                  </a:lnTo>
                  <a:lnTo>
                    <a:pt x="391" y="10"/>
                  </a:lnTo>
                  <a:lnTo>
                    <a:pt x="402" y="9"/>
                  </a:lnTo>
                  <a:lnTo>
                    <a:pt x="414" y="9"/>
                  </a:lnTo>
                  <a:lnTo>
                    <a:pt x="427" y="8"/>
                  </a:lnTo>
                  <a:lnTo>
                    <a:pt x="438" y="8"/>
                  </a:lnTo>
                  <a:lnTo>
                    <a:pt x="450" y="9"/>
                  </a:lnTo>
                  <a:lnTo>
                    <a:pt x="462" y="9"/>
                  </a:lnTo>
                  <a:lnTo>
                    <a:pt x="474" y="10"/>
                  </a:lnTo>
                  <a:lnTo>
                    <a:pt x="486" y="10"/>
                  </a:lnTo>
                  <a:lnTo>
                    <a:pt x="498" y="11"/>
                  </a:lnTo>
                  <a:lnTo>
                    <a:pt x="510" y="12"/>
                  </a:lnTo>
                  <a:lnTo>
                    <a:pt x="523" y="12"/>
                  </a:lnTo>
                  <a:lnTo>
                    <a:pt x="534" y="12"/>
                  </a:lnTo>
                  <a:lnTo>
                    <a:pt x="546" y="14"/>
                  </a:lnTo>
                  <a:lnTo>
                    <a:pt x="559" y="14"/>
                  </a:lnTo>
                  <a:lnTo>
                    <a:pt x="570" y="12"/>
                  </a:lnTo>
                  <a:lnTo>
                    <a:pt x="581" y="12"/>
                  </a:lnTo>
                  <a:lnTo>
                    <a:pt x="592" y="11"/>
                  </a:lnTo>
                  <a:lnTo>
                    <a:pt x="604" y="10"/>
                  </a:lnTo>
                  <a:lnTo>
                    <a:pt x="614" y="10"/>
                  </a:lnTo>
                  <a:lnTo>
                    <a:pt x="626" y="9"/>
                  </a:lnTo>
                  <a:lnTo>
                    <a:pt x="636" y="8"/>
                  </a:lnTo>
                  <a:lnTo>
                    <a:pt x="648" y="7"/>
                  </a:lnTo>
                  <a:lnTo>
                    <a:pt x="659" y="5"/>
                  </a:lnTo>
                  <a:lnTo>
                    <a:pt x="670" y="4"/>
                  </a:lnTo>
                  <a:lnTo>
                    <a:pt x="681" y="4"/>
                  </a:lnTo>
                  <a:lnTo>
                    <a:pt x="693" y="3"/>
                  </a:lnTo>
                  <a:lnTo>
                    <a:pt x="703" y="2"/>
                  </a:lnTo>
                  <a:lnTo>
                    <a:pt x="715" y="2"/>
                  </a:lnTo>
                  <a:lnTo>
                    <a:pt x="725" y="1"/>
                  </a:lnTo>
                  <a:lnTo>
                    <a:pt x="737" y="1"/>
                  </a:lnTo>
                  <a:lnTo>
                    <a:pt x="748" y="0"/>
                  </a:lnTo>
                  <a:lnTo>
                    <a:pt x="759" y="0"/>
                  </a:lnTo>
                  <a:lnTo>
                    <a:pt x="770" y="0"/>
                  </a:lnTo>
                  <a:lnTo>
                    <a:pt x="781" y="0"/>
                  </a:lnTo>
                  <a:lnTo>
                    <a:pt x="792" y="0"/>
                  </a:lnTo>
                  <a:lnTo>
                    <a:pt x="799" y="1"/>
                  </a:lnTo>
                  <a:lnTo>
                    <a:pt x="805" y="1"/>
                  </a:lnTo>
                  <a:lnTo>
                    <a:pt x="812" y="1"/>
                  </a:lnTo>
                  <a:lnTo>
                    <a:pt x="819" y="1"/>
                  </a:lnTo>
                  <a:lnTo>
                    <a:pt x="825" y="1"/>
                  </a:lnTo>
                  <a:lnTo>
                    <a:pt x="832" y="1"/>
                  </a:lnTo>
                  <a:lnTo>
                    <a:pt x="839" y="1"/>
                  </a:lnTo>
                  <a:lnTo>
                    <a:pt x="846" y="2"/>
                  </a:lnTo>
                  <a:lnTo>
                    <a:pt x="851" y="2"/>
                  </a:lnTo>
                  <a:lnTo>
                    <a:pt x="858" y="3"/>
                  </a:lnTo>
                  <a:lnTo>
                    <a:pt x="865" y="3"/>
                  </a:lnTo>
                  <a:lnTo>
                    <a:pt x="871" y="4"/>
                  </a:lnTo>
                  <a:lnTo>
                    <a:pt x="876" y="5"/>
                  </a:lnTo>
                  <a:lnTo>
                    <a:pt x="883" y="8"/>
                  </a:lnTo>
                  <a:lnTo>
                    <a:pt x="889" y="10"/>
                  </a:lnTo>
                  <a:lnTo>
                    <a:pt x="894" y="12"/>
                  </a:lnTo>
                  <a:lnTo>
                    <a:pt x="900" y="15"/>
                  </a:lnTo>
                  <a:lnTo>
                    <a:pt x="905" y="17"/>
                  </a:lnTo>
                  <a:lnTo>
                    <a:pt x="911" y="20"/>
                  </a:lnTo>
                  <a:lnTo>
                    <a:pt x="915" y="25"/>
                  </a:lnTo>
                  <a:lnTo>
                    <a:pt x="922" y="31"/>
                  </a:lnTo>
                  <a:lnTo>
                    <a:pt x="928" y="38"/>
                  </a:lnTo>
                  <a:lnTo>
                    <a:pt x="934" y="45"/>
                  </a:lnTo>
                  <a:lnTo>
                    <a:pt x="938" y="52"/>
                  </a:lnTo>
                  <a:lnTo>
                    <a:pt x="943" y="60"/>
                  </a:lnTo>
                  <a:lnTo>
                    <a:pt x="948" y="68"/>
                  </a:lnTo>
                  <a:lnTo>
                    <a:pt x="951" y="76"/>
                  </a:lnTo>
                  <a:lnTo>
                    <a:pt x="956" y="84"/>
                  </a:lnTo>
                  <a:lnTo>
                    <a:pt x="959" y="93"/>
                  </a:lnTo>
                  <a:lnTo>
                    <a:pt x="963" y="102"/>
                  </a:lnTo>
                  <a:lnTo>
                    <a:pt x="966" y="111"/>
                  </a:lnTo>
                  <a:lnTo>
                    <a:pt x="970" y="119"/>
                  </a:lnTo>
                  <a:lnTo>
                    <a:pt x="973" y="128"/>
                  </a:lnTo>
                  <a:lnTo>
                    <a:pt x="977" y="136"/>
                  </a:lnTo>
                  <a:lnTo>
                    <a:pt x="980" y="146"/>
                  </a:lnTo>
                  <a:lnTo>
                    <a:pt x="983" y="154"/>
                  </a:lnTo>
                  <a:lnTo>
                    <a:pt x="988" y="162"/>
                  </a:lnTo>
                  <a:lnTo>
                    <a:pt x="993" y="170"/>
                  </a:lnTo>
                  <a:lnTo>
                    <a:pt x="996" y="178"/>
                  </a:lnTo>
                  <a:lnTo>
                    <a:pt x="1002" y="186"/>
                  </a:lnTo>
                  <a:lnTo>
                    <a:pt x="1003" y="188"/>
                  </a:lnTo>
                  <a:lnTo>
                    <a:pt x="1005" y="191"/>
                  </a:lnTo>
                  <a:lnTo>
                    <a:pt x="1007" y="193"/>
                  </a:lnTo>
                  <a:lnTo>
                    <a:pt x="1009" y="195"/>
                  </a:lnTo>
                  <a:lnTo>
                    <a:pt x="1011" y="198"/>
                  </a:lnTo>
                  <a:lnTo>
                    <a:pt x="1014" y="199"/>
                  </a:lnTo>
                  <a:lnTo>
                    <a:pt x="1016" y="201"/>
                  </a:lnTo>
                  <a:lnTo>
                    <a:pt x="1018" y="204"/>
                  </a:lnTo>
                  <a:lnTo>
                    <a:pt x="1020" y="206"/>
                  </a:lnTo>
                  <a:lnTo>
                    <a:pt x="1023" y="207"/>
                  </a:lnTo>
                  <a:lnTo>
                    <a:pt x="1025" y="209"/>
                  </a:lnTo>
                  <a:lnTo>
                    <a:pt x="1027" y="210"/>
                  </a:lnTo>
                  <a:lnTo>
                    <a:pt x="1030" y="213"/>
                  </a:lnTo>
                  <a:lnTo>
                    <a:pt x="1032" y="214"/>
                  </a:lnTo>
                  <a:lnTo>
                    <a:pt x="1036" y="215"/>
                  </a:lnTo>
                  <a:lnTo>
                    <a:pt x="1038" y="216"/>
                  </a:lnTo>
                  <a:lnTo>
                    <a:pt x="1040" y="217"/>
                  </a:lnTo>
                  <a:lnTo>
                    <a:pt x="1044" y="219"/>
                  </a:lnTo>
                  <a:lnTo>
                    <a:pt x="1046" y="220"/>
                  </a:lnTo>
                  <a:lnTo>
                    <a:pt x="1048" y="2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26"/>
            <p:cNvSpPr>
              <a:spLocks noChangeShapeType="1"/>
            </p:cNvSpPr>
            <p:nvPr/>
          </p:nvSpPr>
          <p:spPr bwMode="auto">
            <a:xfrm>
              <a:off x="3124" y="759"/>
              <a:ext cx="5" cy="7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27"/>
            <p:cNvSpPr>
              <a:spLocks noChangeShapeType="1"/>
            </p:cNvSpPr>
            <p:nvPr/>
          </p:nvSpPr>
          <p:spPr bwMode="auto">
            <a:xfrm flipV="1">
              <a:off x="1870" y="1349"/>
              <a:ext cx="8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28"/>
            <p:cNvSpPr>
              <a:spLocks/>
            </p:cNvSpPr>
            <p:nvPr/>
          </p:nvSpPr>
          <p:spPr bwMode="auto">
            <a:xfrm>
              <a:off x="2471" y="1809"/>
              <a:ext cx="553" cy="235"/>
            </a:xfrm>
            <a:custGeom>
              <a:avLst/>
              <a:gdLst>
                <a:gd name="T0" fmla="*/ 25 w 1658"/>
                <a:gd name="T1" fmla="*/ 672 h 706"/>
                <a:gd name="T2" fmla="*/ 64 w 1658"/>
                <a:gd name="T3" fmla="*/ 623 h 706"/>
                <a:gd name="T4" fmla="*/ 104 w 1658"/>
                <a:gd name="T5" fmla="*/ 576 h 706"/>
                <a:gd name="T6" fmla="*/ 147 w 1658"/>
                <a:gd name="T7" fmla="*/ 530 h 706"/>
                <a:gd name="T8" fmla="*/ 191 w 1658"/>
                <a:gd name="T9" fmla="*/ 486 h 706"/>
                <a:gd name="T10" fmla="*/ 237 w 1658"/>
                <a:gd name="T11" fmla="*/ 444 h 706"/>
                <a:gd name="T12" fmla="*/ 286 w 1658"/>
                <a:gd name="T13" fmla="*/ 403 h 706"/>
                <a:gd name="T14" fmla="*/ 330 w 1658"/>
                <a:gd name="T15" fmla="*/ 371 h 706"/>
                <a:gd name="T16" fmla="*/ 377 w 1658"/>
                <a:gd name="T17" fmla="*/ 341 h 706"/>
                <a:gd name="T18" fmla="*/ 426 w 1658"/>
                <a:gd name="T19" fmla="*/ 314 h 706"/>
                <a:gd name="T20" fmla="*/ 476 w 1658"/>
                <a:gd name="T21" fmla="*/ 289 h 706"/>
                <a:gd name="T22" fmla="*/ 526 w 1658"/>
                <a:gd name="T23" fmla="*/ 263 h 706"/>
                <a:gd name="T24" fmla="*/ 575 w 1658"/>
                <a:gd name="T25" fmla="*/ 236 h 706"/>
                <a:gd name="T26" fmla="*/ 623 w 1658"/>
                <a:gd name="T27" fmla="*/ 208 h 706"/>
                <a:gd name="T28" fmla="*/ 668 w 1658"/>
                <a:gd name="T29" fmla="*/ 176 h 706"/>
                <a:gd name="T30" fmla="*/ 713 w 1658"/>
                <a:gd name="T31" fmla="*/ 144 h 706"/>
                <a:gd name="T32" fmla="*/ 758 w 1658"/>
                <a:gd name="T33" fmla="*/ 111 h 706"/>
                <a:gd name="T34" fmla="*/ 803 w 1658"/>
                <a:gd name="T35" fmla="*/ 79 h 706"/>
                <a:gd name="T36" fmla="*/ 850 w 1658"/>
                <a:gd name="T37" fmla="*/ 51 h 706"/>
                <a:gd name="T38" fmla="*/ 899 w 1658"/>
                <a:gd name="T39" fmla="*/ 27 h 706"/>
                <a:gd name="T40" fmla="*/ 940 w 1658"/>
                <a:gd name="T41" fmla="*/ 12 h 706"/>
                <a:gd name="T42" fmla="*/ 976 w 1658"/>
                <a:gd name="T43" fmla="*/ 6 h 706"/>
                <a:gd name="T44" fmla="*/ 1013 w 1658"/>
                <a:gd name="T45" fmla="*/ 4 h 706"/>
                <a:gd name="T46" fmla="*/ 1051 w 1658"/>
                <a:gd name="T47" fmla="*/ 4 h 706"/>
                <a:gd name="T48" fmla="*/ 1088 w 1658"/>
                <a:gd name="T49" fmla="*/ 6 h 706"/>
                <a:gd name="T50" fmla="*/ 1126 w 1658"/>
                <a:gd name="T51" fmla="*/ 7 h 706"/>
                <a:gd name="T52" fmla="*/ 1163 w 1658"/>
                <a:gd name="T53" fmla="*/ 7 h 706"/>
                <a:gd name="T54" fmla="*/ 1190 w 1658"/>
                <a:gd name="T55" fmla="*/ 6 h 706"/>
                <a:gd name="T56" fmla="*/ 1216 w 1658"/>
                <a:gd name="T57" fmla="*/ 4 h 706"/>
                <a:gd name="T58" fmla="*/ 1242 w 1658"/>
                <a:gd name="T59" fmla="*/ 1 h 706"/>
                <a:gd name="T60" fmla="*/ 1269 w 1658"/>
                <a:gd name="T61" fmla="*/ 0 h 706"/>
                <a:gd name="T62" fmla="*/ 1294 w 1658"/>
                <a:gd name="T63" fmla="*/ 1 h 706"/>
                <a:gd name="T64" fmla="*/ 1320 w 1658"/>
                <a:gd name="T65" fmla="*/ 4 h 706"/>
                <a:gd name="T66" fmla="*/ 1349 w 1658"/>
                <a:gd name="T67" fmla="*/ 11 h 706"/>
                <a:gd name="T68" fmla="*/ 1383 w 1658"/>
                <a:gd name="T69" fmla="*/ 21 h 706"/>
                <a:gd name="T70" fmla="*/ 1417 w 1658"/>
                <a:gd name="T71" fmla="*/ 34 h 706"/>
                <a:gd name="T72" fmla="*/ 1451 w 1658"/>
                <a:gd name="T73" fmla="*/ 48 h 706"/>
                <a:gd name="T74" fmla="*/ 1484 w 1658"/>
                <a:gd name="T75" fmla="*/ 64 h 706"/>
                <a:gd name="T76" fmla="*/ 1517 w 1658"/>
                <a:gd name="T77" fmla="*/ 81 h 706"/>
                <a:gd name="T78" fmla="*/ 1548 w 1658"/>
                <a:gd name="T79" fmla="*/ 100 h 706"/>
                <a:gd name="T80" fmla="*/ 1570 w 1658"/>
                <a:gd name="T81" fmla="*/ 114 h 706"/>
                <a:gd name="T82" fmla="*/ 1587 w 1658"/>
                <a:gd name="T83" fmla="*/ 126 h 706"/>
                <a:gd name="T84" fmla="*/ 1603 w 1658"/>
                <a:gd name="T85" fmla="*/ 140 h 706"/>
                <a:gd name="T86" fmla="*/ 1618 w 1658"/>
                <a:gd name="T87" fmla="*/ 155 h 706"/>
                <a:gd name="T88" fmla="*/ 1632 w 1658"/>
                <a:gd name="T89" fmla="*/ 170 h 706"/>
                <a:gd name="T90" fmla="*/ 1646 w 1658"/>
                <a:gd name="T91" fmla="*/ 188 h 706"/>
                <a:gd name="T92" fmla="*/ 1658 w 1658"/>
                <a:gd name="T93" fmla="*/ 205 h 7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58"/>
                <a:gd name="T142" fmla="*/ 0 h 706"/>
                <a:gd name="T143" fmla="*/ 1658 w 1658"/>
                <a:gd name="T144" fmla="*/ 706 h 7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58" h="706">
                  <a:moveTo>
                    <a:pt x="0" y="706"/>
                  </a:moveTo>
                  <a:lnTo>
                    <a:pt x="13" y="689"/>
                  </a:lnTo>
                  <a:lnTo>
                    <a:pt x="25" y="672"/>
                  </a:lnTo>
                  <a:lnTo>
                    <a:pt x="37" y="656"/>
                  </a:lnTo>
                  <a:lnTo>
                    <a:pt x="51" y="640"/>
                  </a:lnTo>
                  <a:lnTo>
                    <a:pt x="64" y="623"/>
                  </a:lnTo>
                  <a:lnTo>
                    <a:pt x="76" y="607"/>
                  </a:lnTo>
                  <a:lnTo>
                    <a:pt x="90" y="591"/>
                  </a:lnTo>
                  <a:lnTo>
                    <a:pt x="104" y="576"/>
                  </a:lnTo>
                  <a:lnTo>
                    <a:pt x="118" y="560"/>
                  </a:lnTo>
                  <a:lnTo>
                    <a:pt x="133" y="545"/>
                  </a:lnTo>
                  <a:lnTo>
                    <a:pt x="147" y="530"/>
                  </a:lnTo>
                  <a:lnTo>
                    <a:pt x="162" y="515"/>
                  </a:lnTo>
                  <a:lnTo>
                    <a:pt x="176" y="501"/>
                  </a:lnTo>
                  <a:lnTo>
                    <a:pt x="191" y="486"/>
                  </a:lnTo>
                  <a:lnTo>
                    <a:pt x="207" y="472"/>
                  </a:lnTo>
                  <a:lnTo>
                    <a:pt x="222" y="458"/>
                  </a:lnTo>
                  <a:lnTo>
                    <a:pt x="237" y="444"/>
                  </a:lnTo>
                  <a:lnTo>
                    <a:pt x="253" y="430"/>
                  </a:lnTo>
                  <a:lnTo>
                    <a:pt x="270" y="416"/>
                  </a:lnTo>
                  <a:lnTo>
                    <a:pt x="286" y="403"/>
                  </a:lnTo>
                  <a:lnTo>
                    <a:pt x="300" y="392"/>
                  </a:lnTo>
                  <a:lnTo>
                    <a:pt x="315" y="381"/>
                  </a:lnTo>
                  <a:lnTo>
                    <a:pt x="330" y="371"/>
                  </a:lnTo>
                  <a:lnTo>
                    <a:pt x="346" y="360"/>
                  </a:lnTo>
                  <a:lnTo>
                    <a:pt x="361" y="351"/>
                  </a:lnTo>
                  <a:lnTo>
                    <a:pt x="377" y="341"/>
                  </a:lnTo>
                  <a:lnTo>
                    <a:pt x="394" y="331"/>
                  </a:lnTo>
                  <a:lnTo>
                    <a:pt x="410" y="323"/>
                  </a:lnTo>
                  <a:lnTo>
                    <a:pt x="426" y="314"/>
                  </a:lnTo>
                  <a:lnTo>
                    <a:pt x="442" y="306"/>
                  </a:lnTo>
                  <a:lnTo>
                    <a:pt x="460" y="297"/>
                  </a:lnTo>
                  <a:lnTo>
                    <a:pt x="476" y="289"/>
                  </a:lnTo>
                  <a:lnTo>
                    <a:pt x="493" y="281"/>
                  </a:lnTo>
                  <a:lnTo>
                    <a:pt x="509" y="271"/>
                  </a:lnTo>
                  <a:lnTo>
                    <a:pt x="526" y="263"/>
                  </a:lnTo>
                  <a:lnTo>
                    <a:pt x="542" y="254"/>
                  </a:lnTo>
                  <a:lnTo>
                    <a:pt x="559" y="246"/>
                  </a:lnTo>
                  <a:lnTo>
                    <a:pt x="575" y="236"/>
                  </a:lnTo>
                  <a:lnTo>
                    <a:pt x="592" y="227"/>
                  </a:lnTo>
                  <a:lnTo>
                    <a:pt x="607" y="218"/>
                  </a:lnTo>
                  <a:lnTo>
                    <a:pt x="623" y="208"/>
                  </a:lnTo>
                  <a:lnTo>
                    <a:pt x="638" y="198"/>
                  </a:lnTo>
                  <a:lnTo>
                    <a:pt x="653" y="188"/>
                  </a:lnTo>
                  <a:lnTo>
                    <a:pt x="668" y="176"/>
                  </a:lnTo>
                  <a:lnTo>
                    <a:pt x="683" y="166"/>
                  </a:lnTo>
                  <a:lnTo>
                    <a:pt x="698" y="155"/>
                  </a:lnTo>
                  <a:lnTo>
                    <a:pt x="713" y="144"/>
                  </a:lnTo>
                  <a:lnTo>
                    <a:pt x="728" y="133"/>
                  </a:lnTo>
                  <a:lnTo>
                    <a:pt x="743" y="122"/>
                  </a:lnTo>
                  <a:lnTo>
                    <a:pt x="758" y="111"/>
                  </a:lnTo>
                  <a:lnTo>
                    <a:pt x="773" y="100"/>
                  </a:lnTo>
                  <a:lnTo>
                    <a:pt x="788" y="89"/>
                  </a:lnTo>
                  <a:lnTo>
                    <a:pt x="803" y="79"/>
                  </a:lnTo>
                  <a:lnTo>
                    <a:pt x="818" y="70"/>
                  </a:lnTo>
                  <a:lnTo>
                    <a:pt x="835" y="60"/>
                  </a:lnTo>
                  <a:lnTo>
                    <a:pt x="850" y="51"/>
                  </a:lnTo>
                  <a:lnTo>
                    <a:pt x="866" y="42"/>
                  </a:lnTo>
                  <a:lnTo>
                    <a:pt x="882" y="34"/>
                  </a:lnTo>
                  <a:lnTo>
                    <a:pt x="899" y="27"/>
                  </a:lnTo>
                  <a:lnTo>
                    <a:pt x="917" y="20"/>
                  </a:lnTo>
                  <a:lnTo>
                    <a:pt x="928" y="15"/>
                  </a:lnTo>
                  <a:lnTo>
                    <a:pt x="940" y="12"/>
                  </a:lnTo>
                  <a:lnTo>
                    <a:pt x="952" y="9"/>
                  </a:lnTo>
                  <a:lnTo>
                    <a:pt x="964" y="7"/>
                  </a:lnTo>
                  <a:lnTo>
                    <a:pt x="976" y="6"/>
                  </a:lnTo>
                  <a:lnTo>
                    <a:pt x="989" y="5"/>
                  </a:lnTo>
                  <a:lnTo>
                    <a:pt x="1000" y="4"/>
                  </a:lnTo>
                  <a:lnTo>
                    <a:pt x="1013" y="4"/>
                  </a:lnTo>
                  <a:lnTo>
                    <a:pt x="1026" y="4"/>
                  </a:lnTo>
                  <a:lnTo>
                    <a:pt x="1038" y="4"/>
                  </a:lnTo>
                  <a:lnTo>
                    <a:pt x="1051" y="4"/>
                  </a:lnTo>
                  <a:lnTo>
                    <a:pt x="1063" y="5"/>
                  </a:lnTo>
                  <a:lnTo>
                    <a:pt x="1075" y="5"/>
                  </a:lnTo>
                  <a:lnTo>
                    <a:pt x="1088" y="6"/>
                  </a:lnTo>
                  <a:lnTo>
                    <a:pt x="1101" y="6"/>
                  </a:lnTo>
                  <a:lnTo>
                    <a:pt x="1114" y="7"/>
                  </a:lnTo>
                  <a:lnTo>
                    <a:pt x="1126" y="7"/>
                  </a:lnTo>
                  <a:lnTo>
                    <a:pt x="1139" y="7"/>
                  </a:lnTo>
                  <a:lnTo>
                    <a:pt x="1151" y="7"/>
                  </a:lnTo>
                  <a:lnTo>
                    <a:pt x="1163" y="7"/>
                  </a:lnTo>
                  <a:lnTo>
                    <a:pt x="1173" y="7"/>
                  </a:lnTo>
                  <a:lnTo>
                    <a:pt x="1181" y="6"/>
                  </a:lnTo>
                  <a:lnTo>
                    <a:pt x="1190" y="6"/>
                  </a:lnTo>
                  <a:lnTo>
                    <a:pt x="1198" y="5"/>
                  </a:lnTo>
                  <a:lnTo>
                    <a:pt x="1207" y="5"/>
                  </a:lnTo>
                  <a:lnTo>
                    <a:pt x="1216" y="4"/>
                  </a:lnTo>
                  <a:lnTo>
                    <a:pt x="1225" y="4"/>
                  </a:lnTo>
                  <a:lnTo>
                    <a:pt x="1233" y="2"/>
                  </a:lnTo>
                  <a:lnTo>
                    <a:pt x="1242" y="1"/>
                  </a:lnTo>
                  <a:lnTo>
                    <a:pt x="1251" y="1"/>
                  </a:lnTo>
                  <a:lnTo>
                    <a:pt x="1260" y="1"/>
                  </a:lnTo>
                  <a:lnTo>
                    <a:pt x="1269" y="0"/>
                  </a:lnTo>
                  <a:lnTo>
                    <a:pt x="1277" y="0"/>
                  </a:lnTo>
                  <a:lnTo>
                    <a:pt x="1286" y="1"/>
                  </a:lnTo>
                  <a:lnTo>
                    <a:pt x="1294" y="1"/>
                  </a:lnTo>
                  <a:lnTo>
                    <a:pt x="1302" y="1"/>
                  </a:lnTo>
                  <a:lnTo>
                    <a:pt x="1312" y="2"/>
                  </a:lnTo>
                  <a:lnTo>
                    <a:pt x="1320" y="4"/>
                  </a:lnTo>
                  <a:lnTo>
                    <a:pt x="1329" y="5"/>
                  </a:lnTo>
                  <a:lnTo>
                    <a:pt x="1337" y="7"/>
                  </a:lnTo>
                  <a:lnTo>
                    <a:pt x="1349" y="11"/>
                  </a:lnTo>
                  <a:lnTo>
                    <a:pt x="1360" y="14"/>
                  </a:lnTo>
                  <a:lnTo>
                    <a:pt x="1372" y="18"/>
                  </a:lnTo>
                  <a:lnTo>
                    <a:pt x="1383" y="21"/>
                  </a:lnTo>
                  <a:lnTo>
                    <a:pt x="1395" y="24"/>
                  </a:lnTo>
                  <a:lnTo>
                    <a:pt x="1405" y="29"/>
                  </a:lnTo>
                  <a:lnTo>
                    <a:pt x="1417" y="34"/>
                  </a:lnTo>
                  <a:lnTo>
                    <a:pt x="1429" y="38"/>
                  </a:lnTo>
                  <a:lnTo>
                    <a:pt x="1439" y="43"/>
                  </a:lnTo>
                  <a:lnTo>
                    <a:pt x="1451" y="48"/>
                  </a:lnTo>
                  <a:lnTo>
                    <a:pt x="1462" y="53"/>
                  </a:lnTo>
                  <a:lnTo>
                    <a:pt x="1473" y="59"/>
                  </a:lnTo>
                  <a:lnTo>
                    <a:pt x="1484" y="64"/>
                  </a:lnTo>
                  <a:lnTo>
                    <a:pt x="1495" y="70"/>
                  </a:lnTo>
                  <a:lnTo>
                    <a:pt x="1505" y="75"/>
                  </a:lnTo>
                  <a:lnTo>
                    <a:pt x="1517" y="81"/>
                  </a:lnTo>
                  <a:lnTo>
                    <a:pt x="1527" y="87"/>
                  </a:lnTo>
                  <a:lnTo>
                    <a:pt x="1537" y="94"/>
                  </a:lnTo>
                  <a:lnTo>
                    <a:pt x="1548" y="100"/>
                  </a:lnTo>
                  <a:lnTo>
                    <a:pt x="1558" y="107"/>
                  </a:lnTo>
                  <a:lnTo>
                    <a:pt x="1564" y="110"/>
                  </a:lnTo>
                  <a:lnTo>
                    <a:pt x="1570" y="114"/>
                  </a:lnTo>
                  <a:lnTo>
                    <a:pt x="1576" y="118"/>
                  </a:lnTo>
                  <a:lnTo>
                    <a:pt x="1581" y="122"/>
                  </a:lnTo>
                  <a:lnTo>
                    <a:pt x="1587" y="126"/>
                  </a:lnTo>
                  <a:lnTo>
                    <a:pt x="1593" y="131"/>
                  </a:lnTo>
                  <a:lnTo>
                    <a:pt x="1598" y="136"/>
                  </a:lnTo>
                  <a:lnTo>
                    <a:pt x="1603" y="140"/>
                  </a:lnTo>
                  <a:lnTo>
                    <a:pt x="1608" y="145"/>
                  </a:lnTo>
                  <a:lnTo>
                    <a:pt x="1614" y="150"/>
                  </a:lnTo>
                  <a:lnTo>
                    <a:pt x="1618" y="155"/>
                  </a:lnTo>
                  <a:lnTo>
                    <a:pt x="1623" y="160"/>
                  </a:lnTo>
                  <a:lnTo>
                    <a:pt x="1628" y="166"/>
                  </a:lnTo>
                  <a:lnTo>
                    <a:pt x="1632" y="170"/>
                  </a:lnTo>
                  <a:lnTo>
                    <a:pt x="1637" y="176"/>
                  </a:lnTo>
                  <a:lnTo>
                    <a:pt x="1642" y="182"/>
                  </a:lnTo>
                  <a:lnTo>
                    <a:pt x="1646" y="188"/>
                  </a:lnTo>
                  <a:lnTo>
                    <a:pt x="1650" y="194"/>
                  </a:lnTo>
                  <a:lnTo>
                    <a:pt x="1653" y="199"/>
                  </a:lnTo>
                  <a:lnTo>
                    <a:pt x="1658" y="2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29"/>
            <p:cNvSpPr>
              <a:spLocks/>
            </p:cNvSpPr>
            <p:nvPr/>
          </p:nvSpPr>
          <p:spPr bwMode="auto">
            <a:xfrm>
              <a:off x="1472" y="1493"/>
              <a:ext cx="1268" cy="327"/>
            </a:xfrm>
            <a:custGeom>
              <a:avLst/>
              <a:gdLst>
                <a:gd name="T0" fmla="*/ 13 w 3804"/>
                <a:gd name="T1" fmla="*/ 613 h 982"/>
                <a:gd name="T2" fmla="*/ 0 w 3804"/>
                <a:gd name="T3" fmla="*/ 701 h 982"/>
                <a:gd name="T4" fmla="*/ 13 w 3804"/>
                <a:gd name="T5" fmla="*/ 792 h 982"/>
                <a:gd name="T6" fmla="*/ 48 w 3804"/>
                <a:gd name="T7" fmla="*/ 882 h 982"/>
                <a:gd name="T8" fmla="*/ 136 w 3804"/>
                <a:gd name="T9" fmla="*/ 942 h 982"/>
                <a:gd name="T10" fmla="*/ 340 w 3804"/>
                <a:gd name="T11" fmla="*/ 978 h 982"/>
                <a:gd name="T12" fmla="*/ 550 w 3804"/>
                <a:gd name="T13" fmla="*/ 981 h 982"/>
                <a:gd name="T14" fmla="*/ 750 w 3804"/>
                <a:gd name="T15" fmla="*/ 964 h 982"/>
                <a:gd name="T16" fmla="*/ 945 w 3804"/>
                <a:gd name="T17" fmla="*/ 930 h 982"/>
                <a:gd name="T18" fmla="*/ 1114 w 3804"/>
                <a:gd name="T19" fmla="*/ 913 h 982"/>
                <a:gd name="T20" fmla="*/ 1258 w 3804"/>
                <a:gd name="T21" fmla="*/ 912 h 982"/>
                <a:gd name="T22" fmla="*/ 1405 w 3804"/>
                <a:gd name="T23" fmla="*/ 920 h 982"/>
                <a:gd name="T24" fmla="*/ 1569 w 3804"/>
                <a:gd name="T25" fmla="*/ 946 h 982"/>
                <a:gd name="T26" fmla="*/ 1734 w 3804"/>
                <a:gd name="T27" fmla="*/ 967 h 982"/>
                <a:gd name="T28" fmla="*/ 1939 w 3804"/>
                <a:gd name="T29" fmla="*/ 963 h 982"/>
                <a:gd name="T30" fmla="*/ 2152 w 3804"/>
                <a:gd name="T31" fmla="*/ 940 h 982"/>
                <a:gd name="T32" fmla="*/ 2344 w 3804"/>
                <a:gd name="T33" fmla="*/ 889 h 982"/>
                <a:gd name="T34" fmla="*/ 2512 w 3804"/>
                <a:gd name="T35" fmla="*/ 810 h 982"/>
                <a:gd name="T36" fmla="*/ 2680 w 3804"/>
                <a:gd name="T37" fmla="*/ 734 h 982"/>
                <a:gd name="T38" fmla="*/ 2849 w 3804"/>
                <a:gd name="T39" fmla="*/ 669 h 982"/>
                <a:gd name="T40" fmla="*/ 3019 w 3804"/>
                <a:gd name="T41" fmla="*/ 606 h 982"/>
                <a:gd name="T42" fmla="*/ 3150 w 3804"/>
                <a:gd name="T43" fmla="*/ 562 h 982"/>
                <a:gd name="T44" fmla="*/ 3272 w 3804"/>
                <a:gd name="T45" fmla="*/ 522 h 982"/>
                <a:gd name="T46" fmla="*/ 3387 w 3804"/>
                <a:gd name="T47" fmla="*/ 470 h 982"/>
                <a:gd name="T48" fmla="*/ 3492 w 3804"/>
                <a:gd name="T49" fmla="*/ 405 h 982"/>
                <a:gd name="T50" fmla="*/ 3595 w 3804"/>
                <a:gd name="T51" fmla="*/ 339 h 982"/>
                <a:gd name="T52" fmla="*/ 3696 w 3804"/>
                <a:gd name="T53" fmla="*/ 285 h 982"/>
                <a:gd name="T54" fmla="*/ 3780 w 3804"/>
                <a:gd name="T55" fmla="*/ 216 h 982"/>
                <a:gd name="T56" fmla="*/ 3804 w 3804"/>
                <a:gd name="T57" fmla="*/ 134 h 982"/>
                <a:gd name="T58" fmla="*/ 3780 w 3804"/>
                <a:gd name="T59" fmla="*/ 54 h 982"/>
                <a:gd name="T60" fmla="*/ 3700 w 3804"/>
                <a:gd name="T61" fmla="*/ 6 h 982"/>
                <a:gd name="T62" fmla="*/ 3580 w 3804"/>
                <a:gd name="T63" fmla="*/ 4 h 982"/>
                <a:gd name="T64" fmla="*/ 3441 w 3804"/>
                <a:gd name="T65" fmla="*/ 18 h 982"/>
                <a:gd name="T66" fmla="*/ 3208 w 3804"/>
                <a:gd name="T67" fmla="*/ 48 h 982"/>
                <a:gd name="T68" fmla="*/ 2975 w 3804"/>
                <a:gd name="T69" fmla="*/ 84 h 982"/>
                <a:gd name="T70" fmla="*/ 2882 w 3804"/>
                <a:gd name="T71" fmla="*/ 91 h 982"/>
                <a:gd name="T72" fmla="*/ 2817 w 3804"/>
                <a:gd name="T73" fmla="*/ 93 h 982"/>
                <a:gd name="T74" fmla="*/ 2729 w 3804"/>
                <a:gd name="T75" fmla="*/ 131 h 982"/>
                <a:gd name="T76" fmla="*/ 2621 w 3804"/>
                <a:gd name="T77" fmla="*/ 204 h 982"/>
                <a:gd name="T78" fmla="*/ 2509 w 3804"/>
                <a:gd name="T79" fmla="*/ 272 h 982"/>
                <a:gd name="T80" fmla="*/ 2395 w 3804"/>
                <a:gd name="T81" fmla="*/ 328 h 982"/>
                <a:gd name="T82" fmla="*/ 2277 w 3804"/>
                <a:gd name="T83" fmla="*/ 370 h 982"/>
                <a:gd name="T84" fmla="*/ 2058 w 3804"/>
                <a:gd name="T85" fmla="*/ 392 h 982"/>
                <a:gd name="T86" fmla="*/ 1818 w 3804"/>
                <a:gd name="T87" fmla="*/ 394 h 982"/>
                <a:gd name="T88" fmla="*/ 1577 w 3804"/>
                <a:gd name="T89" fmla="*/ 406 h 982"/>
                <a:gd name="T90" fmla="*/ 1333 w 3804"/>
                <a:gd name="T91" fmla="*/ 426 h 982"/>
                <a:gd name="T92" fmla="*/ 1099 w 3804"/>
                <a:gd name="T93" fmla="*/ 435 h 982"/>
                <a:gd name="T94" fmla="*/ 914 w 3804"/>
                <a:gd name="T95" fmla="*/ 424 h 982"/>
                <a:gd name="T96" fmla="*/ 728 w 3804"/>
                <a:gd name="T97" fmla="*/ 412 h 982"/>
                <a:gd name="T98" fmla="*/ 560 w 3804"/>
                <a:gd name="T99" fmla="*/ 407 h 982"/>
                <a:gd name="T100" fmla="*/ 394 w 3804"/>
                <a:gd name="T101" fmla="*/ 411 h 982"/>
                <a:gd name="T102" fmla="*/ 248 w 3804"/>
                <a:gd name="T103" fmla="*/ 436 h 982"/>
                <a:gd name="T104" fmla="*/ 118 w 3804"/>
                <a:gd name="T105" fmla="*/ 478 h 9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4"/>
                <a:gd name="T160" fmla="*/ 0 h 982"/>
                <a:gd name="T161" fmla="*/ 3804 w 3804"/>
                <a:gd name="T162" fmla="*/ 982 h 9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4" h="982">
                  <a:moveTo>
                    <a:pt x="41" y="547"/>
                  </a:moveTo>
                  <a:lnTo>
                    <a:pt x="34" y="559"/>
                  </a:lnTo>
                  <a:lnTo>
                    <a:pt x="28" y="573"/>
                  </a:lnTo>
                  <a:lnTo>
                    <a:pt x="22" y="585"/>
                  </a:lnTo>
                  <a:lnTo>
                    <a:pt x="17" y="599"/>
                  </a:lnTo>
                  <a:lnTo>
                    <a:pt x="13" y="613"/>
                  </a:lnTo>
                  <a:lnTo>
                    <a:pt x="8" y="628"/>
                  </a:lnTo>
                  <a:lnTo>
                    <a:pt x="6" y="642"/>
                  </a:lnTo>
                  <a:lnTo>
                    <a:pt x="4" y="657"/>
                  </a:lnTo>
                  <a:lnTo>
                    <a:pt x="2" y="672"/>
                  </a:lnTo>
                  <a:lnTo>
                    <a:pt x="0" y="686"/>
                  </a:lnTo>
                  <a:lnTo>
                    <a:pt x="0" y="701"/>
                  </a:lnTo>
                  <a:lnTo>
                    <a:pt x="2" y="716"/>
                  </a:lnTo>
                  <a:lnTo>
                    <a:pt x="3" y="730"/>
                  </a:lnTo>
                  <a:lnTo>
                    <a:pt x="4" y="744"/>
                  </a:lnTo>
                  <a:lnTo>
                    <a:pt x="6" y="760"/>
                  </a:lnTo>
                  <a:lnTo>
                    <a:pt x="10" y="776"/>
                  </a:lnTo>
                  <a:lnTo>
                    <a:pt x="13" y="792"/>
                  </a:lnTo>
                  <a:lnTo>
                    <a:pt x="18" y="807"/>
                  </a:lnTo>
                  <a:lnTo>
                    <a:pt x="22" y="823"/>
                  </a:lnTo>
                  <a:lnTo>
                    <a:pt x="27" y="839"/>
                  </a:lnTo>
                  <a:lnTo>
                    <a:pt x="33" y="854"/>
                  </a:lnTo>
                  <a:lnTo>
                    <a:pt x="40" y="868"/>
                  </a:lnTo>
                  <a:lnTo>
                    <a:pt x="48" y="882"/>
                  </a:lnTo>
                  <a:lnTo>
                    <a:pt x="57" y="895"/>
                  </a:lnTo>
                  <a:lnTo>
                    <a:pt x="66" y="905"/>
                  </a:lnTo>
                  <a:lnTo>
                    <a:pt x="78" y="916"/>
                  </a:lnTo>
                  <a:lnTo>
                    <a:pt x="90" y="924"/>
                  </a:lnTo>
                  <a:lnTo>
                    <a:pt x="103" y="931"/>
                  </a:lnTo>
                  <a:lnTo>
                    <a:pt x="136" y="942"/>
                  </a:lnTo>
                  <a:lnTo>
                    <a:pt x="168" y="953"/>
                  </a:lnTo>
                  <a:lnTo>
                    <a:pt x="202" y="961"/>
                  </a:lnTo>
                  <a:lnTo>
                    <a:pt x="235" y="967"/>
                  </a:lnTo>
                  <a:lnTo>
                    <a:pt x="270" y="972"/>
                  </a:lnTo>
                  <a:lnTo>
                    <a:pt x="305" y="976"/>
                  </a:lnTo>
                  <a:lnTo>
                    <a:pt x="340" y="978"/>
                  </a:lnTo>
                  <a:lnTo>
                    <a:pt x="376" y="981"/>
                  </a:lnTo>
                  <a:lnTo>
                    <a:pt x="410" y="982"/>
                  </a:lnTo>
                  <a:lnTo>
                    <a:pt x="445" y="982"/>
                  </a:lnTo>
                  <a:lnTo>
                    <a:pt x="481" y="982"/>
                  </a:lnTo>
                  <a:lnTo>
                    <a:pt x="516" y="981"/>
                  </a:lnTo>
                  <a:lnTo>
                    <a:pt x="550" y="981"/>
                  </a:lnTo>
                  <a:lnTo>
                    <a:pt x="585" y="979"/>
                  </a:lnTo>
                  <a:lnTo>
                    <a:pt x="619" y="979"/>
                  </a:lnTo>
                  <a:lnTo>
                    <a:pt x="651" y="977"/>
                  </a:lnTo>
                  <a:lnTo>
                    <a:pt x="684" y="974"/>
                  </a:lnTo>
                  <a:lnTo>
                    <a:pt x="717" y="969"/>
                  </a:lnTo>
                  <a:lnTo>
                    <a:pt x="750" y="964"/>
                  </a:lnTo>
                  <a:lnTo>
                    <a:pt x="782" y="959"/>
                  </a:lnTo>
                  <a:lnTo>
                    <a:pt x="814" y="953"/>
                  </a:lnTo>
                  <a:lnTo>
                    <a:pt x="847" y="947"/>
                  </a:lnTo>
                  <a:lnTo>
                    <a:pt x="879" y="941"/>
                  </a:lnTo>
                  <a:lnTo>
                    <a:pt x="913" y="935"/>
                  </a:lnTo>
                  <a:lnTo>
                    <a:pt x="945" y="930"/>
                  </a:lnTo>
                  <a:lnTo>
                    <a:pt x="978" y="925"/>
                  </a:lnTo>
                  <a:lnTo>
                    <a:pt x="1010" y="921"/>
                  </a:lnTo>
                  <a:lnTo>
                    <a:pt x="1044" y="918"/>
                  </a:lnTo>
                  <a:lnTo>
                    <a:pt x="1067" y="917"/>
                  </a:lnTo>
                  <a:lnTo>
                    <a:pt x="1091" y="915"/>
                  </a:lnTo>
                  <a:lnTo>
                    <a:pt x="1114" y="913"/>
                  </a:lnTo>
                  <a:lnTo>
                    <a:pt x="1139" y="913"/>
                  </a:lnTo>
                  <a:lnTo>
                    <a:pt x="1163" y="912"/>
                  </a:lnTo>
                  <a:lnTo>
                    <a:pt x="1186" y="912"/>
                  </a:lnTo>
                  <a:lnTo>
                    <a:pt x="1210" y="912"/>
                  </a:lnTo>
                  <a:lnTo>
                    <a:pt x="1235" y="912"/>
                  </a:lnTo>
                  <a:lnTo>
                    <a:pt x="1258" y="912"/>
                  </a:lnTo>
                  <a:lnTo>
                    <a:pt x="1282" y="913"/>
                  </a:lnTo>
                  <a:lnTo>
                    <a:pt x="1305" y="915"/>
                  </a:lnTo>
                  <a:lnTo>
                    <a:pt x="1330" y="916"/>
                  </a:lnTo>
                  <a:lnTo>
                    <a:pt x="1354" y="917"/>
                  </a:lnTo>
                  <a:lnTo>
                    <a:pt x="1377" y="918"/>
                  </a:lnTo>
                  <a:lnTo>
                    <a:pt x="1405" y="920"/>
                  </a:lnTo>
                  <a:lnTo>
                    <a:pt x="1433" y="924"/>
                  </a:lnTo>
                  <a:lnTo>
                    <a:pt x="1459" y="927"/>
                  </a:lnTo>
                  <a:lnTo>
                    <a:pt x="1487" y="932"/>
                  </a:lnTo>
                  <a:lnTo>
                    <a:pt x="1515" y="937"/>
                  </a:lnTo>
                  <a:lnTo>
                    <a:pt x="1541" y="941"/>
                  </a:lnTo>
                  <a:lnTo>
                    <a:pt x="1569" y="946"/>
                  </a:lnTo>
                  <a:lnTo>
                    <a:pt x="1596" y="950"/>
                  </a:lnTo>
                  <a:lnTo>
                    <a:pt x="1624" y="955"/>
                  </a:lnTo>
                  <a:lnTo>
                    <a:pt x="1650" y="960"/>
                  </a:lnTo>
                  <a:lnTo>
                    <a:pt x="1678" y="963"/>
                  </a:lnTo>
                  <a:lnTo>
                    <a:pt x="1706" y="966"/>
                  </a:lnTo>
                  <a:lnTo>
                    <a:pt x="1734" y="967"/>
                  </a:lnTo>
                  <a:lnTo>
                    <a:pt x="1760" y="968"/>
                  </a:lnTo>
                  <a:lnTo>
                    <a:pt x="1796" y="968"/>
                  </a:lnTo>
                  <a:lnTo>
                    <a:pt x="1832" y="967"/>
                  </a:lnTo>
                  <a:lnTo>
                    <a:pt x="1868" y="967"/>
                  </a:lnTo>
                  <a:lnTo>
                    <a:pt x="1903" y="964"/>
                  </a:lnTo>
                  <a:lnTo>
                    <a:pt x="1939" y="963"/>
                  </a:lnTo>
                  <a:lnTo>
                    <a:pt x="1974" y="961"/>
                  </a:lnTo>
                  <a:lnTo>
                    <a:pt x="2010" y="957"/>
                  </a:lnTo>
                  <a:lnTo>
                    <a:pt x="2045" y="954"/>
                  </a:lnTo>
                  <a:lnTo>
                    <a:pt x="2081" y="950"/>
                  </a:lnTo>
                  <a:lnTo>
                    <a:pt x="2116" y="946"/>
                  </a:lnTo>
                  <a:lnTo>
                    <a:pt x="2152" y="940"/>
                  </a:lnTo>
                  <a:lnTo>
                    <a:pt x="2186" y="933"/>
                  </a:lnTo>
                  <a:lnTo>
                    <a:pt x="2221" y="926"/>
                  </a:lnTo>
                  <a:lnTo>
                    <a:pt x="2256" y="918"/>
                  </a:lnTo>
                  <a:lnTo>
                    <a:pt x="2285" y="910"/>
                  </a:lnTo>
                  <a:lnTo>
                    <a:pt x="2315" y="901"/>
                  </a:lnTo>
                  <a:lnTo>
                    <a:pt x="2344" y="889"/>
                  </a:lnTo>
                  <a:lnTo>
                    <a:pt x="2372" y="877"/>
                  </a:lnTo>
                  <a:lnTo>
                    <a:pt x="2401" y="866"/>
                  </a:lnTo>
                  <a:lnTo>
                    <a:pt x="2428" y="852"/>
                  </a:lnTo>
                  <a:lnTo>
                    <a:pt x="2456" y="839"/>
                  </a:lnTo>
                  <a:lnTo>
                    <a:pt x="2484" y="825"/>
                  </a:lnTo>
                  <a:lnTo>
                    <a:pt x="2512" y="810"/>
                  </a:lnTo>
                  <a:lnTo>
                    <a:pt x="2540" y="796"/>
                  </a:lnTo>
                  <a:lnTo>
                    <a:pt x="2567" y="782"/>
                  </a:lnTo>
                  <a:lnTo>
                    <a:pt x="2595" y="770"/>
                  </a:lnTo>
                  <a:lnTo>
                    <a:pt x="2623" y="757"/>
                  </a:lnTo>
                  <a:lnTo>
                    <a:pt x="2652" y="744"/>
                  </a:lnTo>
                  <a:lnTo>
                    <a:pt x="2680" y="734"/>
                  </a:lnTo>
                  <a:lnTo>
                    <a:pt x="2707" y="722"/>
                  </a:lnTo>
                  <a:lnTo>
                    <a:pt x="2735" y="712"/>
                  </a:lnTo>
                  <a:lnTo>
                    <a:pt x="2764" y="700"/>
                  </a:lnTo>
                  <a:lnTo>
                    <a:pt x="2792" y="690"/>
                  </a:lnTo>
                  <a:lnTo>
                    <a:pt x="2821" y="679"/>
                  </a:lnTo>
                  <a:lnTo>
                    <a:pt x="2849" y="669"/>
                  </a:lnTo>
                  <a:lnTo>
                    <a:pt x="2878" y="658"/>
                  </a:lnTo>
                  <a:lnTo>
                    <a:pt x="2905" y="648"/>
                  </a:lnTo>
                  <a:lnTo>
                    <a:pt x="2934" y="638"/>
                  </a:lnTo>
                  <a:lnTo>
                    <a:pt x="2962" y="627"/>
                  </a:lnTo>
                  <a:lnTo>
                    <a:pt x="2991" y="617"/>
                  </a:lnTo>
                  <a:lnTo>
                    <a:pt x="3019" y="606"/>
                  </a:lnTo>
                  <a:lnTo>
                    <a:pt x="3048" y="596"/>
                  </a:lnTo>
                  <a:lnTo>
                    <a:pt x="3067" y="589"/>
                  </a:lnTo>
                  <a:lnTo>
                    <a:pt x="3088" y="582"/>
                  </a:lnTo>
                  <a:lnTo>
                    <a:pt x="3108" y="575"/>
                  </a:lnTo>
                  <a:lnTo>
                    <a:pt x="3129" y="569"/>
                  </a:lnTo>
                  <a:lnTo>
                    <a:pt x="3150" y="562"/>
                  </a:lnTo>
                  <a:lnTo>
                    <a:pt x="3171" y="557"/>
                  </a:lnTo>
                  <a:lnTo>
                    <a:pt x="3191" y="550"/>
                  </a:lnTo>
                  <a:lnTo>
                    <a:pt x="3211" y="543"/>
                  </a:lnTo>
                  <a:lnTo>
                    <a:pt x="3232" y="537"/>
                  </a:lnTo>
                  <a:lnTo>
                    <a:pt x="3252" y="530"/>
                  </a:lnTo>
                  <a:lnTo>
                    <a:pt x="3272" y="522"/>
                  </a:lnTo>
                  <a:lnTo>
                    <a:pt x="3292" y="514"/>
                  </a:lnTo>
                  <a:lnTo>
                    <a:pt x="3312" y="506"/>
                  </a:lnTo>
                  <a:lnTo>
                    <a:pt x="3331" y="497"/>
                  </a:lnTo>
                  <a:lnTo>
                    <a:pt x="3350" y="488"/>
                  </a:lnTo>
                  <a:lnTo>
                    <a:pt x="3369" y="479"/>
                  </a:lnTo>
                  <a:lnTo>
                    <a:pt x="3387" y="470"/>
                  </a:lnTo>
                  <a:lnTo>
                    <a:pt x="3404" y="459"/>
                  </a:lnTo>
                  <a:lnTo>
                    <a:pt x="3423" y="449"/>
                  </a:lnTo>
                  <a:lnTo>
                    <a:pt x="3440" y="438"/>
                  </a:lnTo>
                  <a:lnTo>
                    <a:pt x="3458" y="427"/>
                  </a:lnTo>
                  <a:lnTo>
                    <a:pt x="3475" y="416"/>
                  </a:lnTo>
                  <a:lnTo>
                    <a:pt x="3492" y="405"/>
                  </a:lnTo>
                  <a:lnTo>
                    <a:pt x="3510" y="394"/>
                  </a:lnTo>
                  <a:lnTo>
                    <a:pt x="3527" y="383"/>
                  </a:lnTo>
                  <a:lnTo>
                    <a:pt x="3545" y="371"/>
                  </a:lnTo>
                  <a:lnTo>
                    <a:pt x="3562" y="360"/>
                  </a:lnTo>
                  <a:lnTo>
                    <a:pt x="3579" y="349"/>
                  </a:lnTo>
                  <a:lnTo>
                    <a:pt x="3595" y="339"/>
                  </a:lnTo>
                  <a:lnTo>
                    <a:pt x="3612" y="329"/>
                  </a:lnTo>
                  <a:lnTo>
                    <a:pt x="3628" y="320"/>
                  </a:lnTo>
                  <a:lnTo>
                    <a:pt x="3645" y="312"/>
                  </a:lnTo>
                  <a:lnTo>
                    <a:pt x="3663" y="303"/>
                  </a:lnTo>
                  <a:lnTo>
                    <a:pt x="3680" y="295"/>
                  </a:lnTo>
                  <a:lnTo>
                    <a:pt x="3696" y="285"/>
                  </a:lnTo>
                  <a:lnTo>
                    <a:pt x="3712" y="276"/>
                  </a:lnTo>
                  <a:lnTo>
                    <a:pt x="3727" y="266"/>
                  </a:lnTo>
                  <a:lnTo>
                    <a:pt x="3742" y="254"/>
                  </a:lnTo>
                  <a:lnTo>
                    <a:pt x="3756" y="243"/>
                  </a:lnTo>
                  <a:lnTo>
                    <a:pt x="3769" y="230"/>
                  </a:lnTo>
                  <a:lnTo>
                    <a:pt x="3780" y="216"/>
                  </a:lnTo>
                  <a:lnTo>
                    <a:pt x="3790" y="200"/>
                  </a:lnTo>
                  <a:lnTo>
                    <a:pt x="3795" y="188"/>
                  </a:lnTo>
                  <a:lnTo>
                    <a:pt x="3799" y="175"/>
                  </a:lnTo>
                  <a:lnTo>
                    <a:pt x="3802" y="163"/>
                  </a:lnTo>
                  <a:lnTo>
                    <a:pt x="3804" y="149"/>
                  </a:lnTo>
                  <a:lnTo>
                    <a:pt x="3804" y="134"/>
                  </a:lnTo>
                  <a:lnTo>
                    <a:pt x="3803" y="120"/>
                  </a:lnTo>
                  <a:lnTo>
                    <a:pt x="3800" y="106"/>
                  </a:lnTo>
                  <a:lnTo>
                    <a:pt x="3797" y="92"/>
                  </a:lnTo>
                  <a:lnTo>
                    <a:pt x="3792" y="78"/>
                  </a:lnTo>
                  <a:lnTo>
                    <a:pt x="3786" y="65"/>
                  </a:lnTo>
                  <a:lnTo>
                    <a:pt x="3780" y="54"/>
                  </a:lnTo>
                  <a:lnTo>
                    <a:pt x="3771" y="43"/>
                  </a:lnTo>
                  <a:lnTo>
                    <a:pt x="3763" y="34"/>
                  </a:lnTo>
                  <a:lnTo>
                    <a:pt x="3753" y="27"/>
                  </a:lnTo>
                  <a:lnTo>
                    <a:pt x="3736" y="18"/>
                  </a:lnTo>
                  <a:lnTo>
                    <a:pt x="3718" y="11"/>
                  </a:lnTo>
                  <a:lnTo>
                    <a:pt x="3700" y="6"/>
                  </a:lnTo>
                  <a:lnTo>
                    <a:pt x="3680" y="3"/>
                  </a:lnTo>
                  <a:lnTo>
                    <a:pt x="3661" y="0"/>
                  </a:lnTo>
                  <a:lnTo>
                    <a:pt x="3641" y="0"/>
                  </a:lnTo>
                  <a:lnTo>
                    <a:pt x="3621" y="0"/>
                  </a:lnTo>
                  <a:lnTo>
                    <a:pt x="3601" y="2"/>
                  </a:lnTo>
                  <a:lnTo>
                    <a:pt x="3580" y="4"/>
                  </a:lnTo>
                  <a:lnTo>
                    <a:pt x="3561" y="6"/>
                  </a:lnTo>
                  <a:lnTo>
                    <a:pt x="3540" y="9"/>
                  </a:lnTo>
                  <a:lnTo>
                    <a:pt x="3520" y="11"/>
                  </a:lnTo>
                  <a:lnTo>
                    <a:pt x="3499" y="13"/>
                  </a:lnTo>
                  <a:lnTo>
                    <a:pt x="3481" y="14"/>
                  </a:lnTo>
                  <a:lnTo>
                    <a:pt x="3441" y="18"/>
                  </a:lnTo>
                  <a:lnTo>
                    <a:pt x="3402" y="21"/>
                  </a:lnTo>
                  <a:lnTo>
                    <a:pt x="3363" y="26"/>
                  </a:lnTo>
                  <a:lnTo>
                    <a:pt x="3325" y="32"/>
                  </a:lnTo>
                  <a:lnTo>
                    <a:pt x="3285" y="36"/>
                  </a:lnTo>
                  <a:lnTo>
                    <a:pt x="3247" y="42"/>
                  </a:lnTo>
                  <a:lnTo>
                    <a:pt x="3208" y="48"/>
                  </a:lnTo>
                  <a:lnTo>
                    <a:pt x="3169" y="54"/>
                  </a:lnTo>
                  <a:lnTo>
                    <a:pt x="3130" y="61"/>
                  </a:lnTo>
                  <a:lnTo>
                    <a:pt x="3092" y="66"/>
                  </a:lnTo>
                  <a:lnTo>
                    <a:pt x="3052" y="72"/>
                  </a:lnTo>
                  <a:lnTo>
                    <a:pt x="3014" y="78"/>
                  </a:lnTo>
                  <a:lnTo>
                    <a:pt x="2975" y="84"/>
                  </a:lnTo>
                  <a:lnTo>
                    <a:pt x="2935" y="88"/>
                  </a:lnTo>
                  <a:lnTo>
                    <a:pt x="2925" y="90"/>
                  </a:lnTo>
                  <a:lnTo>
                    <a:pt x="2915" y="91"/>
                  </a:lnTo>
                  <a:lnTo>
                    <a:pt x="2904" y="91"/>
                  </a:lnTo>
                  <a:lnTo>
                    <a:pt x="2893" y="91"/>
                  </a:lnTo>
                  <a:lnTo>
                    <a:pt x="2882" y="91"/>
                  </a:lnTo>
                  <a:lnTo>
                    <a:pt x="2872" y="90"/>
                  </a:lnTo>
                  <a:lnTo>
                    <a:pt x="2860" y="90"/>
                  </a:lnTo>
                  <a:lnTo>
                    <a:pt x="2850" y="90"/>
                  </a:lnTo>
                  <a:lnTo>
                    <a:pt x="2839" y="91"/>
                  </a:lnTo>
                  <a:lnTo>
                    <a:pt x="2828" y="91"/>
                  </a:lnTo>
                  <a:lnTo>
                    <a:pt x="2817" y="93"/>
                  </a:lnTo>
                  <a:lnTo>
                    <a:pt x="2808" y="94"/>
                  </a:lnTo>
                  <a:lnTo>
                    <a:pt x="2798" y="98"/>
                  </a:lnTo>
                  <a:lnTo>
                    <a:pt x="2787" y="101"/>
                  </a:lnTo>
                  <a:lnTo>
                    <a:pt x="2768" y="110"/>
                  </a:lnTo>
                  <a:lnTo>
                    <a:pt x="2748" y="120"/>
                  </a:lnTo>
                  <a:lnTo>
                    <a:pt x="2729" y="131"/>
                  </a:lnTo>
                  <a:lnTo>
                    <a:pt x="2711" y="142"/>
                  </a:lnTo>
                  <a:lnTo>
                    <a:pt x="2692" y="155"/>
                  </a:lnTo>
                  <a:lnTo>
                    <a:pt x="2675" y="166"/>
                  </a:lnTo>
                  <a:lnTo>
                    <a:pt x="2656" y="179"/>
                  </a:lnTo>
                  <a:lnTo>
                    <a:pt x="2639" y="192"/>
                  </a:lnTo>
                  <a:lnTo>
                    <a:pt x="2621" y="204"/>
                  </a:lnTo>
                  <a:lnTo>
                    <a:pt x="2602" y="217"/>
                  </a:lnTo>
                  <a:lnTo>
                    <a:pt x="2585" y="229"/>
                  </a:lnTo>
                  <a:lnTo>
                    <a:pt x="2566" y="240"/>
                  </a:lnTo>
                  <a:lnTo>
                    <a:pt x="2546" y="252"/>
                  </a:lnTo>
                  <a:lnTo>
                    <a:pt x="2528" y="262"/>
                  </a:lnTo>
                  <a:lnTo>
                    <a:pt x="2509" y="272"/>
                  </a:lnTo>
                  <a:lnTo>
                    <a:pt x="2490" y="282"/>
                  </a:lnTo>
                  <a:lnTo>
                    <a:pt x="2471" y="291"/>
                  </a:lnTo>
                  <a:lnTo>
                    <a:pt x="2453" y="300"/>
                  </a:lnTo>
                  <a:lnTo>
                    <a:pt x="2433" y="311"/>
                  </a:lnTo>
                  <a:lnTo>
                    <a:pt x="2414" y="319"/>
                  </a:lnTo>
                  <a:lnTo>
                    <a:pt x="2395" y="328"/>
                  </a:lnTo>
                  <a:lnTo>
                    <a:pt x="2376" y="336"/>
                  </a:lnTo>
                  <a:lnTo>
                    <a:pt x="2357" y="345"/>
                  </a:lnTo>
                  <a:lnTo>
                    <a:pt x="2337" y="353"/>
                  </a:lnTo>
                  <a:lnTo>
                    <a:pt x="2317" y="358"/>
                  </a:lnTo>
                  <a:lnTo>
                    <a:pt x="2296" y="364"/>
                  </a:lnTo>
                  <a:lnTo>
                    <a:pt x="2277" y="370"/>
                  </a:lnTo>
                  <a:lnTo>
                    <a:pt x="2256" y="373"/>
                  </a:lnTo>
                  <a:lnTo>
                    <a:pt x="2216" y="379"/>
                  </a:lnTo>
                  <a:lnTo>
                    <a:pt x="2177" y="384"/>
                  </a:lnTo>
                  <a:lnTo>
                    <a:pt x="2138" y="387"/>
                  </a:lnTo>
                  <a:lnTo>
                    <a:pt x="2097" y="390"/>
                  </a:lnTo>
                  <a:lnTo>
                    <a:pt x="2058" y="392"/>
                  </a:lnTo>
                  <a:lnTo>
                    <a:pt x="2018" y="392"/>
                  </a:lnTo>
                  <a:lnTo>
                    <a:pt x="1978" y="393"/>
                  </a:lnTo>
                  <a:lnTo>
                    <a:pt x="1939" y="393"/>
                  </a:lnTo>
                  <a:lnTo>
                    <a:pt x="1898" y="394"/>
                  </a:lnTo>
                  <a:lnTo>
                    <a:pt x="1859" y="394"/>
                  </a:lnTo>
                  <a:lnTo>
                    <a:pt x="1818" y="394"/>
                  </a:lnTo>
                  <a:lnTo>
                    <a:pt x="1779" y="395"/>
                  </a:lnTo>
                  <a:lnTo>
                    <a:pt x="1738" y="397"/>
                  </a:lnTo>
                  <a:lnTo>
                    <a:pt x="1699" y="398"/>
                  </a:lnTo>
                  <a:lnTo>
                    <a:pt x="1658" y="400"/>
                  </a:lnTo>
                  <a:lnTo>
                    <a:pt x="1618" y="404"/>
                  </a:lnTo>
                  <a:lnTo>
                    <a:pt x="1577" y="406"/>
                  </a:lnTo>
                  <a:lnTo>
                    <a:pt x="1537" y="409"/>
                  </a:lnTo>
                  <a:lnTo>
                    <a:pt x="1495" y="413"/>
                  </a:lnTo>
                  <a:lnTo>
                    <a:pt x="1455" y="416"/>
                  </a:lnTo>
                  <a:lnTo>
                    <a:pt x="1414" y="420"/>
                  </a:lnTo>
                  <a:lnTo>
                    <a:pt x="1374" y="423"/>
                  </a:lnTo>
                  <a:lnTo>
                    <a:pt x="1333" y="426"/>
                  </a:lnTo>
                  <a:lnTo>
                    <a:pt x="1293" y="429"/>
                  </a:lnTo>
                  <a:lnTo>
                    <a:pt x="1252" y="431"/>
                  </a:lnTo>
                  <a:lnTo>
                    <a:pt x="1211" y="433"/>
                  </a:lnTo>
                  <a:lnTo>
                    <a:pt x="1171" y="435"/>
                  </a:lnTo>
                  <a:lnTo>
                    <a:pt x="1129" y="435"/>
                  </a:lnTo>
                  <a:lnTo>
                    <a:pt x="1099" y="435"/>
                  </a:lnTo>
                  <a:lnTo>
                    <a:pt x="1068" y="435"/>
                  </a:lnTo>
                  <a:lnTo>
                    <a:pt x="1037" y="434"/>
                  </a:lnTo>
                  <a:lnTo>
                    <a:pt x="1007" y="431"/>
                  </a:lnTo>
                  <a:lnTo>
                    <a:pt x="975" y="429"/>
                  </a:lnTo>
                  <a:lnTo>
                    <a:pt x="944" y="427"/>
                  </a:lnTo>
                  <a:lnTo>
                    <a:pt x="914" y="424"/>
                  </a:lnTo>
                  <a:lnTo>
                    <a:pt x="883" y="422"/>
                  </a:lnTo>
                  <a:lnTo>
                    <a:pt x="851" y="419"/>
                  </a:lnTo>
                  <a:lnTo>
                    <a:pt x="820" y="416"/>
                  </a:lnTo>
                  <a:lnTo>
                    <a:pt x="790" y="414"/>
                  </a:lnTo>
                  <a:lnTo>
                    <a:pt x="759" y="413"/>
                  </a:lnTo>
                  <a:lnTo>
                    <a:pt x="728" y="412"/>
                  </a:lnTo>
                  <a:lnTo>
                    <a:pt x="697" y="411"/>
                  </a:lnTo>
                  <a:lnTo>
                    <a:pt x="670" y="411"/>
                  </a:lnTo>
                  <a:lnTo>
                    <a:pt x="642" y="409"/>
                  </a:lnTo>
                  <a:lnTo>
                    <a:pt x="614" y="408"/>
                  </a:lnTo>
                  <a:lnTo>
                    <a:pt x="586" y="407"/>
                  </a:lnTo>
                  <a:lnTo>
                    <a:pt x="560" y="407"/>
                  </a:lnTo>
                  <a:lnTo>
                    <a:pt x="532" y="406"/>
                  </a:lnTo>
                  <a:lnTo>
                    <a:pt x="504" y="406"/>
                  </a:lnTo>
                  <a:lnTo>
                    <a:pt x="476" y="407"/>
                  </a:lnTo>
                  <a:lnTo>
                    <a:pt x="450" y="407"/>
                  </a:lnTo>
                  <a:lnTo>
                    <a:pt x="422" y="408"/>
                  </a:lnTo>
                  <a:lnTo>
                    <a:pt x="394" y="411"/>
                  </a:lnTo>
                  <a:lnTo>
                    <a:pt x="367" y="414"/>
                  </a:lnTo>
                  <a:lnTo>
                    <a:pt x="341" y="418"/>
                  </a:lnTo>
                  <a:lnTo>
                    <a:pt x="313" y="423"/>
                  </a:lnTo>
                  <a:lnTo>
                    <a:pt x="292" y="427"/>
                  </a:lnTo>
                  <a:lnTo>
                    <a:pt x="270" y="431"/>
                  </a:lnTo>
                  <a:lnTo>
                    <a:pt x="248" y="436"/>
                  </a:lnTo>
                  <a:lnTo>
                    <a:pt x="225" y="442"/>
                  </a:lnTo>
                  <a:lnTo>
                    <a:pt x="203" y="446"/>
                  </a:lnTo>
                  <a:lnTo>
                    <a:pt x="181" y="453"/>
                  </a:lnTo>
                  <a:lnTo>
                    <a:pt x="160" y="460"/>
                  </a:lnTo>
                  <a:lnTo>
                    <a:pt x="139" y="468"/>
                  </a:lnTo>
                  <a:lnTo>
                    <a:pt x="118" y="478"/>
                  </a:lnTo>
                  <a:lnTo>
                    <a:pt x="100" y="488"/>
                  </a:lnTo>
                  <a:lnTo>
                    <a:pt x="83" y="500"/>
                  </a:lnTo>
                  <a:lnTo>
                    <a:pt x="68" y="514"/>
                  </a:lnTo>
                  <a:lnTo>
                    <a:pt x="54" y="530"/>
                  </a:lnTo>
                  <a:lnTo>
                    <a:pt x="41" y="547"/>
                  </a:lnTo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30"/>
            <p:cNvSpPr>
              <a:spLocks/>
            </p:cNvSpPr>
            <p:nvPr/>
          </p:nvSpPr>
          <p:spPr bwMode="auto">
            <a:xfrm>
              <a:off x="1205" y="1168"/>
              <a:ext cx="299" cy="334"/>
            </a:xfrm>
            <a:custGeom>
              <a:avLst/>
              <a:gdLst>
                <a:gd name="T0" fmla="*/ 158 w 899"/>
                <a:gd name="T1" fmla="*/ 962 h 1002"/>
                <a:gd name="T2" fmla="*/ 207 w 899"/>
                <a:gd name="T3" fmla="*/ 922 h 1002"/>
                <a:gd name="T4" fmla="*/ 250 w 899"/>
                <a:gd name="T5" fmla="*/ 878 h 1002"/>
                <a:gd name="T6" fmla="*/ 271 w 899"/>
                <a:gd name="T7" fmla="*/ 844 h 1002"/>
                <a:gd name="T8" fmla="*/ 285 w 899"/>
                <a:gd name="T9" fmla="*/ 809 h 1002"/>
                <a:gd name="T10" fmla="*/ 306 w 899"/>
                <a:gd name="T11" fmla="*/ 772 h 1002"/>
                <a:gd name="T12" fmla="*/ 341 w 899"/>
                <a:gd name="T13" fmla="*/ 729 h 1002"/>
                <a:gd name="T14" fmla="*/ 378 w 899"/>
                <a:gd name="T15" fmla="*/ 687 h 1002"/>
                <a:gd name="T16" fmla="*/ 403 w 899"/>
                <a:gd name="T17" fmla="*/ 644 h 1002"/>
                <a:gd name="T18" fmla="*/ 403 w 899"/>
                <a:gd name="T19" fmla="*/ 607 h 1002"/>
                <a:gd name="T20" fmla="*/ 404 w 899"/>
                <a:gd name="T21" fmla="*/ 571 h 1002"/>
                <a:gd name="T22" fmla="*/ 434 w 899"/>
                <a:gd name="T23" fmla="*/ 535 h 1002"/>
                <a:gd name="T24" fmla="*/ 490 w 899"/>
                <a:gd name="T25" fmla="*/ 504 h 1002"/>
                <a:gd name="T26" fmla="*/ 545 w 899"/>
                <a:gd name="T27" fmla="*/ 471 h 1002"/>
                <a:gd name="T28" fmla="*/ 568 w 899"/>
                <a:gd name="T29" fmla="*/ 439 h 1002"/>
                <a:gd name="T30" fmla="*/ 571 w 899"/>
                <a:gd name="T31" fmla="*/ 408 h 1002"/>
                <a:gd name="T32" fmla="*/ 571 w 899"/>
                <a:gd name="T33" fmla="*/ 375 h 1002"/>
                <a:gd name="T34" fmla="*/ 576 w 899"/>
                <a:gd name="T35" fmla="*/ 341 h 1002"/>
                <a:gd name="T36" fmla="*/ 582 w 899"/>
                <a:gd name="T37" fmla="*/ 303 h 1002"/>
                <a:gd name="T38" fmla="*/ 597 w 899"/>
                <a:gd name="T39" fmla="*/ 271 h 1002"/>
                <a:gd name="T40" fmla="*/ 640 w 899"/>
                <a:gd name="T41" fmla="*/ 227 h 1002"/>
                <a:gd name="T42" fmla="*/ 690 w 899"/>
                <a:gd name="T43" fmla="*/ 190 h 1002"/>
                <a:gd name="T44" fmla="*/ 741 w 899"/>
                <a:gd name="T45" fmla="*/ 154 h 1002"/>
                <a:gd name="T46" fmla="*/ 795 w 899"/>
                <a:gd name="T47" fmla="*/ 120 h 1002"/>
                <a:gd name="T48" fmla="*/ 849 w 899"/>
                <a:gd name="T49" fmla="*/ 87 h 1002"/>
                <a:gd name="T50" fmla="*/ 886 w 899"/>
                <a:gd name="T51" fmla="*/ 57 h 1002"/>
                <a:gd name="T52" fmla="*/ 897 w 899"/>
                <a:gd name="T53" fmla="*/ 37 h 1002"/>
                <a:gd name="T54" fmla="*/ 898 w 899"/>
                <a:gd name="T55" fmla="*/ 18 h 1002"/>
                <a:gd name="T56" fmla="*/ 880 w 899"/>
                <a:gd name="T57" fmla="*/ 5 h 1002"/>
                <a:gd name="T58" fmla="*/ 847 w 899"/>
                <a:gd name="T59" fmla="*/ 0 h 1002"/>
                <a:gd name="T60" fmla="*/ 816 w 899"/>
                <a:gd name="T61" fmla="*/ 7 h 1002"/>
                <a:gd name="T62" fmla="*/ 748 w 899"/>
                <a:gd name="T63" fmla="*/ 52 h 1002"/>
                <a:gd name="T64" fmla="*/ 663 w 899"/>
                <a:gd name="T65" fmla="*/ 122 h 1002"/>
                <a:gd name="T66" fmla="*/ 585 w 899"/>
                <a:gd name="T67" fmla="*/ 197 h 1002"/>
                <a:gd name="T68" fmla="*/ 505 w 899"/>
                <a:gd name="T69" fmla="*/ 284 h 1002"/>
                <a:gd name="T70" fmla="*/ 428 w 899"/>
                <a:gd name="T71" fmla="*/ 379 h 1002"/>
                <a:gd name="T72" fmla="*/ 350 w 899"/>
                <a:gd name="T73" fmla="*/ 469 h 1002"/>
                <a:gd name="T74" fmla="*/ 300 w 899"/>
                <a:gd name="T75" fmla="*/ 509 h 1002"/>
                <a:gd name="T76" fmla="*/ 248 w 899"/>
                <a:gd name="T77" fmla="*/ 543 h 1002"/>
                <a:gd name="T78" fmla="*/ 211 w 899"/>
                <a:gd name="T79" fmla="*/ 586 h 1002"/>
                <a:gd name="T80" fmla="*/ 207 w 899"/>
                <a:gd name="T81" fmla="*/ 620 h 1002"/>
                <a:gd name="T82" fmla="*/ 214 w 899"/>
                <a:gd name="T83" fmla="*/ 657 h 1002"/>
                <a:gd name="T84" fmla="*/ 211 w 899"/>
                <a:gd name="T85" fmla="*/ 690 h 1002"/>
                <a:gd name="T86" fmla="*/ 201 w 899"/>
                <a:gd name="T87" fmla="*/ 724 h 1002"/>
                <a:gd name="T88" fmla="*/ 186 w 899"/>
                <a:gd name="T89" fmla="*/ 754 h 1002"/>
                <a:gd name="T90" fmla="*/ 161 w 899"/>
                <a:gd name="T91" fmla="*/ 778 h 1002"/>
                <a:gd name="T92" fmla="*/ 125 w 899"/>
                <a:gd name="T93" fmla="*/ 795 h 1002"/>
                <a:gd name="T94" fmla="*/ 88 w 899"/>
                <a:gd name="T95" fmla="*/ 810 h 1002"/>
                <a:gd name="T96" fmla="*/ 57 w 899"/>
                <a:gd name="T97" fmla="*/ 831 h 1002"/>
                <a:gd name="T98" fmla="*/ 26 w 899"/>
                <a:gd name="T99" fmla="*/ 855 h 1002"/>
                <a:gd name="T100" fmla="*/ 4 w 899"/>
                <a:gd name="T101" fmla="*/ 885 h 1002"/>
                <a:gd name="T102" fmla="*/ 0 w 899"/>
                <a:gd name="T103" fmla="*/ 921 h 1002"/>
                <a:gd name="T104" fmla="*/ 7 w 899"/>
                <a:gd name="T105" fmla="*/ 959 h 1002"/>
                <a:gd name="T106" fmla="*/ 28 w 899"/>
                <a:gd name="T107" fmla="*/ 989 h 1002"/>
                <a:gd name="T108" fmla="*/ 55 w 899"/>
                <a:gd name="T109" fmla="*/ 1001 h 1002"/>
                <a:gd name="T110" fmla="*/ 89 w 899"/>
                <a:gd name="T111" fmla="*/ 1000 h 10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9"/>
                <a:gd name="T169" fmla="*/ 0 h 1002"/>
                <a:gd name="T170" fmla="*/ 899 w 899"/>
                <a:gd name="T171" fmla="*/ 1002 h 10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9" h="1002">
                  <a:moveTo>
                    <a:pt x="114" y="989"/>
                  </a:moveTo>
                  <a:lnTo>
                    <a:pt x="124" y="985"/>
                  </a:lnTo>
                  <a:lnTo>
                    <a:pt x="132" y="979"/>
                  </a:lnTo>
                  <a:lnTo>
                    <a:pt x="141" y="973"/>
                  </a:lnTo>
                  <a:lnTo>
                    <a:pt x="149" y="967"/>
                  </a:lnTo>
                  <a:lnTo>
                    <a:pt x="158" y="962"/>
                  </a:lnTo>
                  <a:lnTo>
                    <a:pt x="167" y="956"/>
                  </a:lnTo>
                  <a:lnTo>
                    <a:pt x="175" y="949"/>
                  </a:lnTo>
                  <a:lnTo>
                    <a:pt x="183" y="943"/>
                  </a:lnTo>
                  <a:lnTo>
                    <a:pt x="191" y="936"/>
                  </a:lnTo>
                  <a:lnTo>
                    <a:pt x="199" y="929"/>
                  </a:lnTo>
                  <a:lnTo>
                    <a:pt x="207" y="922"/>
                  </a:lnTo>
                  <a:lnTo>
                    <a:pt x="214" y="915"/>
                  </a:lnTo>
                  <a:lnTo>
                    <a:pt x="222" y="908"/>
                  </a:lnTo>
                  <a:lnTo>
                    <a:pt x="229" y="901"/>
                  </a:lnTo>
                  <a:lnTo>
                    <a:pt x="236" y="893"/>
                  </a:lnTo>
                  <a:lnTo>
                    <a:pt x="243" y="886"/>
                  </a:lnTo>
                  <a:lnTo>
                    <a:pt x="250" y="878"/>
                  </a:lnTo>
                  <a:lnTo>
                    <a:pt x="255" y="873"/>
                  </a:lnTo>
                  <a:lnTo>
                    <a:pt x="258" y="868"/>
                  </a:lnTo>
                  <a:lnTo>
                    <a:pt x="262" y="862"/>
                  </a:lnTo>
                  <a:lnTo>
                    <a:pt x="265" y="856"/>
                  </a:lnTo>
                  <a:lnTo>
                    <a:pt x="267" y="850"/>
                  </a:lnTo>
                  <a:lnTo>
                    <a:pt x="271" y="844"/>
                  </a:lnTo>
                  <a:lnTo>
                    <a:pt x="273" y="839"/>
                  </a:lnTo>
                  <a:lnTo>
                    <a:pt x="275" y="833"/>
                  </a:lnTo>
                  <a:lnTo>
                    <a:pt x="278" y="827"/>
                  </a:lnTo>
                  <a:lnTo>
                    <a:pt x="280" y="820"/>
                  </a:lnTo>
                  <a:lnTo>
                    <a:pt x="282" y="814"/>
                  </a:lnTo>
                  <a:lnTo>
                    <a:pt x="285" y="809"/>
                  </a:lnTo>
                  <a:lnTo>
                    <a:pt x="288" y="802"/>
                  </a:lnTo>
                  <a:lnTo>
                    <a:pt x="290" y="796"/>
                  </a:lnTo>
                  <a:lnTo>
                    <a:pt x="293" y="790"/>
                  </a:lnTo>
                  <a:lnTo>
                    <a:pt x="296" y="784"/>
                  </a:lnTo>
                  <a:lnTo>
                    <a:pt x="300" y="778"/>
                  </a:lnTo>
                  <a:lnTo>
                    <a:pt x="306" y="772"/>
                  </a:lnTo>
                  <a:lnTo>
                    <a:pt x="311" y="763"/>
                  </a:lnTo>
                  <a:lnTo>
                    <a:pt x="317" y="756"/>
                  </a:lnTo>
                  <a:lnTo>
                    <a:pt x="323" y="749"/>
                  </a:lnTo>
                  <a:lnTo>
                    <a:pt x="329" y="743"/>
                  </a:lnTo>
                  <a:lnTo>
                    <a:pt x="336" y="736"/>
                  </a:lnTo>
                  <a:lnTo>
                    <a:pt x="341" y="729"/>
                  </a:lnTo>
                  <a:lnTo>
                    <a:pt x="348" y="722"/>
                  </a:lnTo>
                  <a:lnTo>
                    <a:pt x="354" y="715"/>
                  </a:lnTo>
                  <a:lnTo>
                    <a:pt x="361" y="708"/>
                  </a:lnTo>
                  <a:lnTo>
                    <a:pt x="367" y="701"/>
                  </a:lnTo>
                  <a:lnTo>
                    <a:pt x="373" y="694"/>
                  </a:lnTo>
                  <a:lnTo>
                    <a:pt x="378" y="687"/>
                  </a:lnTo>
                  <a:lnTo>
                    <a:pt x="384" y="679"/>
                  </a:lnTo>
                  <a:lnTo>
                    <a:pt x="390" y="672"/>
                  </a:lnTo>
                  <a:lnTo>
                    <a:pt x="395" y="664"/>
                  </a:lnTo>
                  <a:lnTo>
                    <a:pt x="399" y="656"/>
                  </a:lnTo>
                  <a:lnTo>
                    <a:pt x="402" y="650"/>
                  </a:lnTo>
                  <a:lnTo>
                    <a:pt x="403" y="644"/>
                  </a:lnTo>
                  <a:lnTo>
                    <a:pt x="404" y="638"/>
                  </a:lnTo>
                  <a:lnTo>
                    <a:pt x="404" y="632"/>
                  </a:lnTo>
                  <a:lnTo>
                    <a:pt x="404" y="627"/>
                  </a:lnTo>
                  <a:lnTo>
                    <a:pt x="404" y="620"/>
                  </a:lnTo>
                  <a:lnTo>
                    <a:pt x="404" y="614"/>
                  </a:lnTo>
                  <a:lnTo>
                    <a:pt x="403" y="607"/>
                  </a:lnTo>
                  <a:lnTo>
                    <a:pt x="403" y="601"/>
                  </a:lnTo>
                  <a:lnTo>
                    <a:pt x="402" y="595"/>
                  </a:lnTo>
                  <a:lnTo>
                    <a:pt x="402" y="588"/>
                  </a:lnTo>
                  <a:lnTo>
                    <a:pt x="402" y="583"/>
                  </a:lnTo>
                  <a:lnTo>
                    <a:pt x="403" y="577"/>
                  </a:lnTo>
                  <a:lnTo>
                    <a:pt x="404" y="571"/>
                  </a:lnTo>
                  <a:lnTo>
                    <a:pt x="405" y="566"/>
                  </a:lnTo>
                  <a:lnTo>
                    <a:pt x="407" y="561"/>
                  </a:lnTo>
                  <a:lnTo>
                    <a:pt x="411" y="556"/>
                  </a:lnTo>
                  <a:lnTo>
                    <a:pt x="418" y="548"/>
                  </a:lnTo>
                  <a:lnTo>
                    <a:pt x="426" y="541"/>
                  </a:lnTo>
                  <a:lnTo>
                    <a:pt x="434" y="535"/>
                  </a:lnTo>
                  <a:lnTo>
                    <a:pt x="442" y="529"/>
                  </a:lnTo>
                  <a:lnTo>
                    <a:pt x="451" y="524"/>
                  </a:lnTo>
                  <a:lnTo>
                    <a:pt x="461" y="518"/>
                  </a:lnTo>
                  <a:lnTo>
                    <a:pt x="470" y="513"/>
                  </a:lnTo>
                  <a:lnTo>
                    <a:pt x="480" y="509"/>
                  </a:lnTo>
                  <a:lnTo>
                    <a:pt x="490" y="504"/>
                  </a:lnTo>
                  <a:lnTo>
                    <a:pt x="500" y="499"/>
                  </a:lnTo>
                  <a:lnTo>
                    <a:pt x="509" y="495"/>
                  </a:lnTo>
                  <a:lnTo>
                    <a:pt x="519" y="489"/>
                  </a:lnTo>
                  <a:lnTo>
                    <a:pt x="528" y="484"/>
                  </a:lnTo>
                  <a:lnTo>
                    <a:pt x="536" y="478"/>
                  </a:lnTo>
                  <a:lnTo>
                    <a:pt x="545" y="471"/>
                  </a:lnTo>
                  <a:lnTo>
                    <a:pt x="552" y="464"/>
                  </a:lnTo>
                  <a:lnTo>
                    <a:pt x="560" y="458"/>
                  </a:lnTo>
                  <a:lnTo>
                    <a:pt x="563" y="453"/>
                  </a:lnTo>
                  <a:lnTo>
                    <a:pt x="565" y="448"/>
                  </a:lnTo>
                  <a:lnTo>
                    <a:pt x="567" y="445"/>
                  </a:lnTo>
                  <a:lnTo>
                    <a:pt x="568" y="439"/>
                  </a:lnTo>
                  <a:lnTo>
                    <a:pt x="570" y="434"/>
                  </a:lnTo>
                  <a:lnTo>
                    <a:pt x="571" y="430"/>
                  </a:lnTo>
                  <a:lnTo>
                    <a:pt x="571" y="424"/>
                  </a:lnTo>
                  <a:lnTo>
                    <a:pt x="571" y="419"/>
                  </a:lnTo>
                  <a:lnTo>
                    <a:pt x="571" y="413"/>
                  </a:lnTo>
                  <a:lnTo>
                    <a:pt x="571" y="408"/>
                  </a:lnTo>
                  <a:lnTo>
                    <a:pt x="571" y="403"/>
                  </a:lnTo>
                  <a:lnTo>
                    <a:pt x="571" y="397"/>
                  </a:lnTo>
                  <a:lnTo>
                    <a:pt x="571" y="391"/>
                  </a:lnTo>
                  <a:lnTo>
                    <a:pt x="571" y="386"/>
                  </a:lnTo>
                  <a:lnTo>
                    <a:pt x="571" y="381"/>
                  </a:lnTo>
                  <a:lnTo>
                    <a:pt x="571" y="375"/>
                  </a:lnTo>
                  <a:lnTo>
                    <a:pt x="572" y="371"/>
                  </a:lnTo>
                  <a:lnTo>
                    <a:pt x="573" y="365"/>
                  </a:lnTo>
                  <a:lnTo>
                    <a:pt x="574" y="359"/>
                  </a:lnTo>
                  <a:lnTo>
                    <a:pt x="575" y="352"/>
                  </a:lnTo>
                  <a:lnTo>
                    <a:pt x="575" y="346"/>
                  </a:lnTo>
                  <a:lnTo>
                    <a:pt x="576" y="341"/>
                  </a:lnTo>
                  <a:lnTo>
                    <a:pt x="578" y="334"/>
                  </a:lnTo>
                  <a:lnTo>
                    <a:pt x="578" y="328"/>
                  </a:lnTo>
                  <a:lnTo>
                    <a:pt x="579" y="322"/>
                  </a:lnTo>
                  <a:lnTo>
                    <a:pt x="580" y="315"/>
                  </a:lnTo>
                  <a:lnTo>
                    <a:pt x="581" y="309"/>
                  </a:lnTo>
                  <a:lnTo>
                    <a:pt x="582" y="303"/>
                  </a:lnTo>
                  <a:lnTo>
                    <a:pt x="583" y="298"/>
                  </a:lnTo>
                  <a:lnTo>
                    <a:pt x="586" y="292"/>
                  </a:lnTo>
                  <a:lnTo>
                    <a:pt x="588" y="287"/>
                  </a:lnTo>
                  <a:lnTo>
                    <a:pt x="590" y="281"/>
                  </a:lnTo>
                  <a:lnTo>
                    <a:pt x="594" y="277"/>
                  </a:lnTo>
                  <a:lnTo>
                    <a:pt x="597" y="271"/>
                  </a:lnTo>
                  <a:lnTo>
                    <a:pt x="603" y="263"/>
                  </a:lnTo>
                  <a:lnTo>
                    <a:pt x="610" y="256"/>
                  </a:lnTo>
                  <a:lnTo>
                    <a:pt x="617" y="248"/>
                  </a:lnTo>
                  <a:lnTo>
                    <a:pt x="625" y="241"/>
                  </a:lnTo>
                  <a:lnTo>
                    <a:pt x="632" y="234"/>
                  </a:lnTo>
                  <a:lnTo>
                    <a:pt x="640" y="227"/>
                  </a:lnTo>
                  <a:lnTo>
                    <a:pt x="648" y="221"/>
                  </a:lnTo>
                  <a:lnTo>
                    <a:pt x="656" y="214"/>
                  </a:lnTo>
                  <a:lnTo>
                    <a:pt x="664" y="208"/>
                  </a:lnTo>
                  <a:lnTo>
                    <a:pt x="674" y="203"/>
                  </a:lnTo>
                  <a:lnTo>
                    <a:pt x="682" y="196"/>
                  </a:lnTo>
                  <a:lnTo>
                    <a:pt x="690" y="190"/>
                  </a:lnTo>
                  <a:lnTo>
                    <a:pt x="699" y="184"/>
                  </a:lnTo>
                  <a:lnTo>
                    <a:pt x="707" y="178"/>
                  </a:lnTo>
                  <a:lnTo>
                    <a:pt x="717" y="173"/>
                  </a:lnTo>
                  <a:lnTo>
                    <a:pt x="725" y="166"/>
                  </a:lnTo>
                  <a:lnTo>
                    <a:pt x="733" y="160"/>
                  </a:lnTo>
                  <a:lnTo>
                    <a:pt x="741" y="154"/>
                  </a:lnTo>
                  <a:lnTo>
                    <a:pt x="750" y="148"/>
                  </a:lnTo>
                  <a:lnTo>
                    <a:pt x="759" y="142"/>
                  </a:lnTo>
                  <a:lnTo>
                    <a:pt x="767" y="137"/>
                  </a:lnTo>
                  <a:lnTo>
                    <a:pt x="777" y="131"/>
                  </a:lnTo>
                  <a:lnTo>
                    <a:pt x="786" y="126"/>
                  </a:lnTo>
                  <a:lnTo>
                    <a:pt x="795" y="120"/>
                  </a:lnTo>
                  <a:lnTo>
                    <a:pt x="805" y="115"/>
                  </a:lnTo>
                  <a:lnTo>
                    <a:pt x="813" y="110"/>
                  </a:lnTo>
                  <a:lnTo>
                    <a:pt x="822" y="104"/>
                  </a:lnTo>
                  <a:lnTo>
                    <a:pt x="831" y="98"/>
                  </a:lnTo>
                  <a:lnTo>
                    <a:pt x="840" y="93"/>
                  </a:lnTo>
                  <a:lnTo>
                    <a:pt x="849" y="87"/>
                  </a:lnTo>
                  <a:lnTo>
                    <a:pt x="857" y="81"/>
                  </a:lnTo>
                  <a:lnTo>
                    <a:pt x="866" y="74"/>
                  </a:lnTo>
                  <a:lnTo>
                    <a:pt x="874" y="68"/>
                  </a:lnTo>
                  <a:lnTo>
                    <a:pt x="881" y="61"/>
                  </a:lnTo>
                  <a:lnTo>
                    <a:pt x="883" y="59"/>
                  </a:lnTo>
                  <a:lnTo>
                    <a:pt x="886" y="57"/>
                  </a:lnTo>
                  <a:lnTo>
                    <a:pt x="888" y="53"/>
                  </a:lnTo>
                  <a:lnTo>
                    <a:pt x="890" y="51"/>
                  </a:lnTo>
                  <a:lnTo>
                    <a:pt x="893" y="47"/>
                  </a:lnTo>
                  <a:lnTo>
                    <a:pt x="894" y="44"/>
                  </a:lnTo>
                  <a:lnTo>
                    <a:pt x="896" y="40"/>
                  </a:lnTo>
                  <a:lnTo>
                    <a:pt x="897" y="37"/>
                  </a:lnTo>
                  <a:lnTo>
                    <a:pt x="898" y="33"/>
                  </a:lnTo>
                  <a:lnTo>
                    <a:pt x="898" y="30"/>
                  </a:lnTo>
                  <a:lnTo>
                    <a:pt x="899" y="27"/>
                  </a:lnTo>
                  <a:lnTo>
                    <a:pt x="899" y="24"/>
                  </a:lnTo>
                  <a:lnTo>
                    <a:pt x="899" y="21"/>
                  </a:lnTo>
                  <a:lnTo>
                    <a:pt x="898" y="18"/>
                  </a:lnTo>
                  <a:lnTo>
                    <a:pt x="897" y="16"/>
                  </a:lnTo>
                  <a:lnTo>
                    <a:pt x="896" y="14"/>
                  </a:lnTo>
                  <a:lnTo>
                    <a:pt x="894" y="11"/>
                  </a:lnTo>
                  <a:lnTo>
                    <a:pt x="889" y="9"/>
                  </a:lnTo>
                  <a:lnTo>
                    <a:pt x="884" y="7"/>
                  </a:lnTo>
                  <a:lnTo>
                    <a:pt x="880" y="5"/>
                  </a:lnTo>
                  <a:lnTo>
                    <a:pt x="875" y="3"/>
                  </a:lnTo>
                  <a:lnTo>
                    <a:pt x="869" y="2"/>
                  </a:lnTo>
                  <a:lnTo>
                    <a:pt x="865" y="1"/>
                  </a:lnTo>
                  <a:lnTo>
                    <a:pt x="859" y="0"/>
                  </a:lnTo>
                  <a:lnTo>
                    <a:pt x="853" y="0"/>
                  </a:lnTo>
                  <a:lnTo>
                    <a:pt x="847" y="0"/>
                  </a:lnTo>
                  <a:lnTo>
                    <a:pt x="843" y="0"/>
                  </a:lnTo>
                  <a:lnTo>
                    <a:pt x="837" y="1"/>
                  </a:lnTo>
                  <a:lnTo>
                    <a:pt x="831" y="2"/>
                  </a:lnTo>
                  <a:lnTo>
                    <a:pt x="827" y="3"/>
                  </a:lnTo>
                  <a:lnTo>
                    <a:pt x="821" y="5"/>
                  </a:lnTo>
                  <a:lnTo>
                    <a:pt x="816" y="7"/>
                  </a:lnTo>
                  <a:lnTo>
                    <a:pt x="811" y="9"/>
                  </a:lnTo>
                  <a:lnTo>
                    <a:pt x="807" y="11"/>
                  </a:lnTo>
                  <a:lnTo>
                    <a:pt x="792" y="21"/>
                  </a:lnTo>
                  <a:lnTo>
                    <a:pt x="777" y="31"/>
                  </a:lnTo>
                  <a:lnTo>
                    <a:pt x="762" y="42"/>
                  </a:lnTo>
                  <a:lnTo>
                    <a:pt x="748" y="52"/>
                  </a:lnTo>
                  <a:lnTo>
                    <a:pt x="733" y="64"/>
                  </a:lnTo>
                  <a:lnTo>
                    <a:pt x="719" y="74"/>
                  </a:lnTo>
                  <a:lnTo>
                    <a:pt x="705" y="86"/>
                  </a:lnTo>
                  <a:lnTo>
                    <a:pt x="691" y="97"/>
                  </a:lnTo>
                  <a:lnTo>
                    <a:pt x="677" y="110"/>
                  </a:lnTo>
                  <a:lnTo>
                    <a:pt x="663" y="122"/>
                  </a:lnTo>
                  <a:lnTo>
                    <a:pt x="651" y="134"/>
                  </a:lnTo>
                  <a:lnTo>
                    <a:pt x="637" y="146"/>
                  </a:lnTo>
                  <a:lnTo>
                    <a:pt x="624" y="159"/>
                  </a:lnTo>
                  <a:lnTo>
                    <a:pt x="611" y="171"/>
                  </a:lnTo>
                  <a:lnTo>
                    <a:pt x="597" y="184"/>
                  </a:lnTo>
                  <a:lnTo>
                    <a:pt x="585" y="197"/>
                  </a:lnTo>
                  <a:lnTo>
                    <a:pt x="572" y="210"/>
                  </a:lnTo>
                  <a:lnTo>
                    <a:pt x="558" y="223"/>
                  </a:lnTo>
                  <a:lnTo>
                    <a:pt x="544" y="239"/>
                  </a:lnTo>
                  <a:lnTo>
                    <a:pt x="531" y="254"/>
                  </a:lnTo>
                  <a:lnTo>
                    <a:pt x="517" y="269"/>
                  </a:lnTo>
                  <a:lnTo>
                    <a:pt x="505" y="284"/>
                  </a:lnTo>
                  <a:lnTo>
                    <a:pt x="492" y="300"/>
                  </a:lnTo>
                  <a:lnTo>
                    <a:pt x="479" y="315"/>
                  </a:lnTo>
                  <a:lnTo>
                    <a:pt x="466" y="331"/>
                  </a:lnTo>
                  <a:lnTo>
                    <a:pt x="454" y="347"/>
                  </a:lnTo>
                  <a:lnTo>
                    <a:pt x="441" y="363"/>
                  </a:lnTo>
                  <a:lnTo>
                    <a:pt x="428" y="379"/>
                  </a:lnTo>
                  <a:lnTo>
                    <a:pt x="416" y="394"/>
                  </a:lnTo>
                  <a:lnTo>
                    <a:pt x="403" y="410"/>
                  </a:lnTo>
                  <a:lnTo>
                    <a:pt x="390" y="425"/>
                  </a:lnTo>
                  <a:lnTo>
                    <a:pt x="376" y="440"/>
                  </a:lnTo>
                  <a:lnTo>
                    <a:pt x="363" y="455"/>
                  </a:lnTo>
                  <a:lnTo>
                    <a:pt x="350" y="469"/>
                  </a:lnTo>
                  <a:lnTo>
                    <a:pt x="341" y="477"/>
                  </a:lnTo>
                  <a:lnTo>
                    <a:pt x="334" y="483"/>
                  </a:lnTo>
                  <a:lnTo>
                    <a:pt x="326" y="490"/>
                  </a:lnTo>
                  <a:lnTo>
                    <a:pt x="317" y="496"/>
                  </a:lnTo>
                  <a:lnTo>
                    <a:pt x="309" y="503"/>
                  </a:lnTo>
                  <a:lnTo>
                    <a:pt x="300" y="509"/>
                  </a:lnTo>
                  <a:lnTo>
                    <a:pt x="292" y="514"/>
                  </a:lnTo>
                  <a:lnTo>
                    <a:pt x="282" y="520"/>
                  </a:lnTo>
                  <a:lnTo>
                    <a:pt x="273" y="526"/>
                  </a:lnTo>
                  <a:lnTo>
                    <a:pt x="265" y="532"/>
                  </a:lnTo>
                  <a:lnTo>
                    <a:pt x="257" y="537"/>
                  </a:lnTo>
                  <a:lnTo>
                    <a:pt x="248" y="543"/>
                  </a:lnTo>
                  <a:lnTo>
                    <a:pt x="241" y="550"/>
                  </a:lnTo>
                  <a:lnTo>
                    <a:pt x="233" y="557"/>
                  </a:lnTo>
                  <a:lnTo>
                    <a:pt x="226" y="564"/>
                  </a:lnTo>
                  <a:lnTo>
                    <a:pt x="219" y="572"/>
                  </a:lnTo>
                  <a:lnTo>
                    <a:pt x="213" y="581"/>
                  </a:lnTo>
                  <a:lnTo>
                    <a:pt x="211" y="586"/>
                  </a:lnTo>
                  <a:lnTo>
                    <a:pt x="208" y="591"/>
                  </a:lnTo>
                  <a:lnTo>
                    <a:pt x="207" y="597"/>
                  </a:lnTo>
                  <a:lnTo>
                    <a:pt x="207" y="602"/>
                  </a:lnTo>
                  <a:lnTo>
                    <a:pt x="207" y="608"/>
                  </a:lnTo>
                  <a:lnTo>
                    <a:pt x="207" y="614"/>
                  </a:lnTo>
                  <a:lnTo>
                    <a:pt x="207" y="620"/>
                  </a:lnTo>
                  <a:lnTo>
                    <a:pt x="208" y="626"/>
                  </a:lnTo>
                  <a:lnTo>
                    <a:pt x="209" y="631"/>
                  </a:lnTo>
                  <a:lnTo>
                    <a:pt x="211" y="638"/>
                  </a:lnTo>
                  <a:lnTo>
                    <a:pt x="212" y="644"/>
                  </a:lnTo>
                  <a:lnTo>
                    <a:pt x="213" y="650"/>
                  </a:lnTo>
                  <a:lnTo>
                    <a:pt x="214" y="657"/>
                  </a:lnTo>
                  <a:lnTo>
                    <a:pt x="214" y="663"/>
                  </a:lnTo>
                  <a:lnTo>
                    <a:pt x="214" y="668"/>
                  </a:lnTo>
                  <a:lnTo>
                    <a:pt x="214" y="674"/>
                  </a:lnTo>
                  <a:lnTo>
                    <a:pt x="213" y="680"/>
                  </a:lnTo>
                  <a:lnTo>
                    <a:pt x="212" y="686"/>
                  </a:lnTo>
                  <a:lnTo>
                    <a:pt x="211" y="690"/>
                  </a:lnTo>
                  <a:lnTo>
                    <a:pt x="209" y="696"/>
                  </a:lnTo>
                  <a:lnTo>
                    <a:pt x="208" y="702"/>
                  </a:lnTo>
                  <a:lnTo>
                    <a:pt x="207" y="708"/>
                  </a:lnTo>
                  <a:lnTo>
                    <a:pt x="205" y="714"/>
                  </a:lnTo>
                  <a:lnTo>
                    <a:pt x="204" y="718"/>
                  </a:lnTo>
                  <a:lnTo>
                    <a:pt x="201" y="724"/>
                  </a:lnTo>
                  <a:lnTo>
                    <a:pt x="200" y="729"/>
                  </a:lnTo>
                  <a:lnTo>
                    <a:pt x="198" y="734"/>
                  </a:lnTo>
                  <a:lnTo>
                    <a:pt x="196" y="739"/>
                  </a:lnTo>
                  <a:lnTo>
                    <a:pt x="192" y="745"/>
                  </a:lnTo>
                  <a:lnTo>
                    <a:pt x="190" y="749"/>
                  </a:lnTo>
                  <a:lnTo>
                    <a:pt x="186" y="754"/>
                  </a:lnTo>
                  <a:lnTo>
                    <a:pt x="184" y="759"/>
                  </a:lnTo>
                  <a:lnTo>
                    <a:pt x="180" y="762"/>
                  </a:lnTo>
                  <a:lnTo>
                    <a:pt x="176" y="767"/>
                  </a:lnTo>
                  <a:lnTo>
                    <a:pt x="171" y="772"/>
                  </a:lnTo>
                  <a:lnTo>
                    <a:pt x="167" y="775"/>
                  </a:lnTo>
                  <a:lnTo>
                    <a:pt x="161" y="778"/>
                  </a:lnTo>
                  <a:lnTo>
                    <a:pt x="155" y="782"/>
                  </a:lnTo>
                  <a:lnTo>
                    <a:pt x="149" y="784"/>
                  </a:lnTo>
                  <a:lnTo>
                    <a:pt x="143" y="787"/>
                  </a:lnTo>
                  <a:lnTo>
                    <a:pt x="138" y="790"/>
                  </a:lnTo>
                  <a:lnTo>
                    <a:pt x="132" y="792"/>
                  </a:lnTo>
                  <a:lnTo>
                    <a:pt x="125" y="795"/>
                  </a:lnTo>
                  <a:lnTo>
                    <a:pt x="119" y="797"/>
                  </a:lnTo>
                  <a:lnTo>
                    <a:pt x="112" y="799"/>
                  </a:lnTo>
                  <a:lnTo>
                    <a:pt x="106" y="802"/>
                  </a:lnTo>
                  <a:lnTo>
                    <a:pt x="101" y="804"/>
                  </a:lnTo>
                  <a:lnTo>
                    <a:pt x="94" y="806"/>
                  </a:lnTo>
                  <a:lnTo>
                    <a:pt x="88" y="810"/>
                  </a:lnTo>
                  <a:lnTo>
                    <a:pt x="82" y="812"/>
                  </a:lnTo>
                  <a:lnTo>
                    <a:pt x="77" y="817"/>
                  </a:lnTo>
                  <a:lnTo>
                    <a:pt x="72" y="820"/>
                  </a:lnTo>
                  <a:lnTo>
                    <a:pt x="67" y="824"/>
                  </a:lnTo>
                  <a:lnTo>
                    <a:pt x="61" y="827"/>
                  </a:lnTo>
                  <a:lnTo>
                    <a:pt x="57" y="831"/>
                  </a:lnTo>
                  <a:lnTo>
                    <a:pt x="51" y="834"/>
                  </a:lnTo>
                  <a:lnTo>
                    <a:pt x="46" y="839"/>
                  </a:lnTo>
                  <a:lnTo>
                    <a:pt x="40" y="842"/>
                  </a:lnTo>
                  <a:lnTo>
                    <a:pt x="36" y="846"/>
                  </a:lnTo>
                  <a:lnTo>
                    <a:pt x="31" y="850"/>
                  </a:lnTo>
                  <a:lnTo>
                    <a:pt x="26" y="855"/>
                  </a:lnTo>
                  <a:lnTo>
                    <a:pt x="22" y="860"/>
                  </a:lnTo>
                  <a:lnTo>
                    <a:pt x="17" y="864"/>
                  </a:lnTo>
                  <a:lnTo>
                    <a:pt x="14" y="869"/>
                  </a:lnTo>
                  <a:lnTo>
                    <a:pt x="10" y="873"/>
                  </a:lnTo>
                  <a:lnTo>
                    <a:pt x="8" y="879"/>
                  </a:lnTo>
                  <a:lnTo>
                    <a:pt x="4" y="885"/>
                  </a:lnTo>
                  <a:lnTo>
                    <a:pt x="3" y="891"/>
                  </a:lnTo>
                  <a:lnTo>
                    <a:pt x="1" y="897"/>
                  </a:lnTo>
                  <a:lnTo>
                    <a:pt x="0" y="902"/>
                  </a:lnTo>
                  <a:lnTo>
                    <a:pt x="0" y="908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0" y="928"/>
                  </a:lnTo>
                  <a:lnTo>
                    <a:pt x="1" y="934"/>
                  </a:lnTo>
                  <a:lnTo>
                    <a:pt x="2" y="941"/>
                  </a:lnTo>
                  <a:lnTo>
                    <a:pt x="3" y="946"/>
                  </a:lnTo>
                  <a:lnTo>
                    <a:pt x="4" y="953"/>
                  </a:lnTo>
                  <a:lnTo>
                    <a:pt x="7" y="959"/>
                  </a:lnTo>
                  <a:lnTo>
                    <a:pt x="9" y="965"/>
                  </a:lnTo>
                  <a:lnTo>
                    <a:pt x="13" y="971"/>
                  </a:lnTo>
                  <a:lnTo>
                    <a:pt x="16" y="975"/>
                  </a:lnTo>
                  <a:lnTo>
                    <a:pt x="20" y="980"/>
                  </a:lnTo>
                  <a:lnTo>
                    <a:pt x="23" y="985"/>
                  </a:lnTo>
                  <a:lnTo>
                    <a:pt x="28" y="989"/>
                  </a:lnTo>
                  <a:lnTo>
                    <a:pt x="32" y="993"/>
                  </a:lnTo>
                  <a:lnTo>
                    <a:pt x="36" y="995"/>
                  </a:lnTo>
                  <a:lnTo>
                    <a:pt x="40" y="997"/>
                  </a:lnTo>
                  <a:lnTo>
                    <a:pt x="45" y="1000"/>
                  </a:lnTo>
                  <a:lnTo>
                    <a:pt x="51" y="1001"/>
                  </a:lnTo>
                  <a:lnTo>
                    <a:pt x="55" y="1001"/>
                  </a:lnTo>
                  <a:lnTo>
                    <a:pt x="61" y="1002"/>
                  </a:lnTo>
                  <a:lnTo>
                    <a:pt x="67" y="1002"/>
                  </a:lnTo>
                  <a:lnTo>
                    <a:pt x="73" y="1002"/>
                  </a:lnTo>
                  <a:lnTo>
                    <a:pt x="79" y="1001"/>
                  </a:lnTo>
                  <a:lnTo>
                    <a:pt x="83" y="1001"/>
                  </a:lnTo>
                  <a:lnTo>
                    <a:pt x="89" y="1000"/>
                  </a:lnTo>
                  <a:lnTo>
                    <a:pt x="95" y="997"/>
                  </a:lnTo>
                  <a:lnTo>
                    <a:pt x="99" y="996"/>
                  </a:lnTo>
                  <a:lnTo>
                    <a:pt x="105" y="994"/>
                  </a:lnTo>
                  <a:lnTo>
                    <a:pt x="110" y="992"/>
                  </a:lnTo>
                  <a:lnTo>
                    <a:pt x="114" y="989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31"/>
            <p:cNvSpPr>
              <a:spLocks/>
            </p:cNvSpPr>
            <p:nvPr/>
          </p:nvSpPr>
          <p:spPr bwMode="auto">
            <a:xfrm>
              <a:off x="1467" y="1200"/>
              <a:ext cx="1735" cy="114"/>
            </a:xfrm>
            <a:custGeom>
              <a:avLst/>
              <a:gdLst>
                <a:gd name="T0" fmla="*/ 92 w 5206"/>
                <a:gd name="T1" fmla="*/ 42 h 342"/>
                <a:gd name="T2" fmla="*/ 206 w 5206"/>
                <a:gd name="T3" fmla="*/ 31 h 342"/>
                <a:gd name="T4" fmla="*/ 320 w 5206"/>
                <a:gd name="T5" fmla="*/ 22 h 342"/>
                <a:gd name="T6" fmla="*/ 434 w 5206"/>
                <a:gd name="T7" fmla="*/ 15 h 342"/>
                <a:gd name="T8" fmla="*/ 527 w 5206"/>
                <a:gd name="T9" fmla="*/ 9 h 342"/>
                <a:gd name="T10" fmla="*/ 614 w 5206"/>
                <a:gd name="T11" fmla="*/ 4 h 342"/>
                <a:gd name="T12" fmla="*/ 701 w 5206"/>
                <a:gd name="T13" fmla="*/ 1 h 342"/>
                <a:gd name="T14" fmla="*/ 786 w 5206"/>
                <a:gd name="T15" fmla="*/ 0 h 342"/>
                <a:gd name="T16" fmla="*/ 891 w 5206"/>
                <a:gd name="T17" fmla="*/ 5 h 342"/>
                <a:gd name="T18" fmla="*/ 999 w 5206"/>
                <a:gd name="T19" fmla="*/ 13 h 342"/>
                <a:gd name="T20" fmla="*/ 1107 w 5206"/>
                <a:gd name="T21" fmla="*/ 23 h 342"/>
                <a:gd name="T22" fmla="*/ 1216 w 5206"/>
                <a:gd name="T23" fmla="*/ 36 h 342"/>
                <a:gd name="T24" fmla="*/ 1347 w 5206"/>
                <a:gd name="T25" fmla="*/ 54 h 342"/>
                <a:gd name="T26" fmla="*/ 1482 w 5206"/>
                <a:gd name="T27" fmla="*/ 74 h 342"/>
                <a:gd name="T28" fmla="*/ 1619 w 5206"/>
                <a:gd name="T29" fmla="*/ 98 h 342"/>
                <a:gd name="T30" fmla="*/ 1754 w 5206"/>
                <a:gd name="T31" fmla="*/ 121 h 342"/>
                <a:gd name="T32" fmla="*/ 1841 w 5206"/>
                <a:gd name="T33" fmla="*/ 135 h 342"/>
                <a:gd name="T34" fmla="*/ 1915 w 5206"/>
                <a:gd name="T35" fmla="*/ 147 h 342"/>
                <a:gd name="T36" fmla="*/ 1989 w 5206"/>
                <a:gd name="T37" fmla="*/ 159 h 342"/>
                <a:gd name="T38" fmla="*/ 2063 w 5206"/>
                <a:gd name="T39" fmla="*/ 172 h 342"/>
                <a:gd name="T40" fmla="*/ 2212 w 5206"/>
                <a:gd name="T41" fmla="*/ 197 h 342"/>
                <a:gd name="T42" fmla="*/ 2378 w 5206"/>
                <a:gd name="T43" fmla="*/ 225 h 342"/>
                <a:gd name="T44" fmla="*/ 2545 w 5206"/>
                <a:gd name="T45" fmla="*/ 254 h 342"/>
                <a:gd name="T46" fmla="*/ 2712 w 5206"/>
                <a:gd name="T47" fmla="*/ 281 h 342"/>
                <a:gd name="T48" fmla="*/ 2804 w 5206"/>
                <a:gd name="T49" fmla="*/ 294 h 342"/>
                <a:gd name="T50" fmla="*/ 2879 w 5206"/>
                <a:gd name="T51" fmla="*/ 306 h 342"/>
                <a:gd name="T52" fmla="*/ 2953 w 5206"/>
                <a:gd name="T53" fmla="*/ 315 h 342"/>
                <a:gd name="T54" fmla="*/ 3027 w 5206"/>
                <a:gd name="T55" fmla="*/ 322 h 342"/>
                <a:gd name="T56" fmla="*/ 3158 w 5206"/>
                <a:gd name="T57" fmla="*/ 328 h 342"/>
                <a:gd name="T58" fmla="*/ 3303 w 5206"/>
                <a:gd name="T59" fmla="*/ 332 h 342"/>
                <a:gd name="T60" fmla="*/ 3448 w 5206"/>
                <a:gd name="T61" fmla="*/ 334 h 342"/>
                <a:gd name="T62" fmla="*/ 3594 w 5206"/>
                <a:gd name="T63" fmla="*/ 335 h 342"/>
                <a:gd name="T64" fmla="*/ 3725 w 5206"/>
                <a:gd name="T65" fmla="*/ 337 h 342"/>
                <a:gd name="T66" fmla="*/ 3851 w 5206"/>
                <a:gd name="T67" fmla="*/ 341 h 342"/>
                <a:gd name="T68" fmla="*/ 3978 w 5206"/>
                <a:gd name="T69" fmla="*/ 342 h 342"/>
                <a:gd name="T70" fmla="*/ 4105 w 5206"/>
                <a:gd name="T71" fmla="*/ 337 h 342"/>
                <a:gd name="T72" fmla="*/ 4220 w 5206"/>
                <a:gd name="T73" fmla="*/ 327 h 342"/>
                <a:gd name="T74" fmla="*/ 4333 w 5206"/>
                <a:gd name="T75" fmla="*/ 312 h 342"/>
                <a:gd name="T76" fmla="*/ 4443 w 5206"/>
                <a:gd name="T77" fmla="*/ 292 h 342"/>
                <a:gd name="T78" fmla="*/ 4553 w 5206"/>
                <a:gd name="T79" fmla="*/ 267 h 342"/>
                <a:gd name="T80" fmla="*/ 4638 w 5206"/>
                <a:gd name="T81" fmla="*/ 241 h 342"/>
                <a:gd name="T82" fmla="*/ 4716 w 5206"/>
                <a:gd name="T83" fmla="*/ 211 h 342"/>
                <a:gd name="T84" fmla="*/ 4791 w 5206"/>
                <a:gd name="T85" fmla="*/ 177 h 342"/>
                <a:gd name="T86" fmla="*/ 4869 w 5206"/>
                <a:gd name="T87" fmla="*/ 144 h 342"/>
                <a:gd name="T88" fmla="*/ 4934 w 5206"/>
                <a:gd name="T89" fmla="*/ 117 h 342"/>
                <a:gd name="T90" fmla="*/ 4995 w 5206"/>
                <a:gd name="T91" fmla="*/ 93 h 342"/>
                <a:gd name="T92" fmla="*/ 5056 w 5206"/>
                <a:gd name="T93" fmla="*/ 67 h 342"/>
                <a:gd name="T94" fmla="*/ 5119 w 5206"/>
                <a:gd name="T95" fmla="*/ 43 h 342"/>
                <a:gd name="T96" fmla="*/ 5146 w 5206"/>
                <a:gd name="T97" fmla="*/ 33 h 342"/>
                <a:gd name="T98" fmla="*/ 5164 w 5206"/>
                <a:gd name="T99" fmla="*/ 27 h 342"/>
                <a:gd name="T100" fmla="*/ 5183 w 5206"/>
                <a:gd name="T101" fmla="*/ 21 h 342"/>
                <a:gd name="T102" fmla="*/ 5201 w 5206"/>
                <a:gd name="T103" fmla="*/ 15 h 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06"/>
                <a:gd name="T157" fmla="*/ 0 h 342"/>
                <a:gd name="T158" fmla="*/ 5206 w 5206"/>
                <a:gd name="T159" fmla="*/ 342 h 3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06" h="342">
                  <a:moveTo>
                    <a:pt x="0" y="51"/>
                  </a:moveTo>
                  <a:lnTo>
                    <a:pt x="23" y="49"/>
                  </a:lnTo>
                  <a:lnTo>
                    <a:pt x="45" y="47"/>
                  </a:lnTo>
                  <a:lnTo>
                    <a:pt x="68" y="44"/>
                  </a:lnTo>
                  <a:lnTo>
                    <a:pt x="92" y="42"/>
                  </a:lnTo>
                  <a:lnTo>
                    <a:pt x="115" y="40"/>
                  </a:lnTo>
                  <a:lnTo>
                    <a:pt x="137" y="37"/>
                  </a:lnTo>
                  <a:lnTo>
                    <a:pt x="160" y="36"/>
                  </a:lnTo>
                  <a:lnTo>
                    <a:pt x="183" y="34"/>
                  </a:lnTo>
                  <a:lnTo>
                    <a:pt x="206" y="31"/>
                  </a:lnTo>
                  <a:lnTo>
                    <a:pt x="228" y="30"/>
                  </a:lnTo>
                  <a:lnTo>
                    <a:pt x="251" y="28"/>
                  </a:lnTo>
                  <a:lnTo>
                    <a:pt x="275" y="26"/>
                  </a:lnTo>
                  <a:lnTo>
                    <a:pt x="298" y="25"/>
                  </a:lnTo>
                  <a:lnTo>
                    <a:pt x="320" y="22"/>
                  </a:lnTo>
                  <a:lnTo>
                    <a:pt x="343" y="21"/>
                  </a:lnTo>
                  <a:lnTo>
                    <a:pt x="366" y="20"/>
                  </a:lnTo>
                  <a:lnTo>
                    <a:pt x="389" y="18"/>
                  </a:lnTo>
                  <a:lnTo>
                    <a:pt x="412" y="16"/>
                  </a:lnTo>
                  <a:lnTo>
                    <a:pt x="434" y="15"/>
                  </a:lnTo>
                  <a:lnTo>
                    <a:pt x="458" y="13"/>
                  </a:lnTo>
                  <a:lnTo>
                    <a:pt x="475" y="13"/>
                  </a:lnTo>
                  <a:lnTo>
                    <a:pt x="492" y="12"/>
                  </a:lnTo>
                  <a:lnTo>
                    <a:pt x="510" y="11"/>
                  </a:lnTo>
                  <a:lnTo>
                    <a:pt x="527" y="9"/>
                  </a:lnTo>
                  <a:lnTo>
                    <a:pt x="544" y="8"/>
                  </a:lnTo>
                  <a:lnTo>
                    <a:pt x="562" y="7"/>
                  </a:lnTo>
                  <a:lnTo>
                    <a:pt x="579" y="6"/>
                  </a:lnTo>
                  <a:lnTo>
                    <a:pt x="596" y="5"/>
                  </a:lnTo>
                  <a:lnTo>
                    <a:pt x="614" y="4"/>
                  </a:lnTo>
                  <a:lnTo>
                    <a:pt x="631" y="4"/>
                  </a:lnTo>
                  <a:lnTo>
                    <a:pt x="649" y="3"/>
                  </a:lnTo>
                  <a:lnTo>
                    <a:pt x="666" y="1"/>
                  </a:lnTo>
                  <a:lnTo>
                    <a:pt x="683" y="1"/>
                  </a:lnTo>
                  <a:lnTo>
                    <a:pt x="701" y="1"/>
                  </a:lnTo>
                  <a:lnTo>
                    <a:pt x="718" y="0"/>
                  </a:lnTo>
                  <a:lnTo>
                    <a:pt x="734" y="0"/>
                  </a:lnTo>
                  <a:lnTo>
                    <a:pt x="752" y="0"/>
                  </a:lnTo>
                  <a:lnTo>
                    <a:pt x="769" y="0"/>
                  </a:lnTo>
                  <a:lnTo>
                    <a:pt x="786" y="0"/>
                  </a:lnTo>
                  <a:lnTo>
                    <a:pt x="804" y="1"/>
                  </a:lnTo>
                  <a:lnTo>
                    <a:pt x="826" y="1"/>
                  </a:lnTo>
                  <a:lnTo>
                    <a:pt x="848" y="3"/>
                  </a:lnTo>
                  <a:lnTo>
                    <a:pt x="870" y="4"/>
                  </a:lnTo>
                  <a:lnTo>
                    <a:pt x="891" y="5"/>
                  </a:lnTo>
                  <a:lnTo>
                    <a:pt x="913" y="6"/>
                  </a:lnTo>
                  <a:lnTo>
                    <a:pt x="935" y="8"/>
                  </a:lnTo>
                  <a:lnTo>
                    <a:pt x="957" y="9"/>
                  </a:lnTo>
                  <a:lnTo>
                    <a:pt x="977" y="11"/>
                  </a:lnTo>
                  <a:lnTo>
                    <a:pt x="999" y="13"/>
                  </a:lnTo>
                  <a:lnTo>
                    <a:pt x="1021" y="14"/>
                  </a:lnTo>
                  <a:lnTo>
                    <a:pt x="1042" y="16"/>
                  </a:lnTo>
                  <a:lnTo>
                    <a:pt x="1064" y="19"/>
                  </a:lnTo>
                  <a:lnTo>
                    <a:pt x="1086" y="21"/>
                  </a:lnTo>
                  <a:lnTo>
                    <a:pt x="1107" y="23"/>
                  </a:lnTo>
                  <a:lnTo>
                    <a:pt x="1129" y="26"/>
                  </a:lnTo>
                  <a:lnTo>
                    <a:pt x="1151" y="28"/>
                  </a:lnTo>
                  <a:lnTo>
                    <a:pt x="1172" y="30"/>
                  </a:lnTo>
                  <a:lnTo>
                    <a:pt x="1194" y="33"/>
                  </a:lnTo>
                  <a:lnTo>
                    <a:pt x="1216" y="36"/>
                  </a:lnTo>
                  <a:lnTo>
                    <a:pt x="1237" y="38"/>
                  </a:lnTo>
                  <a:lnTo>
                    <a:pt x="1265" y="42"/>
                  </a:lnTo>
                  <a:lnTo>
                    <a:pt x="1291" y="45"/>
                  </a:lnTo>
                  <a:lnTo>
                    <a:pt x="1319" y="49"/>
                  </a:lnTo>
                  <a:lnTo>
                    <a:pt x="1347" y="54"/>
                  </a:lnTo>
                  <a:lnTo>
                    <a:pt x="1373" y="57"/>
                  </a:lnTo>
                  <a:lnTo>
                    <a:pt x="1401" y="62"/>
                  </a:lnTo>
                  <a:lnTo>
                    <a:pt x="1428" y="66"/>
                  </a:lnTo>
                  <a:lnTo>
                    <a:pt x="1456" y="70"/>
                  </a:lnTo>
                  <a:lnTo>
                    <a:pt x="1482" y="74"/>
                  </a:lnTo>
                  <a:lnTo>
                    <a:pt x="1510" y="79"/>
                  </a:lnTo>
                  <a:lnTo>
                    <a:pt x="1537" y="84"/>
                  </a:lnTo>
                  <a:lnTo>
                    <a:pt x="1564" y="88"/>
                  </a:lnTo>
                  <a:lnTo>
                    <a:pt x="1591" y="93"/>
                  </a:lnTo>
                  <a:lnTo>
                    <a:pt x="1619" y="98"/>
                  </a:lnTo>
                  <a:lnTo>
                    <a:pt x="1645" y="102"/>
                  </a:lnTo>
                  <a:lnTo>
                    <a:pt x="1672" y="107"/>
                  </a:lnTo>
                  <a:lnTo>
                    <a:pt x="1700" y="111"/>
                  </a:lnTo>
                  <a:lnTo>
                    <a:pt x="1727" y="116"/>
                  </a:lnTo>
                  <a:lnTo>
                    <a:pt x="1754" y="121"/>
                  </a:lnTo>
                  <a:lnTo>
                    <a:pt x="1781" y="125"/>
                  </a:lnTo>
                  <a:lnTo>
                    <a:pt x="1796" y="128"/>
                  </a:lnTo>
                  <a:lnTo>
                    <a:pt x="1811" y="130"/>
                  </a:lnTo>
                  <a:lnTo>
                    <a:pt x="1826" y="132"/>
                  </a:lnTo>
                  <a:lnTo>
                    <a:pt x="1841" y="135"/>
                  </a:lnTo>
                  <a:lnTo>
                    <a:pt x="1856" y="137"/>
                  </a:lnTo>
                  <a:lnTo>
                    <a:pt x="1870" y="139"/>
                  </a:lnTo>
                  <a:lnTo>
                    <a:pt x="1885" y="142"/>
                  </a:lnTo>
                  <a:lnTo>
                    <a:pt x="1900" y="145"/>
                  </a:lnTo>
                  <a:lnTo>
                    <a:pt x="1915" y="147"/>
                  </a:lnTo>
                  <a:lnTo>
                    <a:pt x="1930" y="150"/>
                  </a:lnTo>
                  <a:lnTo>
                    <a:pt x="1944" y="152"/>
                  </a:lnTo>
                  <a:lnTo>
                    <a:pt x="1959" y="154"/>
                  </a:lnTo>
                  <a:lnTo>
                    <a:pt x="1974" y="157"/>
                  </a:lnTo>
                  <a:lnTo>
                    <a:pt x="1989" y="159"/>
                  </a:lnTo>
                  <a:lnTo>
                    <a:pt x="2004" y="162"/>
                  </a:lnTo>
                  <a:lnTo>
                    <a:pt x="2019" y="165"/>
                  </a:lnTo>
                  <a:lnTo>
                    <a:pt x="2033" y="167"/>
                  </a:lnTo>
                  <a:lnTo>
                    <a:pt x="2048" y="169"/>
                  </a:lnTo>
                  <a:lnTo>
                    <a:pt x="2063" y="172"/>
                  </a:lnTo>
                  <a:lnTo>
                    <a:pt x="2078" y="174"/>
                  </a:lnTo>
                  <a:lnTo>
                    <a:pt x="2112" y="180"/>
                  </a:lnTo>
                  <a:lnTo>
                    <a:pt x="2144" y="186"/>
                  </a:lnTo>
                  <a:lnTo>
                    <a:pt x="2178" y="191"/>
                  </a:lnTo>
                  <a:lnTo>
                    <a:pt x="2212" y="197"/>
                  </a:lnTo>
                  <a:lnTo>
                    <a:pt x="2245" y="203"/>
                  </a:lnTo>
                  <a:lnTo>
                    <a:pt x="2278" y="209"/>
                  </a:lnTo>
                  <a:lnTo>
                    <a:pt x="2311" y="215"/>
                  </a:lnTo>
                  <a:lnTo>
                    <a:pt x="2345" y="220"/>
                  </a:lnTo>
                  <a:lnTo>
                    <a:pt x="2378" y="225"/>
                  </a:lnTo>
                  <a:lnTo>
                    <a:pt x="2412" y="231"/>
                  </a:lnTo>
                  <a:lnTo>
                    <a:pt x="2444" y="237"/>
                  </a:lnTo>
                  <a:lnTo>
                    <a:pt x="2478" y="242"/>
                  </a:lnTo>
                  <a:lnTo>
                    <a:pt x="2512" y="248"/>
                  </a:lnTo>
                  <a:lnTo>
                    <a:pt x="2545" y="254"/>
                  </a:lnTo>
                  <a:lnTo>
                    <a:pt x="2578" y="260"/>
                  </a:lnTo>
                  <a:lnTo>
                    <a:pt x="2611" y="264"/>
                  </a:lnTo>
                  <a:lnTo>
                    <a:pt x="2645" y="270"/>
                  </a:lnTo>
                  <a:lnTo>
                    <a:pt x="2678" y="276"/>
                  </a:lnTo>
                  <a:lnTo>
                    <a:pt x="2712" y="281"/>
                  </a:lnTo>
                  <a:lnTo>
                    <a:pt x="2744" y="286"/>
                  </a:lnTo>
                  <a:lnTo>
                    <a:pt x="2759" y="289"/>
                  </a:lnTo>
                  <a:lnTo>
                    <a:pt x="2774" y="291"/>
                  </a:lnTo>
                  <a:lnTo>
                    <a:pt x="2789" y="292"/>
                  </a:lnTo>
                  <a:lnTo>
                    <a:pt x="2804" y="294"/>
                  </a:lnTo>
                  <a:lnTo>
                    <a:pt x="2818" y="297"/>
                  </a:lnTo>
                  <a:lnTo>
                    <a:pt x="2833" y="299"/>
                  </a:lnTo>
                  <a:lnTo>
                    <a:pt x="2848" y="301"/>
                  </a:lnTo>
                  <a:lnTo>
                    <a:pt x="2863" y="304"/>
                  </a:lnTo>
                  <a:lnTo>
                    <a:pt x="2879" y="306"/>
                  </a:lnTo>
                  <a:lnTo>
                    <a:pt x="2892" y="308"/>
                  </a:lnTo>
                  <a:lnTo>
                    <a:pt x="2907" y="310"/>
                  </a:lnTo>
                  <a:lnTo>
                    <a:pt x="2923" y="312"/>
                  </a:lnTo>
                  <a:lnTo>
                    <a:pt x="2938" y="314"/>
                  </a:lnTo>
                  <a:lnTo>
                    <a:pt x="2953" y="315"/>
                  </a:lnTo>
                  <a:lnTo>
                    <a:pt x="2968" y="316"/>
                  </a:lnTo>
                  <a:lnTo>
                    <a:pt x="2982" y="319"/>
                  </a:lnTo>
                  <a:lnTo>
                    <a:pt x="2997" y="320"/>
                  </a:lnTo>
                  <a:lnTo>
                    <a:pt x="3012" y="321"/>
                  </a:lnTo>
                  <a:lnTo>
                    <a:pt x="3027" y="322"/>
                  </a:lnTo>
                  <a:lnTo>
                    <a:pt x="3042" y="323"/>
                  </a:lnTo>
                  <a:lnTo>
                    <a:pt x="3071" y="325"/>
                  </a:lnTo>
                  <a:lnTo>
                    <a:pt x="3100" y="326"/>
                  </a:lnTo>
                  <a:lnTo>
                    <a:pt x="3129" y="327"/>
                  </a:lnTo>
                  <a:lnTo>
                    <a:pt x="3158" y="328"/>
                  </a:lnTo>
                  <a:lnTo>
                    <a:pt x="3187" y="329"/>
                  </a:lnTo>
                  <a:lnTo>
                    <a:pt x="3215" y="330"/>
                  </a:lnTo>
                  <a:lnTo>
                    <a:pt x="3246" y="330"/>
                  </a:lnTo>
                  <a:lnTo>
                    <a:pt x="3275" y="332"/>
                  </a:lnTo>
                  <a:lnTo>
                    <a:pt x="3303" y="332"/>
                  </a:lnTo>
                  <a:lnTo>
                    <a:pt x="3332" y="333"/>
                  </a:lnTo>
                  <a:lnTo>
                    <a:pt x="3361" y="333"/>
                  </a:lnTo>
                  <a:lnTo>
                    <a:pt x="3390" y="333"/>
                  </a:lnTo>
                  <a:lnTo>
                    <a:pt x="3419" y="334"/>
                  </a:lnTo>
                  <a:lnTo>
                    <a:pt x="3448" y="334"/>
                  </a:lnTo>
                  <a:lnTo>
                    <a:pt x="3477" y="334"/>
                  </a:lnTo>
                  <a:lnTo>
                    <a:pt x="3507" y="334"/>
                  </a:lnTo>
                  <a:lnTo>
                    <a:pt x="3536" y="335"/>
                  </a:lnTo>
                  <a:lnTo>
                    <a:pt x="3565" y="335"/>
                  </a:lnTo>
                  <a:lnTo>
                    <a:pt x="3594" y="335"/>
                  </a:lnTo>
                  <a:lnTo>
                    <a:pt x="3623" y="335"/>
                  </a:lnTo>
                  <a:lnTo>
                    <a:pt x="3648" y="336"/>
                  </a:lnTo>
                  <a:lnTo>
                    <a:pt x="3674" y="336"/>
                  </a:lnTo>
                  <a:lnTo>
                    <a:pt x="3699" y="336"/>
                  </a:lnTo>
                  <a:lnTo>
                    <a:pt x="3725" y="337"/>
                  </a:lnTo>
                  <a:lnTo>
                    <a:pt x="3750" y="339"/>
                  </a:lnTo>
                  <a:lnTo>
                    <a:pt x="3776" y="339"/>
                  </a:lnTo>
                  <a:lnTo>
                    <a:pt x="3800" y="340"/>
                  </a:lnTo>
                  <a:lnTo>
                    <a:pt x="3826" y="340"/>
                  </a:lnTo>
                  <a:lnTo>
                    <a:pt x="3851" y="341"/>
                  </a:lnTo>
                  <a:lnTo>
                    <a:pt x="3877" y="341"/>
                  </a:lnTo>
                  <a:lnTo>
                    <a:pt x="3902" y="341"/>
                  </a:lnTo>
                  <a:lnTo>
                    <a:pt x="3928" y="342"/>
                  </a:lnTo>
                  <a:lnTo>
                    <a:pt x="3953" y="342"/>
                  </a:lnTo>
                  <a:lnTo>
                    <a:pt x="3978" y="342"/>
                  </a:lnTo>
                  <a:lnTo>
                    <a:pt x="4004" y="341"/>
                  </a:lnTo>
                  <a:lnTo>
                    <a:pt x="4029" y="341"/>
                  </a:lnTo>
                  <a:lnTo>
                    <a:pt x="4055" y="340"/>
                  </a:lnTo>
                  <a:lnTo>
                    <a:pt x="4079" y="339"/>
                  </a:lnTo>
                  <a:lnTo>
                    <a:pt x="4105" y="337"/>
                  </a:lnTo>
                  <a:lnTo>
                    <a:pt x="4130" y="335"/>
                  </a:lnTo>
                  <a:lnTo>
                    <a:pt x="4153" y="334"/>
                  </a:lnTo>
                  <a:lnTo>
                    <a:pt x="4175" y="332"/>
                  </a:lnTo>
                  <a:lnTo>
                    <a:pt x="4197" y="329"/>
                  </a:lnTo>
                  <a:lnTo>
                    <a:pt x="4220" y="327"/>
                  </a:lnTo>
                  <a:lnTo>
                    <a:pt x="4242" y="325"/>
                  </a:lnTo>
                  <a:lnTo>
                    <a:pt x="4266" y="321"/>
                  </a:lnTo>
                  <a:lnTo>
                    <a:pt x="4288" y="319"/>
                  </a:lnTo>
                  <a:lnTo>
                    <a:pt x="4310" y="315"/>
                  </a:lnTo>
                  <a:lnTo>
                    <a:pt x="4333" y="312"/>
                  </a:lnTo>
                  <a:lnTo>
                    <a:pt x="4355" y="308"/>
                  </a:lnTo>
                  <a:lnTo>
                    <a:pt x="4377" y="305"/>
                  </a:lnTo>
                  <a:lnTo>
                    <a:pt x="4399" y="300"/>
                  </a:lnTo>
                  <a:lnTo>
                    <a:pt x="4421" y="296"/>
                  </a:lnTo>
                  <a:lnTo>
                    <a:pt x="4443" y="292"/>
                  </a:lnTo>
                  <a:lnTo>
                    <a:pt x="4465" y="288"/>
                  </a:lnTo>
                  <a:lnTo>
                    <a:pt x="4487" y="283"/>
                  </a:lnTo>
                  <a:lnTo>
                    <a:pt x="4509" y="277"/>
                  </a:lnTo>
                  <a:lnTo>
                    <a:pt x="4531" y="272"/>
                  </a:lnTo>
                  <a:lnTo>
                    <a:pt x="4553" y="267"/>
                  </a:lnTo>
                  <a:lnTo>
                    <a:pt x="4575" y="261"/>
                  </a:lnTo>
                  <a:lnTo>
                    <a:pt x="4591" y="256"/>
                  </a:lnTo>
                  <a:lnTo>
                    <a:pt x="4606" y="252"/>
                  </a:lnTo>
                  <a:lnTo>
                    <a:pt x="4622" y="247"/>
                  </a:lnTo>
                  <a:lnTo>
                    <a:pt x="4638" y="241"/>
                  </a:lnTo>
                  <a:lnTo>
                    <a:pt x="4653" y="235"/>
                  </a:lnTo>
                  <a:lnTo>
                    <a:pt x="4670" y="230"/>
                  </a:lnTo>
                  <a:lnTo>
                    <a:pt x="4685" y="224"/>
                  </a:lnTo>
                  <a:lnTo>
                    <a:pt x="4700" y="217"/>
                  </a:lnTo>
                  <a:lnTo>
                    <a:pt x="4716" y="211"/>
                  </a:lnTo>
                  <a:lnTo>
                    <a:pt x="4731" y="204"/>
                  </a:lnTo>
                  <a:lnTo>
                    <a:pt x="4746" y="197"/>
                  </a:lnTo>
                  <a:lnTo>
                    <a:pt x="4761" y="190"/>
                  </a:lnTo>
                  <a:lnTo>
                    <a:pt x="4776" y="183"/>
                  </a:lnTo>
                  <a:lnTo>
                    <a:pt x="4791" y="177"/>
                  </a:lnTo>
                  <a:lnTo>
                    <a:pt x="4807" y="171"/>
                  </a:lnTo>
                  <a:lnTo>
                    <a:pt x="4823" y="164"/>
                  </a:lnTo>
                  <a:lnTo>
                    <a:pt x="4838" y="157"/>
                  </a:lnTo>
                  <a:lnTo>
                    <a:pt x="4853" y="150"/>
                  </a:lnTo>
                  <a:lnTo>
                    <a:pt x="4869" y="144"/>
                  </a:lnTo>
                  <a:lnTo>
                    <a:pt x="4884" y="137"/>
                  </a:lnTo>
                  <a:lnTo>
                    <a:pt x="4897" y="132"/>
                  </a:lnTo>
                  <a:lnTo>
                    <a:pt x="4908" y="128"/>
                  </a:lnTo>
                  <a:lnTo>
                    <a:pt x="4921" y="122"/>
                  </a:lnTo>
                  <a:lnTo>
                    <a:pt x="4934" y="117"/>
                  </a:lnTo>
                  <a:lnTo>
                    <a:pt x="4945" y="113"/>
                  </a:lnTo>
                  <a:lnTo>
                    <a:pt x="4958" y="107"/>
                  </a:lnTo>
                  <a:lnTo>
                    <a:pt x="4971" y="102"/>
                  </a:lnTo>
                  <a:lnTo>
                    <a:pt x="4982" y="98"/>
                  </a:lnTo>
                  <a:lnTo>
                    <a:pt x="4995" y="93"/>
                  </a:lnTo>
                  <a:lnTo>
                    <a:pt x="5008" y="87"/>
                  </a:lnTo>
                  <a:lnTo>
                    <a:pt x="5019" y="82"/>
                  </a:lnTo>
                  <a:lnTo>
                    <a:pt x="5032" y="78"/>
                  </a:lnTo>
                  <a:lnTo>
                    <a:pt x="5045" y="72"/>
                  </a:lnTo>
                  <a:lnTo>
                    <a:pt x="5056" y="67"/>
                  </a:lnTo>
                  <a:lnTo>
                    <a:pt x="5069" y="63"/>
                  </a:lnTo>
                  <a:lnTo>
                    <a:pt x="5082" y="58"/>
                  </a:lnTo>
                  <a:lnTo>
                    <a:pt x="5093" y="52"/>
                  </a:lnTo>
                  <a:lnTo>
                    <a:pt x="5106" y="48"/>
                  </a:lnTo>
                  <a:lnTo>
                    <a:pt x="5119" y="43"/>
                  </a:lnTo>
                  <a:lnTo>
                    <a:pt x="5132" y="38"/>
                  </a:lnTo>
                  <a:lnTo>
                    <a:pt x="5135" y="37"/>
                  </a:lnTo>
                  <a:lnTo>
                    <a:pt x="5139" y="35"/>
                  </a:lnTo>
                  <a:lnTo>
                    <a:pt x="5142" y="34"/>
                  </a:lnTo>
                  <a:lnTo>
                    <a:pt x="5146" y="33"/>
                  </a:lnTo>
                  <a:lnTo>
                    <a:pt x="5149" y="31"/>
                  </a:lnTo>
                  <a:lnTo>
                    <a:pt x="5154" y="30"/>
                  </a:lnTo>
                  <a:lnTo>
                    <a:pt x="5157" y="29"/>
                  </a:lnTo>
                  <a:lnTo>
                    <a:pt x="5161" y="28"/>
                  </a:lnTo>
                  <a:lnTo>
                    <a:pt x="5164" y="27"/>
                  </a:lnTo>
                  <a:lnTo>
                    <a:pt x="5168" y="26"/>
                  </a:lnTo>
                  <a:lnTo>
                    <a:pt x="5172" y="25"/>
                  </a:lnTo>
                  <a:lnTo>
                    <a:pt x="5176" y="23"/>
                  </a:lnTo>
                  <a:lnTo>
                    <a:pt x="5179" y="22"/>
                  </a:lnTo>
                  <a:lnTo>
                    <a:pt x="5183" y="21"/>
                  </a:lnTo>
                  <a:lnTo>
                    <a:pt x="5186" y="20"/>
                  </a:lnTo>
                  <a:lnTo>
                    <a:pt x="5191" y="19"/>
                  </a:lnTo>
                  <a:lnTo>
                    <a:pt x="5194" y="18"/>
                  </a:lnTo>
                  <a:lnTo>
                    <a:pt x="5198" y="16"/>
                  </a:lnTo>
                  <a:lnTo>
                    <a:pt x="5201" y="15"/>
                  </a:lnTo>
                  <a:lnTo>
                    <a:pt x="5206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32" descr="20%"/>
            <p:cNvSpPr>
              <a:spLocks/>
            </p:cNvSpPr>
            <p:nvPr/>
          </p:nvSpPr>
          <p:spPr bwMode="auto">
            <a:xfrm>
              <a:off x="1535" y="723"/>
              <a:ext cx="717" cy="623"/>
            </a:xfrm>
            <a:custGeom>
              <a:avLst/>
              <a:gdLst>
                <a:gd name="T0" fmla="*/ 496 w 2150"/>
                <a:gd name="T1" fmla="*/ 1830 h 1869"/>
                <a:gd name="T2" fmla="*/ 356 w 2150"/>
                <a:gd name="T3" fmla="*/ 1753 h 1869"/>
                <a:gd name="T4" fmla="*/ 319 w 2150"/>
                <a:gd name="T5" fmla="*/ 1605 h 1869"/>
                <a:gd name="T6" fmla="*/ 413 w 2150"/>
                <a:gd name="T7" fmla="*/ 1469 h 1869"/>
                <a:gd name="T8" fmla="*/ 464 w 2150"/>
                <a:gd name="T9" fmla="*/ 1323 h 1869"/>
                <a:gd name="T10" fmla="*/ 479 w 2150"/>
                <a:gd name="T11" fmla="*/ 1183 h 1869"/>
                <a:gd name="T12" fmla="*/ 438 w 2150"/>
                <a:gd name="T13" fmla="*/ 1080 h 1869"/>
                <a:gd name="T14" fmla="*/ 332 w 2150"/>
                <a:gd name="T15" fmla="*/ 1097 h 1869"/>
                <a:gd name="T16" fmla="*/ 393 w 2150"/>
                <a:gd name="T17" fmla="*/ 1026 h 1869"/>
                <a:gd name="T18" fmla="*/ 459 w 2150"/>
                <a:gd name="T19" fmla="*/ 902 h 1869"/>
                <a:gd name="T20" fmla="*/ 464 w 2150"/>
                <a:gd name="T21" fmla="*/ 723 h 1869"/>
                <a:gd name="T22" fmla="*/ 467 w 2150"/>
                <a:gd name="T23" fmla="*/ 546 h 1869"/>
                <a:gd name="T24" fmla="*/ 431 w 2150"/>
                <a:gd name="T25" fmla="*/ 444 h 1869"/>
                <a:gd name="T26" fmla="*/ 363 w 2150"/>
                <a:gd name="T27" fmla="*/ 365 h 1869"/>
                <a:gd name="T28" fmla="*/ 269 w 2150"/>
                <a:gd name="T29" fmla="*/ 293 h 1869"/>
                <a:gd name="T30" fmla="*/ 138 w 2150"/>
                <a:gd name="T31" fmla="*/ 219 h 1869"/>
                <a:gd name="T32" fmla="*/ 41 w 2150"/>
                <a:gd name="T33" fmla="*/ 175 h 1869"/>
                <a:gd name="T34" fmla="*/ 0 w 2150"/>
                <a:gd name="T35" fmla="*/ 115 h 1869"/>
                <a:gd name="T36" fmla="*/ 55 w 2150"/>
                <a:gd name="T37" fmla="*/ 64 h 1869"/>
                <a:gd name="T38" fmla="*/ 214 w 2150"/>
                <a:gd name="T39" fmla="*/ 59 h 1869"/>
                <a:gd name="T40" fmla="*/ 418 w 2150"/>
                <a:gd name="T41" fmla="*/ 50 h 1869"/>
                <a:gd name="T42" fmla="*/ 636 w 2150"/>
                <a:gd name="T43" fmla="*/ 47 h 1869"/>
                <a:gd name="T44" fmla="*/ 873 w 2150"/>
                <a:gd name="T45" fmla="*/ 45 h 1869"/>
                <a:gd name="T46" fmla="*/ 1179 w 2150"/>
                <a:gd name="T47" fmla="*/ 36 h 1869"/>
                <a:gd name="T48" fmla="*/ 1478 w 2150"/>
                <a:gd name="T49" fmla="*/ 18 h 1869"/>
                <a:gd name="T50" fmla="*/ 1760 w 2150"/>
                <a:gd name="T51" fmla="*/ 8 h 1869"/>
                <a:gd name="T52" fmla="*/ 2002 w 2150"/>
                <a:gd name="T53" fmla="*/ 8 h 1869"/>
                <a:gd name="T54" fmla="*/ 2105 w 2150"/>
                <a:gd name="T55" fmla="*/ 4 h 1869"/>
                <a:gd name="T56" fmla="*/ 2149 w 2150"/>
                <a:gd name="T57" fmla="*/ 60 h 1869"/>
                <a:gd name="T58" fmla="*/ 2112 w 2150"/>
                <a:gd name="T59" fmla="*/ 148 h 1869"/>
                <a:gd name="T60" fmla="*/ 2011 w 2150"/>
                <a:gd name="T61" fmla="*/ 239 h 1869"/>
                <a:gd name="T62" fmla="*/ 1870 w 2150"/>
                <a:gd name="T63" fmla="*/ 348 h 1869"/>
                <a:gd name="T64" fmla="*/ 1737 w 2150"/>
                <a:gd name="T65" fmla="*/ 501 h 1869"/>
                <a:gd name="T66" fmla="*/ 1685 w 2150"/>
                <a:gd name="T67" fmla="*/ 646 h 1869"/>
                <a:gd name="T68" fmla="*/ 1696 w 2150"/>
                <a:gd name="T69" fmla="*/ 760 h 1869"/>
                <a:gd name="T70" fmla="*/ 1656 w 2150"/>
                <a:gd name="T71" fmla="*/ 881 h 1869"/>
                <a:gd name="T72" fmla="*/ 1630 w 2150"/>
                <a:gd name="T73" fmla="*/ 973 h 1869"/>
                <a:gd name="T74" fmla="*/ 1672 w 2150"/>
                <a:gd name="T75" fmla="*/ 1017 h 1869"/>
                <a:gd name="T76" fmla="*/ 1744 w 2150"/>
                <a:gd name="T77" fmla="*/ 1021 h 1869"/>
                <a:gd name="T78" fmla="*/ 1741 w 2150"/>
                <a:gd name="T79" fmla="*/ 1088 h 1869"/>
                <a:gd name="T80" fmla="*/ 1699 w 2150"/>
                <a:gd name="T81" fmla="*/ 1122 h 1869"/>
                <a:gd name="T82" fmla="*/ 1652 w 2150"/>
                <a:gd name="T83" fmla="*/ 1166 h 1869"/>
                <a:gd name="T84" fmla="*/ 1623 w 2150"/>
                <a:gd name="T85" fmla="*/ 1236 h 1869"/>
                <a:gd name="T86" fmla="*/ 1625 w 2150"/>
                <a:gd name="T87" fmla="*/ 1320 h 1869"/>
                <a:gd name="T88" fmla="*/ 1638 w 2150"/>
                <a:gd name="T89" fmla="*/ 1419 h 1869"/>
                <a:gd name="T90" fmla="*/ 1669 w 2150"/>
                <a:gd name="T91" fmla="*/ 1521 h 1869"/>
                <a:gd name="T92" fmla="*/ 1703 w 2150"/>
                <a:gd name="T93" fmla="*/ 1618 h 1869"/>
                <a:gd name="T94" fmla="*/ 1715 w 2150"/>
                <a:gd name="T95" fmla="*/ 1682 h 1869"/>
                <a:gd name="T96" fmla="*/ 1680 w 2150"/>
                <a:gd name="T97" fmla="*/ 1752 h 1869"/>
                <a:gd name="T98" fmla="*/ 1594 w 2150"/>
                <a:gd name="T99" fmla="*/ 1821 h 1869"/>
                <a:gd name="T100" fmla="*/ 1450 w 2150"/>
                <a:gd name="T101" fmla="*/ 1869 h 1869"/>
                <a:gd name="T102" fmla="*/ 1209 w 2150"/>
                <a:gd name="T103" fmla="*/ 1846 h 1869"/>
                <a:gd name="T104" fmla="*/ 790 w 2150"/>
                <a:gd name="T105" fmla="*/ 1819 h 1869"/>
                <a:gd name="T106" fmla="*/ 580 w 2150"/>
                <a:gd name="T107" fmla="*/ 1801 h 18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50"/>
                <a:gd name="T163" fmla="*/ 0 h 1869"/>
                <a:gd name="T164" fmla="*/ 2150 w 2150"/>
                <a:gd name="T165" fmla="*/ 1869 h 18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50" h="1869">
                  <a:moveTo>
                    <a:pt x="636" y="1804"/>
                  </a:moveTo>
                  <a:lnTo>
                    <a:pt x="610" y="1816"/>
                  </a:lnTo>
                  <a:lnTo>
                    <a:pt x="583" y="1824"/>
                  </a:lnTo>
                  <a:lnTo>
                    <a:pt x="555" y="1830"/>
                  </a:lnTo>
                  <a:lnTo>
                    <a:pt x="525" y="1831"/>
                  </a:lnTo>
                  <a:lnTo>
                    <a:pt x="496" y="1830"/>
                  </a:lnTo>
                  <a:lnTo>
                    <a:pt x="467" y="1824"/>
                  </a:lnTo>
                  <a:lnTo>
                    <a:pt x="439" y="1816"/>
                  </a:lnTo>
                  <a:lnTo>
                    <a:pt x="413" y="1804"/>
                  </a:lnTo>
                  <a:lnTo>
                    <a:pt x="393" y="1790"/>
                  </a:lnTo>
                  <a:lnTo>
                    <a:pt x="373" y="1774"/>
                  </a:lnTo>
                  <a:lnTo>
                    <a:pt x="356" y="1753"/>
                  </a:lnTo>
                  <a:lnTo>
                    <a:pt x="342" y="1731"/>
                  </a:lnTo>
                  <a:lnTo>
                    <a:pt x="329" y="1707"/>
                  </a:lnTo>
                  <a:lnTo>
                    <a:pt x="321" y="1682"/>
                  </a:lnTo>
                  <a:lnTo>
                    <a:pt x="316" y="1657"/>
                  </a:lnTo>
                  <a:lnTo>
                    <a:pt x="315" y="1631"/>
                  </a:lnTo>
                  <a:lnTo>
                    <a:pt x="319" y="1605"/>
                  </a:lnTo>
                  <a:lnTo>
                    <a:pt x="329" y="1582"/>
                  </a:lnTo>
                  <a:lnTo>
                    <a:pt x="344" y="1558"/>
                  </a:lnTo>
                  <a:lnTo>
                    <a:pt x="360" y="1536"/>
                  </a:lnTo>
                  <a:lnTo>
                    <a:pt x="379" y="1514"/>
                  </a:lnTo>
                  <a:lnTo>
                    <a:pt x="397" y="1492"/>
                  </a:lnTo>
                  <a:lnTo>
                    <a:pt x="413" y="1469"/>
                  </a:lnTo>
                  <a:lnTo>
                    <a:pt x="426" y="1445"/>
                  </a:lnTo>
                  <a:lnTo>
                    <a:pt x="435" y="1422"/>
                  </a:lnTo>
                  <a:lnTo>
                    <a:pt x="444" y="1397"/>
                  </a:lnTo>
                  <a:lnTo>
                    <a:pt x="452" y="1373"/>
                  </a:lnTo>
                  <a:lnTo>
                    <a:pt x="459" y="1349"/>
                  </a:lnTo>
                  <a:lnTo>
                    <a:pt x="464" y="1323"/>
                  </a:lnTo>
                  <a:lnTo>
                    <a:pt x="469" y="1298"/>
                  </a:lnTo>
                  <a:lnTo>
                    <a:pt x="473" y="1272"/>
                  </a:lnTo>
                  <a:lnTo>
                    <a:pt x="475" y="1248"/>
                  </a:lnTo>
                  <a:lnTo>
                    <a:pt x="477" y="1227"/>
                  </a:lnTo>
                  <a:lnTo>
                    <a:pt x="478" y="1205"/>
                  </a:lnTo>
                  <a:lnTo>
                    <a:pt x="479" y="1183"/>
                  </a:lnTo>
                  <a:lnTo>
                    <a:pt x="478" y="1161"/>
                  </a:lnTo>
                  <a:lnTo>
                    <a:pt x="476" y="1140"/>
                  </a:lnTo>
                  <a:lnTo>
                    <a:pt x="470" y="1121"/>
                  </a:lnTo>
                  <a:lnTo>
                    <a:pt x="462" y="1103"/>
                  </a:lnTo>
                  <a:lnTo>
                    <a:pt x="451" y="1087"/>
                  </a:lnTo>
                  <a:lnTo>
                    <a:pt x="438" y="1080"/>
                  </a:lnTo>
                  <a:lnTo>
                    <a:pt x="420" y="1080"/>
                  </a:lnTo>
                  <a:lnTo>
                    <a:pt x="401" y="1083"/>
                  </a:lnTo>
                  <a:lnTo>
                    <a:pt x="380" y="1090"/>
                  </a:lnTo>
                  <a:lnTo>
                    <a:pt x="361" y="1096"/>
                  </a:lnTo>
                  <a:lnTo>
                    <a:pt x="344" y="1100"/>
                  </a:lnTo>
                  <a:lnTo>
                    <a:pt x="332" y="1097"/>
                  </a:lnTo>
                  <a:lnTo>
                    <a:pt x="327" y="1087"/>
                  </a:lnTo>
                  <a:lnTo>
                    <a:pt x="329" y="1070"/>
                  </a:lnTo>
                  <a:lnTo>
                    <a:pt x="339" y="1057"/>
                  </a:lnTo>
                  <a:lnTo>
                    <a:pt x="354" y="1045"/>
                  </a:lnTo>
                  <a:lnTo>
                    <a:pt x="373" y="1036"/>
                  </a:lnTo>
                  <a:lnTo>
                    <a:pt x="393" y="1026"/>
                  </a:lnTo>
                  <a:lnTo>
                    <a:pt x="412" y="1015"/>
                  </a:lnTo>
                  <a:lnTo>
                    <a:pt x="427" y="1002"/>
                  </a:lnTo>
                  <a:lnTo>
                    <a:pt x="438" y="987"/>
                  </a:lnTo>
                  <a:lnTo>
                    <a:pt x="448" y="960"/>
                  </a:lnTo>
                  <a:lnTo>
                    <a:pt x="454" y="931"/>
                  </a:lnTo>
                  <a:lnTo>
                    <a:pt x="459" y="902"/>
                  </a:lnTo>
                  <a:lnTo>
                    <a:pt x="460" y="873"/>
                  </a:lnTo>
                  <a:lnTo>
                    <a:pt x="461" y="842"/>
                  </a:lnTo>
                  <a:lnTo>
                    <a:pt x="462" y="812"/>
                  </a:lnTo>
                  <a:lnTo>
                    <a:pt x="462" y="782"/>
                  </a:lnTo>
                  <a:lnTo>
                    <a:pt x="463" y="752"/>
                  </a:lnTo>
                  <a:lnTo>
                    <a:pt x="464" y="723"/>
                  </a:lnTo>
                  <a:lnTo>
                    <a:pt x="467" y="693"/>
                  </a:lnTo>
                  <a:lnTo>
                    <a:pt x="468" y="664"/>
                  </a:lnTo>
                  <a:lnTo>
                    <a:pt x="470" y="634"/>
                  </a:lnTo>
                  <a:lnTo>
                    <a:pt x="470" y="605"/>
                  </a:lnTo>
                  <a:lnTo>
                    <a:pt x="469" y="575"/>
                  </a:lnTo>
                  <a:lnTo>
                    <a:pt x="467" y="546"/>
                  </a:lnTo>
                  <a:lnTo>
                    <a:pt x="463" y="517"/>
                  </a:lnTo>
                  <a:lnTo>
                    <a:pt x="460" y="502"/>
                  </a:lnTo>
                  <a:lnTo>
                    <a:pt x="454" y="487"/>
                  </a:lnTo>
                  <a:lnTo>
                    <a:pt x="447" y="472"/>
                  </a:lnTo>
                  <a:lnTo>
                    <a:pt x="439" y="458"/>
                  </a:lnTo>
                  <a:lnTo>
                    <a:pt x="431" y="444"/>
                  </a:lnTo>
                  <a:lnTo>
                    <a:pt x="422" y="431"/>
                  </a:lnTo>
                  <a:lnTo>
                    <a:pt x="411" y="418"/>
                  </a:lnTo>
                  <a:lnTo>
                    <a:pt x="401" y="406"/>
                  </a:lnTo>
                  <a:lnTo>
                    <a:pt x="389" y="392"/>
                  </a:lnTo>
                  <a:lnTo>
                    <a:pt x="376" y="378"/>
                  </a:lnTo>
                  <a:lnTo>
                    <a:pt x="363" y="365"/>
                  </a:lnTo>
                  <a:lnTo>
                    <a:pt x="349" y="352"/>
                  </a:lnTo>
                  <a:lnTo>
                    <a:pt x="335" y="341"/>
                  </a:lnTo>
                  <a:lnTo>
                    <a:pt x="320" y="329"/>
                  </a:lnTo>
                  <a:lnTo>
                    <a:pt x="305" y="318"/>
                  </a:lnTo>
                  <a:lnTo>
                    <a:pt x="290" y="307"/>
                  </a:lnTo>
                  <a:lnTo>
                    <a:pt x="269" y="293"/>
                  </a:lnTo>
                  <a:lnTo>
                    <a:pt x="248" y="279"/>
                  </a:lnTo>
                  <a:lnTo>
                    <a:pt x="226" y="267"/>
                  </a:lnTo>
                  <a:lnTo>
                    <a:pt x="204" y="255"/>
                  </a:lnTo>
                  <a:lnTo>
                    <a:pt x="182" y="243"/>
                  </a:lnTo>
                  <a:lnTo>
                    <a:pt x="160" y="232"/>
                  </a:lnTo>
                  <a:lnTo>
                    <a:pt x="138" y="219"/>
                  </a:lnTo>
                  <a:lnTo>
                    <a:pt x="117" y="208"/>
                  </a:lnTo>
                  <a:lnTo>
                    <a:pt x="102" y="201"/>
                  </a:lnTo>
                  <a:lnTo>
                    <a:pt x="87" y="194"/>
                  </a:lnTo>
                  <a:lnTo>
                    <a:pt x="71" y="188"/>
                  </a:lnTo>
                  <a:lnTo>
                    <a:pt x="56" y="182"/>
                  </a:lnTo>
                  <a:lnTo>
                    <a:pt x="41" y="175"/>
                  </a:lnTo>
                  <a:lnTo>
                    <a:pt x="27" y="167"/>
                  </a:lnTo>
                  <a:lnTo>
                    <a:pt x="15" y="158"/>
                  </a:lnTo>
                  <a:lnTo>
                    <a:pt x="5" y="146"/>
                  </a:lnTo>
                  <a:lnTo>
                    <a:pt x="1" y="137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4" y="103"/>
                  </a:lnTo>
                  <a:lnTo>
                    <a:pt x="8" y="93"/>
                  </a:lnTo>
                  <a:lnTo>
                    <a:pt x="14" y="84"/>
                  </a:lnTo>
                  <a:lnTo>
                    <a:pt x="21" y="77"/>
                  </a:lnTo>
                  <a:lnTo>
                    <a:pt x="30" y="72"/>
                  </a:lnTo>
                  <a:lnTo>
                    <a:pt x="55" y="64"/>
                  </a:lnTo>
                  <a:lnTo>
                    <a:pt x="81" y="59"/>
                  </a:lnTo>
                  <a:lnTo>
                    <a:pt x="107" y="58"/>
                  </a:lnTo>
                  <a:lnTo>
                    <a:pt x="133" y="57"/>
                  </a:lnTo>
                  <a:lnTo>
                    <a:pt x="160" y="58"/>
                  </a:lnTo>
                  <a:lnTo>
                    <a:pt x="188" y="59"/>
                  </a:lnTo>
                  <a:lnTo>
                    <a:pt x="214" y="59"/>
                  </a:lnTo>
                  <a:lnTo>
                    <a:pt x="240" y="59"/>
                  </a:lnTo>
                  <a:lnTo>
                    <a:pt x="276" y="57"/>
                  </a:lnTo>
                  <a:lnTo>
                    <a:pt x="312" y="56"/>
                  </a:lnTo>
                  <a:lnTo>
                    <a:pt x="347" y="53"/>
                  </a:lnTo>
                  <a:lnTo>
                    <a:pt x="382" y="52"/>
                  </a:lnTo>
                  <a:lnTo>
                    <a:pt x="418" y="50"/>
                  </a:lnTo>
                  <a:lnTo>
                    <a:pt x="454" y="49"/>
                  </a:lnTo>
                  <a:lnTo>
                    <a:pt x="489" y="48"/>
                  </a:lnTo>
                  <a:lnTo>
                    <a:pt x="525" y="47"/>
                  </a:lnTo>
                  <a:lnTo>
                    <a:pt x="562" y="47"/>
                  </a:lnTo>
                  <a:lnTo>
                    <a:pt x="599" y="47"/>
                  </a:lnTo>
                  <a:lnTo>
                    <a:pt x="636" y="47"/>
                  </a:lnTo>
                  <a:lnTo>
                    <a:pt x="673" y="47"/>
                  </a:lnTo>
                  <a:lnTo>
                    <a:pt x="710" y="47"/>
                  </a:lnTo>
                  <a:lnTo>
                    <a:pt x="748" y="48"/>
                  </a:lnTo>
                  <a:lnTo>
                    <a:pt x="785" y="47"/>
                  </a:lnTo>
                  <a:lnTo>
                    <a:pt x="822" y="47"/>
                  </a:lnTo>
                  <a:lnTo>
                    <a:pt x="873" y="45"/>
                  </a:lnTo>
                  <a:lnTo>
                    <a:pt x="924" y="44"/>
                  </a:lnTo>
                  <a:lnTo>
                    <a:pt x="975" y="43"/>
                  </a:lnTo>
                  <a:lnTo>
                    <a:pt x="1026" y="42"/>
                  </a:lnTo>
                  <a:lnTo>
                    <a:pt x="1077" y="41"/>
                  </a:lnTo>
                  <a:lnTo>
                    <a:pt x="1128" y="38"/>
                  </a:lnTo>
                  <a:lnTo>
                    <a:pt x="1179" y="36"/>
                  </a:lnTo>
                  <a:lnTo>
                    <a:pt x="1230" y="34"/>
                  </a:lnTo>
                  <a:lnTo>
                    <a:pt x="1280" y="31"/>
                  </a:lnTo>
                  <a:lnTo>
                    <a:pt x="1329" y="28"/>
                  </a:lnTo>
                  <a:lnTo>
                    <a:pt x="1378" y="25"/>
                  </a:lnTo>
                  <a:lnTo>
                    <a:pt x="1428" y="21"/>
                  </a:lnTo>
                  <a:lnTo>
                    <a:pt x="1478" y="18"/>
                  </a:lnTo>
                  <a:lnTo>
                    <a:pt x="1527" y="14"/>
                  </a:lnTo>
                  <a:lnTo>
                    <a:pt x="1576" y="12"/>
                  </a:lnTo>
                  <a:lnTo>
                    <a:pt x="1626" y="9"/>
                  </a:lnTo>
                  <a:lnTo>
                    <a:pt x="1671" y="8"/>
                  </a:lnTo>
                  <a:lnTo>
                    <a:pt x="1716" y="8"/>
                  </a:lnTo>
                  <a:lnTo>
                    <a:pt x="1760" y="8"/>
                  </a:lnTo>
                  <a:lnTo>
                    <a:pt x="1805" y="8"/>
                  </a:lnTo>
                  <a:lnTo>
                    <a:pt x="1850" y="8"/>
                  </a:lnTo>
                  <a:lnTo>
                    <a:pt x="1895" y="9"/>
                  </a:lnTo>
                  <a:lnTo>
                    <a:pt x="1939" y="9"/>
                  </a:lnTo>
                  <a:lnTo>
                    <a:pt x="1985" y="9"/>
                  </a:lnTo>
                  <a:lnTo>
                    <a:pt x="2002" y="8"/>
                  </a:lnTo>
                  <a:lnTo>
                    <a:pt x="2019" y="6"/>
                  </a:lnTo>
                  <a:lnTo>
                    <a:pt x="2037" y="4"/>
                  </a:lnTo>
                  <a:lnTo>
                    <a:pt x="2055" y="1"/>
                  </a:lnTo>
                  <a:lnTo>
                    <a:pt x="2073" y="0"/>
                  </a:lnTo>
                  <a:lnTo>
                    <a:pt x="2089" y="0"/>
                  </a:lnTo>
                  <a:lnTo>
                    <a:pt x="2105" y="4"/>
                  </a:lnTo>
                  <a:lnTo>
                    <a:pt x="2121" y="9"/>
                  </a:lnTo>
                  <a:lnTo>
                    <a:pt x="2129" y="16"/>
                  </a:lnTo>
                  <a:lnTo>
                    <a:pt x="2137" y="26"/>
                  </a:lnTo>
                  <a:lnTo>
                    <a:pt x="2143" y="36"/>
                  </a:lnTo>
                  <a:lnTo>
                    <a:pt x="2147" y="48"/>
                  </a:lnTo>
                  <a:lnTo>
                    <a:pt x="2149" y="60"/>
                  </a:lnTo>
                  <a:lnTo>
                    <a:pt x="2150" y="73"/>
                  </a:lnTo>
                  <a:lnTo>
                    <a:pt x="2149" y="85"/>
                  </a:lnTo>
                  <a:lnTo>
                    <a:pt x="2146" y="96"/>
                  </a:lnTo>
                  <a:lnTo>
                    <a:pt x="2136" y="115"/>
                  </a:lnTo>
                  <a:lnTo>
                    <a:pt x="2125" y="132"/>
                  </a:lnTo>
                  <a:lnTo>
                    <a:pt x="2112" y="148"/>
                  </a:lnTo>
                  <a:lnTo>
                    <a:pt x="2097" y="164"/>
                  </a:lnTo>
                  <a:lnTo>
                    <a:pt x="2082" y="177"/>
                  </a:lnTo>
                  <a:lnTo>
                    <a:pt x="2066" y="193"/>
                  </a:lnTo>
                  <a:lnTo>
                    <a:pt x="2049" y="206"/>
                  </a:lnTo>
                  <a:lnTo>
                    <a:pt x="2034" y="220"/>
                  </a:lnTo>
                  <a:lnTo>
                    <a:pt x="2011" y="239"/>
                  </a:lnTo>
                  <a:lnTo>
                    <a:pt x="1988" y="257"/>
                  </a:lnTo>
                  <a:lnTo>
                    <a:pt x="1964" y="275"/>
                  </a:lnTo>
                  <a:lnTo>
                    <a:pt x="1939" y="292"/>
                  </a:lnTo>
                  <a:lnTo>
                    <a:pt x="1915" y="311"/>
                  </a:lnTo>
                  <a:lnTo>
                    <a:pt x="1892" y="328"/>
                  </a:lnTo>
                  <a:lnTo>
                    <a:pt x="1870" y="348"/>
                  </a:lnTo>
                  <a:lnTo>
                    <a:pt x="1848" y="369"/>
                  </a:lnTo>
                  <a:lnTo>
                    <a:pt x="1825" y="394"/>
                  </a:lnTo>
                  <a:lnTo>
                    <a:pt x="1802" y="420"/>
                  </a:lnTo>
                  <a:lnTo>
                    <a:pt x="1780" y="446"/>
                  </a:lnTo>
                  <a:lnTo>
                    <a:pt x="1758" y="473"/>
                  </a:lnTo>
                  <a:lnTo>
                    <a:pt x="1737" y="501"/>
                  </a:lnTo>
                  <a:lnTo>
                    <a:pt x="1718" y="530"/>
                  </a:lnTo>
                  <a:lnTo>
                    <a:pt x="1702" y="560"/>
                  </a:lnTo>
                  <a:lnTo>
                    <a:pt x="1688" y="591"/>
                  </a:lnTo>
                  <a:lnTo>
                    <a:pt x="1684" y="608"/>
                  </a:lnTo>
                  <a:lnTo>
                    <a:pt x="1682" y="627"/>
                  </a:lnTo>
                  <a:lnTo>
                    <a:pt x="1685" y="646"/>
                  </a:lnTo>
                  <a:lnTo>
                    <a:pt x="1689" y="664"/>
                  </a:lnTo>
                  <a:lnTo>
                    <a:pt x="1694" y="684"/>
                  </a:lnTo>
                  <a:lnTo>
                    <a:pt x="1699" y="702"/>
                  </a:lnTo>
                  <a:lnTo>
                    <a:pt x="1701" y="721"/>
                  </a:lnTo>
                  <a:lnTo>
                    <a:pt x="1700" y="739"/>
                  </a:lnTo>
                  <a:lnTo>
                    <a:pt x="1696" y="760"/>
                  </a:lnTo>
                  <a:lnTo>
                    <a:pt x="1692" y="781"/>
                  </a:lnTo>
                  <a:lnTo>
                    <a:pt x="1685" y="801"/>
                  </a:lnTo>
                  <a:lnTo>
                    <a:pt x="1678" y="820"/>
                  </a:lnTo>
                  <a:lnTo>
                    <a:pt x="1670" y="840"/>
                  </a:lnTo>
                  <a:lnTo>
                    <a:pt x="1663" y="860"/>
                  </a:lnTo>
                  <a:lnTo>
                    <a:pt x="1656" y="881"/>
                  </a:lnTo>
                  <a:lnTo>
                    <a:pt x="1651" y="900"/>
                  </a:lnTo>
                  <a:lnTo>
                    <a:pt x="1647" y="914"/>
                  </a:lnTo>
                  <a:lnTo>
                    <a:pt x="1642" y="929"/>
                  </a:lnTo>
                  <a:lnTo>
                    <a:pt x="1637" y="944"/>
                  </a:lnTo>
                  <a:lnTo>
                    <a:pt x="1633" y="960"/>
                  </a:lnTo>
                  <a:lnTo>
                    <a:pt x="1630" y="973"/>
                  </a:lnTo>
                  <a:lnTo>
                    <a:pt x="1629" y="987"/>
                  </a:lnTo>
                  <a:lnTo>
                    <a:pt x="1631" y="1000"/>
                  </a:lnTo>
                  <a:lnTo>
                    <a:pt x="1638" y="1013"/>
                  </a:lnTo>
                  <a:lnTo>
                    <a:pt x="1648" y="1019"/>
                  </a:lnTo>
                  <a:lnTo>
                    <a:pt x="1659" y="1020"/>
                  </a:lnTo>
                  <a:lnTo>
                    <a:pt x="1672" y="1017"/>
                  </a:lnTo>
                  <a:lnTo>
                    <a:pt x="1686" y="1014"/>
                  </a:lnTo>
                  <a:lnTo>
                    <a:pt x="1700" y="1009"/>
                  </a:lnTo>
                  <a:lnTo>
                    <a:pt x="1714" y="1007"/>
                  </a:lnTo>
                  <a:lnTo>
                    <a:pt x="1726" y="1007"/>
                  </a:lnTo>
                  <a:lnTo>
                    <a:pt x="1737" y="1013"/>
                  </a:lnTo>
                  <a:lnTo>
                    <a:pt x="1744" y="1021"/>
                  </a:lnTo>
                  <a:lnTo>
                    <a:pt x="1748" y="1030"/>
                  </a:lnTo>
                  <a:lnTo>
                    <a:pt x="1750" y="1042"/>
                  </a:lnTo>
                  <a:lnTo>
                    <a:pt x="1751" y="1053"/>
                  </a:lnTo>
                  <a:lnTo>
                    <a:pt x="1748" y="1065"/>
                  </a:lnTo>
                  <a:lnTo>
                    <a:pt x="1746" y="1078"/>
                  </a:lnTo>
                  <a:lnTo>
                    <a:pt x="1741" y="1088"/>
                  </a:lnTo>
                  <a:lnTo>
                    <a:pt x="1737" y="1099"/>
                  </a:lnTo>
                  <a:lnTo>
                    <a:pt x="1732" y="1105"/>
                  </a:lnTo>
                  <a:lnTo>
                    <a:pt x="1725" y="1111"/>
                  </a:lnTo>
                  <a:lnTo>
                    <a:pt x="1717" y="1116"/>
                  </a:lnTo>
                  <a:lnTo>
                    <a:pt x="1708" y="1119"/>
                  </a:lnTo>
                  <a:lnTo>
                    <a:pt x="1699" y="1122"/>
                  </a:lnTo>
                  <a:lnTo>
                    <a:pt x="1691" y="1125"/>
                  </a:lnTo>
                  <a:lnTo>
                    <a:pt x="1682" y="1130"/>
                  </a:lnTo>
                  <a:lnTo>
                    <a:pt x="1675" y="1136"/>
                  </a:lnTo>
                  <a:lnTo>
                    <a:pt x="1667" y="1146"/>
                  </a:lnTo>
                  <a:lnTo>
                    <a:pt x="1659" y="1155"/>
                  </a:lnTo>
                  <a:lnTo>
                    <a:pt x="1652" y="1166"/>
                  </a:lnTo>
                  <a:lnTo>
                    <a:pt x="1645" y="1176"/>
                  </a:lnTo>
                  <a:lnTo>
                    <a:pt x="1640" y="1188"/>
                  </a:lnTo>
                  <a:lnTo>
                    <a:pt x="1634" y="1199"/>
                  </a:lnTo>
                  <a:lnTo>
                    <a:pt x="1629" y="1211"/>
                  </a:lnTo>
                  <a:lnTo>
                    <a:pt x="1626" y="1223"/>
                  </a:lnTo>
                  <a:lnTo>
                    <a:pt x="1623" y="1236"/>
                  </a:lnTo>
                  <a:lnTo>
                    <a:pt x="1621" y="1250"/>
                  </a:lnTo>
                  <a:lnTo>
                    <a:pt x="1621" y="1264"/>
                  </a:lnTo>
                  <a:lnTo>
                    <a:pt x="1621" y="1278"/>
                  </a:lnTo>
                  <a:lnTo>
                    <a:pt x="1622" y="1292"/>
                  </a:lnTo>
                  <a:lnTo>
                    <a:pt x="1623" y="1306"/>
                  </a:lnTo>
                  <a:lnTo>
                    <a:pt x="1625" y="1320"/>
                  </a:lnTo>
                  <a:lnTo>
                    <a:pt x="1626" y="1334"/>
                  </a:lnTo>
                  <a:lnTo>
                    <a:pt x="1628" y="1351"/>
                  </a:lnTo>
                  <a:lnTo>
                    <a:pt x="1630" y="1368"/>
                  </a:lnTo>
                  <a:lnTo>
                    <a:pt x="1633" y="1386"/>
                  </a:lnTo>
                  <a:lnTo>
                    <a:pt x="1635" y="1403"/>
                  </a:lnTo>
                  <a:lnTo>
                    <a:pt x="1638" y="1419"/>
                  </a:lnTo>
                  <a:lnTo>
                    <a:pt x="1642" y="1437"/>
                  </a:lnTo>
                  <a:lnTo>
                    <a:pt x="1647" y="1453"/>
                  </a:lnTo>
                  <a:lnTo>
                    <a:pt x="1651" y="1470"/>
                  </a:lnTo>
                  <a:lnTo>
                    <a:pt x="1656" y="1488"/>
                  </a:lnTo>
                  <a:lnTo>
                    <a:pt x="1662" y="1505"/>
                  </a:lnTo>
                  <a:lnTo>
                    <a:pt x="1669" y="1521"/>
                  </a:lnTo>
                  <a:lnTo>
                    <a:pt x="1675" y="1539"/>
                  </a:lnTo>
                  <a:lnTo>
                    <a:pt x="1682" y="1555"/>
                  </a:lnTo>
                  <a:lnTo>
                    <a:pt x="1688" y="1572"/>
                  </a:lnTo>
                  <a:lnTo>
                    <a:pt x="1695" y="1589"/>
                  </a:lnTo>
                  <a:lnTo>
                    <a:pt x="1700" y="1606"/>
                  </a:lnTo>
                  <a:lnTo>
                    <a:pt x="1703" y="1618"/>
                  </a:lnTo>
                  <a:lnTo>
                    <a:pt x="1707" y="1628"/>
                  </a:lnTo>
                  <a:lnTo>
                    <a:pt x="1709" y="1638"/>
                  </a:lnTo>
                  <a:lnTo>
                    <a:pt x="1713" y="1650"/>
                  </a:lnTo>
                  <a:lnTo>
                    <a:pt x="1714" y="1660"/>
                  </a:lnTo>
                  <a:lnTo>
                    <a:pt x="1715" y="1672"/>
                  </a:lnTo>
                  <a:lnTo>
                    <a:pt x="1715" y="1682"/>
                  </a:lnTo>
                  <a:lnTo>
                    <a:pt x="1713" y="1693"/>
                  </a:lnTo>
                  <a:lnTo>
                    <a:pt x="1708" y="1706"/>
                  </a:lnTo>
                  <a:lnTo>
                    <a:pt x="1702" y="1718"/>
                  </a:lnTo>
                  <a:lnTo>
                    <a:pt x="1696" y="1730"/>
                  </a:lnTo>
                  <a:lnTo>
                    <a:pt x="1688" y="1742"/>
                  </a:lnTo>
                  <a:lnTo>
                    <a:pt x="1680" y="1752"/>
                  </a:lnTo>
                  <a:lnTo>
                    <a:pt x="1671" y="1761"/>
                  </a:lnTo>
                  <a:lnTo>
                    <a:pt x="1660" y="1772"/>
                  </a:lnTo>
                  <a:lnTo>
                    <a:pt x="1651" y="1780"/>
                  </a:lnTo>
                  <a:lnTo>
                    <a:pt x="1633" y="1794"/>
                  </a:lnTo>
                  <a:lnTo>
                    <a:pt x="1614" y="1808"/>
                  </a:lnTo>
                  <a:lnTo>
                    <a:pt x="1594" y="1821"/>
                  </a:lnTo>
                  <a:lnTo>
                    <a:pt x="1575" y="1834"/>
                  </a:lnTo>
                  <a:lnTo>
                    <a:pt x="1555" y="1846"/>
                  </a:lnTo>
                  <a:lnTo>
                    <a:pt x="1533" y="1855"/>
                  </a:lnTo>
                  <a:lnTo>
                    <a:pt x="1512" y="1862"/>
                  </a:lnTo>
                  <a:lnTo>
                    <a:pt x="1490" y="1867"/>
                  </a:lnTo>
                  <a:lnTo>
                    <a:pt x="1450" y="1869"/>
                  </a:lnTo>
                  <a:lnTo>
                    <a:pt x="1409" y="1869"/>
                  </a:lnTo>
                  <a:lnTo>
                    <a:pt x="1370" y="1867"/>
                  </a:lnTo>
                  <a:lnTo>
                    <a:pt x="1329" y="1862"/>
                  </a:lnTo>
                  <a:lnTo>
                    <a:pt x="1289" y="1856"/>
                  </a:lnTo>
                  <a:lnTo>
                    <a:pt x="1248" y="1850"/>
                  </a:lnTo>
                  <a:lnTo>
                    <a:pt x="1209" y="1846"/>
                  </a:lnTo>
                  <a:lnTo>
                    <a:pt x="1168" y="1841"/>
                  </a:lnTo>
                  <a:lnTo>
                    <a:pt x="1092" y="1837"/>
                  </a:lnTo>
                  <a:lnTo>
                    <a:pt x="1017" y="1832"/>
                  </a:lnTo>
                  <a:lnTo>
                    <a:pt x="940" y="1827"/>
                  </a:lnTo>
                  <a:lnTo>
                    <a:pt x="865" y="1824"/>
                  </a:lnTo>
                  <a:lnTo>
                    <a:pt x="790" y="1819"/>
                  </a:lnTo>
                  <a:lnTo>
                    <a:pt x="713" y="1815"/>
                  </a:lnTo>
                  <a:lnTo>
                    <a:pt x="638" y="1810"/>
                  </a:lnTo>
                  <a:lnTo>
                    <a:pt x="562" y="1804"/>
                  </a:lnTo>
                  <a:lnTo>
                    <a:pt x="559" y="1803"/>
                  </a:lnTo>
                  <a:lnTo>
                    <a:pt x="566" y="1802"/>
                  </a:lnTo>
                  <a:lnTo>
                    <a:pt x="580" y="1801"/>
                  </a:lnTo>
                  <a:lnTo>
                    <a:pt x="598" y="1799"/>
                  </a:lnTo>
                  <a:lnTo>
                    <a:pt x="616" y="1798"/>
                  </a:lnTo>
                  <a:lnTo>
                    <a:pt x="630" y="1799"/>
                  </a:lnTo>
                  <a:lnTo>
                    <a:pt x="638" y="1801"/>
                  </a:lnTo>
                  <a:lnTo>
                    <a:pt x="636" y="1804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33" descr="20%"/>
            <p:cNvSpPr>
              <a:spLocks/>
            </p:cNvSpPr>
            <p:nvPr/>
          </p:nvSpPr>
          <p:spPr bwMode="auto">
            <a:xfrm>
              <a:off x="2281" y="711"/>
              <a:ext cx="717" cy="623"/>
            </a:xfrm>
            <a:custGeom>
              <a:avLst/>
              <a:gdLst>
                <a:gd name="T0" fmla="*/ 496 w 2150"/>
                <a:gd name="T1" fmla="*/ 1830 h 1869"/>
                <a:gd name="T2" fmla="*/ 356 w 2150"/>
                <a:gd name="T3" fmla="*/ 1753 h 1869"/>
                <a:gd name="T4" fmla="*/ 319 w 2150"/>
                <a:gd name="T5" fmla="*/ 1605 h 1869"/>
                <a:gd name="T6" fmla="*/ 413 w 2150"/>
                <a:gd name="T7" fmla="*/ 1469 h 1869"/>
                <a:gd name="T8" fmla="*/ 464 w 2150"/>
                <a:gd name="T9" fmla="*/ 1323 h 1869"/>
                <a:gd name="T10" fmla="*/ 479 w 2150"/>
                <a:gd name="T11" fmla="*/ 1183 h 1869"/>
                <a:gd name="T12" fmla="*/ 438 w 2150"/>
                <a:gd name="T13" fmla="*/ 1080 h 1869"/>
                <a:gd name="T14" fmla="*/ 332 w 2150"/>
                <a:gd name="T15" fmla="*/ 1097 h 1869"/>
                <a:gd name="T16" fmla="*/ 393 w 2150"/>
                <a:gd name="T17" fmla="*/ 1026 h 1869"/>
                <a:gd name="T18" fmla="*/ 459 w 2150"/>
                <a:gd name="T19" fmla="*/ 902 h 1869"/>
                <a:gd name="T20" fmla="*/ 464 w 2150"/>
                <a:gd name="T21" fmla="*/ 723 h 1869"/>
                <a:gd name="T22" fmla="*/ 467 w 2150"/>
                <a:gd name="T23" fmla="*/ 546 h 1869"/>
                <a:gd name="T24" fmla="*/ 431 w 2150"/>
                <a:gd name="T25" fmla="*/ 444 h 1869"/>
                <a:gd name="T26" fmla="*/ 363 w 2150"/>
                <a:gd name="T27" fmla="*/ 365 h 1869"/>
                <a:gd name="T28" fmla="*/ 269 w 2150"/>
                <a:gd name="T29" fmla="*/ 293 h 1869"/>
                <a:gd name="T30" fmla="*/ 138 w 2150"/>
                <a:gd name="T31" fmla="*/ 219 h 1869"/>
                <a:gd name="T32" fmla="*/ 41 w 2150"/>
                <a:gd name="T33" fmla="*/ 175 h 1869"/>
                <a:gd name="T34" fmla="*/ 0 w 2150"/>
                <a:gd name="T35" fmla="*/ 115 h 1869"/>
                <a:gd name="T36" fmla="*/ 55 w 2150"/>
                <a:gd name="T37" fmla="*/ 64 h 1869"/>
                <a:gd name="T38" fmla="*/ 214 w 2150"/>
                <a:gd name="T39" fmla="*/ 59 h 1869"/>
                <a:gd name="T40" fmla="*/ 418 w 2150"/>
                <a:gd name="T41" fmla="*/ 50 h 1869"/>
                <a:gd name="T42" fmla="*/ 636 w 2150"/>
                <a:gd name="T43" fmla="*/ 47 h 1869"/>
                <a:gd name="T44" fmla="*/ 873 w 2150"/>
                <a:gd name="T45" fmla="*/ 45 h 1869"/>
                <a:gd name="T46" fmla="*/ 1179 w 2150"/>
                <a:gd name="T47" fmla="*/ 36 h 1869"/>
                <a:gd name="T48" fmla="*/ 1478 w 2150"/>
                <a:gd name="T49" fmla="*/ 18 h 1869"/>
                <a:gd name="T50" fmla="*/ 1760 w 2150"/>
                <a:gd name="T51" fmla="*/ 8 h 1869"/>
                <a:gd name="T52" fmla="*/ 2002 w 2150"/>
                <a:gd name="T53" fmla="*/ 8 h 1869"/>
                <a:gd name="T54" fmla="*/ 2105 w 2150"/>
                <a:gd name="T55" fmla="*/ 4 h 1869"/>
                <a:gd name="T56" fmla="*/ 2149 w 2150"/>
                <a:gd name="T57" fmla="*/ 60 h 1869"/>
                <a:gd name="T58" fmla="*/ 2112 w 2150"/>
                <a:gd name="T59" fmla="*/ 148 h 1869"/>
                <a:gd name="T60" fmla="*/ 2011 w 2150"/>
                <a:gd name="T61" fmla="*/ 239 h 1869"/>
                <a:gd name="T62" fmla="*/ 1870 w 2150"/>
                <a:gd name="T63" fmla="*/ 348 h 1869"/>
                <a:gd name="T64" fmla="*/ 1737 w 2150"/>
                <a:gd name="T65" fmla="*/ 501 h 1869"/>
                <a:gd name="T66" fmla="*/ 1685 w 2150"/>
                <a:gd name="T67" fmla="*/ 646 h 1869"/>
                <a:gd name="T68" fmla="*/ 1696 w 2150"/>
                <a:gd name="T69" fmla="*/ 760 h 1869"/>
                <a:gd name="T70" fmla="*/ 1656 w 2150"/>
                <a:gd name="T71" fmla="*/ 881 h 1869"/>
                <a:gd name="T72" fmla="*/ 1630 w 2150"/>
                <a:gd name="T73" fmla="*/ 973 h 1869"/>
                <a:gd name="T74" fmla="*/ 1672 w 2150"/>
                <a:gd name="T75" fmla="*/ 1017 h 1869"/>
                <a:gd name="T76" fmla="*/ 1744 w 2150"/>
                <a:gd name="T77" fmla="*/ 1021 h 1869"/>
                <a:gd name="T78" fmla="*/ 1741 w 2150"/>
                <a:gd name="T79" fmla="*/ 1088 h 1869"/>
                <a:gd name="T80" fmla="*/ 1699 w 2150"/>
                <a:gd name="T81" fmla="*/ 1122 h 1869"/>
                <a:gd name="T82" fmla="*/ 1652 w 2150"/>
                <a:gd name="T83" fmla="*/ 1166 h 1869"/>
                <a:gd name="T84" fmla="*/ 1623 w 2150"/>
                <a:gd name="T85" fmla="*/ 1236 h 1869"/>
                <a:gd name="T86" fmla="*/ 1625 w 2150"/>
                <a:gd name="T87" fmla="*/ 1320 h 1869"/>
                <a:gd name="T88" fmla="*/ 1638 w 2150"/>
                <a:gd name="T89" fmla="*/ 1419 h 1869"/>
                <a:gd name="T90" fmla="*/ 1669 w 2150"/>
                <a:gd name="T91" fmla="*/ 1521 h 1869"/>
                <a:gd name="T92" fmla="*/ 1703 w 2150"/>
                <a:gd name="T93" fmla="*/ 1618 h 1869"/>
                <a:gd name="T94" fmla="*/ 1715 w 2150"/>
                <a:gd name="T95" fmla="*/ 1682 h 1869"/>
                <a:gd name="T96" fmla="*/ 1680 w 2150"/>
                <a:gd name="T97" fmla="*/ 1752 h 1869"/>
                <a:gd name="T98" fmla="*/ 1594 w 2150"/>
                <a:gd name="T99" fmla="*/ 1821 h 1869"/>
                <a:gd name="T100" fmla="*/ 1450 w 2150"/>
                <a:gd name="T101" fmla="*/ 1869 h 1869"/>
                <a:gd name="T102" fmla="*/ 1209 w 2150"/>
                <a:gd name="T103" fmla="*/ 1846 h 1869"/>
                <a:gd name="T104" fmla="*/ 790 w 2150"/>
                <a:gd name="T105" fmla="*/ 1819 h 1869"/>
                <a:gd name="T106" fmla="*/ 580 w 2150"/>
                <a:gd name="T107" fmla="*/ 1801 h 18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50"/>
                <a:gd name="T163" fmla="*/ 0 h 1869"/>
                <a:gd name="T164" fmla="*/ 2150 w 2150"/>
                <a:gd name="T165" fmla="*/ 1869 h 18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50" h="1869">
                  <a:moveTo>
                    <a:pt x="636" y="1804"/>
                  </a:moveTo>
                  <a:lnTo>
                    <a:pt x="610" y="1816"/>
                  </a:lnTo>
                  <a:lnTo>
                    <a:pt x="583" y="1824"/>
                  </a:lnTo>
                  <a:lnTo>
                    <a:pt x="555" y="1830"/>
                  </a:lnTo>
                  <a:lnTo>
                    <a:pt x="525" y="1831"/>
                  </a:lnTo>
                  <a:lnTo>
                    <a:pt x="496" y="1830"/>
                  </a:lnTo>
                  <a:lnTo>
                    <a:pt x="467" y="1824"/>
                  </a:lnTo>
                  <a:lnTo>
                    <a:pt x="439" y="1816"/>
                  </a:lnTo>
                  <a:lnTo>
                    <a:pt x="413" y="1804"/>
                  </a:lnTo>
                  <a:lnTo>
                    <a:pt x="393" y="1790"/>
                  </a:lnTo>
                  <a:lnTo>
                    <a:pt x="373" y="1774"/>
                  </a:lnTo>
                  <a:lnTo>
                    <a:pt x="356" y="1753"/>
                  </a:lnTo>
                  <a:lnTo>
                    <a:pt x="342" y="1731"/>
                  </a:lnTo>
                  <a:lnTo>
                    <a:pt x="329" y="1707"/>
                  </a:lnTo>
                  <a:lnTo>
                    <a:pt x="321" y="1682"/>
                  </a:lnTo>
                  <a:lnTo>
                    <a:pt x="316" y="1657"/>
                  </a:lnTo>
                  <a:lnTo>
                    <a:pt x="315" y="1631"/>
                  </a:lnTo>
                  <a:lnTo>
                    <a:pt x="319" y="1605"/>
                  </a:lnTo>
                  <a:lnTo>
                    <a:pt x="329" y="1582"/>
                  </a:lnTo>
                  <a:lnTo>
                    <a:pt x="344" y="1558"/>
                  </a:lnTo>
                  <a:lnTo>
                    <a:pt x="360" y="1536"/>
                  </a:lnTo>
                  <a:lnTo>
                    <a:pt x="379" y="1514"/>
                  </a:lnTo>
                  <a:lnTo>
                    <a:pt x="397" y="1492"/>
                  </a:lnTo>
                  <a:lnTo>
                    <a:pt x="413" y="1469"/>
                  </a:lnTo>
                  <a:lnTo>
                    <a:pt x="426" y="1445"/>
                  </a:lnTo>
                  <a:lnTo>
                    <a:pt x="435" y="1422"/>
                  </a:lnTo>
                  <a:lnTo>
                    <a:pt x="444" y="1397"/>
                  </a:lnTo>
                  <a:lnTo>
                    <a:pt x="452" y="1373"/>
                  </a:lnTo>
                  <a:lnTo>
                    <a:pt x="459" y="1349"/>
                  </a:lnTo>
                  <a:lnTo>
                    <a:pt x="464" y="1323"/>
                  </a:lnTo>
                  <a:lnTo>
                    <a:pt x="469" y="1298"/>
                  </a:lnTo>
                  <a:lnTo>
                    <a:pt x="473" y="1272"/>
                  </a:lnTo>
                  <a:lnTo>
                    <a:pt x="475" y="1248"/>
                  </a:lnTo>
                  <a:lnTo>
                    <a:pt x="477" y="1227"/>
                  </a:lnTo>
                  <a:lnTo>
                    <a:pt x="478" y="1205"/>
                  </a:lnTo>
                  <a:lnTo>
                    <a:pt x="479" y="1183"/>
                  </a:lnTo>
                  <a:lnTo>
                    <a:pt x="478" y="1161"/>
                  </a:lnTo>
                  <a:lnTo>
                    <a:pt x="476" y="1140"/>
                  </a:lnTo>
                  <a:lnTo>
                    <a:pt x="470" y="1121"/>
                  </a:lnTo>
                  <a:lnTo>
                    <a:pt x="462" y="1103"/>
                  </a:lnTo>
                  <a:lnTo>
                    <a:pt x="451" y="1087"/>
                  </a:lnTo>
                  <a:lnTo>
                    <a:pt x="438" y="1080"/>
                  </a:lnTo>
                  <a:lnTo>
                    <a:pt x="420" y="1080"/>
                  </a:lnTo>
                  <a:lnTo>
                    <a:pt x="401" y="1083"/>
                  </a:lnTo>
                  <a:lnTo>
                    <a:pt x="380" y="1090"/>
                  </a:lnTo>
                  <a:lnTo>
                    <a:pt x="361" y="1096"/>
                  </a:lnTo>
                  <a:lnTo>
                    <a:pt x="344" y="1100"/>
                  </a:lnTo>
                  <a:lnTo>
                    <a:pt x="332" y="1097"/>
                  </a:lnTo>
                  <a:lnTo>
                    <a:pt x="327" y="1087"/>
                  </a:lnTo>
                  <a:lnTo>
                    <a:pt x="329" y="1070"/>
                  </a:lnTo>
                  <a:lnTo>
                    <a:pt x="339" y="1057"/>
                  </a:lnTo>
                  <a:lnTo>
                    <a:pt x="354" y="1045"/>
                  </a:lnTo>
                  <a:lnTo>
                    <a:pt x="373" y="1036"/>
                  </a:lnTo>
                  <a:lnTo>
                    <a:pt x="393" y="1026"/>
                  </a:lnTo>
                  <a:lnTo>
                    <a:pt x="412" y="1015"/>
                  </a:lnTo>
                  <a:lnTo>
                    <a:pt x="427" y="1002"/>
                  </a:lnTo>
                  <a:lnTo>
                    <a:pt x="438" y="987"/>
                  </a:lnTo>
                  <a:lnTo>
                    <a:pt x="448" y="960"/>
                  </a:lnTo>
                  <a:lnTo>
                    <a:pt x="454" y="931"/>
                  </a:lnTo>
                  <a:lnTo>
                    <a:pt x="459" y="902"/>
                  </a:lnTo>
                  <a:lnTo>
                    <a:pt x="460" y="873"/>
                  </a:lnTo>
                  <a:lnTo>
                    <a:pt x="461" y="842"/>
                  </a:lnTo>
                  <a:lnTo>
                    <a:pt x="462" y="812"/>
                  </a:lnTo>
                  <a:lnTo>
                    <a:pt x="462" y="782"/>
                  </a:lnTo>
                  <a:lnTo>
                    <a:pt x="463" y="752"/>
                  </a:lnTo>
                  <a:lnTo>
                    <a:pt x="464" y="723"/>
                  </a:lnTo>
                  <a:lnTo>
                    <a:pt x="467" y="693"/>
                  </a:lnTo>
                  <a:lnTo>
                    <a:pt x="468" y="664"/>
                  </a:lnTo>
                  <a:lnTo>
                    <a:pt x="470" y="634"/>
                  </a:lnTo>
                  <a:lnTo>
                    <a:pt x="470" y="605"/>
                  </a:lnTo>
                  <a:lnTo>
                    <a:pt x="469" y="575"/>
                  </a:lnTo>
                  <a:lnTo>
                    <a:pt x="467" y="546"/>
                  </a:lnTo>
                  <a:lnTo>
                    <a:pt x="463" y="517"/>
                  </a:lnTo>
                  <a:lnTo>
                    <a:pt x="460" y="502"/>
                  </a:lnTo>
                  <a:lnTo>
                    <a:pt x="454" y="487"/>
                  </a:lnTo>
                  <a:lnTo>
                    <a:pt x="447" y="472"/>
                  </a:lnTo>
                  <a:lnTo>
                    <a:pt x="439" y="458"/>
                  </a:lnTo>
                  <a:lnTo>
                    <a:pt x="431" y="444"/>
                  </a:lnTo>
                  <a:lnTo>
                    <a:pt x="422" y="431"/>
                  </a:lnTo>
                  <a:lnTo>
                    <a:pt x="411" y="418"/>
                  </a:lnTo>
                  <a:lnTo>
                    <a:pt x="401" y="406"/>
                  </a:lnTo>
                  <a:lnTo>
                    <a:pt x="389" y="392"/>
                  </a:lnTo>
                  <a:lnTo>
                    <a:pt x="376" y="378"/>
                  </a:lnTo>
                  <a:lnTo>
                    <a:pt x="363" y="365"/>
                  </a:lnTo>
                  <a:lnTo>
                    <a:pt x="349" y="352"/>
                  </a:lnTo>
                  <a:lnTo>
                    <a:pt x="335" y="341"/>
                  </a:lnTo>
                  <a:lnTo>
                    <a:pt x="320" y="329"/>
                  </a:lnTo>
                  <a:lnTo>
                    <a:pt x="305" y="318"/>
                  </a:lnTo>
                  <a:lnTo>
                    <a:pt x="290" y="307"/>
                  </a:lnTo>
                  <a:lnTo>
                    <a:pt x="269" y="293"/>
                  </a:lnTo>
                  <a:lnTo>
                    <a:pt x="248" y="279"/>
                  </a:lnTo>
                  <a:lnTo>
                    <a:pt x="226" y="267"/>
                  </a:lnTo>
                  <a:lnTo>
                    <a:pt x="204" y="255"/>
                  </a:lnTo>
                  <a:lnTo>
                    <a:pt x="182" y="243"/>
                  </a:lnTo>
                  <a:lnTo>
                    <a:pt x="160" y="232"/>
                  </a:lnTo>
                  <a:lnTo>
                    <a:pt x="138" y="219"/>
                  </a:lnTo>
                  <a:lnTo>
                    <a:pt x="117" y="208"/>
                  </a:lnTo>
                  <a:lnTo>
                    <a:pt x="102" y="201"/>
                  </a:lnTo>
                  <a:lnTo>
                    <a:pt x="87" y="194"/>
                  </a:lnTo>
                  <a:lnTo>
                    <a:pt x="71" y="188"/>
                  </a:lnTo>
                  <a:lnTo>
                    <a:pt x="56" y="182"/>
                  </a:lnTo>
                  <a:lnTo>
                    <a:pt x="41" y="175"/>
                  </a:lnTo>
                  <a:lnTo>
                    <a:pt x="27" y="167"/>
                  </a:lnTo>
                  <a:lnTo>
                    <a:pt x="15" y="158"/>
                  </a:lnTo>
                  <a:lnTo>
                    <a:pt x="5" y="146"/>
                  </a:lnTo>
                  <a:lnTo>
                    <a:pt x="1" y="137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4" y="103"/>
                  </a:lnTo>
                  <a:lnTo>
                    <a:pt x="8" y="93"/>
                  </a:lnTo>
                  <a:lnTo>
                    <a:pt x="14" y="84"/>
                  </a:lnTo>
                  <a:lnTo>
                    <a:pt x="21" y="77"/>
                  </a:lnTo>
                  <a:lnTo>
                    <a:pt x="30" y="72"/>
                  </a:lnTo>
                  <a:lnTo>
                    <a:pt x="55" y="64"/>
                  </a:lnTo>
                  <a:lnTo>
                    <a:pt x="81" y="59"/>
                  </a:lnTo>
                  <a:lnTo>
                    <a:pt x="107" y="58"/>
                  </a:lnTo>
                  <a:lnTo>
                    <a:pt x="133" y="57"/>
                  </a:lnTo>
                  <a:lnTo>
                    <a:pt x="160" y="58"/>
                  </a:lnTo>
                  <a:lnTo>
                    <a:pt x="188" y="59"/>
                  </a:lnTo>
                  <a:lnTo>
                    <a:pt x="214" y="59"/>
                  </a:lnTo>
                  <a:lnTo>
                    <a:pt x="240" y="59"/>
                  </a:lnTo>
                  <a:lnTo>
                    <a:pt x="276" y="57"/>
                  </a:lnTo>
                  <a:lnTo>
                    <a:pt x="312" y="56"/>
                  </a:lnTo>
                  <a:lnTo>
                    <a:pt x="347" y="53"/>
                  </a:lnTo>
                  <a:lnTo>
                    <a:pt x="382" y="52"/>
                  </a:lnTo>
                  <a:lnTo>
                    <a:pt x="418" y="50"/>
                  </a:lnTo>
                  <a:lnTo>
                    <a:pt x="454" y="49"/>
                  </a:lnTo>
                  <a:lnTo>
                    <a:pt x="489" y="48"/>
                  </a:lnTo>
                  <a:lnTo>
                    <a:pt x="525" y="47"/>
                  </a:lnTo>
                  <a:lnTo>
                    <a:pt x="562" y="47"/>
                  </a:lnTo>
                  <a:lnTo>
                    <a:pt x="599" y="47"/>
                  </a:lnTo>
                  <a:lnTo>
                    <a:pt x="636" y="47"/>
                  </a:lnTo>
                  <a:lnTo>
                    <a:pt x="673" y="47"/>
                  </a:lnTo>
                  <a:lnTo>
                    <a:pt x="710" y="47"/>
                  </a:lnTo>
                  <a:lnTo>
                    <a:pt x="748" y="48"/>
                  </a:lnTo>
                  <a:lnTo>
                    <a:pt x="785" y="47"/>
                  </a:lnTo>
                  <a:lnTo>
                    <a:pt x="822" y="47"/>
                  </a:lnTo>
                  <a:lnTo>
                    <a:pt x="873" y="45"/>
                  </a:lnTo>
                  <a:lnTo>
                    <a:pt x="924" y="44"/>
                  </a:lnTo>
                  <a:lnTo>
                    <a:pt x="975" y="43"/>
                  </a:lnTo>
                  <a:lnTo>
                    <a:pt x="1026" y="42"/>
                  </a:lnTo>
                  <a:lnTo>
                    <a:pt x="1077" y="41"/>
                  </a:lnTo>
                  <a:lnTo>
                    <a:pt x="1128" y="38"/>
                  </a:lnTo>
                  <a:lnTo>
                    <a:pt x="1179" y="36"/>
                  </a:lnTo>
                  <a:lnTo>
                    <a:pt x="1230" y="34"/>
                  </a:lnTo>
                  <a:lnTo>
                    <a:pt x="1280" y="31"/>
                  </a:lnTo>
                  <a:lnTo>
                    <a:pt x="1329" y="28"/>
                  </a:lnTo>
                  <a:lnTo>
                    <a:pt x="1378" y="25"/>
                  </a:lnTo>
                  <a:lnTo>
                    <a:pt x="1428" y="21"/>
                  </a:lnTo>
                  <a:lnTo>
                    <a:pt x="1478" y="18"/>
                  </a:lnTo>
                  <a:lnTo>
                    <a:pt x="1527" y="14"/>
                  </a:lnTo>
                  <a:lnTo>
                    <a:pt x="1576" y="12"/>
                  </a:lnTo>
                  <a:lnTo>
                    <a:pt x="1626" y="9"/>
                  </a:lnTo>
                  <a:lnTo>
                    <a:pt x="1671" y="8"/>
                  </a:lnTo>
                  <a:lnTo>
                    <a:pt x="1716" y="8"/>
                  </a:lnTo>
                  <a:lnTo>
                    <a:pt x="1760" y="8"/>
                  </a:lnTo>
                  <a:lnTo>
                    <a:pt x="1805" y="8"/>
                  </a:lnTo>
                  <a:lnTo>
                    <a:pt x="1850" y="8"/>
                  </a:lnTo>
                  <a:lnTo>
                    <a:pt x="1895" y="9"/>
                  </a:lnTo>
                  <a:lnTo>
                    <a:pt x="1939" y="9"/>
                  </a:lnTo>
                  <a:lnTo>
                    <a:pt x="1985" y="9"/>
                  </a:lnTo>
                  <a:lnTo>
                    <a:pt x="2002" y="8"/>
                  </a:lnTo>
                  <a:lnTo>
                    <a:pt x="2019" y="6"/>
                  </a:lnTo>
                  <a:lnTo>
                    <a:pt x="2037" y="4"/>
                  </a:lnTo>
                  <a:lnTo>
                    <a:pt x="2055" y="1"/>
                  </a:lnTo>
                  <a:lnTo>
                    <a:pt x="2073" y="0"/>
                  </a:lnTo>
                  <a:lnTo>
                    <a:pt x="2089" y="0"/>
                  </a:lnTo>
                  <a:lnTo>
                    <a:pt x="2105" y="4"/>
                  </a:lnTo>
                  <a:lnTo>
                    <a:pt x="2121" y="9"/>
                  </a:lnTo>
                  <a:lnTo>
                    <a:pt x="2129" y="16"/>
                  </a:lnTo>
                  <a:lnTo>
                    <a:pt x="2137" y="26"/>
                  </a:lnTo>
                  <a:lnTo>
                    <a:pt x="2143" y="36"/>
                  </a:lnTo>
                  <a:lnTo>
                    <a:pt x="2147" y="48"/>
                  </a:lnTo>
                  <a:lnTo>
                    <a:pt x="2149" y="60"/>
                  </a:lnTo>
                  <a:lnTo>
                    <a:pt x="2150" y="73"/>
                  </a:lnTo>
                  <a:lnTo>
                    <a:pt x="2149" y="85"/>
                  </a:lnTo>
                  <a:lnTo>
                    <a:pt x="2146" y="96"/>
                  </a:lnTo>
                  <a:lnTo>
                    <a:pt x="2136" y="115"/>
                  </a:lnTo>
                  <a:lnTo>
                    <a:pt x="2125" y="132"/>
                  </a:lnTo>
                  <a:lnTo>
                    <a:pt x="2112" y="148"/>
                  </a:lnTo>
                  <a:lnTo>
                    <a:pt x="2097" y="164"/>
                  </a:lnTo>
                  <a:lnTo>
                    <a:pt x="2082" y="177"/>
                  </a:lnTo>
                  <a:lnTo>
                    <a:pt x="2066" y="193"/>
                  </a:lnTo>
                  <a:lnTo>
                    <a:pt x="2049" y="206"/>
                  </a:lnTo>
                  <a:lnTo>
                    <a:pt x="2034" y="220"/>
                  </a:lnTo>
                  <a:lnTo>
                    <a:pt x="2011" y="239"/>
                  </a:lnTo>
                  <a:lnTo>
                    <a:pt x="1988" y="257"/>
                  </a:lnTo>
                  <a:lnTo>
                    <a:pt x="1964" y="275"/>
                  </a:lnTo>
                  <a:lnTo>
                    <a:pt x="1939" y="292"/>
                  </a:lnTo>
                  <a:lnTo>
                    <a:pt x="1915" y="311"/>
                  </a:lnTo>
                  <a:lnTo>
                    <a:pt x="1892" y="328"/>
                  </a:lnTo>
                  <a:lnTo>
                    <a:pt x="1870" y="348"/>
                  </a:lnTo>
                  <a:lnTo>
                    <a:pt x="1848" y="369"/>
                  </a:lnTo>
                  <a:lnTo>
                    <a:pt x="1825" y="394"/>
                  </a:lnTo>
                  <a:lnTo>
                    <a:pt x="1802" y="420"/>
                  </a:lnTo>
                  <a:lnTo>
                    <a:pt x="1780" y="446"/>
                  </a:lnTo>
                  <a:lnTo>
                    <a:pt x="1758" y="473"/>
                  </a:lnTo>
                  <a:lnTo>
                    <a:pt x="1737" y="501"/>
                  </a:lnTo>
                  <a:lnTo>
                    <a:pt x="1718" y="530"/>
                  </a:lnTo>
                  <a:lnTo>
                    <a:pt x="1702" y="560"/>
                  </a:lnTo>
                  <a:lnTo>
                    <a:pt x="1688" y="591"/>
                  </a:lnTo>
                  <a:lnTo>
                    <a:pt x="1684" y="608"/>
                  </a:lnTo>
                  <a:lnTo>
                    <a:pt x="1682" y="627"/>
                  </a:lnTo>
                  <a:lnTo>
                    <a:pt x="1685" y="646"/>
                  </a:lnTo>
                  <a:lnTo>
                    <a:pt x="1689" y="664"/>
                  </a:lnTo>
                  <a:lnTo>
                    <a:pt x="1694" y="684"/>
                  </a:lnTo>
                  <a:lnTo>
                    <a:pt x="1699" y="702"/>
                  </a:lnTo>
                  <a:lnTo>
                    <a:pt x="1701" y="721"/>
                  </a:lnTo>
                  <a:lnTo>
                    <a:pt x="1700" y="739"/>
                  </a:lnTo>
                  <a:lnTo>
                    <a:pt x="1696" y="760"/>
                  </a:lnTo>
                  <a:lnTo>
                    <a:pt x="1692" y="781"/>
                  </a:lnTo>
                  <a:lnTo>
                    <a:pt x="1685" y="801"/>
                  </a:lnTo>
                  <a:lnTo>
                    <a:pt x="1678" y="820"/>
                  </a:lnTo>
                  <a:lnTo>
                    <a:pt x="1670" y="840"/>
                  </a:lnTo>
                  <a:lnTo>
                    <a:pt x="1663" y="860"/>
                  </a:lnTo>
                  <a:lnTo>
                    <a:pt x="1656" y="881"/>
                  </a:lnTo>
                  <a:lnTo>
                    <a:pt x="1651" y="900"/>
                  </a:lnTo>
                  <a:lnTo>
                    <a:pt x="1647" y="914"/>
                  </a:lnTo>
                  <a:lnTo>
                    <a:pt x="1642" y="929"/>
                  </a:lnTo>
                  <a:lnTo>
                    <a:pt x="1637" y="944"/>
                  </a:lnTo>
                  <a:lnTo>
                    <a:pt x="1633" y="960"/>
                  </a:lnTo>
                  <a:lnTo>
                    <a:pt x="1630" y="973"/>
                  </a:lnTo>
                  <a:lnTo>
                    <a:pt x="1629" y="987"/>
                  </a:lnTo>
                  <a:lnTo>
                    <a:pt x="1631" y="1000"/>
                  </a:lnTo>
                  <a:lnTo>
                    <a:pt x="1638" y="1013"/>
                  </a:lnTo>
                  <a:lnTo>
                    <a:pt x="1648" y="1019"/>
                  </a:lnTo>
                  <a:lnTo>
                    <a:pt x="1659" y="1020"/>
                  </a:lnTo>
                  <a:lnTo>
                    <a:pt x="1672" y="1017"/>
                  </a:lnTo>
                  <a:lnTo>
                    <a:pt x="1686" y="1014"/>
                  </a:lnTo>
                  <a:lnTo>
                    <a:pt x="1700" y="1009"/>
                  </a:lnTo>
                  <a:lnTo>
                    <a:pt x="1714" y="1007"/>
                  </a:lnTo>
                  <a:lnTo>
                    <a:pt x="1726" y="1007"/>
                  </a:lnTo>
                  <a:lnTo>
                    <a:pt x="1737" y="1013"/>
                  </a:lnTo>
                  <a:lnTo>
                    <a:pt x="1744" y="1021"/>
                  </a:lnTo>
                  <a:lnTo>
                    <a:pt x="1748" y="1030"/>
                  </a:lnTo>
                  <a:lnTo>
                    <a:pt x="1750" y="1042"/>
                  </a:lnTo>
                  <a:lnTo>
                    <a:pt x="1751" y="1053"/>
                  </a:lnTo>
                  <a:lnTo>
                    <a:pt x="1748" y="1065"/>
                  </a:lnTo>
                  <a:lnTo>
                    <a:pt x="1746" y="1078"/>
                  </a:lnTo>
                  <a:lnTo>
                    <a:pt x="1741" y="1088"/>
                  </a:lnTo>
                  <a:lnTo>
                    <a:pt x="1737" y="1099"/>
                  </a:lnTo>
                  <a:lnTo>
                    <a:pt x="1732" y="1105"/>
                  </a:lnTo>
                  <a:lnTo>
                    <a:pt x="1725" y="1111"/>
                  </a:lnTo>
                  <a:lnTo>
                    <a:pt x="1717" y="1116"/>
                  </a:lnTo>
                  <a:lnTo>
                    <a:pt x="1708" y="1119"/>
                  </a:lnTo>
                  <a:lnTo>
                    <a:pt x="1699" y="1122"/>
                  </a:lnTo>
                  <a:lnTo>
                    <a:pt x="1691" y="1125"/>
                  </a:lnTo>
                  <a:lnTo>
                    <a:pt x="1682" y="1130"/>
                  </a:lnTo>
                  <a:lnTo>
                    <a:pt x="1675" y="1136"/>
                  </a:lnTo>
                  <a:lnTo>
                    <a:pt x="1667" y="1146"/>
                  </a:lnTo>
                  <a:lnTo>
                    <a:pt x="1659" y="1155"/>
                  </a:lnTo>
                  <a:lnTo>
                    <a:pt x="1652" y="1166"/>
                  </a:lnTo>
                  <a:lnTo>
                    <a:pt x="1645" y="1176"/>
                  </a:lnTo>
                  <a:lnTo>
                    <a:pt x="1640" y="1188"/>
                  </a:lnTo>
                  <a:lnTo>
                    <a:pt x="1634" y="1199"/>
                  </a:lnTo>
                  <a:lnTo>
                    <a:pt x="1629" y="1211"/>
                  </a:lnTo>
                  <a:lnTo>
                    <a:pt x="1626" y="1223"/>
                  </a:lnTo>
                  <a:lnTo>
                    <a:pt x="1623" y="1236"/>
                  </a:lnTo>
                  <a:lnTo>
                    <a:pt x="1621" y="1250"/>
                  </a:lnTo>
                  <a:lnTo>
                    <a:pt x="1621" y="1264"/>
                  </a:lnTo>
                  <a:lnTo>
                    <a:pt x="1621" y="1278"/>
                  </a:lnTo>
                  <a:lnTo>
                    <a:pt x="1622" y="1292"/>
                  </a:lnTo>
                  <a:lnTo>
                    <a:pt x="1623" y="1306"/>
                  </a:lnTo>
                  <a:lnTo>
                    <a:pt x="1625" y="1320"/>
                  </a:lnTo>
                  <a:lnTo>
                    <a:pt x="1626" y="1334"/>
                  </a:lnTo>
                  <a:lnTo>
                    <a:pt x="1628" y="1351"/>
                  </a:lnTo>
                  <a:lnTo>
                    <a:pt x="1630" y="1368"/>
                  </a:lnTo>
                  <a:lnTo>
                    <a:pt x="1633" y="1386"/>
                  </a:lnTo>
                  <a:lnTo>
                    <a:pt x="1635" y="1403"/>
                  </a:lnTo>
                  <a:lnTo>
                    <a:pt x="1638" y="1419"/>
                  </a:lnTo>
                  <a:lnTo>
                    <a:pt x="1642" y="1437"/>
                  </a:lnTo>
                  <a:lnTo>
                    <a:pt x="1647" y="1453"/>
                  </a:lnTo>
                  <a:lnTo>
                    <a:pt x="1651" y="1470"/>
                  </a:lnTo>
                  <a:lnTo>
                    <a:pt x="1656" y="1488"/>
                  </a:lnTo>
                  <a:lnTo>
                    <a:pt x="1662" y="1505"/>
                  </a:lnTo>
                  <a:lnTo>
                    <a:pt x="1669" y="1521"/>
                  </a:lnTo>
                  <a:lnTo>
                    <a:pt x="1675" y="1539"/>
                  </a:lnTo>
                  <a:lnTo>
                    <a:pt x="1682" y="1555"/>
                  </a:lnTo>
                  <a:lnTo>
                    <a:pt x="1688" y="1572"/>
                  </a:lnTo>
                  <a:lnTo>
                    <a:pt x="1695" y="1589"/>
                  </a:lnTo>
                  <a:lnTo>
                    <a:pt x="1700" y="1606"/>
                  </a:lnTo>
                  <a:lnTo>
                    <a:pt x="1703" y="1618"/>
                  </a:lnTo>
                  <a:lnTo>
                    <a:pt x="1707" y="1628"/>
                  </a:lnTo>
                  <a:lnTo>
                    <a:pt x="1709" y="1638"/>
                  </a:lnTo>
                  <a:lnTo>
                    <a:pt x="1713" y="1650"/>
                  </a:lnTo>
                  <a:lnTo>
                    <a:pt x="1714" y="1660"/>
                  </a:lnTo>
                  <a:lnTo>
                    <a:pt x="1715" y="1672"/>
                  </a:lnTo>
                  <a:lnTo>
                    <a:pt x="1715" y="1682"/>
                  </a:lnTo>
                  <a:lnTo>
                    <a:pt x="1713" y="1693"/>
                  </a:lnTo>
                  <a:lnTo>
                    <a:pt x="1708" y="1706"/>
                  </a:lnTo>
                  <a:lnTo>
                    <a:pt x="1702" y="1718"/>
                  </a:lnTo>
                  <a:lnTo>
                    <a:pt x="1696" y="1730"/>
                  </a:lnTo>
                  <a:lnTo>
                    <a:pt x="1688" y="1742"/>
                  </a:lnTo>
                  <a:lnTo>
                    <a:pt x="1680" y="1752"/>
                  </a:lnTo>
                  <a:lnTo>
                    <a:pt x="1671" y="1761"/>
                  </a:lnTo>
                  <a:lnTo>
                    <a:pt x="1660" y="1772"/>
                  </a:lnTo>
                  <a:lnTo>
                    <a:pt x="1651" y="1780"/>
                  </a:lnTo>
                  <a:lnTo>
                    <a:pt x="1633" y="1794"/>
                  </a:lnTo>
                  <a:lnTo>
                    <a:pt x="1614" y="1808"/>
                  </a:lnTo>
                  <a:lnTo>
                    <a:pt x="1594" y="1821"/>
                  </a:lnTo>
                  <a:lnTo>
                    <a:pt x="1575" y="1834"/>
                  </a:lnTo>
                  <a:lnTo>
                    <a:pt x="1555" y="1846"/>
                  </a:lnTo>
                  <a:lnTo>
                    <a:pt x="1533" y="1855"/>
                  </a:lnTo>
                  <a:lnTo>
                    <a:pt x="1512" y="1862"/>
                  </a:lnTo>
                  <a:lnTo>
                    <a:pt x="1490" y="1867"/>
                  </a:lnTo>
                  <a:lnTo>
                    <a:pt x="1450" y="1869"/>
                  </a:lnTo>
                  <a:lnTo>
                    <a:pt x="1409" y="1869"/>
                  </a:lnTo>
                  <a:lnTo>
                    <a:pt x="1370" y="1867"/>
                  </a:lnTo>
                  <a:lnTo>
                    <a:pt x="1329" y="1862"/>
                  </a:lnTo>
                  <a:lnTo>
                    <a:pt x="1289" y="1856"/>
                  </a:lnTo>
                  <a:lnTo>
                    <a:pt x="1248" y="1850"/>
                  </a:lnTo>
                  <a:lnTo>
                    <a:pt x="1209" y="1846"/>
                  </a:lnTo>
                  <a:lnTo>
                    <a:pt x="1168" y="1841"/>
                  </a:lnTo>
                  <a:lnTo>
                    <a:pt x="1092" y="1837"/>
                  </a:lnTo>
                  <a:lnTo>
                    <a:pt x="1017" y="1832"/>
                  </a:lnTo>
                  <a:lnTo>
                    <a:pt x="940" y="1827"/>
                  </a:lnTo>
                  <a:lnTo>
                    <a:pt x="865" y="1824"/>
                  </a:lnTo>
                  <a:lnTo>
                    <a:pt x="790" y="1819"/>
                  </a:lnTo>
                  <a:lnTo>
                    <a:pt x="713" y="1815"/>
                  </a:lnTo>
                  <a:lnTo>
                    <a:pt x="638" y="1810"/>
                  </a:lnTo>
                  <a:lnTo>
                    <a:pt x="562" y="1804"/>
                  </a:lnTo>
                  <a:lnTo>
                    <a:pt x="559" y="1803"/>
                  </a:lnTo>
                  <a:lnTo>
                    <a:pt x="566" y="1802"/>
                  </a:lnTo>
                  <a:lnTo>
                    <a:pt x="580" y="1801"/>
                  </a:lnTo>
                  <a:lnTo>
                    <a:pt x="598" y="1799"/>
                  </a:lnTo>
                  <a:lnTo>
                    <a:pt x="616" y="1798"/>
                  </a:lnTo>
                  <a:lnTo>
                    <a:pt x="630" y="1799"/>
                  </a:lnTo>
                  <a:lnTo>
                    <a:pt x="638" y="1801"/>
                  </a:lnTo>
                  <a:lnTo>
                    <a:pt x="636" y="1804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Line 34"/>
            <p:cNvSpPr>
              <a:spLocks noChangeShapeType="1"/>
            </p:cNvSpPr>
            <p:nvPr/>
          </p:nvSpPr>
          <p:spPr bwMode="auto">
            <a:xfrm flipH="1">
              <a:off x="1919" y="1597"/>
              <a:ext cx="120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Line 35"/>
            <p:cNvSpPr>
              <a:spLocks noChangeShapeType="1"/>
            </p:cNvSpPr>
            <p:nvPr/>
          </p:nvSpPr>
          <p:spPr bwMode="auto">
            <a:xfrm flipV="1">
              <a:off x="2557" y="1314"/>
              <a:ext cx="8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Line 36"/>
            <p:cNvSpPr>
              <a:spLocks noChangeShapeType="1"/>
            </p:cNvSpPr>
            <p:nvPr/>
          </p:nvSpPr>
          <p:spPr bwMode="auto">
            <a:xfrm flipV="1">
              <a:off x="2221" y="1314"/>
              <a:ext cx="8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Line 37"/>
            <p:cNvSpPr>
              <a:spLocks noChangeShapeType="1"/>
            </p:cNvSpPr>
            <p:nvPr/>
          </p:nvSpPr>
          <p:spPr bwMode="auto">
            <a:xfrm>
              <a:off x="1693" y="136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Line 38"/>
            <p:cNvSpPr>
              <a:spLocks noChangeShapeType="1"/>
            </p:cNvSpPr>
            <p:nvPr/>
          </p:nvSpPr>
          <p:spPr bwMode="auto">
            <a:xfrm>
              <a:off x="1741" y="136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" name="Line 39"/>
            <p:cNvSpPr>
              <a:spLocks noChangeShapeType="1"/>
            </p:cNvSpPr>
            <p:nvPr/>
          </p:nvSpPr>
          <p:spPr bwMode="auto">
            <a:xfrm>
              <a:off x="1789" y="136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1" name="Line 40"/>
            <p:cNvSpPr>
              <a:spLocks noChangeShapeType="1"/>
            </p:cNvSpPr>
            <p:nvPr/>
          </p:nvSpPr>
          <p:spPr bwMode="auto">
            <a:xfrm>
              <a:off x="2381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2" name="Line 41"/>
            <p:cNvSpPr>
              <a:spLocks noChangeShapeType="1"/>
            </p:cNvSpPr>
            <p:nvPr/>
          </p:nvSpPr>
          <p:spPr bwMode="auto">
            <a:xfrm>
              <a:off x="1933" y="136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3" name="Line 42"/>
            <p:cNvSpPr>
              <a:spLocks noChangeShapeType="1"/>
            </p:cNvSpPr>
            <p:nvPr/>
          </p:nvSpPr>
          <p:spPr bwMode="auto">
            <a:xfrm>
              <a:off x="2649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4" name="Line 43"/>
            <p:cNvSpPr>
              <a:spLocks noChangeShapeType="1"/>
            </p:cNvSpPr>
            <p:nvPr/>
          </p:nvSpPr>
          <p:spPr bwMode="auto">
            <a:xfrm>
              <a:off x="2740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5" name="Line 44"/>
            <p:cNvSpPr>
              <a:spLocks noChangeShapeType="1"/>
            </p:cNvSpPr>
            <p:nvPr/>
          </p:nvSpPr>
          <p:spPr bwMode="auto">
            <a:xfrm>
              <a:off x="1997" y="136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6" name="Line 45"/>
            <p:cNvSpPr>
              <a:spLocks noChangeShapeType="1"/>
            </p:cNvSpPr>
            <p:nvPr/>
          </p:nvSpPr>
          <p:spPr bwMode="auto">
            <a:xfrm>
              <a:off x="2490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7" name="Line 46"/>
            <p:cNvSpPr>
              <a:spLocks noChangeShapeType="1"/>
            </p:cNvSpPr>
            <p:nvPr/>
          </p:nvSpPr>
          <p:spPr bwMode="auto">
            <a:xfrm>
              <a:off x="2432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8" name="Line 47"/>
            <p:cNvSpPr>
              <a:spLocks noChangeShapeType="1"/>
            </p:cNvSpPr>
            <p:nvPr/>
          </p:nvSpPr>
          <p:spPr bwMode="auto">
            <a:xfrm>
              <a:off x="2164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9" name="Line 48"/>
            <p:cNvSpPr>
              <a:spLocks noChangeShapeType="1"/>
            </p:cNvSpPr>
            <p:nvPr/>
          </p:nvSpPr>
          <p:spPr bwMode="auto">
            <a:xfrm>
              <a:off x="2310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" name="Line 49"/>
            <p:cNvSpPr>
              <a:spLocks noChangeShapeType="1"/>
            </p:cNvSpPr>
            <p:nvPr/>
          </p:nvSpPr>
          <p:spPr bwMode="auto">
            <a:xfrm>
              <a:off x="2693" y="133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" name="Line 50"/>
            <p:cNvSpPr>
              <a:spLocks noChangeShapeType="1"/>
            </p:cNvSpPr>
            <p:nvPr/>
          </p:nvSpPr>
          <p:spPr bwMode="auto">
            <a:xfrm>
              <a:off x="2065" y="136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" name="Text Box 51"/>
            <p:cNvSpPr txBox="1">
              <a:spLocks noChangeArrowheads="1"/>
            </p:cNvSpPr>
            <p:nvPr/>
          </p:nvSpPr>
          <p:spPr bwMode="auto">
            <a:xfrm>
              <a:off x="1367" y="2077"/>
              <a:ext cx="6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Warm Water</a:t>
              </a:r>
            </a:p>
          </p:txBody>
        </p:sp>
        <p:sp>
          <p:nvSpPr>
            <p:cNvPr id="7273" name="Text Box 52"/>
            <p:cNvSpPr txBox="1">
              <a:spLocks noChangeArrowheads="1"/>
            </p:cNvSpPr>
            <p:nvPr/>
          </p:nvSpPr>
          <p:spPr bwMode="auto">
            <a:xfrm>
              <a:off x="2022" y="2390"/>
              <a:ext cx="5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Cold Water</a:t>
              </a:r>
            </a:p>
          </p:txBody>
        </p:sp>
        <p:sp>
          <p:nvSpPr>
            <p:cNvPr id="7274" name="Line 53"/>
            <p:cNvSpPr>
              <a:spLocks noChangeShapeType="1"/>
            </p:cNvSpPr>
            <p:nvPr/>
          </p:nvSpPr>
          <p:spPr bwMode="auto">
            <a:xfrm>
              <a:off x="1055" y="1605"/>
              <a:ext cx="216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Line 54"/>
            <p:cNvSpPr>
              <a:spLocks noChangeShapeType="1"/>
            </p:cNvSpPr>
            <p:nvPr/>
          </p:nvSpPr>
          <p:spPr bwMode="auto">
            <a:xfrm flipV="1">
              <a:off x="1447" y="1187"/>
              <a:ext cx="845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55" descr="20%"/>
            <p:cNvSpPr>
              <a:spLocks/>
            </p:cNvSpPr>
            <p:nvPr/>
          </p:nvSpPr>
          <p:spPr bwMode="auto">
            <a:xfrm>
              <a:off x="2182" y="815"/>
              <a:ext cx="146" cy="499"/>
            </a:xfrm>
            <a:custGeom>
              <a:avLst/>
              <a:gdLst>
                <a:gd name="T0" fmla="*/ 103 w 439"/>
                <a:gd name="T1" fmla="*/ 1461 h 1497"/>
                <a:gd name="T2" fmla="*/ 159 w 439"/>
                <a:gd name="T3" fmla="*/ 1485 h 1497"/>
                <a:gd name="T4" fmla="*/ 224 w 439"/>
                <a:gd name="T5" fmla="*/ 1496 h 1497"/>
                <a:gd name="T6" fmla="*/ 301 w 439"/>
                <a:gd name="T7" fmla="*/ 1495 h 1497"/>
                <a:gd name="T8" fmla="*/ 373 w 439"/>
                <a:gd name="T9" fmla="*/ 1474 h 1497"/>
                <a:gd name="T10" fmla="*/ 411 w 439"/>
                <a:gd name="T11" fmla="*/ 1439 h 1497"/>
                <a:gd name="T12" fmla="*/ 428 w 439"/>
                <a:gd name="T13" fmla="*/ 1390 h 1497"/>
                <a:gd name="T14" fmla="*/ 437 w 439"/>
                <a:gd name="T15" fmla="*/ 1328 h 1497"/>
                <a:gd name="T16" fmla="*/ 438 w 439"/>
                <a:gd name="T17" fmla="*/ 1239 h 1497"/>
                <a:gd name="T18" fmla="*/ 434 w 439"/>
                <a:gd name="T19" fmla="*/ 1150 h 1497"/>
                <a:gd name="T20" fmla="*/ 433 w 439"/>
                <a:gd name="T21" fmla="*/ 1052 h 1497"/>
                <a:gd name="T22" fmla="*/ 433 w 439"/>
                <a:gd name="T23" fmla="*/ 953 h 1497"/>
                <a:gd name="T24" fmla="*/ 434 w 439"/>
                <a:gd name="T25" fmla="*/ 851 h 1497"/>
                <a:gd name="T26" fmla="*/ 435 w 439"/>
                <a:gd name="T27" fmla="*/ 742 h 1497"/>
                <a:gd name="T28" fmla="*/ 434 w 439"/>
                <a:gd name="T29" fmla="*/ 633 h 1497"/>
                <a:gd name="T30" fmla="*/ 427 w 439"/>
                <a:gd name="T31" fmla="*/ 506 h 1497"/>
                <a:gd name="T32" fmla="*/ 417 w 439"/>
                <a:gd name="T33" fmla="*/ 378 h 1497"/>
                <a:gd name="T34" fmla="*/ 408 w 439"/>
                <a:gd name="T35" fmla="*/ 281 h 1497"/>
                <a:gd name="T36" fmla="*/ 402 w 439"/>
                <a:gd name="T37" fmla="*/ 246 h 1497"/>
                <a:gd name="T38" fmla="*/ 397 w 439"/>
                <a:gd name="T39" fmla="*/ 212 h 1497"/>
                <a:gd name="T40" fmla="*/ 400 w 439"/>
                <a:gd name="T41" fmla="*/ 160 h 1497"/>
                <a:gd name="T42" fmla="*/ 404 w 439"/>
                <a:gd name="T43" fmla="*/ 104 h 1497"/>
                <a:gd name="T44" fmla="*/ 389 w 439"/>
                <a:gd name="T45" fmla="*/ 57 h 1497"/>
                <a:gd name="T46" fmla="*/ 358 w 439"/>
                <a:gd name="T47" fmla="*/ 28 h 1497"/>
                <a:gd name="T48" fmla="*/ 317 w 439"/>
                <a:gd name="T49" fmla="*/ 9 h 1497"/>
                <a:gd name="T50" fmla="*/ 265 w 439"/>
                <a:gd name="T51" fmla="*/ 3 h 1497"/>
                <a:gd name="T52" fmla="*/ 211 w 439"/>
                <a:gd name="T53" fmla="*/ 6 h 1497"/>
                <a:gd name="T54" fmla="*/ 159 w 439"/>
                <a:gd name="T55" fmla="*/ 7 h 1497"/>
                <a:gd name="T56" fmla="*/ 112 w 439"/>
                <a:gd name="T57" fmla="*/ 1 h 1497"/>
                <a:gd name="T58" fmla="*/ 70 w 439"/>
                <a:gd name="T59" fmla="*/ 5 h 1497"/>
                <a:gd name="T60" fmla="*/ 31 w 439"/>
                <a:gd name="T61" fmla="*/ 29 h 1497"/>
                <a:gd name="T62" fmla="*/ 6 w 439"/>
                <a:gd name="T63" fmla="*/ 66 h 1497"/>
                <a:gd name="T64" fmla="*/ 5 w 439"/>
                <a:gd name="T65" fmla="*/ 107 h 1497"/>
                <a:gd name="T66" fmla="*/ 38 w 439"/>
                <a:gd name="T67" fmla="*/ 135 h 1497"/>
                <a:gd name="T68" fmla="*/ 72 w 439"/>
                <a:gd name="T69" fmla="*/ 162 h 1497"/>
                <a:gd name="T70" fmla="*/ 82 w 439"/>
                <a:gd name="T71" fmla="*/ 225 h 1497"/>
                <a:gd name="T72" fmla="*/ 79 w 439"/>
                <a:gd name="T73" fmla="*/ 296 h 1497"/>
                <a:gd name="T74" fmla="*/ 74 w 439"/>
                <a:gd name="T75" fmla="*/ 364 h 1497"/>
                <a:gd name="T76" fmla="*/ 70 w 439"/>
                <a:gd name="T77" fmla="*/ 428 h 1497"/>
                <a:gd name="T78" fmla="*/ 64 w 439"/>
                <a:gd name="T79" fmla="*/ 493 h 1497"/>
                <a:gd name="T80" fmla="*/ 58 w 439"/>
                <a:gd name="T81" fmla="*/ 556 h 1497"/>
                <a:gd name="T82" fmla="*/ 53 w 439"/>
                <a:gd name="T83" fmla="*/ 621 h 1497"/>
                <a:gd name="T84" fmla="*/ 49 w 439"/>
                <a:gd name="T85" fmla="*/ 695 h 1497"/>
                <a:gd name="T86" fmla="*/ 43 w 439"/>
                <a:gd name="T87" fmla="*/ 789 h 1497"/>
                <a:gd name="T88" fmla="*/ 38 w 439"/>
                <a:gd name="T89" fmla="*/ 883 h 1497"/>
                <a:gd name="T90" fmla="*/ 37 w 439"/>
                <a:gd name="T91" fmla="*/ 936 h 1497"/>
                <a:gd name="T92" fmla="*/ 38 w 439"/>
                <a:gd name="T93" fmla="*/ 980 h 1497"/>
                <a:gd name="T94" fmla="*/ 37 w 439"/>
                <a:gd name="T95" fmla="*/ 1029 h 1497"/>
                <a:gd name="T96" fmla="*/ 32 w 439"/>
                <a:gd name="T97" fmla="*/ 1083 h 1497"/>
                <a:gd name="T98" fmla="*/ 27 w 439"/>
                <a:gd name="T99" fmla="*/ 1138 h 1497"/>
                <a:gd name="T100" fmla="*/ 15 w 439"/>
                <a:gd name="T101" fmla="*/ 1196 h 1497"/>
                <a:gd name="T102" fmla="*/ 1 w 439"/>
                <a:gd name="T103" fmla="*/ 1256 h 1497"/>
                <a:gd name="T104" fmla="*/ 4 w 439"/>
                <a:gd name="T105" fmla="*/ 1315 h 1497"/>
                <a:gd name="T106" fmla="*/ 22 w 439"/>
                <a:gd name="T107" fmla="*/ 1374 h 1497"/>
                <a:gd name="T108" fmla="*/ 56 w 439"/>
                <a:gd name="T109" fmla="*/ 1424 h 14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9"/>
                <a:gd name="T166" fmla="*/ 0 h 1497"/>
                <a:gd name="T167" fmla="*/ 439 w 439"/>
                <a:gd name="T168" fmla="*/ 1497 h 14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9" h="1497">
                  <a:moveTo>
                    <a:pt x="63" y="1431"/>
                  </a:moveTo>
                  <a:lnTo>
                    <a:pt x="70" y="1438"/>
                  </a:lnTo>
                  <a:lnTo>
                    <a:pt x="78" y="1444"/>
                  </a:lnTo>
                  <a:lnTo>
                    <a:pt x="86" y="1450"/>
                  </a:lnTo>
                  <a:lnTo>
                    <a:pt x="95" y="1455"/>
                  </a:lnTo>
                  <a:lnTo>
                    <a:pt x="103" y="1461"/>
                  </a:lnTo>
                  <a:lnTo>
                    <a:pt x="112" y="1466"/>
                  </a:lnTo>
                  <a:lnTo>
                    <a:pt x="122" y="1470"/>
                  </a:lnTo>
                  <a:lnTo>
                    <a:pt x="131" y="1475"/>
                  </a:lnTo>
                  <a:lnTo>
                    <a:pt x="140" y="1479"/>
                  </a:lnTo>
                  <a:lnTo>
                    <a:pt x="149" y="1482"/>
                  </a:lnTo>
                  <a:lnTo>
                    <a:pt x="159" y="1485"/>
                  </a:lnTo>
                  <a:lnTo>
                    <a:pt x="169" y="1488"/>
                  </a:lnTo>
                  <a:lnTo>
                    <a:pt x="178" y="1490"/>
                  </a:lnTo>
                  <a:lnTo>
                    <a:pt x="189" y="1492"/>
                  </a:lnTo>
                  <a:lnTo>
                    <a:pt x="198" y="1494"/>
                  </a:lnTo>
                  <a:lnTo>
                    <a:pt x="211" y="1495"/>
                  </a:lnTo>
                  <a:lnTo>
                    <a:pt x="224" y="1496"/>
                  </a:lnTo>
                  <a:lnTo>
                    <a:pt x="236" y="1496"/>
                  </a:lnTo>
                  <a:lnTo>
                    <a:pt x="249" y="1497"/>
                  </a:lnTo>
                  <a:lnTo>
                    <a:pt x="262" y="1497"/>
                  </a:lnTo>
                  <a:lnTo>
                    <a:pt x="276" y="1497"/>
                  </a:lnTo>
                  <a:lnTo>
                    <a:pt x="288" y="1496"/>
                  </a:lnTo>
                  <a:lnTo>
                    <a:pt x="301" y="1495"/>
                  </a:lnTo>
                  <a:lnTo>
                    <a:pt x="314" y="1492"/>
                  </a:lnTo>
                  <a:lnTo>
                    <a:pt x="325" y="1490"/>
                  </a:lnTo>
                  <a:lnTo>
                    <a:pt x="338" y="1488"/>
                  </a:lnTo>
                  <a:lnTo>
                    <a:pt x="350" y="1484"/>
                  </a:lnTo>
                  <a:lnTo>
                    <a:pt x="361" y="1480"/>
                  </a:lnTo>
                  <a:lnTo>
                    <a:pt x="373" y="1474"/>
                  </a:lnTo>
                  <a:lnTo>
                    <a:pt x="384" y="1468"/>
                  </a:lnTo>
                  <a:lnTo>
                    <a:pt x="391" y="1463"/>
                  </a:lnTo>
                  <a:lnTo>
                    <a:pt x="397" y="1459"/>
                  </a:lnTo>
                  <a:lnTo>
                    <a:pt x="402" y="1453"/>
                  </a:lnTo>
                  <a:lnTo>
                    <a:pt x="406" y="1446"/>
                  </a:lnTo>
                  <a:lnTo>
                    <a:pt x="411" y="1439"/>
                  </a:lnTo>
                  <a:lnTo>
                    <a:pt x="415" y="1432"/>
                  </a:lnTo>
                  <a:lnTo>
                    <a:pt x="418" y="1424"/>
                  </a:lnTo>
                  <a:lnTo>
                    <a:pt x="422" y="1416"/>
                  </a:lnTo>
                  <a:lnTo>
                    <a:pt x="424" y="1408"/>
                  </a:lnTo>
                  <a:lnTo>
                    <a:pt x="426" y="1400"/>
                  </a:lnTo>
                  <a:lnTo>
                    <a:pt x="428" y="1390"/>
                  </a:lnTo>
                  <a:lnTo>
                    <a:pt x="430" y="1382"/>
                  </a:lnTo>
                  <a:lnTo>
                    <a:pt x="431" y="1373"/>
                  </a:lnTo>
                  <a:lnTo>
                    <a:pt x="432" y="1365"/>
                  </a:lnTo>
                  <a:lnTo>
                    <a:pt x="433" y="1357"/>
                  </a:lnTo>
                  <a:lnTo>
                    <a:pt x="435" y="1342"/>
                  </a:lnTo>
                  <a:lnTo>
                    <a:pt x="437" y="1328"/>
                  </a:lnTo>
                  <a:lnTo>
                    <a:pt x="438" y="1313"/>
                  </a:lnTo>
                  <a:lnTo>
                    <a:pt x="439" y="1298"/>
                  </a:lnTo>
                  <a:lnTo>
                    <a:pt x="439" y="1283"/>
                  </a:lnTo>
                  <a:lnTo>
                    <a:pt x="439" y="1269"/>
                  </a:lnTo>
                  <a:lnTo>
                    <a:pt x="438" y="1254"/>
                  </a:lnTo>
                  <a:lnTo>
                    <a:pt x="438" y="1239"/>
                  </a:lnTo>
                  <a:lnTo>
                    <a:pt x="437" y="1224"/>
                  </a:lnTo>
                  <a:lnTo>
                    <a:pt x="437" y="1209"/>
                  </a:lnTo>
                  <a:lnTo>
                    <a:pt x="435" y="1194"/>
                  </a:lnTo>
                  <a:lnTo>
                    <a:pt x="434" y="1178"/>
                  </a:lnTo>
                  <a:lnTo>
                    <a:pt x="434" y="1165"/>
                  </a:lnTo>
                  <a:lnTo>
                    <a:pt x="434" y="1150"/>
                  </a:lnTo>
                  <a:lnTo>
                    <a:pt x="433" y="1134"/>
                  </a:lnTo>
                  <a:lnTo>
                    <a:pt x="433" y="1118"/>
                  </a:lnTo>
                  <a:lnTo>
                    <a:pt x="433" y="1101"/>
                  </a:lnTo>
                  <a:lnTo>
                    <a:pt x="433" y="1085"/>
                  </a:lnTo>
                  <a:lnTo>
                    <a:pt x="433" y="1068"/>
                  </a:lnTo>
                  <a:lnTo>
                    <a:pt x="433" y="1052"/>
                  </a:lnTo>
                  <a:lnTo>
                    <a:pt x="433" y="1035"/>
                  </a:lnTo>
                  <a:lnTo>
                    <a:pt x="433" y="1019"/>
                  </a:lnTo>
                  <a:lnTo>
                    <a:pt x="433" y="1002"/>
                  </a:lnTo>
                  <a:lnTo>
                    <a:pt x="433" y="986"/>
                  </a:lnTo>
                  <a:lnTo>
                    <a:pt x="433" y="969"/>
                  </a:lnTo>
                  <a:lnTo>
                    <a:pt x="433" y="953"/>
                  </a:lnTo>
                  <a:lnTo>
                    <a:pt x="433" y="936"/>
                  </a:lnTo>
                  <a:lnTo>
                    <a:pt x="433" y="920"/>
                  </a:lnTo>
                  <a:lnTo>
                    <a:pt x="433" y="903"/>
                  </a:lnTo>
                  <a:lnTo>
                    <a:pt x="433" y="887"/>
                  </a:lnTo>
                  <a:lnTo>
                    <a:pt x="434" y="868"/>
                  </a:lnTo>
                  <a:lnTo>
                    <a:pt x="434" y="851"/>
                  </a:lnTo>
                  <a:lnTo>
                    <a:pt x="434" y="832"/>
                  </a:lnTo>
                  <a:lnTo>
                    <a:pt x="434" y="814"/>
                  </a:lnTo>
                  <a:lnTo>
                    <a:pt x="434" y="796"/>
                  </a:lnTo>
                  <a:lnTo>
                    <a:pt x="434" y="778"/>
                  </a:lnTo>
                  <a:lnTo>
                    <a:pt x="435" y="759"/>
                  </a:lnTo>
                  <a:lnTo>
                    <a:pt x="435" y="742"/>
                  </a:lnTo>
                  <a:lnTo>
                    <a:pt x="435" y="723"/>
                  </a:lnTo>
                  <a:lnTo>
                    <a:pt x="435" y="705"/>
                  </a:lnTo>
                  <a:lnTo>
                    <a:pt x="435" y="687"/>
                  </a:lnTo>
                  <a:lnTo>
                    <a:pt x="435" y="669"/>
                  </a:lnTo>
                  <a:lnTo>
                    <a:pt x="434" y="650"/>
                  </a:lnTo>
                  <a:lnTo>
                    <a:pt x="434" y="633"/>
                  </a:lnTo>
                  <a:lnTo>
                    <a:pt x="433" y="614"/>
                  </a:lnTo>
                  <a:lnTo>
                    <a:pt x="433" y="593"/>
                  </a:lnTo>
                  <a:lnTo>
                    <a:pt x="432" y="571"/>
                  </a:lnTo>
                  <a:lnTo>
                    <a:pt x="431" y="549"/>
                  </a:lnTo>
                  <a:lnTo>
                    <a:pt x="428" y="528"/>
                  </a:lnTo>
                  <a:lnTo>
                    <a:pt x="427" y="506"/>
                  </a:lnTo>
                  <a:lnTo>
                    <a:pt x="426" y="486"/>
                  </a:lnTo>
                  <a:lnTo>
                    <a:pt x="424" y="464"/>
                  </a:lnTo>
                  <a:lnTo>
                    <a:pt x="423" y="443"/>
                  </a:lnTo>
                  <a:lnTo>
                    <a:pt x="420" y="421"/>
                  </a:lnTo>
                  <a:lnTo>
                    <a:pt x="419" y="400"/>
                  </a:lnTo>
                  <a:lnTo>
                    <a:pt x="417" y="378"/>
                  </a:lnTo>
                  <a:lnTo>
                    <a:pt x="415" y="357"/>
                  </a:lnTo>
                  <a:lnTo>
                    <a:pt x="413" y="335"/>
                  </a:lnTo>
                  <a:lnTo>
                    <a:pt x="411" y="314"/>
                  </a:lnTo>
                  <a:lnTo>
                    <a:pt x="409" y="292"/>
                  </a:lnTo>
                  <a:lnTo>
                    <a:pt x="409" y="286"/>
                  </a:lnTo>
                  <a:lnTo>
                    <a:pt x="408" y="281"/>
                  </a:lnTo>
                  <a:lnTo>
                    <a:pt x="406" y="275"/>
                  </a:lnTo>
                  <a:lnTo>
                    <a:pt x="405" y="269"/>
                  </a:lnTo>
                  <a:lnTo>
                    <a:pt x="405" y="263"/>
                  </a:lnTo>
                  <a:lnTo>
                    <a:pt x="404" y="257"/>
                  </a:lnTo>
                  <a:lnTo>
                    <a:pt x="403" y="252"/>
                  </a:lnTo>
                  <a:lnTo>
                    <a:pt x="402" y="246"/>
                  </a:lnTo>
                  <a:lnTo>
                    <a:pt x="401" y="240"/>
                  </a:lnTo>
                  <a:lnTo>
                    <a:pt x="400" y="235"/>
                  </a:lnTo>
                  <a:lnTo>
                    <a:pt x="400" y="230"/>
                  </a:lnTo>
                  <a:lnTo>
                    <a:pt x="398" y="224"/>
                  </a:lnTo>
                  <a:lnTo>
                    <a:pt x="397" y="218"/>
                  </a:lnTo>
                  <a:lnTo>
                    <a:pt x="397" y="212"/>
                  </a:lnTo>
                  <a:lnTo>
                    <a:pt x="396" y="206"/>
                  </a:lnTo>
                  <a:lnTo>
                    <a:pt x="396" y="197"/>
                  </a:lnTo>
                  <a:lnTo>
                    <a:pt x="397" y="188"/>
                  </a:lnTo>
                  <a:lnTo>
                    <a:pt x="397" y="179"/>
                  </a:lnTo>
                  <a:lnTo>
                    <a:pt x="398" y="169"/>
                  </a:lnTo>
                  <a:lnTo>
                    <a:pt x="400" y="160"/>
                  </a:lnTo>
                  <a:lnTo>
                    <a:pt x="401" y="151"/>
                  </a:lnTo>
                  <a:lnTo>
                    <a:pt x="402" y="142"/>
                  </a:lnTo>
                  <a:lnTo>
                    <a:pt x="403" y="132"/>
                  </a:lnTo>
                  <a:lnTo>
                    <a:pt x="404" y="123"/>
                  </a:lnTo>
                  <a:lnTo>
                    <a:pt x="404" y="114"/>
                  </a:lnTo>
                  <a:lnTo>
                    <a:pt x="404" y="104"/>
                  </a:lnTo>
                  <a:lnTo>
                    <a:pt x="403" y="95"/>
                  </a:lnTo>
                  <a:lnTo>
                    <a:pt x="402" y="87"/>
                  </a:lnTo>
                  <a:lnTo>
                    <a:pt x="400" y="78"/>
                  </a:lnTo>
                  <a:lnTo>
                    <a:pt x="396" y="70"/>
                  </a:lnTo>
                  <a:lnTo>
                    <a:pt x="394" y="64"/>
                  </a:lnTo>
                  <a:lnTo>
                    <a:pt x="389" y="57"/>
                  </a:lnTo>
                  <a:lnTo>
                    <a:pt x="386" y="51"/>
                  </a:lnTo>
                  <a:lnTo>
                    <a:pt x="381" y="47"/>
                  </a:lnTo>
                  <a:lnTo>
                    <a:pt x="375" y="41"/>
                  </a:lnTo>
                  <a:lnTo>
                    <a:pt x="369" y="36"/>
                  </a:lnTo>
                  <a:lnTo>
                    <a:pt x="364" y="33"/>
                  </a:lnTo>
                  <a:lnTo>
                    <a:pt x="358" y="28"/>
                  </a:lnTo>
                  <a:lnTo>
                    <a:pt x="351" y="25"/>
                  </a:lnTo>
                  <a:lnTo>
                    <a:pt x="344" y="21"/>
                  </a:lnTo>
                  <a:lnTo>
                    <a:pt x="338" y="18"/>
                  </a:lnTo>
                  <a:lnTo>
                    <a:pt x="331" y="15"/>
                  </a:lnTo>
                  <a:lnTo>
                    <a:pt x="324" y="12"/>
                  </a:lnTo>
                  <a:lnTo>
                    <a:pt x="317" y="9"/>
                  </a:lnTo>
                  <a:lnTo>
                    <a:pt x="310" y="8"/>
                  </a:lnTo>
                  <a:lnTo>
                    <a:pt x="301" y="6"/>
                  </a:lnTo>
                  <a:lnTo>
                    <a:pt x="292" y="4"/>
                  </a:lnTo>
                  <a:lnTo>
                    <a:pt x="284" y="4"/>
                  </a:lnTo>
                  <a:lnTo>
                    <a:pt x="274" y="3"/>
                  </a:lnTo>
                  <a:lnTo>
                    <a:pt x="265" y="3"/>
                  </a:lnTo>
                  <a:lnTo>
                    <a:pt x="256" y="3"/>
                  </a:lnTo>
                  <a:lnTo>
                    <a:pt x="247" y="3"/>
                  </a:lnTo>
                  <a:lnTo>
                    <a:pt x="237" y="4"/>
                  </a:lnTo>
                  <a:lnTo>
                    <a:pt x="229" y="5"/>
                  </a:lnTo>
                  <a:lnTo>
                    <a:pt x="220" y="5"/>
                  </a:lnTo>
                  <a:lnTo>
                    <a:pt x="211" y="6"/>
                  </a:lnTo>
                  <a:lnTo>
                    <a:pt x="202" y="7"/>
                  </a:lnTo>
                  <a:lnTo>
                    <a:pt x="192" y="7"/>
                  </a:lnTo>
                  <a:lnTo>
                    <a:pt x="183" y="7"/>
                  </a:lnTo>
                  <a:lnTo>
                    <a:pt x="174" y="8"/>
                  </a:lnTo>
                  <a:lnTo>
                    <a:pt x="167" y="7"/>
                  </a:lnTo>
                  <a:lnTo>
                    <a:pt x="159" y="7"/>
                  </a:lnTo>
                  <a:lnTo>
                    <a:pt x="152" y="6"/>
                  </a:lnTo>
                  <a:lnTo>
                    <a:pt x="144" y="5"/>
                  </a:lnTo>
                  <a:lnTo>
                    <a:pt x="136" y="4"/>
                  </a:lnTo>
                  <a:lnTo>
                    <a:pt x="129" y="3"/>
                  </a:lnTo>
                  <a:lnTo>
                    <a:pt x="120" y="3"/>
                  </a:lnTo>
                  <a:lnTo>
                    <a:pt x="112" y="1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1"/>
                  </a:lnTo>
                  <a:lnTo>
                    <a:pt x="76" y="3"/>
                  </a:lnTo>
                  <a:lnTo>
                    <a:pt x="70" y="5"/>
                  </a:lnTo>
                  <a:lnTo>
                    <a:pt x="63" y="8"/>
                  </a:lnTo>
                  <a:lnTo>
                    <a:pt x="56" y="12"/>
                  </a:lnTo>
                  <a:lnTo>
                    <a:pt x="50" y="15"/>
                  </a:lnTo>
                  <a:lnTo>
                    <a:pt x="44" y="20"/>
                  </a:lnTo>
                  <a:lnTo>
                    <a:pt x="37" y="25"/>
                  </a:lnTo>
                  <a:lnTo>
                    <a:pt x="31" y="29"/>
                  </a:lnTo>
                  <a:lnTo>
                    <a:pt x="27" y="35"/>
                  </a:lnTo>
                  <a:lnTo>
                    <a:pt x="21" y="41"/>
                  </a:lnTo>
                  <a:lnTo>
                    <a:pt x="16" y="47"/>
                  </a:lnTo>
                  <a:lnTo>
                    <a:pt x="12" y="53"/>
                  </a:lnTo>
                  <a:lnTo>
                    <a:pt x="8" y="59"/>
                  </a:lnTo>
                  <a:lnTo>
                    <a:pt x="6" y="66"/>
                  </a:lnTo>
                  <a:lnTo>
                    <a:pt x="4" y="73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2" y="101"/>
                  </a:lnTo>
                  <a:lnTo>
                    <a:pt x="5" y="107"/>
                  </a:lnTo>
                  <a:lnTo>
                    <a:pt x="8" y="113"/>
                  </a:lnTo>
                  <a:lnTo>
                    <a:pt x="13" y="117"/>
                  </a:lnTo>
                  <a:lnTo>
                    <a:pt x="19" y="122"/>
                  </a:lnTo>
                  <a:lnTo>
                    <a:pt x="26" y="126"/>
                  </a:lnTo>
                  <a:lnTo>
                    <a:pt x="31" y="130"/>
                  </a:lnTo>
                  <a:lnTo>
                    <a:pt x="38" y="135"/>
                  </a:lnTo>
                  <a:lnTo>
                    <a:pt x="45" y="138"/>
                  </a:lnTo>
                  <a:lnTo>
                    <a:pt x="52" y="143"/>
                  </a:lnTo>
                  <a:lnTo>
                    <a:pt x="58" y="146"/>
                  </a:lnTo>
                  <a:lnTo>
                    <a:pt x="64" y="152"/>
                  </a:lnTo>
                  <a:lnTo>
                    <a:pt x="68" y="157"/>
                  </a:lnTo>
                  <a:lnTo>
                    <a:pt x="72" y="162"/>
                  </a:lnTo>
                  <a:lnTo>
                    <a:pt x="75" y="168"/>
                  </a:lnTo>
                  <a:lnTo>
                    <a:pt x="78" y="180"/>
                  </a:lnTo>
                  <a:lnTo>
                    <a:pt x="80" y="191"/>
                  </a:lnTo>
                  <a:lnTo>
                    <a:pt x="81" y="203"/>
                  </a:lnTo>
                  <a:lnTo>
                    <a:pt x="82" y="213"/>
                  </a:lnTo>
                  <a:lnTo>
                    <a:pt x="82" y="225"/>
                  </a:lnTo>
                  <a:lnTo>
                    <a:pt x="82" y="237"/>
                  </a:lnTo>
                  <a:lnTo>
                    <a:pt x="82" y="248"/>
                  </a:lnTo>
                  <a:lnTo>
                    <a:pt x="81" y="261"/>
                  </a:lnTo>
                  <a:lnTo>
                    <a:pt x="81" y="272"/>
                  </a:lnTo>
                  <a:lnTo>
                    <a:pt x="80" y="284"/>
                  </a:lnTo>
                  <a:lnTo>
                    <a:pt x="79" y="296"/>
                  </a:lnTo>
                  <a:lnTo>
                    <a:pt x="78" y="307"/>
                  </a:lnTo>
                  <a:lnTo>
                    <a:pt x="76" y="319"/>
                  </a:lnTo>
                  <a:lnTo>
                    <a:pt x="75" y="330"/>
                  </a:lnTo>
                  <a:lnTo>
                    <a:pt x="75" y="342"/>
                  </a:lnTo>
                  <a:lnTo>
                    <a:pt x="74" y="352"/>
                  </a:lnTo>
                  <a:lnTo>
                    <a:pt x="74" y="364"/>
                  </a:lnTo>
                  <a:lnTo>
                    <a:pt x="73" y="374"/>
                  </a:lnTo>
                  <a:lnTo>
                    <a:pt x="73" y="385"/>
                  </a:lnTo>
                  <a:lnTo>
                    <a:pt x="72" y="395"/>
                  </a:lnTo>
                  <a:lnTo>
                    <a:pt x="71" y="407"/>
                  </a:lnTo>
                  <a:lnTo>
                    <a:pt x="70" y="417"/>
                  </a:lnTo>
                  <a:lnTo>
                    <a:pt x="70" y="428"/>
                  </a:lnTo>
                  <a:lnTo>
                    <a:pt x="68" y="438"/>
                  </a:lnTo>
                  <a:lnTo>
                    <a:pt x="67" y="450"/>
                  </a:lnTo>
                  <a:lnTo>
                    <a:pt x="66" y="460"/>
                  </a:lnTo>
                  <a:lnTo>
                    <a:pt x="65" y="471"/>
                  </a:lnTo>
                  <a:lnTo>
                    <a:pt x="64" y="481"/>
                  </a:lnTo>
                  <a:lnTo>
                    <a:pt x="64" y="493"/>
                  </a:lnTo>
                  <a:lnTo>
                    <a:pt x="63" y="503"/>
                  </a:lnTo>
                  <a:lnTo>
                    <a:pt x="61" y="513"/>
                  </a:lnTo>
                  <a:lnTo>
                    <a:pt x="60" y="524"/>
                  </a:lnTo>
                  <a:lnTo>
                    <a:pt x="60" y="535"/>
                  </a:lnTo>
                  <a:lnTo>
                    <a:pt x="59" y="546"/>
                  </a:lnTo>
                  <a:lnTo>
                    <a:pt x="58" y="556"/>
                  </a:lnTo>
                  <a:lnTo>
                    <a:pt x="57" y="567"/>
                  </a:lnTo>
                  <a:lnTo>
                    <a:pt x="57" y="578"/>
                  </a:lnTo>
                  <a:lnTo>
                    <a:pt x="56" y="589"/>
                  </a:lnTo>
                  <a:lnTo>
                    <a:pt x="54" y="599"/>
                  </a:lnTo>
                  <a:lnTo>
                    <a:pt x="54" y="611"/>
                  </a:lnTo>
                  <a:lnTo>
                    <a:pt x="53" y="621"/>
                  </a:lnTo>
                  <a:lnTo>
                    <a:pt x="52" y="632"/>
                  </a:lnTo>
                  <a:lnTo>
                    <a:pt x="51" y="642"/>
                  </a:lnTo>
                  <a:lnTo>
                    <a:pt x="51" y="654"/>
                  </a:lnTo>
                  <a:lnTo>
                    <a:pt x="50" y="664"/>
                  </a:lnTo>
                  <a:lnTo>
                    <a:pt x="49" y="679"/>
                  </a:lnTo>
                  <a:lnTo>
                    <a:pt x="49" y="695"/>
                  </a:lnTo>
                  <a:lnTo>
                    <a:pt x="48" y="710"/>
                  </a:lnTo>
                  <a:lnTo>
                    <a:pt x="46" y="727"/>
                  </a:lnTo>
                  <a:lnTo>
                    <a:pt x="45" y="742"/>
                  </a:lnTo>
                  <a:lnTo>
                    <a:pt x="44" y="758"/>
                  </a:lnTo>
                  <a:lnTo>
                    <a:pt x="44" y="774"/>
                  </a:lnTo>
                  <a:lnTo>
                    <a:pt x="43" y="789"/>
                  </a:lnTo>
                  <a:lnTo>
                    <a:pt x="42" y="805"/>
                  </a:lnTo>
                  <a:lnTo>
                    <a:pt x="41" y="820"/>
                  </a:lnTo>
                  <a:lnTo>
                    <a:pt x="41" y="837"/>
                  </a:lnTo>
                  <a:lnTo>
                    <a:pt x="39" y="852"/>
                  </a:lnTo>
                  <a:lnTo>
                    <a:pt x="39" y="868"/>
                  </a:lnTo>
                  <a:lnTo>
                    <a:pt x="38" y="883"/>
                  </a:lnTo>
                  <a:lnTo>
                    <a:pt x="38" y="899"/>
                  </a:lnTo>
                  <a:lnTo>
                    <a:pt x="37" y="906"/>
                  </a:lnTo>
                  <a:lnTo>
                    <a:pt x="37" y="914"/>
                  </a:lnTo>
                  <a:lnTo>
                    <a:pt x="37" y="921"/>
                  </a:lnTo>
                  <a:lnTo>
                    <a:pt x="37" y="928"/>
                  </a:lnTo>
                  <a:lnTo>
                    <a:pt x="37" y="936"/>
                  </a:lnTo>
                  <a:lnTo>
                    <a:pt x="38" y="943"/>
                  </a:lnTo>
                  <a:lnTo>
                    <a:pt x="38" y="951"/>
                  </a:lnTo>
                  <a:lnTo>
                    <a:pt x="38" y="958"/>
                  </a:lnTo>
                  <a:lnTo>
                    <a:pt x="38" y="966"/>
                  </a:lnTo>
                  <a:lnTo>
                    <a:pt x="38" y="973"/>
                  </a:lnTo>
                  <a:lnTo>
                    <a:pt x="38" y="980"/>
                  </a:lnTo>
                  <a:lnTo>
                    <a:pt x="38" y="988"/>
                  </a:lnTo>
                  <a:lnTo>
                    <a:pt x="38" y="995"/>
                  </a:lnTo>
                  <a:lnTo>
                    <a:pt x="38" y="1004"/>
                  </a:lnTo>
                  <a:lnTo>
                    <a:pt x="38" y="1010"/>
                  </a:lnTo>
                  <a:lnTo>
                    <a:pt x="37" y="1020"/>
                  </a:lnTo>
                  <a:lnTo>
                    <a:pt x="37" y="1029"/>
                  </a:lnTo>
                  <a:lnTo>
                    <a:pt x="36" y="1038"/>
                  </a:lnTo>
                  <a:lnTo>
                    <a:pt x="36" y="1046"/>
                  </a:lnTo>
                  <a:lnTo>
                    <a:pt x="35" y="1056"/>
                  </a:lnTo>
                  <a:lnTo>
                    <a:pt x="34" y="1065"/>
                  </a:lnTo>
                  <a:lnTo>
                    <a:pt x="34" y="1074"/>
                  </a:lnTo>
                  <a:lnTo>
                    <a:pt x="32" y="1083"/>
                  </a:lnTo>
                  <a:lnTo>
                    <a:pt x="31" y="1093"/>
                  </a:lnTo>
                  <a:lnTo>
                    <a:pt x="30" y="1101"/>
                  </a:lnTo>
                  <a:lnTo>
                    <a:pt x="30" y="1110"/>
                  </a:lnTo>
                  <a:lnTo>
                    <a:pt x="29" y="1119"/>
                  </a:lnTo>
                  <a:lnTo>
                    <a:pt x="28" y="1129"/>
                  </a:lnTo>
                  <a:lnTo>
                    <a:pt x="27" y="1138"/>
                  </a:lnTo>
                  <a:lnTo>
                    <a:pt x="26" y="1147"/>
                  </a:lnTo>
                  <a:lnTo>
                    <a:pt x="24" y="1156"/>
                  </a:lnTo>
                  <a:lnTo>
                    <a:pt x="22" y="1167"/>
                  </a:lnTo>
                  <a:lnTo>
                    <a:pt x="20" y="1176"/>
                  </a:lnTo>
                  <a:lnTo>
                    <a:pt x="17" y="1187"/>
                  </a:lnTo>
                  <a:lnTo>
                    <a:pt x="15" y="1196"/>
                  </a:lnTo>
                  <a:lnTo>
                    <a:pt x="12" y="1206"/>
                  </a:lnTo>
                  <a:lnTo>
                    <a:pt x="9" y="1216"/>
                  </a:lnTo>
                  <a:lnTo>
                    <a:pt x="7" y="1226"/>
                  </a:lnTo>
                  <a:lnTo>
                    <a:pt x="5" y="1235"/>
                  </a:lnTo>
                  <a:lnTo>
                    <a:pt x="2" y="1246"/>
                  </a:lnTo>
                  <a:lnTo>
                    <a:pt x="1" y="1256"/>
                  </a:lnTo>
                  <a:lnTo>
                    <a:pt x="0" y="1265"/>
                  </a:lnTo>
                  <a:lnTo>
                    <a:pt x="0" y="1276"/>
                  </a:lnTo>
                  <a:lnTo>
                    <a:pt x="0" y="1285"/>
                  </a:lnTo>
                  <a:lnTo>
                    <a:pt x="1" y="1295"/>
                  </a:lnTo>
                  <a:lnTo>
                    <a:pt x="2" y="1305"/>
                  </a:lnTo>
                  <a:lnTo>
                    <a:pt x="4" y="1315"/>
                  </a:lnTo>
                  <a:lnTo>
                    <a:pt x="6" y="1326"/>
                  </a:lnTo>
                  <a:lnTo>
                    <a:pt x="8" y="1335"/>
                  </a:lnTo>
                  <a:lnTo>
                    <a:pt x="12" y="1345"/>
                  </a:lnTo>
                  <a:lnTo>
                    <a:pt x="15" y="1355"/>
                  </a:lnTo>
                  <a:lnTo>
                    <a:pt x="19" y="1365"/>
                  </a:lnTo>
                  <a:lnTo>
                    <a:pt x="22" y="1374"/>
                  </a:lnTo>
                  <a:lnTo>
                    <a:pt x="27" y="1384"/>
                  </a:lnTo>
                  <a:lnTo>
                    <a:pt x="31" y="1392"/>
                  </a:lnTo>
                  <a:lnTo>
                    <a:pt x="37" y="1401"/>
                  </a:lnTo>
                  <a:lnTo>
                    <a:pt x="43" y="1409"/>
                  </a:lnTo>
                  <a:lnTo>
                    <a:pt x="49" y="1417"/>
                  </a:lnTo>
                  <a:lnTo>
                    <a:pt x="56" y="1424"/>
                  </a:lnTo>
                  <a:lnTo>
                    <a:pt x="63" y="1431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1" name="Group 56"/>
          <p:cNvGrpSpPr>
            <a:grpSpLocks/>
          </p:cNvGrpSpPr>
          <p:nvPr/>
        </p:nvGrpSpPr>
        <p:grpSpPr bwMode="auto">
          <a:xfrm>
            <a:off x="2185988" y="3687763"/>
            <a:ext cx="5026025" cy="2689225"/>
            <a:chOff x="601" y="3089"/>
            <a:chExt cx="3166" cy="1694"/>
          </a:xfrm>
        </p:grpSpPr>
        <p:sp>
          <p:nvSpPr>
            <p:cNvPr id="7174" name="Freeform 57"/>
            <p:cNvSpPr>
              <a:spLocks/>
            </p:cNvSpPr>
            <p:nvPr/>
          </p:nvSpPr>
          <p:spPr bwMode="auto">
            <a:xfrm>
              <a:off x="612" y="3458"/>
              <a:ext cx="1897" cy="797"/>
            </a:xfrm>
            <a:custGeom>
              <a:avLst/>
              <a:gdLst>
                <a:gd name="T0" fmla="*/ 1643 w 5692"/>
                <a:gd name="T1" fmla="*/ 2273 h 2393"/>
                <a:gd name="T2" fmla="*/ 1929 w 5692"/>
                <a:gd name="T3" fmla="*/ 2311 h 2393"/>
                <a:gd name="T4" fmla="*/ 2404 w 5692"/>
                <a:gd name="T5" fmla="*/ 2321 h 2393"/>
                <a:gd name="T6" fmla="*/ 2747 w 5692"/>
                <a:gd name="T7" fmla="*/ 2298 h 2393"/>
                <a:gd name="T8" fmla="*/ 3149 w 5692"/>
                <a:gd name="T9" fmla="*/ 2271 h 2393"/>
                <a:gd name="T10" fmla="*/ 3425 w 5692"/>
                <a:gd name="T11" fmla="*/ 2273 h 2393"/>
                <a:gd name="T12" fmla="*/ 3556 w 5692"/>
                <a:gd name="T13" fmla="*/ 2349 h 2393"/>
                <a:gd name="T14" fmla="*/ 4123 w 5692"/>
                <a:gd name="T15" fmla="*/ 2366 h 2393"/>
                <a:gd name="T16" fmla="*/ 4707 w 5692"/>
                <a:gd name="T17" fmla="*/ 2391 h 2393"/>
                <a:gd name="T18" fmla="*/ 4927 w 5692"/>
                <a:gd name="T19" fmla="*/ 2378 h 2393"/>
                <a:gd name="T20" fmla="*/ 4993 w 5692"/>
                <a:gd name="T21" fmla="*/ 2307 h 2393"/>
                <a:gd name="T22" fmla="*/ 5080 w 5692"/>
                <a:gd name="T23" fmla="*/ 2157 h 2393"/>
                <a:gd name="T24" fmla="*/ 5263 w 5692"/>
                <a:gd name="T25" fmla="*/ 1987 h 2393"/>
                <a:gd name="T26" fmla="*/ 5465 w 5692"/>
                <a:gd name="T27" fmla="*/ 1840 h 2393"/>
                <a:gd name="T28" fmla="*/ 5523 w 5692"/>
                <a:gd name="T29" fmla="*/ 1718 h 2393"/>
                <a:gd name="T30" fmla="*/ 5416 w 5692"/>
                <a:gd name="T31" fmla="*/ 1485 h 2393"/>
                <a:gd name="T32" fmla="*/ 5220 w 5692"/>
                <a:gd name="T33" fmla="*/ 1405 h 2393"/>
                <a:gd name="T34" fmla="*/ 4876 w 5692"/>
                <a:gd name="T35" fmla="*/ 1383 h 2393"/>
                <a:gd name="T36" fmla="*/ 4699 w 5692"/>
                <a:gd name="T37" fmla="*/ 1351 h 2393"/>
                <a:gd name="T38" fmla="*/ 4609 w 5692"/>
                <a:gd name="T39" fmla="*/ 1264 h 2393"/>
                <a:gd name="T40" fmla="*/ 4416 w 5692"/>
                <a:gd name="T41" fmla="*/ 1231 h 2393"/>
                <a:gd name="T42" fmla="*/ 4134 w 5692"/>
                <a:gd name="T43" fmla="*/ 1231 h 2393"/>
                <a:gd name="T44" fmla="*/ 3990 w 5692"/>
                <a:gd name="T45" fmla="*/ 1212 h 2393"/>
                <a:gd name="T46" fmla="*/ 3887 w 5692"/>
                <a:gd name="T47" fmla="*/ 1137 h 2393"/>
                <a:gd name="T48" fmla="*/ 3985 w 5692"/>
                <a:gd name="T49" fmla="*/ 1038 h 2393"/>
                <a:gd name="T50" fmla="*/ 4494 w 5692"/>
                <a:gd name="T51" fmla="*/ 948 h 2393"/>
                <a:gd name="T52" fmla="*/ 5024 w 5692"/>
                <a:gd name="T53" fmla="*/ 859 h 2393"/>
                <a:gd name="T54" fmla="*/ 5504 w 5692"/>
                <a:gd name="T55" fmla="*/ 796 h 2393"/>
                <a:gd name="T56" fmla="*/ 5689 w 5692"/>
                <a:gd name="T57" fmla="*/ 762 h 2393"/>
                <a:gd name="T58" fmla="*/ 5586 w 5692"/>
                <a:gd name="T59" fmla="*/ 627 h 2393"/>
                <a:gd name="T60" fmla="*/ 5464 w 5692"/>
                <a:gd name="T61" fmla="*/ 610 h 2393"/>
                <a:gd name="T62" fmla="*/ 5339 w 5692"/>
                <a:gd name="T63" fmla="*/ 619 h 2393"/>
                <a:gd name="T64" fmla="*/ 5252 w 5692"/>
                <a:gd name="T65" fmla="*/ 474 h 2393"/>
                <a:gd name="T66" fmla="*/ 5124 w 5692"/>
                <a:gd name="T67" fmla="*/ 373 h 2393"/>
                <a:gd name="T68" fmla="*/ 4911 w 5692"/>
                <a:gd name="T69" fmla="*/ 318 h 2393"/>
                <a:gd name="T70" fmla="*/ 4808 w 5692"/>
                <a:gd name="T71" fmla="*/ 184 h 2393"/>
                <a:gd name="T72" fmla="*/ 4597 w 5692"/>
                <a:gd name="T73" fmla="*/ 44 h 2393"/>
                <a:gd name="T74" fmla="*/ 4349 w 5692"/>
                <a:gd name="T75" fmla="*/ 16 h 2393"/>
                <a:gd name="T76" fmla="*/ 4018 w 5692"/>
                <a:gd name="T77" fmla="*/ 5 h 2393"/>
                <a:gd name="T78" fmla="*/ 3548 w 5692"/>
                <a:gd name="T79" fmla="*/ 1 h 2393"/>
                <a:gd name="T80" fmla="*/ 3260 w 5692"/>
                <a:gd name="T81" fmla="*/ 20 h 2393"/>
                <a:gd name="T82" fmla="*/ 3024 w 5692"/>
                <a:gd name="T83" fmla="*/ 104 h 2393"/>
                <a:gd name="T84" fmla="*/ 2766 w 5692"/>
                <a:gd name="T85" fmla="*/ 118 h 2393"/>
                <a:gd name="T86" fmla="*/ 2383 w 5692"/>
                <a:gd name="T87" fmla="*/ 80 h 2393"/>
                <a:gd name="T88" fmla="*/ 2252 w 5692"/>
                <a:gd name="T89" fmla="*/ 106 h 2393"/>
                <a:gd name="T90" fmla="*/ 2024 w 5692"/>
                <a:gd name="T91" fmla="*/ 331 h 2393"/>
                <a:gd name="T92" fmla="*/ 1548 w 5692"/>
                <a:gd name="T93" fmla="*/ 808 h 2393"/>
                <a:gd name="T94" fmla="*/ 854 w 5692"/>
                <a:gd name="T95" fmla="*/ 1514 h 2393"/>
                <a:gd name="T96" fmla="*/ 351 w 5692"/>
                <a:gd name="T97" fmla="*/ 2021 h 2393"/>
                <a:gd name="T98" fmla="*/ 43 w 5692"/>
                <a:gd name="T99" fmla="*/ 2298 h 2393"/>
                <a:gd name="T100" fmla="*/ 51 w 5692"/>
                <a:gd name="T101" fmla="*/ 2356 h 2393"/>
                <a:gd name="T102" fmla="*/ 714 w 5692"/>
                <a:gd name="T103" fmla="*/ 2366 h 2393"/>
                <a:gd name="T104" fmla="*/ 1390 w 5692"/>
                <a:gd name="T105" fmla="*/ 2381 h 2393"/>
                <a:gd name="T106" fmla="*/ 1521 w 5692"/>
                <a:gd name="T107" fmla="*/ 2361 h 23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92"/>
                <a:gd name="T163" fmla="*/ 0 h 2393"/>
                <a:gd name="T164" fmla="*/ 5692 w 5692"/>
                <a:gd name="T165" fmla="*/ 2393 h 23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92" h="2393">
                  <a:moveTo>
                    <a:pt x="1524" y="2356"/>
                  </a:moveTo>
                  <a:lnTo>
                    <a:pt x="1542" y="2333"/>
                  </a:lnTo>
                  <a:lnTo>
                    <a:pt x="1564" y="2313"/>
                  </a:lnTo>
                  <a:lnTo>
                    <a:pt x="1589" y="2296"/>
                  </a:lnTo>
                  <a:lnTo>
                    <a:pt x="1616" y="2283"/>
                  </a:lnTo>
                  <a:lnTo>
                    <a:pt x="1643" y="2273"/>
                  </a:lnTo>
                  <a:lnTo>
                    <a:pt x="1672" y="2269"/>
                  </a:lnTo>
                  <a:lnTo>
                    <a:pt x="1724" y="2270"/>
                  </a:lnTo>
                  <a:lnTo>
                    <a:pt x="1775" y="2277"/>
                  </a:lnTo>
                  <a:lnTo>
                    <a:pt x="1826" y="2288"/>
                  </a:lnTo>
                  <a:lnTo>
                    <a:pt x="1878" y="2301"/>
                  </a:lnTo>
                  <a:lnTo>
                    <a:pt x="1929" y="2311"/>
                  </a:lnTo>
                  <a:lnTo>
                    <a:pt x="1981" y="2318"/>
                  </a:lnTo>
                  <a:lnTo>
                    <a:pt x="2066" y="2322"/>
                  </a:lnTo>
                  <a:lnTo>
                    <a:pt x="2151" y="2324"/>
                  </a:lnTo>
                  <a:lnTo>
                    <a:pt x="2235" y="2324"/>
                  </a:lnTo>
                  <a:lnTo>
                    <a:pt x="2320" y="2323"/>
                  </a:lnTo>
                  <a:lnTo>
                    <a:pt x="2404" y="2321"/>
                  </a:lnTo>
                  <a:lnTo>
                    <a:pt x="2489" y="2318"/>
                  </a:lnTo>
                  <a:lnTo>
                    <a:pt x="2541" y="2316"/>
                  </a:lnTo>
                  <a:lnTo>
                    <a:pt x="2592" y="2313"/>
                  </a:lnTo>
                  <a:lnTo>
                    <a:pt x="2644" y="2308"/>
                  </a:lnTo>
                  <a:lnTo>
                    <a:pt x="2695" y="2302"/>
                  </a:lnTo>
                  <a:lnTo>
                    <a:pt x="2747" y="2298"/>
                  </a:lnTo>
                  <a:lnTo>
                    <a:pt x="2798" y="2294"/>
                  </a:lnTo>
                  <a:lnTo>
                    <a:pt x="2868" y="2288"/>
                  </a:lnTo>
                  <a:lnTo>
                    <a:pt x="2938" y="2284"/>
                  </a:lnTo>
                  <a:lnTo>
                    <a:pt x="3008" y="2279"/>
                  </a:lnTo>
                  <a:lnTo>
                    <a:pt x="3078" y="2274"/>
                  </a:lnTo>
                  <a:lnTo>
                    <a:pt x="3149" y="2271"/>
                  </a:lnTo>
                  <a:lnTo>
                    <a:pt x="3218" y="2269"/>
                  </a:lnTo>
                  <a:lnTo>
                    <a:pt x="3260" y="2267"/>
                  </a:lnTo>
                  <a:lnTo>
                    <a:pt x="3301" y="2267"/>
                  </a:lnTo>
                  <a:lnTo>
                    <a:pt x="3343" y="2267"/>
                  </a:lnTo>
                  <a:lnTo>
                    <a:pt x="3385" y="2269"/>
                  </a:lnTo>
                  <a:lnTo>
                    <a:pt x="3425" y="2273"/>
                  </a:lnTo>
                  <a:lnTo>
                    <a:pt x="3466" y="2281"/>
                  </a:lnTo>
                  <a:lnTo>
                    <a:pt x="3487" y="2291"/>
                  </a:lnTo>
                  <a:lnTo>
                    <a:pt x="3504" y="2305"/>
                  </a:lnTo>
                  <a:lnTo>
                    <a:pt x="3521" y="2321"/>
                  </a:lnTo>
                  <a:lnTo>
                    <a:pt x="3539" y="2337"/>
                  </a:lnTo>
                  <a:lnTo>
                    <a:pt x="3556" y="2349"/>
                  </a:lnTo>
                  <a:lnTo>
                    <a:pt x="3577" y="2356"/>
                  </a:lnTo>
                  <a:lnTo>
                    <a:pt x="3686" y="2365"/>
                  </a:lnTo>
                  <a:lnTo>
                    <a:pt x="3796" y="2368"/>
                  </a:lnTo>
                  <a:lnTo>
                    <a:pt x="3905" y="2368"/>
                  </a:lnTo>
                  <a:lnTo>
                    <a:pt x="4015" y="2367"/>
                  </a:lnTo>
                  <a:lnTo>
                    <a:pt x="4123" y="2366"/>
                  </a:lnTo>
                  <a:lnTo>
                    <a:pt x="4233" y="2368"/>
                  </a:lnTo>
                  <a:lnTo>
                    <a:pt x="4328" y="2372"/>
                  </a:lnTo>
                  <a:lnTo>
                    <a:pt x="4422" y="2378"/>
                  </a:lnTo>
                  <a:lnTo>
                    <a:pt x="4517" y="2382"/>
                  </a:lnTo>
                  <a:lnTo>
                    <a:pt x="4612" y="2388"/>
                  </a:lnTo>
                  <a:lnTo>
                    <a:pt x="4707" y="2391"/>
                  </a:lnTo>
                  <a:lnTo>
                    <a:pt x="4802" y="2393"/>
                  </a:lnTo>
                  <a:lnTo>
                    <a:pt x="4827" y="2393"/>
                  </a:lnTo>
                  <a:lnTo>
                    <a:pt x="4853" y="2391"/>
                  </a:lnTo>
                  <a:lnTo>
                    <a:pt x="4878" y="2389"/>
                  </a:lnTo>
                  <a:lnTo>
                    <a:pt x="4903" y="2384"/>
                  </a:lnTo>
                  <a:lnTo>
                    <a:pt x="4927" y="2378"/>
                  </a:lnTo>
                  <a:lnTo>
                    <a:pt x="4950" y="2368"/>
                  </a:lnTo>
                  <a:lnTo>
                    <a:pt x="4962" y="2360"/>
                  </a:lnTo>
                  <a:lnTo>
                    <a:pt x="4972" y="2349"/>
                  </a:lnTo>
                  <a:lnTo>
                    <a:pt x="4979" y="2336"/>
                  </a:lnTo>
                  <a:lnTo>
                    <a:pt x="4986" y="2321"/>
                  </a:lnTo>
                  <a:lnTo>
                    <a:pt x="4993" y="2307"/>
                  </a:lnTo>
                  <a:lnTo>
                    <a:pt x="5000" y="2294"/>
                  </a:lnTo>
                  <a:lnTo>
                    <a:pt x="5016" y="2266"/>
                  </a:lnTo>
                  <a:lnTo>
                    <a:pt x="5031" y="2238"/>
                  </a:lnTo>
                  <a:lnTo>
                    <a:pt x="5046" y="2211"/>
                  </a:lnTo>
                  <a:lnTo>
                    <a:pt x="5062" y="2184"/>
                  </a:lnTo>
                  <a:lnTo>
                    <a:pt x="5080" y="2157"/>
                  </a:lnTo>
                  <a:lnTo>
                    <a:pt x="5098" y="2133"/>
                  </a:lnTo>
                  <a:lnTo>
                    <a:pt x="5130" y="2101"/>
                  </a:lnTo>
                  <a:lnTo>
                    <a:pt x="5161" y="2071"/>
                  </a:lnTo>
                  <a:lnTo>
                    <a:pt x="5194" y="2043"/>
                  </a:lnTo>
                  <a:lnTo>
                    <a:pt x="5228" y="2015"/>
                  </a:lnTo>
                  <a:lnTo>
                    <a:pt x="5263" y="1987"/>
                  </a:lnTo>
                  <a:lnTo>
                    <a:pt x="5296" y="1959"/>
                  </a:lnTo>
                  <a:lnTo>
                    <a:pt x="5330" y="1935"/>
                  </a:lnTo>
                  <a:lnTo>
                    <a:pt x="5365" y="1912"/>
                  </a:lnTo>
                  <a:lnTo>
                    <a:pt x="5399" y="1890"/>
                  </a:lnTo>
                  <a:lnTo>
                    <a:pt x="5434" y="1865"/>
                  </a:lnTo>
                  <a:lnTo>
                    <a:pt x="5465" y="1840"/>
                  </a:lnTo>
                  <a:lnTo>
                    <a:pt x="5494" y="1811"/>
                  </a:lnTo>
                  <a:lnTo>
                    <a:pt x="5506" y="1795"/>
                  </a:lnTo>
                  <a:lnTo>
                    <a:pt x="5515" y="1777"/>
                  </a:lnTo>
                  <a:lnTo>
                    <a:pt x="5521" y="1758"/>
                  </a:lnTo>
                  <a:lnTo>
                    <a:pt x="5523" y="1738"/>
                  </a:lnTo>
                  <a:lnTo>
                    <a:pt x="5523" y="1718"/>
                  </a:lnTo>
                  <a:lnTo>
                    <a:pt x="5520" y="1700"/>
                  </a:lnTo>
                  <a:lnTo>
                    <a:pt x="5505" y="1655"/>
                  </a:lnTo>
                  <a:lnTo>
                    <a:pt x="5487" y="1609"/>
                  </a:lnTo>
                  <a:lnTo>
                    <a:pt x="5468" y="1565"/>
                  </a:lnTo>
                  <a:lnTo>
                    <a:pt x="5443" y="1524"/>
                  </a:lnTo>
                  <a:lnTo>
                    <a:pt x="5416" y="1485"/>
                  </a:lnTo>
                  <a:lnTo>
                    <a:pt x="5383" y="1452"/>
                  </a:lnTo>
                  <a:lnTo>
                    <a:pt x="5355" y="1433"/>
                  </a:lnTo>
                  <a:lnTo>
                    <a:pt x="5324" y="1421"/>
                  </a:lnTo>
                  <a:lnTo>
                    <a:pt x="5291" y="1414"/>
                  </a:lnTo>
                  <a:lnTo>
                    <a:pt x="5256" y="1409"/>
                  </a:lnTo>
                  <a:lnTo>
                    <a:pt x="5220" y="1405"/>
                  </a:lnTo>
                  <a:lnTo>
                    <a:pt x="5185" y="1402"/>
                  </a:lnTo>
                  <a:lnTo>
                    <a:pt x="5124" y="1396"/>
                  </a:lnTo>
                  <a:lnTo>
                    <a:pt x="5062" y="1393"/>
                  </a:lnTo>
                  <a:lnTo>
                    <a:pt x="5000" y="1389"/>
                  </a:lnTo>
                  <a:lnTo>
                    <a:pt x="4937" y="1387"/>
                  </a:lnTo>
                  <a:lnTo>
                    <a:pt x="4876" y="1383"/>
                  </a:lnTo>
                  <a:lnTo>
                    <a:pt x="4815" y="1378"/>
                  </a:lnTo>
                  <a:lnTo>
                    <a:pt x="4792" y="1374"/>
                  </a:lnTo>
                  <a:lnTo>
                    <a:pt x="4767" y="1371"/>
                  </a:lnTo>
                  <a:lnTo>
                    <a:pt x="4744" y="1366"/>
                  </a:lnTo>
                  <a:lnTo>
                    <a:pt x="4722" y="1359"/>
                  </a:lnTo>
                  <a:lnTo>
                    <a:pt x="4699" y="1351"/>
                  </a:lnTo>
                  <a:lnTo>
                    <a:pt x="4678" y="1341"/>
                  </a:lnTo>
                  <a:lnTo>
                    <a:pt x="4662" y="1328"/>
                  </a:lnTo>
                  <a:lnTo>
                    <a:pt x="4648" y="1313"/>
                  </a:lnTo>
                  <a:lnTo>
                    <a:pt x="4636" y="1295"/>
                  </a:lnTo>
                  <a:lnTo>
                    <a:pt x="4624" y="1278"/>
                  </a:lnTo>
                  <a:lnTo>
                    <a:pt x="4609" y="1264"/>
                  </a:lnTo>
                  <a:lnTo>
                    <a:pt x="4591" y="1254"/>
                  </a:lnTo>
                  <a:lnTo>
                    <a:pt x="4558" y="1243"/>
                  </a:lnTo>
                  <a:lnTo>
                    <a:pt x="4523" y="1237"/>
                  </a:lnTo>
                  <a:lnTo>
                    <a:pt x="4488" y="1234"/>
                  </a:lnTo>
                  <a:lnTo>
                    <a:pt x="4452" y="1232"/>
                  </a:lnTo>
                  <a:lnTo>
                    <a:pt x="4416" y="1231"/>
                  </a:lnTo>
                  <a:lnTo>
                    <a:pt x="4382" y="1229"/>
                  </a:lnTo>
                  <a:lnTo>
                    <a:pt x="4332" y="1228"/>
                  </a:lnTo>
                  <a:lnTo>
                    <a:pt x="4282" y="1228"/>
                  </a:lnTo>
                  <a:lnTo>
                    <a:pt x="4233" y="1229"/>
                  </a:lnTo>
                  <a:lnTo>
                    <a:pt x="4184" y="1231"/>
                  </a:lnTo>
                  <a:lnTo>
                    <a:pt x="4134" y="1231"/>
                  </a:lnTo>
                  <a:lnTo>
                    <a:pt x="4084" y="1229"/>
                  </a:lnTo>
                  <a:lnTo>
                    <a:pt x="4066" y="1228"/>
                  </a:lnTo>
                  <a:lnTo>
                    <a:pt x="4046" y="1226"/>
                  </a:lnTo>
                  <a:lnTo>
                    <a:pt x="4027" y="1222"/>
                  </a:lnTo>
                  <a:lnTo>
                    <a:pt x="4009" y="1219"/>
                  </a:lnTo>
                  <a:lnTo>
                    <a:pt x="3990" y="1212"/>
                  </a:lnTo>
                  <a:lnTo>
                    <a:pt x="3973" y="1204"/>
                  </a:lnTo>
                  <a:lnTo>
                    <a:pt x="3953" y="1193"/>
                  </a:lnTo>
                  <a:lnTo>
                    <a:pt x="3934" y="1182"/>
                  </a:lnTo>
                  <a:lnTo>
                    <a:pt x="3914" y="1168"/>
                  </a:lnTo>
                  <a:lnTo>
                    <a:pt x="3898" y="1154"/>
                  </a:lnTo>
                  <a:lnTo>
                    <a:pt x="3887" y="1137"/>
                  </a:lnTo>
                  <a:lnTo>
                    <a:pt x="3886" y="1118"/>
                  </a:lnTo>
                  <a:lnTo>
                    <a:pt x="3897" y="1095"/>
                  </a:lnTo>
                  <a:lnTo>
                    <a:pt x="3913" y="1076"/>
                  </a:lnTo>
                  <a:lnTo>
                    <a:pt x="3934" y="1060"/>
                  </a:lnTo>
                  <a:lnTo>
                    <a:pt x="3959" y="1049"/>
                  </a:lnTo>
                  <a:lnTo>
                    <a:pt x="3985" y="1038"/>
                  </a:lnTo>
                  <a:lnTo>
                    <a:pt x="4010" y="1031"/>
                  </a:lnTo>
                  <a:lnTo>
                    <a:pt x="4106" y="1008"/>
                  </a:lnTo>
                  <a:lnTo>
                    <a:pt x="4202" y="991"/>
                  </a:lnTo>
                  <a:lnTo>
                    <a:pt x="4299" y="974"/>
                  </a:lnTo>
                  <a:lnTo>
                    <a:pt x="4397" y="961"/>
                  </a:lnTo>
                  <a:lnTo>
                    <a:pt x="4494" y="948"/>
                  </a:lnTo>
                  <a:lnTo>
                    <a:pt x="4591" y="932"/>
                  </a:lnTo>
                  <a:lnTo>
                    <a:pt x="4678" y="918"/>
                  </a:lnTo>
                  <a:lnTo>
                    <a:pt x="4765" y="903"/>
                  </a:lnTo>
                  <a:lnTo>
                    <a:pt x="4852" y="888"/>
                  </a:lnTo>
                  <a:lnTo>
                    <a:pt x="4937" y="873"/>
                  </a:lnTo>
                  <a:lnTo>
                    <a:pt x="5024" y="859"/>
                  </a:lnTo>
                  <a:lnTo>
                    <a:pt x="5111" y="846"/>
                  </a:lnTo>
                  <a:lnTo>
                    <a:pt x="5190" y="834"/>
                  </a:lnTo>
                  <a:lnTo>
                    <a:pt x="5269" y="825"/>
                  </a:lnTo>
                  <a:lnTo>
                    <a:pt x="5346" y="816"/>
                  </a:lnTo>
                  <a:lnTo>
                    <a:pt x="5425" y="806"/>
                  </a:lnTo>
                  <a:lnTo>
                    <a:pt x="5504" y="796"/>
                  </a:lnTo>
                  <a:lnTo>
                    <a:pt x="5581" y="783"/>
                  </a:lnTo>
                  <a:lnTo>
                    <a:pt x="5603" y="781"/>
                  </a:lnTo>
                  <a:lnTo>
                    <a:pt x="5629" y="780"/>
                  </a:lnTo>
                  <a:lnTo>
                    <a:pt x="5654" y="778"/>
                  </a:lnTo>
                  <a:lnTo>
                    <a:pt x="5675" y="772"/>
                  </a:lnTo>
                  <a:lnTo>
                    <a:pt x="5689" y="762"/>
                  </a:lnTo>
                  <a:lnTo>
                    <a:pt x="5692" y="746"/>
                  </a:lnTo>
                  <a:lnTo>
                    <a:pt x="5683" y="716"/>
                  </a:lnTo>
                  <a:lnTo>
                    <a:pt x="5666" y="689"/>
                  </a:lnTo>
                  <a:lnTo>
                    <a:pt x="5643" y="666"/>
                  </a:lnTo>
                  <a:lnTo>
                    <a:pt x="5615" y="645"/>
                  </a:lnTo>
                  <a:lnTo>
                    <a:pt x="5586" y="627"/>
                  </a:lnTo>
                  <a:lnTo>
                    <a:pt x="5557" y="611"/>
                  </a:lnTo>
                  <a:lnTo>
                    <a:pt x="5539" y="604"/>
                  </a:lnTo>
                  <a:lnTo>
                    <a:pt x="5522" y="603"/>
                  </a:lnTo>
                  <a:lnTo>
                    <a:pt x="5502" y="604"/>
                  </a:lnTo>
                  <a:lnTo>
                    <a:pt x="5484" y="606"/>
                  </a:lnTo>
                  <a:lnTo>
                    <a:pt x="5464" y="610"/>
                  </a:lnTo>
                  <a:lnTo>
                    <a:pt x="5446" y="611"/>
                  </a:lnTo>
                  <a:lnTo>
                    <a:pt x="5424" y="612"/>
                  </a:lnTo>
                  <a:lnTo>
                    <a:pt x="5402" y="615"/>
                  </a:lnTo>
                  <a:lnTo>
                    <a:pt x="5380" y="620"/>
                  </a:lnTo>
                  <a:lnTo>
                    <a:pt x="5359" y="621"/>
                  </a:lnTo>
                  <a:lnTo>
                    <a:pt x="5339" y="619"/>
                  </a:lnTo>
                  <a:lnTo>
                    <a:pt x="5322" y="611"/>
                  </a:lnTo>
                  <a:lnTo>
                    <a:pt x="5301" y="589"/>
                  </a:lnTo>
                  <a:lnTo>
                    <a:pt x="5287" y="562"/>
                  </a:lnTo>
                  <a:lnTo>
                    <a:pt x="5276" y="533"/>
                  </a:lnTo>
                  <a:lnTo>
                    <a:pt x="5265" y="503"/>
                  </a:lnTo>
                  <a:lnTo>
                    <a:pt x="5252" y="474"/>
                  </a:lnTo>
                  <a:lnTo>
                    <a:pt x="5235" y="450"/>
                  </a:lnTo>
                  <a:lnTo>
                    <a:pt x="5216" y="430"/>
                  </a:lnTo>
                  <a:lnTo>
                    <a:pt x="5194" y="414"/>
                  </a:lnTo>
                  <a:lnTo>
                    <a:pt x="5172" y="399"/>
                  </a:lnTo>
                  <a:lnTo>
                    <a:pt x="5148" y="385"/>
                  </a:lnTo>
                  <a:lnTo>
                    <a:pt x="5124" y="373"/>
                  </a:lnTo>
                  <a:lnTo>
                    <a:pt x="5098" y="363"/>
                  </a:lnTo>
                  <a:lnTo>
                    <a:pt x="5062" y="351"/>
                  </a:lnTo>
                  <a:lnTo>
                    <a:pt x="5024" y="343"/>
                  </a:lnTo>
                  <a:lnTo>
                    <a:pt x="4985" y="336"/>
                  </a:lnTo>
                  <a:lnTo>
                    <a:pt x="4947" y="329"/>
                  </a:lnTo>
                  <a:lnTo>
                    <a:pt x="4911" y="318"/>
                  </a:lnTo>
                  <a:lnTo>
                    <a:pt x="4876" y="300"/>
                  </a:lnTo>
                  <a:lnTo>
                    <a:pt x="4858" y="283"/>
                  </a:lnTo>
                  <a:lnTo>
                    <a:pt x="4842" y="261"/>
                  </a:lnTo>
                  <a:lnTo>
                    <a:pt x="4831" y="235"/>
                  </a:lnTo>
                  <a:lnTo>
                    <a:pt x="4820" y="209"/>
                  </a:lnTo>
                  <a:lnTo>
                    <a:pt x="4808" y="184"/>
                  </a:lnTo>
                  <a:lnTo>
                    <a:pt x="4789" y="165"/>
                  </a:lnTo>
                  <a:lnTo>
                    <a:pt x="4754" y="136"/>
                  </a:lnTo>
                  <a:lnTo>
                    <a:pt x="4717" y="109"/>
                  </a:lnTo>
                  <a:lnTo>
                    <a:pt x="4679" y="85"/>
                  </a:lnTo>
                  <a:lnTo>
                    <a:pt x="4639" y="63"/>
                  </a:lnTo>
                  <a:lnTo>
                    <a:pt x="4597" y="44"/>
                  </a:lnTo>
                  <a:lnTo>
                    <a:pt x="4554" y="28"/>
                  </a:lnTo>
                  <a:lnTo>
                    <a:pt x="4515" y="20"/>
                  </a:lnTo>
                  <a:lnTo>
                    <a:pt x="4474" y="15"/>
                  </a:lnTo>
                  <a:lnTo>
                    <a:pt x="4433" y="14"/>
                  </a:lnTo>
                  <a:lnTo>
                    <a:pt x="4391" y="15"/>
                  </a:lnTo>
                  <a:lnTo>
                    <a:pt x="4349" y="16"/>
                  </a:lnTo>
                  <a:lnTo>
                    <a:pt x="4308" y="16"/>
                  </a:lnTo>
                  <a:lnTo>
                    <a:pt x="4250" y="14"/>
                  </a:lnTo>
                  <a:lnTo>
                    <a:pt x="4192" y="11"/>
                  </a:lnTo>
                  <a:lnTo>
                    <a:pt x="4134" y="8"/>
                  </a:lnTo>
                  <a:lnTo>
                    <a:pt x="4076" y="7"/>
                  </a:lnTo>
                  <a:lnTo>
                    <a:pt x="4018" y="5"/>
                  </a:lnTo>
                  <a:lnTo>
                    <a:pt x="3961" y="4"/>
                  </a:lnTo>
                  <a:lnTo>
                    <a:pt x="3878" y="2"/>
                  </a:lnTo>
                  <a:lnTo>
                    <a:pt x="3796" y="1"/>
                  </a:lnTo>
                  <a:lnTo>
                    <a:pt x="3714" y="0"/>
                  </a:lnTo>
                  <a:lnTo>
                    <a:pt x="3631" y="0"/>
                  </a:lnTo>
                  <a:lnTo>
                    <a:pt x="3548" y="1"/>
                  </a:lnTo>
                  <a:lnTo>
                    <a:pt x="3466" y="4"/>
                  </a:lnTo>
                  <a:lnTo>
                    <a:pt x="3424" y="5"/>
                  </a:lnTo>
                  <a:lnTo>
                    <a:pt x="3382" y="7"/>
                  </a:lnTo>
                  <a:lnTo>
                    <a:pt x="3342" y="11"/>
                  </a:lnTo>
                  <a:lnTo>
                    <a:pt x="3300" y="14"/>
                  </a:lnTo>
                  <a:lnTo>
                    <a:pt x="3260" y="20"/>
                  </a:lnTo>
                  <a:lnTo>
                    <a:pt x="3218" y="28"/>
                  </a:lnTo>
                  <a:lnTo>
                    <a:pt x="3179" y="41"/>
                  </a:lnTo>
                  <a:lnTo>
                    <a:pt x="3139" y="56"/>
                  </a:lnTo>
                  <a:lnTo>
                    <a:pt x="3101" y="73"/>
                  </a:lnTo>
                  <a:lnTo>
                    <a:pt x="3063" y="90"/>
                  </a:lnTo>
                  <a:lnTo>
                    <a:pt x="3024" y="104"/>
                  </a:lnTo>
                  <a:lnTo>
                    <a:pt x="2983" y="115"/>
                  </a:lnTo>
                  <a:lnTo>
                    <a:pt x="2940" y="121"/>
                  </a:lnTo>
                  <a:lnTo>
                    <a:pt x="2897" y="123"/>
                  </a:lnTo>
                  <a:lnTo>
                    <a:pt x="2854" y="123"/>
                  </a:lnTo>
                  <a:lnTo>
                    <a:pt x="2810" y="121"/>
                  </a:lnTo>
                  <a:lnTo>
                    <a:pt x="2766" y="118"/>
                  </a:lnTo>
                  <a:lnTo>
                    <a:pt x="2724" y="115"/>
                  </a:lnTo>
                  <a:lnTo>
                    <a:pt x="2655" y="110"/>
                  </a:lnTo>
                  <a:lnTo>
                    <a:pt x="2588" y="102"/>
                  </a:lnTo>
                  <a:lnTo>
                    <a:pt x="2520" y="94"/>
                  </a:lnTo>
                  <a:lnTo>
                    <a:pt x="2452" y="86"/>
                  </a:lnTo>
                  <a:lnTo>
                    <a:pt x="2383" y="80"/>
                  </a:lnTo>
                  <a:lnTo>
                    <a:pt x="2315" y="78"/>
                  </a:lnTo>
                  <a:lnTo>
                    <a:pt x="2302" y="79"/>
                  </a:lnTo>
                  <a:lnTo>
                    <a:pt x="2288" y="84"/>
                  </a:lnTo>
                  <a:lnTo>
                    <a:pt x="2276" y="89"/>
                  </a:lnTo>
                  <a:lnTo>
                    <a:pt x="2264" y="97"/>
                  </a:lnTo>
                  <a:lnTo>
                    <a:pt x="2252" y="106"/>
                  </a:lnTo>
                  <a:lnTo>
                    <a:pt x="2241" y="115"/>
                  </a:lnTo>
                  <a:lnTo>
                    <a:pt x="2196" y="157"/>
                  </a:lnTo>
                  <a:lnTo>
                    <a:pt x="2153" y="199"/>
                  </a:lnTo>
                  <a:lnTo>
                    <a:pt x="2110" y="243"/>
                  </a:lnTo>
                  <a:lnTo>
                    <a:pt x="2067" y="287"/>
                  </a:lnTo>
                  <a:lnTo>
                    <a:pt x="2024" y="331"/>
                  </a:lnTo>
                  <a:lnTo>
                    <a:pt x="1981" y="375"/>
                  </a:lnTo>
                  <a:lnTo>
                    <a:pt x="1895" y="461"/>
                  </a:lnTo>
                  <a:lnTo>
                    <a:pt x="1808" y="548"/>
                  </a:lnTo>
                  <a:lnTo>
                    <a:pt x="1721" y="635"/>
                  </a:lnTo>
                  <a:lnTo>
                    <a:pt x="1634" y="721"/>
                  </a:lnTo>
                  <a:lnTo>
                    <a:pt x="1548" y="808"/>
                  </a:lnTo>
                  <a:lnTo>
                    <a:pt x="1462" y="895"/>
                  </a:lnTo>
                  <a:lnTo>
                    <a:pt x="1340" y="1019"/>
                  </a:lnTo>
                  <a:lnTo>
                    <a:pt x="1218" y="1142"/>
                  </a:lnTo>
                  <a:lnTo>
                    <a:pt x="1097" y="1266"/>
                  </a:lnTo>
                  <a:lnTo>
                    <a:pt x="975" y="1390"/>
                  </a:lnTo>
                  <a:lnTo>
                    <a:pt x="854" y="1514"/>
                  </a:lnTo>
                  <a:lnTo>
                    <a:pt x="732" y="1637"/>
                  </a:lnTo>
                  <a:lnTo>
                    <a:pt x="656" y="1715"/>
                  </a:lnTo>
                  <a:lnTo>
                    <a:pt x="581" y="1791"/>
                  </a:lnTo>
                  <a:lnTo>
                    <a:pt x="504" y="1868"/>
                  </a:lnTo>
                  <a:lnTo>
                    <a:pt x="428" y="1944"/>
                  </a:lnTo>
                  <a:lnTo>
                    <a:pt x="351" y="2021"/>
                  </a:lnTo>
                  <a:lnTo>
                    <a:pt x="275" y="2096"/>
                  </a:lnTo>
                  <a:lnTo>
                    <a:pt x="229" y="2137"/>
                  </a:lnTo>
                  <a:lnTo>
                    <a:pt x="182" y="2177"/>
                  </a:lnTo>
                  <a:lnTo>
                    <a:pt x="134" y="2215"/>
                  </a:lnTo>
                  <a:lnTo>
                    <a:pt x="87" y="2256"/>
                  </a:lnTo>
                  <a:lnTo>
                    <a:pt x="43" y="2298"/>
                  </a:lnTo>
                  <a:lnTo>
                    <a:pt x="2" y="2343"/>
                  </a:lnTo>
                  <a:lnTo>
                    <a:pt x="0" y="2350"/>
                  </a:lnTo>
                  <a:lnTo>
                    <a:pt x="7" y="2353"/>
                  </a:lnTo>
                  <a:lnTo>
                    <a:pt x="20" y="2356"/>
                  </a:lnTo>
                  <a:lnTo>
                    <a:pt x="35" y="2356"/>
                  </a:lnTo>
                  <a:lnTo>
                    <a:pt x="51" y="2356"/>
                  </a:lnTo>
                  <a:lnTo>
                    <a:pt x="64" y="2356"/>
                  </a:lnTo>
                  <a:lnTo>
                    <a:pt x="194" y="2359"/>
                  </a:lnTo>
                  <a:lnTo>
                    <a:pt x="323" y="2361"/>
                  </a:lnTo>
                  <a:lnTo>
                    <a:pt x="453" y="2362"/>
                  </a:lnTo>
                  <a:lnTo>
                    <a:pt x="584" y="2365"/>
                  </a:lnTo>
                  <a:lnTo>
                    <a:pt x="714" y="2366"/>
                  </a:lnTo>
                  <a:lnTo>
                    <a:pt x="843" y="2368"/>
                  </a:lnTo>
                  <a:lnTo>
                    <a:pt x="952" y="2371"/>
                  </a:lnTo>
                  <a:lnTo>
                    <a:pt x="1062" y="2374"/>
                  </a:lnTo>
                  <a:lnTo>
                    <a:pt x="1171" y="2378"/>
                  </a:lnTo>
                  <a:lnTo>
                    <a:pt x="1281" y="2380"/>
                  </a:lnTo>
                  <a:lnTo>
                    <a:pt x="1390" y="2381"/>
                  </a:lnTo>
                  <a:lnTo>
                    <a:pt x="1499" y="2380"/>
                  </a:lnTo>
                  <a:lnTo>
                    <a:pt x="1504" y="2379"/>
                  </a:lnTo>
                  <a:lnTo>
                    <a:pt x="1509" y="2376"/>
                  </a:lnTo>
                  <a:lnTo>
                    <a:pt x="1514" y="2372"/>
                  </a:lnTo>
                  <a:lnTo>
                    <a:pt x="1517" y="2366"/>
                  </a:lnTo>
                  <a:lnTo>
                    <a:pt x="1521" y="2361"/>
                  </a:lnTo>
                  <a:lnTo>
                    <a:pt x="1524" y="235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58"/>
            <p:cNvSpPr>
              <a:spLocks/>
            </p:cNvSpPr>
            <p:nvPr/>
          </p:nvSpPr>
          <p:spPr bwMode="auto">
            <a:xfrm>
              <a:off x="680" y="3466"/>
              <a:ext cx="1648" cy="757"/>
            </a:xfrm>
            <a:custGeom>
              <a:avLst/>
              <a:gdLst>
                <a:gd name="T0" fmla="*/ 1444 w 4944"/>
                <a:gd name="T1" fmla="*/ 2216 h 2269"/>
                <a:gd name="T2" fmla="*/ 1628 w 4944"/>
                <a:gd name="T3" fmla="*/ 2158 h 2269"/>
                <a:gd name="T4" fmla="*/ 1790 w 4944"/>
                <a:gd name="T5" fmla="*/ 2141 h 2269"/>
                <a:gd name="T6" fmla="*/ 2002 w 4944"/>
                <a:gd name="T7" fmla="*/ 2185 h 2269"/>
                <a:gd name="T8" fmla="*/ 2198 w 4944"/>
                <a:gd name="T9" fmla="*/ 2194 h 2269"/>
                <a:gd name="T10" fmla="*/ 2384 w 4944"/>
                <a:gd name="T11" fmla="*/ 2196 h 2269"/>
                <a:gd name="T12" fmla="*/ 2652 w 4944"/>
                <a:gd name="T13" fmla="*/ 2150 h 2269"/>
                <a:gd name="T14" fmla="*/ 2934 w 4944"/>
                <a:gd name="T15" fmla="*/ 2122 h 2269"/>
                <a:gd name="T16" fmla="*/ 3163 w 4944"/>
                <a:gd name="T17" fmla="*/ 2115 h 2269"/>
                <a:gd name="T18" fmla="*/ 3320 w 4944"/>
                <a:gd name="T19" fmla="*/ 2131 h 2269"/>
                <a:gd name="T20" fmla="*/ 3473 w 4944"/>
                <a:gd name="T21" fmla="*/ 2218 h 2269"/>
                <a:gd name="T22" fmla="*/ 3709 w 4944"/>
                <a:gd name="T23" fmla="*/ 2265 h 2269"/>
                <a:gd name="T24" fmla="*/ 3939 w 4944"/>
                <a:gd name="T25" fmla="*/ 2261 h 2269"/>
                <a:gd name="T26" fmla="*/ 4148 w 4944"/>
                <a:gd name="T27" fmla="*/ 2192 h 2269"/>
                <a:gd name="T28" fmla="*/ 4346 w 4944"/>
                <a:gd name="T29" fmla="*/ 2100 h 2269"/>
                <a:gd name="T30" fmla="*/ 4560 w 4944"/>
                <a:gd name="T31" fmla="*/ 2032 h 2269"/>
                <a:gd name="T32" fmla="*/ 4796 w 4944"/>
                <a:gd name="T33" fmla="*/ 1959 h 2269"/>
                <a:gd name="T34" fmla="*/ 4935 w 4944"/>
                <a:gd name="T35" fmla="*/ 1810 h 2269"/>
                <a:gd name="T36" fmla="*/ 4898 w 4944"/>
                <a:gd name="T37" fmla="*/ 1646 h 2269"/>
                <a:gd name="T38" fmla="*/ 4715 w 4944"/>
                <a:gd name="T39" fmla="*/ 1544 h 2269"/>
                <a:gd name="T40" fmla="*/ 4508 w 4944"/>
                <a:gd name="T41" fmla="*/ 1499 h 2269"/>
                <a:gd name="T42" fmla="*/ 4317 w 4944"/>
                <a:gd name="T43" fmla="*/ 1461 h 2269"/>
                <a:gd name="T44" fmla="*/ 4029 w 4944"/>
                <a:gd name="T45" fmla="*/ 1376 h 2269"/>
                <a:gd name="T46" fmla="*/ 3771 w 4944"/>
                <a:gd name="T47" fmla="*/ 1272 h 2269"/>
                <a:gd name="T48" fmla="*/ 3555 w 4944"/>
                <a:gd name="T49" fmla="*/ 1203 h 2269"/>
                <a:gd name="T50" fmla="*/ 3368 w 4944"/>
                <a:gd name="T51" fmla="*/ 1150 h 2269"/>
                <a:gd name="T52" fmla="*/ 3256 w 4944"/>
                <a:gd name="T53" fmla="*/ 1071 h 2269"/>
                <a:gd name="T54" fmla="*/ 3328 w 4944"/>
                <a:gd name="T55" fmla="*/ 991 h 2269"/>
                <a:gd name="T56" fmla="*/ 3608 w 4944"/>
                <a:gd name="T57" fmla="*/ 980 h 2269"/>
                <a:gd name="T58" fmla="*/ 3774 w 4944"/>
                <a:gd name="T59" fmla="*/ 928 h 2269"/>
                <a:gd name="T60" fmla="*/ 3914 w 4944"/>
                <a:gd name="T61" fmla="*/ 901 h 2269"/>
                <a:gd name="T62" fmla="*/ 4085 w 4944"/>
                <a:gd name="T63" fmla="*/ 878 h 2269"/>
                <a:gd name="T64" fmla="*/ 4276 w 4944"/>
                <a:gd name="T65" fmla="*/ 828 h 2269"/>
                <a:gd name="T66" fmla="*/ 4484 w 4944"/>
                <a:gd name="T67" fmla="*/ 763 h 2269"/>
                <a:gd name="T68" fmla="*/ 4783 w 4944"/>
                <a:gd name="T69" fmla="*/ 757 h 2269"/>
                <a:gd name="T70" fmla="*/ 4919 w 4944"/>
                <a:gd name="T71" fmla="*/ 738 h 2269"/>
                <a:gd name="T72" fmla="*/ 4794 w 4944"/>
                <a:gd name="T73" fmla="*/ 597 h 2269"/>
                <a:gd name="T74" fmla="*/ 4502 w 4944"/>
                <a:gd name="T75" fmla="*/ 502 h 2269"/>
                <a:gd name="T76" fmla="*/ 4231 w 4944"/>
                <a:gd name="T77" fmla="*/ 453 h 2269"/>
                <a:gd name="T78" fmla="*/ 4141 w 4944"/>
                <a:gd name="T79" fmla="*/ 380 h 2269"/>
                <a:gd name="T80" fmla="*/ 4215 w 4944"/>
                <a:gd name="T81" fmla="*/ 226 h 2269"/>
                <a:gd name="T82" fmla="*/ 4064 w 4944"/>
                <a:gd name="T83" fmla="*/ 136 h 2269"/>
                <a:gd name="T84" fmla="*/ 3710 w 4944"/>
                <a:gd name="T85" fmla="*/ 31 h 2269"/>
                <a:gd name="T86" fmla="*/ 3367 w 4944"/>
                <a:gd name="T87" fmla="*/ 9 h 2269"/>
                <a:gd name="T88" fmla="*/ 3051 w 4944"/>
                <a:gd name="T89" fmla="*/ 67 h 2269"/>
                <a:gd name="T90" fmla="*/ 2738 w 4944"/>
                <a:gd name="T91" fmla="*/ 132 h 2269"/>
                <a:gd name="T92" fmla="*/ 2532 w 4944"/>
                <a:gd name="T93" fmla="*/ 139 h 2269"/>
                <a:gd name="T94" fmla="*/ 2295 w 4944"/>
                <a:gd name="T95" fmla="*/ 139 h 2269"/>
                <a:gd name="T96" fmla="*/ 2157 w 4944"/>
                <a:gd name="T97" fmla="*/ 139 h 2269"/>
                <a:gd name="T98" fmla="*/ 2054 w 4944"/>
                <a:gd name="T99" fmla="*/ 133 h 2269"/>
                <a:gd name="T100" fmla="*/ 1950 w 4944"/>
                <a:gd name="T101" fmla="*/ 173 h 2269"/>
                <a:gd name="T102" fmla="*/ 1787 w 4944"/>
                <a:gd name="T103" fmla="*/ 340 h 2269"/>
                <a:gd name="T104" fmla="*/ 1406 w 4944"/>
                <a:gd name="T105" fmla="*/ 733 h 2269"/>
                <a:gd name="T106" fmla="*/ 953 w 4944"/>
                <a:gd name="T107" fmla="*/ 1187 h 2269"/>
                <a:gd name="T108" fmla="*/ 548 w 4944"/>
                <a:gd name="T109" fmla="*/ 1582 h 2269"/>
                <a:gd name="T110" fmla="*/ 229 w 4944"/>
                <a:gd name="T111" fmla="*/ 1901 h 2269"/>
                <a:gd name="T112" fmla="*/ 36 w 4944"/>
                <a:gd name="T113" fmla="*/ 2100 h 2269"/>
                <a:gd name="T114" fmla="*/ 73 w 4944"/>
                <a:gd name="T115" fmla="*/ 2179 h 2269"/>
                <a:gd name="T116" fmla="*/ 417 w 4944"/>
                <a:gd name="T117" fmla="*/ 2218 h 2269"/>
                <a:gd name="T118" fmla="*/ 880 w 4944"/>
                <a:gd name="T119" fmla="*/ 2252 h 2269"/>
                <a:gd name="T120" fmla="*/ 1138 w 4944"/>
                <a:gd name="T121" fmla="*/ 2250 h 2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44"/>
                <a:gd name="T184" fmla="*/ 0 h 2269"/>
                <a:gd name="T185" fmla="*/ 4944 w 4944"/>
                <a:gd name="T186" fmla="*/ 2269 h 2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44" h="2269">
                  <a:moveTo>
                    <a:pt x="1221" y="2243"/>
                  </a:moveTo>
                  <a:lnTo>
                    <a:pt x="1277" y="2238"/>
                  </a:lnTo>
                  <a:lnTo>
                    <a:pt x="1333" y="2232"/>
                  </a:lnTo>
                  <a:lnTo>
                    <a:pt x="1388" y="2225"/>
                  </a:lnTo>
                  <a:lnTo>
                    <a:pt x="1444" y="2216"/>
                  </a:lnTo>
                  <a:lnTo>
                    <a:pt x="1500" y="2206"/>
                  </a:lnTo>
                  <a:lnTo>
                    <a:pt x="1555" y="2194"/>
                  </a:lnTo>
                  <a:lnTo>
                    <a:pt x="1581" y="2185"/>
                  </a:lnTo>
                  <a:lnTo>
                    <a:pt x="1605" y="2172"/>
                  </a:lnTo>
                  <a:lnTo>
                    <a:pt x="1628" y="2158"/>
                  </a:lnTo>
                  <a:lnTo>
                    <a:pt x="1652" y="2145"/>
                  </a:lnTo>
                  <a:lnTo>
                    <a:pt x="1677" y="2136"/>
                  </a:lnTo>
                  <a:lnTo>
                    <a:pt x="1703" y="2131"/>
                  </a:lnTo>
                  <a:lnTo>
                    <a:pt x="1747" y="2134"/>
                  </a:lnTo>
                  <a:lnTo>
                    <a:pt x="1790" y="2141"/>
                  </a:lnTo>
                  <a:lnTo>
                    <a:pt x="1833" y="2151"/>
                  </a:lnTo>
                  <a:lnTo>
                    <a:pt x="1876" y="2163"/>
                  </a:lnTo>
                  <a:lnTo>
                    <a:pt x="1920" y="2173"/>
                  </a:lnTo>
                  <a:lnTo>
                    <a:pt x="1963" y="2181"/>
                  </a:lnTo>
                  <a:lnTo>
                    <a:pt x="2002" y="2185"/>
                  </a:lnTo>
                  <a:lnTo>
                    <a:pt x="2041" y="2188"/>
                  </a:lnTo>
                  <a:lnTo>
                    <a:pt x="2081" y="2190"/>
                  </a:lnTo>
                  <a:lnTo>
                    <a:pt x="2119" y="2192"/>
                  </a:lnTo>
                  <a:lnTo>
                    <a:pt x="2158" y="2193"/>
                  </a:lnTo>
                  <a:lnTo>
                    <a:pt x="2198" y="2194"/>
                  </a:lnTo>
                  <a:lnTo>
                    <a:pt x="2235" y="2195"/>
                  </a:lnTo>
                  <a:lnTo>
                    <a:pt x="2272" y="2196"/>
                  </a:lnTo>
                  <a:lnTo>
                    <a:pt x="2310" y="2197"/>
                  </a:lnTo>
                  <a:lnTo>
                    <a:pt x="2347" y="2197"/>
                  </a:lnTo>
                  <a:lnTo>
                    <a:pt x="2384" y="2196"/>
                  </a:lnTo>
                  <a:lnTo>
                    <a:pt x="2421" y="2194"/>
                  </a:lnTo>
                  <a:lnTo>
                    <a:pt x="2479" y="2186"/>
                  </a:lnTo>
                  <a:lnTo>
                    <a:pt x="2537" y="2174"/>
                  </a:lnTo>
                  <a:lnTo>
                    <a:pt x="2594" y="2163"/>
                  </a:lnTo>
                  <a:lnTo>
                    <a:pt x="2652" y="2150"/>
                  </a:lnTo>
                  <a:lnTo>
                    <a:pt x="2710" y="2140"/>
                  </a:lnTo>
                  <a:lnTo>
                    <a:pt x="2767" y="2131"/>
                  </a:lnTo>
                  <a:lnTo>
                    <a:pt x="2823" y="2127"/>
                  </a:lnTo>
                  <a:lnTo>
                    <a:pt x="2879" y="2123"/>
                  </a:lnTo>
                  <a:lnTo>
                    <a:pt x="2934" y="2122"/>
                  </a:lnTo>
                  <a:lnTo>
                    <a:pt x="2990" y="2121"/>
                  </a:lnTo>
                  <a:lnTo>
                    <a:pt x="3045" y="2120"/>
                  </a:lnTo>
                  <a:lnTo>
                    <a:pt x="3101" y="2119"/>
                  </a:lnTo>
                  <a:lnTo>
                    <a:pt x="3132" y="2117"/>
                  </a:lnTo>
                  <a:lnTo>
                    <a:pt x="3163" y="2115"/>
                  </a:lnTo>
                  <a:lnTo>
                    <a:pt x="3195" y="2113"/>
                  </a:lnTo>
                  <a:lnTo>
                    <a:pt x="3226" y="2112"/>
                  </a:lnTo>
                  <a:lnTo>
                    <a:pt x="3256" y="2114"/>
                  </a:lnTo>
                  <a:lnTo>
                    <a:pt x="3287" y="2119"/>
                  </a:lnTo>
                  <a:lnTo>
                    <a:pt x="3320" y="2131"/>
                  </a:lnTo>
                  <a:lnTo>
                    <a:pt x="3350" y="2149"/>
                  </a:lnTo>
                  <a:lnTo>
                    <a:pt x="3380" y="2167"/>
                  </a:lnTo>
                  <a:lnTo>
                    <a:pt x="3410" y="2187"/>
                  </a:lnTo>
                  <a:lnTo>
                    <a:pt x="3440" y="2204"/>
                  </a:lnTo>
                  <a:lnTo>
                    <a:pt x="3473" y="2218"/>
                  </a:lnTo>
                  <a:lnTo>
                    <a:pt x="3519" y="2232"/>
                  </a:lnTo>
                  <a:lnTo>
                    <a:pt x="3565" y="2243"/>
                  </a:lnTo>
                  <a:lnTo>
                    <a:pt x="3613" y="2252"/>
                  </a:lnTo>
                  <a:lnTo>
                    <a:pt x="3661" y="2260"/>
                  </a:lnTo>
                  <a:lnTo>
                    <a:pt x="3709" y="2265"/>
                  </a:lnTo>
                  <a:lnTo>
                    <a:pt x="3757" y="2268"/>
                  </a:lnTo>
                  <a:lnTo>
                    <a:pt x="3803" y="2269"/>
                  </a:lnTo>
                  <a:lnTo>
                    <a:pt x="3849" y="2268"/>
                  </a:lnTo>
                  <a:lnTo>
                    <a:pt x="3894" y="2266"/>
                  </a:lnTo>
                  <a:lnTo>
                    <a:pt x="3939" y="2261"/>
                  </a:lnTo>
                  <a:lnTo>
                    <a:pt x="3984" y="2253"/>
                  </a:lnTo>
                  <a:lnTo>
                    <a:pt x="4029" y="2243"/>
                  </a:lnTo>
                  <a:lnTo>
                    <a:pt x="4070" y="2229"/>
                  </a:lnTo>
                  <a:lnTo>
                    <a:pt x="4109" y="2211"/>
                  </a:lnTo>
                  <a:lnTo>
                    <a:pt x="4148" y="2192"/>
                  </a:lnTo>
                  <a:lnTo>
                    <a:pt x="4186" y="2170"/>
                  </a:lnTo>
                  <a:lnTo>
                    <a:pt x="4225" y="2150"/>
                  </a:lnTo>
                  <a:lnTo>
                    <a:pt x="4264" y="2131"/>
                  </a:lnTo>
                  <a:lnTo>
                    <a:pt x="4305" y="2115"/>
                  </a:lnTo>
                  <a:lnTo>
                    <a:pt x="4346" y="2100"/>
                  </a:lnTo>
                  <a:lnTo>
                    <a:pt x="4387" y="2086"/>
                  </a:lnTo>
                  <a:lnTo>
                    <a:pt x="4428" y="2072"/>
                  </a:lnTo>
                  <a:lnTo>
                    <a:pt x="4469" y="2058"/>
                  </a:lnTo>
                  <a:lnTo>
                    <a:pt x="4511" y="2045"/>
                  </a:lnTo>
                  <a:lnTo>
                    <a:pt x="4560" y="2032"/>
                  </a:lnTo>
                  <a:lnTo>
                    <a:pt x="4608" y="2020"/>
                  </a:lnTo>
                  <a:lnTo>
                    <a:pt x="4657" y="2010"/>
                  </a:lnTo>
                  <a:lnTo>
                    <a:pt x="4706" y="1997"/>
                  </a:lnTo>
                  <a:lnTo>
                    <a:pt x="4752" y="1981"/>
                  </a:lnTo>
                  <a:lnTo>
                    <a:pt x="4796" y="1959"/>
                  </a:lnTo>
                  <a:lnTo>
                    <a:pt x="4830" y="1936"/>
                  </a:lnTo>
                  <a:lnTo>
                    <a:pt x="4862" y="1909"/>
                  </a:lnTo>
                  <a:lnTo>
                    <a:pt x="4891" y="1879"/>
                  </a:lnTo>
                  <a:lnTo>
                    <a:pt x="4916" y="1846"/>
                  </a:lnTo>
                  <a:lnTo>
                    <a:pt x="4935" y="1810"/>
                  </a:lnTo>
                  <a:lnTo>
                    <a:pt x="4944" y="1772"/>
                  </a:lnTo>
                  <a:lnTo>
                    <a:pt x="4944" y="1740"/>
                  </a:lnTo>
                  <a:lnTo>
                    <a:pt x="4935" y="1707"/>
                  </a:lnTo>
                  <a:lnTo>
                    <a:pt x="4919" y="1676"/>
                  </a:lnTo>
                  <a:lnTo>
                    <a:pt x="4898" y="1646"/>
                  </a:lnTo>
                  <a:lnTo>
                    <a:pt x="4872" y="1620"/>
                  </a:lnTo>
                  <a:lnTo>
                    <a:pt x="4846" y="1600"/>
                  </a:lnTo>
                  <a:lnTo>
                    <a:pt x="4804" y="1575"/>
                  </a:lnTo>
                  <a:lnTo>
                    <a:pt x="4761" y="1558"/>
                  </a:lnTo>
                  <a:lnTo>
                    <a:pt x="4715" y="1544"/>
                  </a:lnTo>
                  <a:lnTo>
                    <a:pt x="4667" y="1534"/>
                  </a:lnTo>
                  <a:lnTo>
                    <a:pt x="4620" y="1523"/>
                  </a:lnTo>
                  <a:lnTo>
                    <a:pt x="4574" y="1513"/>
                  </a:lnTo>
                  <a:lnTo>
                    <a:pt x="4540" y="1505"/>
                  </a:lnTo>
                  <a:lnTo>
                    <a:pt x="4508" y="1499"/>
                  </a:lnTo>
                  <a:lnTo>
                    <a:pt x="4474" y="1494"/>
                  </a:lnTo>
                  <a:lnTo>
                    <a:pt x="4442" y="1488"/>
                  </a:lnTo>
                  <a:lnTo>
                    <a:pt x="4408" y="1483"/>
                  </a:lnTo>
                  <a:lnTo>
                    <a:pt x="4376" y="1476"/>
                  </a:lnTo>
                  <a:lnTo>
                    <a:pt x="4317" y="1461"/>
                  </a:lnTo>
                  <a:lnTo>
                    <a:pt x="4259" y="1446"/>
                  </a:lnTo>
                  <a:lnTo>
                    <a:pt x="4201" y="1429"/>
                  </a:lnTo>
                  <a:lnTo>
                    <a:pt x="4143" y="1413"/>
                  </a:lnTo>
                  <a:lnTo>
                    <a:pt x="4086" y="1396"/>
                  </a:lnTo>
                  <a:lnTo>
                    <a:pt x="4029" y="1376"/>
                  </a:lnTo>
                  <a:lnTo>
                    <a:pt x="3977" y="1357"/>
                  </a:lnTo>
                  <a:lnTo>
                    <a:pt x="3925" y="1337"/>
                  </a:lnTo>
                  <a:lnTo>
                    <a:pt x="3874" y="1315"/>
                  </a:lnTo>
                  <a:lnTo>
                    <a:pt x="3823" y="1294"/>
                  </a:lnTo>
                  <a:lnTo>
                    <a:pt x="3771" y="1272"/>
                  </a:lnTo>
                  <a:lnTo>
                    <a:pt x="3719" y="1253"/>
                  </a:lnTo>
                  <a:lnTo>
                    <a:pt x="3679" y="1239"/>
                  </a:lnTo>
                  <a:lnTo>
                    <a:pt x="3638" y="1227"/>
                  </a:lnTo>
                  <a:lnTo>
                    <a:pt x="3596" y="1215"/>
                  </a:lnTo>
                  <a:lnTo>
                    <a:pt x="3555" y="1203"/>
                  </a:lnTo>
                  <a:lnTo>
                    <a:pt x="3513" y="1192"/>
                  </a:lnTo>
                  <a:lnTo>
                    <a:pt x="3473" y="1178"/>
                  </a:lnTo>
                  <a:lnTo>
                    <a:pt x="3438" y="1169"/>
                  </a:lnTo>
                  <a:lnTo>
                    <a:pt x="3403" y="1159"/>
                  </a:lnTo>
                  <a:lnTo>
                    <a:pt x="3368" y="1150"/>
                  </a:lnTo>
                  <a:lnTo>
                    <a:pt x="3335" y="1138"/>
                  </a:lnTo>
                  <a:lnTo>
                    <a:pt x="3302" y="1125"/>
                  </a:lnTo>
                  <a:lnTo>
                    <a:pt x="3275" y="1104"/>
                  </a:lnTo>
                  <a:lnTo>
                    <a:pt x="3264" y="1090"/>
                  </a:lnTo>
                  <a:lnTo>
                    <a:pt x="3256" y="1071"/>
                  </a:lnTo>
                  <a:lnTo>
                    <a:pt x="3254" y="1050"/>
                  </a:lnTo>
                  <a:lnTo>
                    <a:pt x="3255" y="1031"/>
                  </a:lnTo>
                  <a:lnTo>
                    <a:pt x="3262" y="1015"/>
                  </a:lnTo>
                  <a:lnTo>
                    <a:pt x="3275" y="1005"/>
                  </a:lnTo>
                  <a:lnTo>
                    <a:pt x="3328" y="991"/>
                  </a:lnTo>
                  <a:lnTo>
                    <a:pt x="3383" y="986"/>
                  </a:lnTo>
                  <a:lnTo>
                    <a:pt x="3439" y="984"/>
                  </a:lnTo>
                  <a:lnTo>
                    <a:pt x="3496" y="986"/>
                  </a:lnTo>
                  <a:lnTo>
                    <a:pt x="3552" y="986"/>
                  </a:lnTo>
                  <a:lnTo>
                    <a:pt x="3608" y="980"/>
                  </a:lnTo>
                  <a:lnTo>
                    <a:pt x="3642" y="973"/>
                  </a:lnTo>
                  <a:lnTo>
                    <a:pt x="3675" y="962"/>
                  </a:lnTo>
                  <a:lnTo>
                    <a:pt x="3708" y="951"/>
                  </a:lnTo>
                  <a:lnTo>
                    <a:pt x="3740" y="939"/>
                  </a:lnTo>
                  <a:lnTo>
                    <a:pt x="3774" y="928"/>
                  </a:lnTo>
                  <a:lnTo>
                    <a:pt x="3806" y="918"/>
                  </a:lnTo>
                  <a:lnTo>
                    <a:pt x="3833" y="913"/>
                  </a:lnTo>
                  <a:lnTo>
                    <a:pt x="3859" y="908"/>
                  </a:lnTo>
                  <a:lnTo>
                    <a:pt x="3886" y="904"/>
                  </a:lnTo>
                  <a:lnTo>
                    <a:pt x="3914" y="901"/>
                  </a:lnTo>
                  <a:lnTo>
                    <a:pt x="3940" y="898"/>
                  </a:lnTo>
                  <a:lnTo>
                    <a:pt x="3967" y="894"/>
                  </a:lnTo>
                  <a:lnTo>
                    <a:pt x="4006" y="888"/>
                  </a:lnTo>
                  <a:lnTo>
                    <a:pt x="4046" y="884"/>
                  </a:lnTo>
                  <a:lnTo>
                    <a:pt x="4085" y="878"/>
                  </a:lnTo>
                  <a:lnTo>
                    <a:pt x="4124" y="873"/>
                  </a:lnTo>
                  <a:lnTo>
                    <a:pt x="4164" y="865"/>
                  </a:lnTo>
                  <a:lnTo>
                    <a:pt x="4202" y="857"/>
                  </a:lnTo>
                  <a:lnTo>
                    <a:pt x="4240" y="844"/>
                  </a:lnTo>
                  <a:lnTo>
                    <a:pt x="4276" y="828"/>
                  </a:lnTo>
                  <a:lnTo>
                    <a:pt x="4313" y="811"/>
                  </a:lnTo>
                  <a:lnTo>
                    <a:pt x="4349" y="793"/>
                  </a:lnTo>
                  <a:lnTo>
                    <a:pt x="4386" y="779"/>
                  </a:lnTo>
                  <a:lnTo>
                    <a:pt x="4424" y="770"/>
                  </a:lnTo>
                  <a:lnTo>
                    <a:pt x="4484" y="763"/>
                  </a:lnTo>
                  <a:lnTo>
                    <a:pt x="4544" y="761"/>
                  </a:lnTo>
                  <a:lnTo>
                    <a:pt x="4604" y="761"/>
                  </a:lnTo>
                  <a:lnTo>
                    <a:pt x="4664" y="762"/>
                  </a:lnTo>
                  <a:lnTo>
                    <a:pt x="4724" y="761"/>
                  </a:lnTo>
                  <a:lnTo>
                    <a:pt x="4783" y="757"/>
                  </a:lnTo>
                  <a:lnTo>
                    <a:pt x="4811" y="756"/>
                  </a:lnTo>
                  <a:lnTo>
                    <a:pt x="4843" y="756"/>
                  </a:lnTo>
                  <a:lnTo>
                    <a:pt x="4876" y="754"/>
                  </a:lnTo>
                  <a:lnTo>
                    <a:pt x="4902" y="748"/>
                  </a:lnTo>
                  <a:lnTo>
                    <a:pt x="4919" y="738"/>
                  </a:lnTo>
                  <a:lnTo>
                    <a:pt x="4920" y="720"/>
                  </a:lnTo>
                  <a:lnTo>
                    <a:pt x="4899" y="682"/>
                  </a:lnTo>
                  <a:lnTo>
                    <a:pt x="4870" y="650"/>
                  </a:lnTo>
                  <a:lnTo>
                    <a:pt x="4833" y="622"/>
                  </a:lnTo>
                  <a:lnTo>
                    <a:pt x="4794" y="597"/>
                  </a:lnTo>
                  <a:lnTo>
                    <a:pt x="4751" y="578"/>
                  </a:lnTo>
                  <a:lnTo>
                    <a:pt x="4709" y="559"/>
                  </a:lnTo>
                  <a:lnTo>
                    <a:pt x="4642" y="536"/>
                  </a:lnTo>
                  <a:lnTo>
                    <a:pt x="4572" y="517"/>
                  </a:lnTo>
                  <a:lnTo>
                    <a:pt x="4502" y="502"/>
                  </a:lnTo>
                  <a:lnTo>
                    <a:pt x="4430" y="490"/>
                  </a:lnTo>
                  <a:lnTo>
                    <a:pt x="4359" y="477"/>
                  </a:lnTo>
                  <a:lnTo>
                    <a:pt x="4289" y="461"/>
                  </a:lnTo>
                  <a:lnTo>
                    <a:pt x="4261" y="456"/>
                  </a:lnTo>
                  <a:lnTo>
                    <a:pt x="4231" y="453"/>
                  </a:lnTo>
                  <a:lnTo>
                    <a:pt x="4202" y="449"/>
                  </a:lnTo>
                  <a:lnTo>
                    <a:pt x="4174" y="443"/>
                  </a:lnTo>
                  <a:lnTo>
                    <a:pt x="4153" y="431"/>
                  </a:lnTo>
                  <a:lnTo>
                    <a:pt x="4141" y="411"/>
                  </a:lnTo>
                  <a:lnTo>
                    <a:pt x="4141" y="380"/>
                  </a:lnTo>
                  <a:lnTo>
                    <a:pt x="4156" y="348"/>
                  </a:lnTo>
                  <a:lnTo>
                    <a:pt x="4179" y="317"/>
                  </a:lnTo>
                  <a:lnTo>
                    <a:pt x="4202" y="287"/>
                  </a:lnTo>
                  <a:lnTo>
                    <a:pt x="4216" y="256"/>
                  </a:lnTo>
                  <a:lnTo>
                    <a:pt x="4215" y="226"/>
                  </a:lnTo>
                  <a:lnTo>
                    <a:pt x="4196" y="197"/>
                  </a:lnTo>
                  <a:lnTo>
                    <a:pt x="4170" y="176"/>
                  </a:lnTo>
                  <a:lnTo>
                    <a:pt x="4137" y="159"/>
                  </a:lnTo>
                  <a:lnTo>
                    <a:pt x="4101" y="147"/>
                  </a:lnTo>
                  <a:lnTo>
                    <a:pt x="4064" y="136"/>
                  </a:lnTo>
                  <a:lnTo>
                    <a:pt x="4029" y="126"/>
                  </a:lnTo>
                  <a:lnTo>
                    <a:pt x="3950" y="100"/>
                  </a:lnTo>
                  <a:lnTo>
                    <a:pt x="3871" y="75"/>
                  </a:lnTo>
                  <a:lnTo>
                    <a:pt x="3791" y="51"/>
                  </a:lnTo>
                  <a:lnTo>
                    <a:pt x="3710" y="31"/>
                  </a:lnTo>
                  <a:lnTo>
                    <a:pt x="3629" y="14"/>
                  </a:lnTo>
                  <a:lnTo>
                    <a:pt x="3547" y="2"/>
                  </a:lnTo>
                  <a:lnTo>
                    <a:pt x="3486" y="0"/>
                  </a:lnTo>
                  <a:lnTo>
                    <a:pt x="3426" y="2"/>
                  </a:lnTo>
                  <a:lnTo>
                    <a:pt x="3367" y="9"/>
                  </a:lnTo>
                  <a:lnTo>
                    <a:pt x="3307" y="18"/>
                  </a:lnTo>
                  <a:lnTo>
                    <a:pt x="3247" y="30"/>
                  </a:lnTo>
                  <a:lnTo>
                    <a:pt x="3188" y="39"/>
                  </a:lnTo>
                  <a:lnTo>
                    <a:pt x="3119" y="52"/>
                  </a:lnTo>
                  <a:lnTo>
                    <a:pt x="3051" y="67"/>
                  </a:lnTo>
                  <a:lnTo>
                    <a:pt x="2984" y="83"/>
                  </a:lnTo>
                  <a:lnTo>
                    <a:pt x="2916" y="99"/>
                  </a:lnTo>
                  <a:lnTo>
                    <a:pt x="2848" y="114"/>
                  </a:lnTo>
                  <a:lnTo>
                    <a:pt x="2779" y="126"/>
                  </a:lnTo>
                  <a:lnTo>
                    <a:pt x="2738" y="132"/>
                  </a:lnTo>
                  <a:lnTo>
                    <a:pt x="2698" y="134"/>
                  </a:lnTo>
                  <a:lnTo>
                    <a:pt x="2656" y="136"/>
                  </a:lnTo>
                  <a:lnTo>
                    <a:pt x="2615" y="137"/>
                  </a:lnTo>
                  <a:lnTo>
                    <a:pt x="2573" y="137"/>
                  </a:lnTo>
                  <a:lnTo>
                    <a:pt x="2532" y="139"/>
                  </a:lnTo>
                  <a:lnTo>
                    <a:pt x="2485" y="140"/>
                  </a:lnTo>
                  <a:lnTo>
                    <a:pt x="2437" y="140"/>
                  </a:lnTo>
                  <a:lnTo>
                    <a:pt x="2390" y="140"/>
                  </a:lnTo>
                  <a:lnTo>
                    <a:pt x="2342" y="139"/>
                  </a:lnTo>
                  <a:lnTo>
                    <a:pt x="2295" y="139"/>
                  </a:lnTo>
                  <a:lnTo>
                    <a:pt x="2248" y="139"/>
                  </a:lnTo>
                  <a:lnTo>
                    <a:pt x="2224" y="139"/>
                  </a:lnTo>
                  <a:lnTo>
                    <a:pt x="2202" y="139"/>
                  </a:lnTo>
                  <a:lnTo>
                    <a:pt x="2179" y="139"/>
                  </a:lnTo>
                  <a:lnTo>
                    <a:pt x="2157" y="139"/>
                  </a:lnTo>
                  <a:lnTo>
                    <a:pt x="2134" y="139"/>
                  </a:lnTo>
                  <a:lnTo>
                    <a:pt x="2111" y="139"/>
                  </a:lnTo>
                  <a:lnTo>
                    <a:pt x="2092" y="137"/>
                  </a:lnTo>
                  <a:lnTo>
                    <a:pt x="2074" y="135"/>
                  </a:lnTo>
                  <a:lnTo>
                    <a:pt x="2054" y="133"/>
                  </a:lnTo>
                  <a:lnTo>
                    <a:pt x="2036" y="132"/>
                  </a:lnTo>
                  <a:lnTo>
                    <a:pt x="2017" y="133"/>
                  </a:lnTo>
                  <a:lnTo>
                    <a:pt x="2000" y="139"/>
                  </a:lnTo>
                  <a:lnTo>
                    <a:pt x="1974" y="154"/>
                  </a:lnTo>
                  <a:lnTo>
                    <a:pt x="1950" y="173"/>
                  </a:lnTo>
                  <a:lnTo>
                    <a:pt x="1928" y="194"/>
                  </a:lnTo>
                  <a:lnTo>
                    <a:pt x="1906" y="217"/>
                  </a:lnTo>
                  <a:lnTo>
                    <a:pt x="1885" y="241"/>
                  </a:lnTo>
                  <a:lnTo>
                    <a:pt x="1864" y="263"/>
                  </a:lnTo>
                  <a:lnTo>
                    <a:pt x="1787" y="340"/>
                  </a:lnTo>
                  <a:lnTo>
                    <a:pt x="1710" y="419"/>
                  </a:lnTo>
                  <a:lnTo>
                    <a:pt x="1635" y="497"/>
                  </a:lnTo>
                  <a:lnTo>
                    <a:pt x="1559" y="575"/>
                  </a:lnTo>
                  <a:lnTo>
                    <a:pt x="1483" y="654"/>
                  </a:lnTo>
                  <a:lnTo>
                    <a:pt x="1406" y="733"/>
                  </a:lnTo>
                  <a:lnTo>
                    <a:pt x="1316" y="825"/>
                  </a:lnTo>
                  <a:lnTo>
                    <a:pt x="1225" y="915"/>
                  </a:lnTo>
                  <a:lnTo>
                    <a:pt x="1135" y="1006"/>
                  </a:lnTo>
                  <a:lnTo>
                    <a:pt x="1045" y="1097"/>
                  </a:lnTo>
                  <a:lnTo>
                    <a:pt x="953" y="1187"/>
                  </a:lnTo>
                  <a:lnTo>
                    <a:pt x="862" y="1278"/>
                  </a:lnTo>
                  <a:lnTo>
                    <a:pt x="784" y="1354"/>
                  </a:lnTo>
                  <a:lnTo>
                    <a:pt x="705" y="1430"/>
                  </a:lnTo>
                  <a:lnTo>
                    <a:pt x="627" y="1506"/>
                  </a:lnTo>
                  <a:lnTo>
                    <a:pt x="548" y="1582"/>
                  </a:lnTo>
                  <a:lnTo>
                    <a:pt x="469" y="1659"/>
                  </a:lnTo>
                  <a:lnTo>
                    <a:pt x="392" y="1735"/>
                  </a:lnTo>
                  <a:lnTo>
                    <a:pt x="337" y="1791"/>
                  </a:lnTo>
                  <a:lnTo>
                    <a:pt x="283" y="1845"/>
                  </a:lnTo>
                  <a:lnTo>
                    <a:pt x="229" y="1901"/>
                  </a:lnTo>
                  <a:lnTo>
                    <a:pt x="176" y="1956"/>
                  </a:lnTo>
                  <a:lnTo>
                    <a:pt x="123" y="2013"/>
                  </a:lnTo>
                  <a:lnTo>
                    <a:pt x="71" y="2070"/>
                  </a:lnTo>
                  <a:lnTo>
                    <a:pt x="55" y="2084"/>
                  </a:lnTo>
                  <a:lnTo>
                    <a:pt x="36" y="2100"/>
                  </a:lnTo>
                  <a:lnTo>
                    <a:pt x="19" y="2117"/>
                  </a:lnTo>
                  <a:lnTo>
                    <a:pt x="5" y="2134"/>
                  </a:lnTo>
                  <a:lnTo>
                    <a:pt x="0" y="2146"/>
                  </a:lnTo>
                  <a:lnTo>
                    <a:pt x="8" y="2157"/>
                  </a:lnTo>
                  <a:lnTo>
                    <a:pt x="73" y="2179"/>
                  </a:lnTo>
                  <a:lnTo>
                    <a:pt x="140" y="2193"/>
                  </a:lnTo>
                  <a:lnTo>
                    <a:pt x="209" y="2202"/>
                  </a:lnTo>
                  <a:lnTo>
                    <a:pt x="278" y="2208"/>
                  </a:lnTo>
                  <a:lnTo>
                    <a:pt x="348" y="2212"/>
                  </a:lnTo>
                  <a:lnTo>
                    <a:pt x="417" y="2218"/>
                  </a:lnTo>
                  <a:lnTo>
                    <a:pt x="510" y="2228"/>
                  </a:lnTo>
                  <a:lnTo>
                    <a:pt x="602" y="2235"/>
                  </a:lnTo>
                  <a:lnTo>
                    <a:pt x="695" y="2241"/>
                  </a:lnTo>
                  <a:lnTo>
                    <a:pt x="788" y="2247"/>
                  </a:lnTo>
                  <a:lnTo>
                    <a:pt x="880" y="2252"/>
                  </a:lnTo>
                  <a:lnTo>
                    <a:pt x="973" y="2255"/>
                  </a:lnTo>
                  <a:lnTo>
                    <a:pt x="1014" y="2255"/>
                  </a:lnTo>
                  <a:lnTo>
                    <a:pt x="1056" y="2254"/>
                  </a:lnTo>
                  <a:lnTo>
                    <a:pt x="1097" y="2252"/>
                  </a:lnTo>
                  <a:lnTo>
                    <a:pt x="1138" y="2250"/>
                  </a:lnTo>
                  <a:lnTo>
                    <a:pt x="1180" y="2246"/>
                  </a:lnTo>
                  <a:lnTo>
                    <a:pt x="1221" y="2243"/>
                  </a:lnTo>
                </a:path>
              </a:pathLst>
            </a:custGeom>
            <a:solidFill>
              <a:srgbClr val="96969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59"/>
            <p:cNvSpPr>
              <a:spLocks/>
            </p:cNvSpPr>
            <p:nvPr/>
          </p:nvSpPr>
          <p:spPr bwMode="auto">
            <a:xfrm>
              <a:off x="698" y="3503"/>
              <a:ext cx="1448" cy="686"/>
            </a:xfrm>
            <a:custGeom>
              <a:avLst/>
              <a:gdLst>
                <a:gd name="T0" fmla="*/ 1316 w 4345"/>
                <a:gd name="T1" fmla="*/ 1927 h 2057"/>
                <a:gd name="T2" fmla="*/ 1516 w 4345"/>
                <a:gd name="T3" fmla="*/ 1896 h 2057"/>
                <a:gd name="T4" fmla="*/ 1735 w 4345"/>
                <a:gd name="T5" fmla="*/ 1894 h 2057"/>
                <a:gd name="T6" fmla="*/ 1923 w 4345"/>
                <a:gd name="T7" fmla="*/ 1901 h 2057"/>
                <a:gd name="T8" fmla="*/ 2042 w 4345"/>
                <a:gd name="T9" fmla="*/ 1929 h 2057"/>
                <a:gd name="T10" fmla="*/ 2180 w 4345"/>
                <a:gd name="T11" fmla="*/ 1971 h 2057"/>
                <a:gd name="T12" fmla="*/ 2435 w 4345"/>
                <a:gd name="T13" fmla="*/ 1962 h 2057"/>
                <a:gd name="T14" fmla="*/ 2708 w 4345"/>
                <a:gd name="T15" fmla="*/ 1930 h 2057"/>
                <a:gd name="T16" fmla="*/ 2964 w 4345"/>
                <a:gd name="T17" fmla="*/ 1844 h 2057"/>
                <a:gd name="T18" fmla="*/ 3114 w 4345"/>
                <a:gd name="T19" fmla="*/ 1761 h 2057"/>
                <a:gd name="T20" fmla="*/ 3198 w 4345"/>
                <a:gd name="T21" fmla="*/ 1742 h 2057"/>
                <a:gd name="T22" fmla="*/ 3320 w 4345"/>
                <a:gd name="T23" fmla="*/ 1794 h 2057"/>
                <a:gd name="T24" fmla="*/ 3479 w 4345"/>
                <a:gd name="T25" fmla="*/ 1848 h 2057"/>
                <a:gd name="T26" fmla="*/ 3625 w 4345"/>
                <a:gd name="T27" fmla="*/ 1949 h 2057"/>
                <a:gd name="T28" fmla="*/ 3856 w 4345"/>
                <a:gd name="T29" fmla="*/ 1986 h 2057"/>
                <a:gd name="T30" fmla="*/ 4078 w 4345"/>
                <a:gd name="T31" fmla="*/ 1884 h 2057"/>
                <a:gd name="T32" fmla="*/ 4262 w 4345"/>
                <a:gd name="T33" fmla="*/ 1727 h 2057"/>
                <a:gd name="T34" fmla="*/ 4332 w 4345"/>
                <a:gd name="T35" fmla="*/ 1580 h 2057"/>
                <a:gd name="T36" fmla="*/ 4190 w 4345"/>
                <a:gd name="T37" fmla="*/ 1521 h 2057"/>
                <a:gd name="T38" fmla="*/ 3999 w 4345"/>
                <a:gd name="T39" fmla="*/ 1426 h 2057"/>
                <a:gd name="T40" fmla="*/ 3744 w 4345"/>
                <a:gd name="T41" fmla="*/ 1375 h 2057"/>
                <a:gd name="T42" fmla="*/ 3471 w 4345"/>
                <a:gd name="T43" fmla="*/ 1279 h 2057"/>
                <a:gd name="T44" fmla="*/ 3189 w 4345"/>
                <a:gd name="T45" fmla="*/ 1154 h 2057"/>
                <a:gd name="T46" fmla="*/ 2947 w 4345"/>
                <a:gd name="T47" fmla="*/ 1076 h 2057"/>
                <a:gd name="T48" fmla="*/ 2825 w 4345"/>
                <a:gd name="T49" fmla="*/ 979 h 2057"/>
                <a:gd name="T50" fmla="*/ 2946 w 4345"/>
                <a:gd name="T51" fmla="*/ 832 h 2057"/>
                <a:gd name="T52" fmla="*/ 3269 w 4345"/>
                <a:gd name="T53" fmla="*/ 758 h 2057"/>
                <a:gd name="T54" fmla="*/ 3566 w 4345"/>
                <a:gd name="T55" fmla="*/ 693 h 2057"/>
                <a:gd name="T56" fmla="*/ 3778 w 4345"/>
                <a:gd name="T57" fmla="*/ 675 h 2057"/>
                <a:gd name="T58" fmla="*/ 3893 w 4345"/>
                <a:gd name="T59" fmla="*/ 602 h 2057"/>
                <a:gd name="T60" fmla="*/ 3862 w 4345"/>
                <a:gd name="T61" fmla="*/ 524 h 2057"/>
                <a:gd name="T62" fmla="*/ 3707 w 4345"/>
                <a:gd name="T63" fmla="*/ 519 h 2057"/>
                <a:gd name="T64" fmla="*/ 3465 w 4345"/>
                <a:gd name="T65" fmla="*/ 504 h 2057"/>
                <a:gd name="T66" fmla="*/ 3244 w 4345"/>
                <a:gd name="T67" fmla="*/ 437 h 2057"/>
                <a:gd name="T68" fmla="*/ 3214 w 4345"/>
                <a:gd name="T69" fmla="*/ 340 h 2057"/>
                <a:gd name="T70" fmla="*/ 3338 w 4345"/>
                <a:gd name="T71" fmla="*/ 222 h 2057"/>
                <a:gd name="T72" fmla="*/ 3408 w 4345"/>
                <a:gd name="T73" fmla="*/ 89 h 2057"/>
                <a:gd name="T74" fmla="*/ 3336 w 4345"/>
                <a:gd name="T75" fmla="*/ 1 h 2057"/>
                <a:gd name="T76" fmla="*/ 3149 w 4345"/>
                <a:gd name="T77" fmla="*/ 4 h 2057"/>
                <a:gd name="T78" fmla="*/ 2864 w 4345"/>
                <a:gd name="T79" fmla="*/ 36 h 2057"/>
                <a:gd name="T80" fmla="*/ 2589 w 4345"/>
                <a:gd name="T81" fmla="*/ 102 h 2057"/>
                <a:gd name="T82" fmla="*/ 2366 w 4345"/>
                <a:gd name="T83" fmla="*/ 102 h 2057"/>
                <a:gd name="T84" fmla="*/ 2099 w 4345"/>
                <a:gd name="T85" fmla="*/ 111 h 2057"/>
                <a:gd name="T86" fmla="*/ 1929 w 4345"/>
                <a:gd name="T87" fmla="*/ 112 h 2057"/>
                <a:gd name="T88" fmla="*/ 1853 w 4345"/>
                <a:gd name="T89" fmla="*/ 121 h 2057"/>
                <a:gd name="T90" fmla="*/ 1688 w 4345"/>
                <a:gd name="T91" fmla="*/ 279 h 2057"/>
                <a:gd name="T92" fmla="*/ 1227 w 4345"/>
                <a:gd name="T93" fmla="*/ 731 h 2057"/>
                <a:gd name="T94" fmla="*/ 634 w 4345"/>
                <a:gd name="T95" fmla="*/ 1315 h 2057"/>
                <a:gd name="T96" fmla="*/ 286 w 4345"/>
                <a:gd name="T97" fmla="*/ 1698 h 2057"/>
                <a:gd name="T98" fmla="*/ 54 w 4345"/>
                <a:gd name="T99" fmla="*/ 1893 h 2057"/>
                <a:gd name="T100" fmla="*/ 33 w 4345"/>
                <a:gd name="T101" fmla="*/ 2020 h 2057"/>
                <a:gd name="T102" fmla="*/ 311 w 4345"/>
                <a:gd name="T103" fmla="*/ 2057 h 2057"/>
                <a:gd name="T104" fmla="*/ 705 w 4345"/>
                <a:gd name="T105" fmla="*/ 2038 h 2057"/>
                <a:gd name="T106" fmla="*/ 977 w 4345"/>
                <a:gd name="T107" fmla="*/ 2008 h 2057"/>
                <a:gd name="T108" fmla="*/ 1178 w 4345"/>
                <a:gd name="T109" fmla="*/ 1996 h 20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45"/>
                <a:gd name="T166" fmla="*/ 0 h 2057"/>
                <a:gd name="T167" fmla="*/ 4345 w 4345"/>
                <a:gd name="T168" fmla="*/ 2057 h 20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45" h="2057">
                  <a:moveTo>
                    <a:pt x="1178" y="1996"/>
                  </a:moveTo>
                  <a:lnTo>
                    <a:pt x="1204" y="1979"/>
                  </a:lnTo>
                  <a:lnTo>
                    <a:pt x="1230" y="1964"/>
                  </a:lnTo>
                  <a:lnTo>
                    <a:pt x="1258" y="1950"/>
                  </a:lnTo>
                  <a:lnTo>
                    <a:pt x="1287" y="1937"/>
                  </a:lnTo>
                  <a:lnTo>
                    <a:pt x="1316" y="1927"/>
                  </a:lnTo>
                  <a:lnTo>
                    <a:pt x="1346" y="1917"/>
                  </a:lnTo>
                  <a:lnTo>
                    <a:pt x="1376" y="1909"/>
                  </a:lnTo>
                  <a:lnTo>
                    <a:pt x="1411" y="1903"/>
                  </a:lnTo>
                  <a:lnTo>
                    <a:pt x="1446" y="1899"/>
                  </a:lnTo>
                  <a:lnTo>
                    <a:pt x="1482" y="1898"/>
                  </a:lnTo>
                  <a:lnTo>
                    <a:pt x="1516" y="1896"/>
                  </a:lnTo>
                  <a:lnTo>
                    <a:pt x="1552" y="1896"/>
                  </a:lnTo>
                  <a:lnTo>
                    <a:pt x="1588" y="1898"/>
                  </a:lnTo>
                  <a:lnTo>
                    <a:pt x="1624" y="1896"/>
                  </a:lnTo>
                  <a:lnTo>
                    <a:pt x="1661" y="1895"/>
                  </a:lnTo>
                  <a:lnTo>
                    <a:pt x="1698" y="1895"/>
                  </a:lnTo>
                  <a:lnTo>
                    <a:pt x="1735" y="1894"/>
                  </a:lnTo>
                  <a:lnTo>
                    <a:pt x="1772" y="1894"/>
                  </a:lnTo>
                  <a:lnTo>
                    <a:pt x="1809" y="1894"/>
                  </a:lnTo>
                  <a:lnTo>
                    <a:pt x="1846" y="1895"/>
                  </a:lnTo>
                  <a:lnTo>
                    <a:pt x="1883" y="1896"/>
                  </a:lnTo>
                  <a:lnTo>
                    <a:pt x="1903" y="1899"/>
                  </a:lnTo>
                  <a:lnTo>
                    <a:pt x="1923" y="1901"/>
                  </a:lnTo>
                  <a:lnTo>
                    <a:pt x="1942" y="1905"/>
                  </a:lnTo>
                  <a:lnTo>
                    <a:pt x="1961" y="1908"/>
                  </a:lnTo>
                  <a:lnTo>
                    <a:pt x="1981" y="1913"/>
                  </a:lnTo>
                  <a:lnTo>
                    <a:pt x="2000" y="1917"/>
                  </a:lnTo>
                  <a:lnTo>
                    <a:pt x="2019" y="1922"/>
                  </a:lnTo>
                  <a:lnTo>
                    <a:pt x="2042" y="1929"/>
                  </a:lnTo>
                  <a:lnTo>
                    <a:pt x="2065" y="1937"/>
                  </a:lnTo>
                  <a:lnTo>
                    <a:pt x="2088" y="1945"/>
                  </a:lnTo>
                  <a:lnTo>
                    <a:pt x="2110" y="1954"/>
                  </a:lnTo>
                  <a:lnTo>
                    <a:pt x="2134" y="1961"/>
                  </a:lnTo>
                  <a:lnTo>
                    <a:pt x="2157" y="1967"/>
                  </a:lnTo>
                  <a:lnTo>
                    <a:pt x="2180" y="1971"/>
                  </a:lnTo>
                  <a:lnTo>
                    <a:pt x="2223" y="1973"/>
                  </a:lnTo>
                  <a:lnTo>
                    <a:pt x="2266" y="1974"/>
                  </a:lnTo>
                  <a:lnTo>
                    <a:pt x="2307" y="1973"/>
                  </a:lnTo>
                  <a:lnTo>
                    <a:pt x="2350" y="1971"/>
                  </a:lnTo>
                  <a:lnTo>
                    <a:pt x="2393" y="1967"/>
                  </a:lnTo>
                  <a:lnTo>
                    <a:pt x="2435" y="1962"/>
                  </a:lnTo>
                  <a:lnTo>
                    <a:pt x="2477" y="1959"/>
                  </a:lnTo>
                  <a:lnTo>
                    <a:pt x="2524" y="1954"/>
                  </a:lnTo>
                  <a:lnTo>
                    <a:pt x="2570" y="1950"/>
                  </a:lnTo>
                  <a:lnTo>
                    <a:pt x="2616" y="1944"/>
                  </a:lnTo>
                  <a:lnTo>
                    <a:pt x="2663" y="1938"/>
                  </a:lnTo>
                  <a:lnTo>
                    <a:pt x="2708" y="1930"/>
                  </a:lnTo>
                  <a:lnTo>
                    <a:pt x="2754" y="1921"/>
                  </a:lnTo>
                  <a:lnTo>
                    <a:pt x="2799" y="1909"/>
                  </a:lnTo>
                  <a:lnTo>
                    <a:pt x="2841" y="1895"/>
                  </a:lnTo>
                  <a:lnTo>
                    <a:pt x="2883" y="1880"/>
                  </a:lnTo>
                  <a:lnTo>
                    <a:pt x="2923" y="1863"/>
                  </a:lnTo>
                  <a:lnTo>
                    <a:pt x="2964" y="1844"/>
                  </a:lnTo>
                  <a:lnTo>
                    <a:pt x="3003" y="1825"/>
                  </a:lnTo>
                  <a:lnTo>
                    <a:pt x="3044" y="1805"/>
                  </a:lnTo>
                  <a:lnTo>
                    <a:pt x="3083" y="1785"/>
                  </a:lnTo>
                  <a:lnTo>
                    <a:pt x="3095" y="1778"/>
                  </a:lnTo>
                  <a:lnTo>
                    <a:pt x="3105" y="1770"/>
                  </a:lnTo>
                  <a:lnTo>
                    <a:pt x="3114" y="1761"/>
                  </a:lnTo>
                  <a:lnTo>
                    <a:pt x="3125" y="1752"/>
                  </a:lnTo>
                  <a:lnTo>
                    <a:pt x="3135" y="1743"/>
                  </a:lnTo>
                  <a:lnTo>
                    <a:pt x="3145" y="1738"/>
                  </a:lnTo>
                  <a:lnTo>
                    <a:pt x="3157" y="1735"/>
                  </a:lnTo>
                  <a:lnTo>
                    <a:pt x="3178" y="1738"/>
                  </a:lnTo>
                  <a:lnTo>
                    <a:pt x="3198" y="1742"/>
                  </a:lnTo>
                  <a:lnTo>
                    <a:pt x="3217" y="1750"/>
                  </a:lnTo>
                  <a:lnTo>
                    <a:pt x="3236" y="1760"/>
                  </a:lnTo>
                  <a:lnTo>
                    <a:pt x="3255" y="1769"/>
                  </a:lnTo>
                  <a:lnTo>
                    <a:pt x="3274" y="1777"/>
                  </a:lnTo>
                  <a:lnTo>
                    <a:pt x="3294" y="1785"/>
                  </a:lnTo>
                  <a:lnTo>
                    <a:pt x="3320" y="1794"/>
                  </a:lnTo>
                  <a:lnTo>
                    <a:pt x="3347" y="1803"/>
                  </a:lnTo>
                  <a:lnTo>
                    <a:pt x="3374" y="1810"/>
                  </a:lnTo>
                  <a:lnTo>
                    <a:pt x="3401" y="1818"/>
                  </a:lnTo>
                  <a:lnTo>
                    <a:pt x="3428" y="1826"/>
                  </a:lnTo>
                  <a:lnTo>
                    <a:pt x="3453" y="1836"/>
                  </a:lnTo>
                  <a:lnTo>
                    <a:pt x="3479" y="1848"/>
                  </a:lnTo>
                  <a:lnTo>
                    <a:pt x="3504" y="1862"/>
                  </a:lnTo>
                  <a:lnTo>
                    <a:pt x="3529" y="1879"/>
                  </a:lnTo>
                  <a:lnTo>
                    <a:pt x="3552" y="1898"/>
                  </a:lnTo>
                  <a:lnTo>
                    <a:pt x="3576" y="1916"/>
                  </a:lnTo>
                  <a:lnTo>
                    <a:pt x="3599" y="1934"/>
                  </a:lnTo>
                  <a:lnTo>
                    <a:pt x="3625" y="1949"/>
                  </a:lnTo>
                  <a:lnTo>
                    <a:pt x="3653" y="1959"/>
                  </a:lnTo>
                  <a:lnTo>
                    <a:pt x="3692" y="1968"/>
                  </a:lnTo>
                  <a:lnTo>
                    <a:pt x="3732" y="1976"/>
                  </a:lnTo>
                  <a:lnTo>
                    <a:pt x="3774" y="1983"/>
                  </a:lnTo>
                  <a:lnTo>
                    <a:pt x="3816" y="1986"/>
                  </a:lnTo>
                  <a:lnTo>
                    <a:pt x="3856" y="1986"/>
                  </a:lnTo>
                  <a:lnTo>
                    <a:pt x="3897" y="1981"/>
                  </a:lnTo>
                  <a:lnTo>
                    <a:pt x="3937" y="1971"/>
                  </a:lnTo>
                  <a:lnTo>
                    <a:pt x="3976" y="1956"/>
                  </a:lnTo>
                  <a:lnTo>
                    <a:pt x="4012" y="1936"/>
                  </a:lnTo>
                  <a:lnTo>
                    <a:pt x="4045" y="1911"/>
                  </a:lnTo>
                  <a:lnTo>
                    <a:pt x="4078" y="1884"/>
                  </a:lnTo>
                  <a:lnTo>
                    <a:pt x="4110" y="1855"/>
                  </a:lnTo>
                  <a:lnTo>
                    <a:pt x="4141" y="1826"/>
                  </a:lnTo>
                  <a:lnTo>
                    <a:pt x="4172" y="1798"/>
                  </a:lnTo>
                  <a:lnTo>
                    <a:pt x="4200" y="1775"/>
                  </a:lnTo>
                  <a:lnTo>
                    <a:pt x="4231" y="1752"/>
                  </a:lnTo>
                  <a:lnTo>
                    <a:pt x="4262" y="1727"/>
                  </a:lnTo>
                  <a:lnTo>
                    <a:pt x="4291" y="1703"/>
                  </a:lnTo>
                  <a:lnTo>
                    <a:pt x="4315" y="1675"/>
                  </a:lnTo>
                  <a:lnTo>
                    <a:pt x="4333" y="1646"/>
                  </a:lnTo>
                  <a:lnTo>
                    <a:pt x="4345" y="1613"/>
                  </a:lnTo>
                  <a:lnTo>
                    <a:pt x="4344" y="1594"/>
                  </a:lnTo>
                  <a:lnTo>
                    <a:pt x="4332" y="1580"/>
                  </a:lnTo>
                  <a:lnTo>
                    <a:pt x="4314" y="1570"/>
                  </a:lnTo>
                  <a:lnTo>
                    <a:pt x="4291" y="1562"/>
                  </a:lnTo>
                  <a:lnTo>
                    <a:pt x="4266" y="1555"/>
                  </a:lnTo>
                  <a:lnTo>
                    <a:pt x="4242" y="1547"/>
                  </a:lnTo>
                  <a:lnTo>
                    <a:pt x="4221" y="1537"/>
                  </a:lnTo>
                  <a:lnTo>
                    <a:pt x="4190" y="1521"/>
                  </a:lnTo>
                  <a:lnTo>
                    <a:pt x="4159" y="1504"/>
                  </a:lnTo>
                  <a:lnTo>
                    <a:pt x="4127" y="1486"/>
                  </a:lnTo>
                  <a:lnTo>
                    <a:pt x="4096" y="1469"/>
                  </a:lnTo>
                  <a:lnTo>
                    <a:pt x="4065" y="1453"/>
                  </a:lnTo>
                  <a:lnTo>
                    <a:pt x="4032" y="1439"/>
                  </a:lnTo>
                  <a:lnTo>
                    <a:pt x="3999" y="1426"/>
                  </a:lnTo>
                  <a:lnTo>
                    <a:pt x="3957" y="1414"/>
                  </a:lnTo>
                  <a:lnTo>
                    <a:pt x="3915" y="1405"/>
                  </a:lnTo>
                  <a:lnTo>
                    <a:pt x="3873" y="1398"/>
                  </a:lnTo>
                  <a:lnTo>
                    <a:pt x="3829" y="1391"/>
                  </a:lnTo>
                  <a:lnTo>
                    <a:pt x="3786" y="1384"/>
                  </a:lnTo>
                  <a:lnTo>
                    <a:pt x="3744" y="1375"/>
                  </a:lnTo>
                  <a:lnTo>
                    <a:pt x="3702" y="1365"/>
                  </a:lnTo>
                  <a:lnTo>
                    <a:pt x="3655" y="1350"/>
                  </a:lnTo>
                  <a:lnTo>
                    <a:pt x="3609" y="1333"/>
                  </a:lnTo>
                  <a:lnTo>
                    <a:pt x="3562" y="1316"/>
                  </a:lnTo>
                  <a:lnTo>
                    <a:pt x="3517" y="1297"/>
                  </a:lnTo>
                  <a:lnTo>
                    <a:pt x="3471" y="1279"/>
                  </a:lnTo>
                  <a:lnTo>
                    <a:pt x="3426" y="1259"/>
                  </a:lnTo>
                  <a:lnTo>
                    <a:pt x="3380" y="1241"/>
                  </a:lnTo>
                  <a:lnTo>
                    <a:pt x="3332" y="1220"/>
                  </a:lnTo>
                  <a:lnTo>
                    <a:pt x="3284" y="1199"/>
                  </a:lnTo>
                  <a:lnTo>
                    <a:pt x="3237" y="1177"/>
                  </a:lnTo>
                  <a:lnTo>
                    <a:pt x="3189" y="1154"/>
                  </a:lnTo>
                  <a:lnTo>
                    <a:pt x="3142" y="1133"/>
                  </a:lnTo>
                  <a:lnTo>
                    <a:pt x="3095" y="1112"/>
                  </a:lnTo>
                  <a:lnTo>
                    <a:pt x="3046" y="1092"/>
                  </a:lnTo>
                  <a:lnTo>
                    <a:pt x="3015" y="1083"/>
                  </a:lnTo>
                  <a:lnTo>
                    <a:pt x="2981" y="1080"/>
                  </a:lnTo>
                  <a:lnTo>
                    <a:pt x="2947" y="1076"/>
                  </a:lnTo>
                  <a:lnTo>
                    <a:pt x="2914" y="1073"/>
                  </a:lnTo>
                  <a:lnTo>
                    <a:pt x="2883" y="1065"/>
                  </a:lnTo>
                  <a:lnTo>
                    <a:pt x="2856" y="1052"/>
                  </a:lnTo>
                  <a:lnTo>
                    <a:pt x="2836" y="1030"/>
                  </a:lnTo>
                  <a:lnTo>
                    <a:pt x="2826" y="1005"/>
                  </a:lnTo>
                  <a:lnTo>
                    <a:pt x="2825" y="979"/>
                  </a:lnTo>
                  <a:lnTo>
                    <a:pt x="2831" y="951"/>
                  </a:lnTo>
                  <a:lnTo>
                    <a:pt x="2841" y="922"/>
                  </a:lnTo>
                  <a:lnTo>
                    <a:pt x="2857" y="897"/>
                  </a:lnTo>
                  <a:lnTo>
                    <a:pt x="2876" y="875"/>
                  </a:lnTo>
                  <a:lnTo>
                    <a:pt x="2898" y="857"/>
                  </a:lnTo>
                  <a:lnTo>
                    <a:pt x="2946" y="832"/>
                  </a:lnTo>
                  <a:lnTo>
                    <a:pt x="2997" y="813"/>
                  </a:lnTo>
                  <a:lnTo>
                    <a:pt x="3051" y="799"/>
                  </a:lnTo>
                  <a:lnTo>
                    <a:pt x="3105" y="788"/>
                  </a:lnTo>
                  <a:lnTo>
                    <a:pt x="3159" y="778"/>
                  </a:lnTo>
                  <a:lnTo>
                    <a:pt x="3215" y="769"/>
                  </a:lnTo>
                  <a:lnTo>
                    <a:pt x="3269" y="758"/>
                  </a:lnTo>
                  <a:lnTo>
                    <a:pt x="3318" y="746"/>
                  </a:lnTo>
                  <a:lnTo>
                    <a:pt x="3368" y="734"/>
                  </a:lnTo>
                  <a:lnTo>
                    <a:pt x="3416" y="724"/>
                  </a:lnTo>
                  <a:lnTo>
                    <a:pt x="3466" y="712"/>
                  </a:lnTo>
                  <a:lnTo>
                    <a:pt x="3516" y="702"/>
                  </a:lnTo>
                  <a:lnTo>
                    <a:pt x="3566" y="693"/>
                  </a:lnTo>
                  <a:lnTo>
                    <a:pt x="3616" y="683"/>
                  </a:lnTo>
                  <a:lnTo>
                    <a:pt x="3647" y="680"/>
                  </a:lnTo>
                  <a:lnTo>
                    <a:pt x="3679" y="679"/>
                  </a:lnTo>
                  <a:lnTo>
                    <a:pt x="3713" y="679"/>
                  </a:lnTo>
                  <a:lnTo>
                    <a:pt x="3745" y="678"/>
                  </a:lnTo>
                  <a:lnTo>
                    <a:pt x="3778" y="675"/>
                  </a:lnTo>
                  <a:lnTo>
                    <a:pt x="3808" y="669"/>
                  </a:lnTo>
                  <a:lnTo>
                    <a:pt x="3838" y="659"/>
                  </a:lnTo>
                  <a:lnTo>
                    <a:pt x="3854" y="649"/>
                  </a:lnTo>
                  <a:lnTo>
                    <a:pt x="3869" y="636"/>
                  </a:lnTo>
                  <a:lnTo>
                    <a:pt x="3883" y="620"/>
                  </a:lnTo>
                  <a:lnTo>
                    <a:pt x="3893" y="602"/>
                  </a:lnTo>
                  <a:lnTo>
                    <a:pt x="3900" y="584"/>
                  </a:lnTo>
                  <a:lnTo>
                    <a:pt x="3903" y="565"/>
                  </a:lnTo>
                  <a:lnTo>
                    <a:pt x="3899" y="548"/>
                  </a:lnTo>
                  <a:lnTo>
                    <a:pt x="3891" y="535"/>
                  </a:lnTo>
                  <a:lnTo>
                    <a:pt x="3878" y="527"/>
                  </a:lnTo>
                  <a:lnTo>
                    <a:pt x="3862" y="524"/>
                  </a:lnTo>
                  <a:lnTo>
                    <a:pt x="3844" y="522"/>
                  </a:lnTo>
                  <a:lnTo>
                    <a:pt x="3825" y="522"/>
                  </a:lnTo>
                  <a:lnTo>
                    <a:pt x="3805" y="524"/>
                  </a:lnTo>
                  <a:lnTo>
                    <a:pt x="3788" y="522"/>
                  </a:lnTo>
                  <a:lnTo>
                    <a:pt x="3748" y="520"/>
                  </a:lnTo>
                  <a:lnTo>
                    <a:pt x="3707" y="519"/>
                  </a:lnTo>
                  <a:lnTo>
                    <a:pt x="3666" y="519"/>
                  </a:lnTo>
                  <a:lnTo>
                    <a:pt x="3626" y="519"/>
                  </a:lnTo>
                  <a:lnTo>
                    <a:pt x="3584" y="518"/>
                  </a:lnTo>
                  <a:lnTo>
                    <a:pt x="3544" y="515"/>
                  </a:lnTo>
                  <a:lnTo>
                    <a:pt x="3504" y="511"/>
                  </a:lnTo>
                  <a:lnTo>
                    <a:pt x="3465" y="504"/>
                  </a:lnTo>
                  <a:lnTo>
                    <a:pt x="3427" y="498"/>
                  </a:lnTo>
                  <a:lnTo>
                    <a:pt x="3389" y="491"/>
                  </a:lnTo>
                  <a:lnTo>
                    <a:pt x="3350" y="482"/>
                  </a:lnTo>
                  <a:lnTo>
                    <a:pt x="3313" y="470"/>
                  </a:lnTo>
                  <a:lnTo>
                    <a:pt x="3277" y="455"/>
                  </a:lnTo>
                  <a:lnTo>
                    <a:pt x="3244" y="437"/>
                  </a:lnTo>
                  <a:lnTo>
                    <a:pt x="3232" y="425"/>
                  </a:lnTo>
                  <a:lnTo>
                    <a:pt x="3222" y="411"/>
                  </a:lnTo>
                  <a:lnTo>
                    <a:pt x="3215" y="394"/>
                  </a:lnTo>
                  <a:lnTo>
                    <a:pt x="3211" y="376"/>
                  </a:lnTo>
                  <a:lnTo>
                    <a:pt x="3211" y="358"/>
                  </a:lnTo>
                  <a:lnTo>
                    <a:pt x="3214" y="340"/>
                  </a:lnTo>
                  <a:lnTo>
                    <a:pt x="3220" y="324"/>
                  </a:lnTo>
                  <a:lnTo>
                    <a:pt x="3237" y="300"/>
                  </a:lnTo>
                  <a:lnTo>
                    <a:pt x="3260" y="278"/>
                  </a:lnTo>
                  <a:lnTo>
                    <a:pt x="3286" y="259"/>
                  </a:lnTo>
                  <a:lnTo>
                    <a:pt x="3312" y="241"/>
                  </a:lnTo>
                  <a:lnTo>
                    <a:pt x="3338" y="222"/>
                  </a:lnTo>
                  <a:lnTo>
                    <a:pt x="3362" y="200"/>
                  </a:lnTo>
                  <a:lnTo>
                    <a:pt x="3380" y="176"/>
                  </a:lnTo>
                  <a:lnTo>
                    <a:pt x="3391" y="156"/>
                  </a:lnTo>
                  <a:lnTo>
                    <a:pt x="3399" y="134"/>
                  </a:lnTo>
                  <a:lnTo>
                    <a:pt x="3405" y="112"/>
                  </a:lnTo>
                  <a:lnTo>
                    <a:pt x="3408" y="89"/>
                  </a:lnTo>
                  <a:lnTo>
                    <a:pt x="3408" y="67"/>
                  </a:lnTo>
                  <a:lnTo>
                    <a:pt x="3402" y="46"/>
                  </a:lnTo>
                  <a:lnTo>
                    <a:pt x="3392" y="28"/>
                  </a:lnTo>
                  <a:lnTo>
                    <a:pt x="3377" y="14"/>
                  </a:lnTo>
                  <a:lnTo>
                    <a:pt x="3358" y="6"/>
                  </a:lnTo>
                  <a:lnTo>
                    <a:pt x="3336" y="1"/>
                  </a:lnTo>
                  <a:lnTo>
                    <a:pt x="3313" y="0"/>
                  </a:lnTo>
                  <a:lnTo>
                    <a:pt x="3290" y="1"/>
                  </a:lnTo>
                  <a:lnTo>
                    <a:pt x="3267" y="2"/>
                  </a:lnTo>
                  <a:lnTo>
                    <a:pt x="3244" y="3"/>
                  </a:lnTo>
                  <a:lnTo>
                    <a:pt x="3196" y="3"/>
                  </a:lnTo>
                  <a:lnTo>
                    <a:pt x="3149" y="4"/>
                  </a:lnTo>
                  <a:lnTo>
                    <a:pt x="3100" y="7"/>
                  </a:lnTo>
                  <a:lnTo>
                    <a:pt x="3053" y="10"/>
                  </a:lnTo>
                  <a:lnTo>
                    <a:pt x="3005" y="15"/>
                  </a:lnTo>
                  <a:lnTo>
                    <a:pt x="2958" y="21"/>
                  </a:lnTo>
                  <a:lnTo>
                    <a:pt x="2910" y="28"/>
                  </a:lnTo>
                  <a:lnTo>
                    <a:pt x="2864" y="36"/>
                  </a:lnTo>
                  <a:lnTo>
                    <a:pt x="2818" y="47"/>
                  </a:lnTo>
                  <a:lnTo>
                    <a:pt x="2773" y="59"/>
                  </a:lnTo>
                  <a:lnTo>
                    <a:pt x="2726" y="72"/>
                  </a:lnTo>
                  <a:lnTo>
                    <a:pt x="2681" y="84"/>
                  </a:lnTo>
                  <a:lnTo>
                    <a:pt x="2635" y="94"/>
                  </a:lnTo>
                  <a:lnTo>
                    <a:pt x="2589" y="102"/>
                  </a:lnTo>
                  <a:lnTo>
                    <a:pt x="2551" y="105"/>
                  </a:lnTo>
                  <a:lnTo>
                    <a:pt x="2514" y="106"/>
                  </a:lnTo>
                  <a:lnTo>
                    <a:pt x="2477" y="106"/>
                  </a:lnTo>
                  <a:lnTo>
                    <a:pt x="2440" y="104"/>
                  </a:lnTo>
                  <a:lnTo>
                    <a:pt x="2403" y="103"/>
                  </a:lnTo>
                  <a:lnTo>
                    <a:pt x="2366" y="102"/>
                  </a:lnTo>
                  <a:lnTo>
                    <a:pt x="2329" y="102"/>
                  </a:lnTo>
                  <a:lnTo>
                    <a:pt x="2283" y="103"/>
                  </a:lnTo>
                  <a:lnTo>
                    <a:pt x="2237" y="105"/>
                  </a:lnTo>
                  <a:lnTo>
                    <a:pt x="2190" y="106"/>
                  </a:lnTo>
                  <a:lnTo>
                    <a:pt x="2145" y="109"/>
                  </a:lnTo>
                  <a:lnTo>
                    <a:pt x="2099" y="111"/>
                  </a:lnTo>
                  <a:lnTo>
                    <a:pt x="2052" y="112"/>
                  </a:lnTo>
                  <a:lnTo>
                    <a:pt x="2007" y="115"/>
                  </a:lnTo>
                  <a:lnTo>
                    <a:pt x="1988" y="115"/>
                  </a:lnTo>
                  <a:lnTo>
                    <a:pt x="1968" y="113"/>
                  </a:lnTo>
                  <a:lnTo>
                    <a:pt x="1948" y="112"/>
                  </a:lnTo>
                  <a:lnTo>
                    <a:pt x="1929" y="112"/>
                  </a:lnTo>
                  <a:lnTo>
                    <a:pt x="1910" y="111"/>
                  </a:lnTo>
                  <a:lnTo>
                    <a:pt x="1890" y="112"/>
                  </a:lnTo>
                  <a:lnTo>
                    <a:pt x="1871" y="115"/>
                  </a:lnTo>
                  <a:lnTo>
                    <a:pt x="1865" y="116"/>
                  </a:lnTo>
                  <a:lnTo>
                    <a:pt x="1859" y="118"/>
                  </a:lnTo>
                  <a:lnTo>
                    <a:pt x="1853" y="121"/>
                  </a:lnTo>
                  <a:lnTo>
                    <a:pt x="1849" y="126"/>
                  </a:lnTo>
                  <a:lnTo>
                    <a:pt x="1843" y="130"/>
                  </a:lnTo>
                  <a:lnTo>
                    <a:pt x="1838" y="134"/>
                  </a:lnTo>
                  <a:lnTo>
                    <a:pt x="1834" y="139"/>
                  </a:lnTo>
                  <a:lnTo>
                    <a:pt x="1761" y="210"/>
                  </a:lnTo>
                  <a:lnTo>
                    <a:pt x="1688" y="279"/>
                  </a:lnTo>
                  <a:lnTo>
                    <a:pt x="1616" y="350"/>
                  </a:lnTo>
                  <a:lnTo>
                    <a:pt x="1543" y="422"/>
                  </a:lnTo>
                  <a:lnTo>
                    <a:pt x="1471" y="492"/>
                  </a:lnTo>
                  <a:lnTo>
                    <a:pt x="1398" y="563"/>
                  </a:lnTo>
                  <a:lnTo>
                    <a:pt x="1327" y="634"/>
                  </a:lnTo>
                  <a:lnTo>
                    <a:pt x="1227" y="731"/>
                  </a:lnTo>
                  <a:lnTo>
                    <a:pt x="1127" y="828"/>
                  </a:lnTo>
                  <a:lnTo>
                    <a:pt x="1028" y="924"/>
                  </a:lnTo>
                  <a:lnTo>
                    <a:pt x="928" y="1022"/>
                  </a:lnTo>
                  <a:lnTo>
                    <a:pt x="830" y="1118"/>
                  </a:lnTo>
                  <a:lnTo>
                    <a:pt x="731" y="1216"/>
                  </a:lnTo>
                  <a:lnTo>
                    <a:pt x="634" y="1315"/>
                  </a:lnTo>
                  <a:lnTo>
                    <a:pt x="574" y="1377"/>
                  </a:lnTo>
                  <a:lnTo>
                    <a:pt x="516" y="1441"/>
                  </a:lnTo>
                  <a:lnTo>
                    <a:pt x="458" y="1506"/>
                  </a:lnTo>
                  <a:lnTo>
                    <a:pt x="401" y="1570"/>
                  </a:lnTo>
                  <a:lnTo>
                    <a:pt x="344" y="1635"/>
                  </a:lnTo>
                  <a:lnTo>
                    <a:pt x="286" y="1698"/>
                  </a:lnTo>
                  <a:lnTo>
                    <a:pt x="225" y="1761"/>
                  </a:lnTo>
                  <a:lnTo>
                    <a:pt x="194" y="1789"/>
                  </a:lnTo>
                  <a:lnTo>
                    <a:pt x="158" y="1815"/>
                  </a:lnTo>
                  <a:lnTo>
                    <a:pt x="122" y="1840"/>
                  </a:lnTo>
                  <a:lnTo>
                    <a:pt x="86" y="1865"/>
                  </a:lnTo>
                  <a:lnTo>
                    <a:pt x="54" y="1893"/>
                  </a:lnTo>
                  <a:lnTo>
                    <a:pt x="25" y="1923"/>
                  </a:lnTo>
                  <a:lnTo>
                    <a:pt x="3" y="1959"/>
                  </a:lnTo>
                  <a:lnTo>
                    <a:pt x="0" y="1975"/>
                  </a:lnTo>
                  <a:lnTo>
                    <a:pt x="5" y="1991"/>
                  </a:lnTo>
                  <a:lnTo>
                    <a:pt x="17" y="2006"/>
                  </a:lnTo>
                  <a:lnTo>
                    <a:pt x="33" y="2020"/>
                  </a:lnTo>
                  <a:lnTo>
                    <a:pt x="52" y="2032"/>
                  </a:lnTo>
                  <a:lnTo>
                    <a:pt x="71" y="2040"/>
                  </a:lnTo>
                  <a:lnTo>
                    <a:pt x="90" y="2046"/>
                  </a:lnTo>
                  <a:lnTo>
                    <a:pt x="163" y="2054"/>
                  </a:lnTo>
                  <a:lnTo>
                    <a:pt x="237" y="2057"/>
                  </a:lnTo>
                  <a:lnTo>
                    <a:pt x="311" y="2057"/>
                  </a:lnTo>
                  <a:lnTo>
                    <a:pt x="386" y="2056"/>
                  </a:lnTo>
                  <a:lnTo>
                    <a:pt x="460" y="2053"/>
                  </a:lnTo>
                  <a:lnTo>
                    <a:pt x="535" y="2049"/>
                  </a:lnTo>
                  <a:lnTo>
                    <a:pt x="609" y="2046"/>
                  </a:lnTo>
                  <a:lnTo>
                    <a:pt x="657" y="2042"/>
                  </a:lnTo>
                  <a:lnTo>
                    <a:pt x="705" y="2038"/>
                  </a:lnTo>
                  <a:lnTo>
                    <a:pt x="752" y="2032"/>
                  </a:lnTo>
                  <a:lnTo>
                    <a:pt x="800" y="2025"/>
                  </a:lnTo>
                  <a:lnTo>
                    <a:pt x="847" y="2019"/>
                  </a:lnTo>
                  <a:lnTo>
                    <a:pt x="896" y="2013"/>
                  </a:lnTo>
                  <a:lnTo>
                    <a:pt x="943" y="2008"/>
                  </a:lnTo>
                  <a:lnTo>
                    <a:pt x="977" y="2008"/>
                  </a:lnTo>
                  <a:lnTo>
                    <a:pt x="1013" y="2011"/>
                  </a:lnTo>
                  <a:lnTo>
                    <a:pt x="1049" y="2015"/>
                  </a:lnTo>
                  <a:lnTo>
                    <a:pt x="1083" y="2017"/>
                  </a:lnTo>
                  <a:lnTo>
                    <a:pt x="1117" y="2017"/>
                  </a:lnTo>
                  <a:lnTo>
                    <a:pt x="1149" y="2010"/>
                  </a:lnTo>
                  <a:lnTo>
                    <a:pt x="1178" y="1996"/>
                  </a:lnTo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60"/>
            <p:cNvSpPr>
              <a:spLocks/>
            </p:cNvSpPr>
            <p:nvPr/>
          </p:nvSpPr>
          <p:spPr bwMode="auto">
            <a:xfrm>
              <a:off x="986" y="3701"/>
              <a:ext cx="542" cy="359"/>
            </a:xfrm>
            <a:custGeom>
              <a:avLst/>
              <a:gdLst>
                <a:gd name="T0" fmla="*/ 779 w 1624"/>
                <a:gd name="T1" fmla="*/ 1069 h 1079"/>
                <a:gd name="T2" fmla="*/ 901 w 1624"/>
                <a:gd name="T3" fmla="*/ 1052 h 1079"/>
                <a:gd name="T4" fmla="*/ 971 w 1624"/>
                <a:gd name="T5" fmla="*/ 1032 h 1079"/>
                <a:gd name="T6" fmla="*/ 1030 w 1624"/>
                <a:gd name="T7" fmla="*/ 1012 h 1079"/>
                <a:gd name="T8" fmla="*/ 1117 w 1624"/>
                <a:gd name="T9" fmla="*/ 1004 h 1079"/>
                <a:gd name="T10" fmla="*/ 1209 w 1624"/>
                <a:gd name="T11" fmla="*/ 1004 h 1079"/>
                <a:gd name="T12" fmla="*/ 1311 w 1624"/>
                <a:gd name="T13" fmla="*/ 1021 h 1079"/>
                <a:gd name="T14" fmla="*/ 1413 w 1624"/>
                <a:gd name="T15" fmla="*/ 1033 h 1079"/>
                <a:gd name="T16" fmla="*/ 1483 w 1624"/>
                <a:gd name="T17" fmla="*/ 996 h 1079"/>
                <a:gd name="T18" fmla="*/ 1524 w 1624"/>
                <a:gd name="T19" fmla="*/ 930 h 1079"/>
                <a:gd name="T20" fmla="*/ 1546 w 1624"/>
                <a:gd name="T21" fmla="*/ 827 h 1079"/>
                <a:gd name="T22" fmla="*/ 1548 w 1624"/>
                <a:gd name="T23" fmla="*/ 714 h 1079"/>
                <a:gd name="T24" fmla="*/ 1538 w 1624"/>
                <a:gd name="T25" fmla="*/ 645 h 1079"/>
                <a:gd name="T26" fmla="*/ 1520 w 1624"/>
                <a:gd name="T27" fmla="*/ 587 h 1079"/>
                <a:gd name="T28" fmla="*/ 1492 w 1624"/>
                <a:gd name="T29" fmla="*/ 517 h 1079"/>
                <a:gd name="T30" fmla="*/ 1469 w 1624"/>
                <a:gd name="T31" fmla="*/ 441 h 1079"/>
                <a:gd name="T32" fmla="*/ 1468 w 1624"/>
                <a:gd name="T33" fmla="*/ 362 h 1079"/>
                <a:gd name="T34" fmla="*/ 1486 w 1624"/>
                <a:gd name="T35" fmla="*/ 286 h 1079"/>
                <a:gd name="T36" fmla="*/ 1527 w 1624"/>
                <a:gd name="T37" fmla="*/ 233 h 1079"/>
                <a:gd name="T38" fmla="*/ 1578 w 1624"/>
                <a:gd name="T39" fmla="*/ 190 h 1079"/>
                <a:gd name="T40" fmla="*/ 1610 w 1624"/>
                <a:gd name="T41" fmla="*/ 149 h 1079"/>
                <a:gd name="T42" fmla="*/ 1624 w 1624"/>
                <a:gd name="T43" fmla="*/ 108 h 1079"/>
                <a:gd name="T44" fmla="*/ 1583 w 1624"/>
                <a:gd name="T45" fmla="*/ 50 h 1079"/>
                <a:gd name="T46" fmla="*/ 1516 w 1624"/>
                <a:gd name="T47" fmla="*/ 11 h 1079"/>
                <a:gd name="T48" fmla="*/ 1358 w 1624"/>
                <a:gd name="T49" fmla="*/ 1 h 1079"/>
                <a:gd name="T50" fmla="*/ 1181 w 1624"/>
                <a:gd name="T51" fmla="*/ 13 h 1079"/>
                <a:gd name="T52" fmla="*/ 1072 w 1624"/>
                <a:gd name="T53" fmla="*/ 15 h 1079"/>
                <a:gd name="T54" fmla="*/ 976 w 1624"/>
                <a:gd name="T55" fmla="*/ 20 h 1079"/>
                <a:gd name="T56" fmla="*/ 867 w 1624"/>
                <a:gd name="T57" fmla="*/ 31 h 1079"/>
                <a:gd name="T58" fmla="*/ 756 w 1624"/>
                <a:gd name="T59" fmla="*/ 49 h 1079"/>
                <a:gd name="T60" fmla="*/ 692 w 1624"/>
                <a:gd name="T61" fmla="*/ 59 h 1079"/>
                <a:gd name="T62" fmla="*/ 640 w 1624"/>
                <a:gd name="T63" fmla="*/ 73 h 1079"/>
                <a:gd name="T64" fmla="*/ 567 w 1624"/>
                <a:gd name="T65" fmla="*/ 103 h 1079"/>
                <a:gd name="T66" fmla="*/ 494 w 1624"/>
                <a:gd name="T67" fmla="*/ 142 h 1079"/>
                <a:gd name="T68" fmla="*/ 416 w 1624"/>
                <a:gd name="T69" fmla="*/ 207 h 1079"/>
                <a:gd name="T70" fmla="*/ 346 w 1624"/>
                <a:gd name="T71" fmla="*/ 285 h 1079"/>
                <a:gd name="T72" fmla="*/ 310 w 1624"/>
                <a:gd name="T73" fmla="*/ 344 h 1079"/>
                <a:gd name="T74" fmla="*/ 284 w 1624"/>
                <a:gd name="T75" fmla="*/ 402 h 1079"/>
                <a:gd name="T76" fmla="*/ 237 w 1624"/>
                <a:gd name="T77" fmla="*/ 471 h 1079"/>
                <a:gd name="T78" fmla="*/ 182 w 1624"/>
                <a:gd name="T79" fmla="*/ 541 h 1079"/>
                <a:gd name="T80" fmla="*/ 143 w 1624"/>
                <a:gd name="T81" fmla="*/ 597 h 1079"/>
                <a:gd name="T82" fmla="*/ 101 w 1624"/>
                <a:gd name="T83" fmla="*/ 645 h 1079"/>
                <a:gd name="T84" fmla="*/ 49 w 1624"/>
                <a:gd name="T85" fmla="*/ 659 h 1079"/>
                <a:gd name="T86" fmla="*/ 3 w 1624"/>
                <a:gd name="T87" fmla="*/ 670 h 1079"/>
                <a:gd name="T88" fmla="*/ 8 w 1624"/>
                <a:gd name="T89" fmla="*/ 745 h 1079"/>
                <a:gd name="T90" fmla="*/ 53 w 1624"/>
                <a:gd name="T91" fmla="*/ 816 h 1079"/>
                <a:gd name="T92" fmla="*/ 137 w 1624"/>
                <a:gd name="T93" fmla="*/ 864 h 1079"/>
                <a:gd name="T94" fmla="*/ 238 w 1624"/>
                <a:gd name="T95" fmla="*/ 890 h 1079"/>
                <a:gd name="T96" fmla="*/ 335 w 1624"/>
                <a:gd name="T97" fmla="*/ 904 h 1079"/>
                <a:gd name="T98" fmla="*/ 431 w 1624"/>
                <a:gd name="T99" fmla="*/ 919 h 1079"/>
                <a:gd name="T100" fmla="*/ 508 w 1624"/>
                <a:gd name="T101" fmla="*/ 966 h 1079"/>
                <a:gd name="T102" fmla="*/ 576 w 1624"/>
                <a:gd name="T103" fmla="*/ 1026 h 1079"/>
                <a:gd name="T104" fmla="*/ 622 w 1624"/>
                <a:gd name="T105" fmla="*/ 1060 h 1079"/>
                <a:gd name="T106" fmla="*/ 668 w 1624"/>
                <a:gd name="T107" fmla="*/ 1079 h 10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1079"/>
                <a:gd name="T164" fmla="*/ 1624 w 1624"/>
                <a:gd name="T165" fmla="*/ 1079 h 10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1079">
                  <a:moveTo>
                    <a:pt x="675" y="1079"/>
                  </a:moveTo>
                  <a:lnTo>
                    <a:pt x="695" y="1077"/>
                  </a:lnTo>
                  <a:lnTo>
                    <a:pt x="716" y="1076"/>
                  </a:lnTo>
                  <a:lnTo>
                    <a:pt x="737" y="1074"/>
                  </a:lnTo>
                  <a:lnTo>
                    <a:pt x="758" y="1072"/>
                  </a:lnTo>
                  <a:lnTo>
                    <a:pt x="779" y="1069"/>
                  </a:lnTo>
                  <a:lnTo>
                    <a:pt x="800" y="1067"/>
                  </a:lnTo>
                  <a:lnTo>
                    <a:pt x="819" y="1065"/>
                  </a:lnTo>
                  <a:lnTo>
                    <a:pt x="840" y="1061"/>
                  </a:lnTo>
                  <a:lnTo>
                    <a:pt x="861" y="1059"/>
                  </a:lnTo>
                  <a:lnTo>
                    <a:pt x="882" y="1055"/>
                  </a:lnTo>
                  <a:lnTo>
                    <a:pt x="901" y="1052"/>
                  </a:lnTo>
                  <a:lnTo>
                    <a:pt x="922" y="1048"/>
                  </a:lnTo>
                  <a:lnTo>
                    <a:pt x="933" y="1046"/>
                  </a:lnTo>
                  <a:lnTo>
                    <a:pt x="942" y="1043"/>
                  </a:lnTo>
                  <a:lnTo>
                    <a:pt x="952" y="1040"/>
                  </a:lnTo>
                  <a:lnTo>
                    <a:pt x="962" y="1037"/>
                  </a:lnTo>
                  <a:lnTo>
                    <a:pt x="971" y="1032"/>
                  </a:lnTo>
                  <a:lnTo>
                    <a:pt x="981" y="1029"/>
                  </a:lnTo>
                  <a:lnTo>
                    <a:pt x="991" y="1025"/>
                  </a:lnTo>
                  <a:lnTo>
                    <a:pt x="1000" y="1022"/>
                  </a:lnTo>
                  <a:lnTo>
                    <a:pt x="1010" y="1018"/>
                  </a:lnTo>
                  <a:lnTo>
                    <a:pt x="1020" y="1015"/>
                  </a:lnTo>
                  <a:lnTo>
                    <a:pt x="1030" y="1012"/>
                  </a:lnTo>
                  <a:lnTo>
                    <a:pt x="1040" y="1011"/>
                  </a:lnTo>
                  <a:lnTo>
                    <a:pt x="1055" y="1009"/>
                  </a:lnTo>
                  <a:lnTo>
                    <a:pt x="1071" y="1007"/>
                  </a:lnTo>
                  <a:lnTo>
                    <a:pt x="1086" y="1006"/>
                  </a:lnTo>
                  <a:lnTo>
                    <a:pt x="1102" y="1004"/>
                  </a:lnTo>
                  <a:lnTo>
                    <a:pt x="1117" y="1004"/>
                  </a:lnTo>
                  <a:lnTo>
                    <a:pt x="1133" y="1003"/>
                  </a:lnTo>
                  <a:lnTo>
                    <a:pt x="1148" y="1003"/>
                  </a:lnTo>
                  <a:lnTo>
                    <a:pt x="1163" y="1003"/>
                  </a:lnTo>
                  <a:lnTo>
                    <a:pt x="1179" y="1003"/>
                  </a:lnTo>
                  <a:lnTo>
                    <a:pt x="1194" y="1003"/>
                  </a:lnTo>
                  <a:lnTo>
                    <a:pt x="1209" y="1004"/>
                  </a:lnTo>
                  <a:lnTo>
                    <a:pt x="1226" y="1004"/>
                  </a:lnTo>
                  <a:lnTo>
                    <a:pt x="1243" y="1007"/>
                  </a:lnTo>
                  <a:lnTo>
                    <a:pt x="1259" y="1009"/>
                  </a:lnTo>
                  <a:lnTo>
                    <a:pt x="1277" y="1012"/>
                  </a:lnTo>
                  <a:lnTo>
                    <a:pt x="1294" y="1017"/>
                  </a:lnTo>
                  <a:lnTo>
                    <a:pt x="1311" y="1021"/>
                  </a:lnTo>
                  <a:lnTo>
                    <a:pt x="1329" y="1025"/>
                  </a:lnTo>
                  <a:lnTo>
                    <a:pt x="1346" y="1029"/>
                  </a:lnTo>
                  <a:lnTo>
                    <a:pt x="1362" y="1032"/>
                  </a:lnTo>
                  <a:lnTo>
                    <a:pt x="1380" y="1033"/>
                  </a:lnTo>
                  <a:lnTo>
                    <a:pt x="1396" y="1034"/>
                  </a:lnTo>
                  <a:lnTo>
                    <a:pt x="1413" y="1033"/>
                  </a:lnTo>
                  <a:lnTo>
                    <a:pt x="1429" y="1030"/>
                  </a:lnTo>
                  <a:lnTo>
                    <a:pt x="1441" y="1025"/>
                  </a:lnTo>
                  <a:lnTo>
                    <a:pt x="1453" y="1019"/>
                  </a:lnTo>
                  <a:lnTo>
                    <a:pt x="1463" y="1012"/>
                  </a:lnTo>
                  <a:lnTo>
                    <a:pt x="1472" y="1004"/>
                  </a:lnTo>
                  <a:lnTo>
                    <a:pt x="1483" y="996"/>
                  </a:lnTo>
                  <a:lnTo>
                    <a:pt x="1491" y="986"/>
                  </a:lnTo>
                  <a:lnTo>
                    <a:pt x="1499" y="975"/>
                  </a:lnTo>
                  <a:lnTo>
                    <a:pt x="1506" y="965"/>
                  </a:lnTo>
                  <a:lnTo>
                    <a:pt x="1513" y="953"/>
                  </a:lnTo>
                  <a:lnTo>
                    <a:pt x="1519" y="942"/>
                  </a:lnTo>
                  <a:lnTo>
                    <a:pt x="1524" y="930"/>
                  </a:lnTo>
                  <a:lnTo>
                    <a:pt x="1529" y="917"/>
                  </a:lnTo>
                  <a:lnTo>
                    <a:pt x="1534" y="900"/>
                  </a:lnTo>
                  <a:lnTo>
                    <a:pt x="1538" y="883"/>
                  </a:lnTo>
                  <a:lnTo>
                    <a:pt x="1542" y="864"/>
                  </a:lnTo>
                  <a:lnTo>
                    <a:pt x="1545" y="846"/>
                  </a:lnTo>
                  <a:lnTo>
                    <a:pt x="1546" y="827"/>
                  </a:lnTo>
                  <a:lnTo>
                    <a:pt x="1549" y="809"/>
                  </a:lnTo>
                  <a:lnTo>
                    <a:pt x="1549" y="789"/>
                  </a:lnTo>
                  <a:lnTo>
                    <a:pt x="1549" y="770"/>
                  </a:lnTo>
                  <a:lnTo>
                    <a:pt x="1549" y="752"/>
                  </a:lnTo>
                  <a:lnTo>
                    <a:pt x="1549" y="732"/>
                  </a:lnTo>
                  <a:lnTo>
                    <a:pt x="1548" y="714"/>
                  </a:lnTo>
                  <a:lnTo>
                    <a:pt x="1548" y="695"/>
                  </a:lnTo>
                  <a:lnTo>
                    <a:pt x="1546" y="685"/>
                  </a:lnTo>
                  <a:lnTo>
                    <a:pt x="1545" y="675"/>
                  </a:lnTo>
                  <a:lnTo>
                    <a:pt x="1543" y="665"/>
                  </a:lnTo>
                  <a:lnTo>
                    <a:pt x="1541" y="656"/>
                  </a:lnTo>
                  <a:lnTo>
                    <a:pt x="1538" y="645"/>
                  </a:lnTo>
                  <a:lnTo>
                    <a:pt x="1536" y="636"/>
                  </a:lnTo>
                  <a:lnTo>
                    <a:pt x="1532" y="625"/>
                  </a:lnTo>
                  <a:lnTo>
                    <a:pt x="1529" y="616"/>
                  </a:lnTo>
                  <a:lnTo>
                    <a:pt x="1526" y="607"/>
                  </a:lnTo>
                  <a:lnTo>
                    <a:pt x="1522" y="597"/>
                  </a:lnTo>
                  <a:lnTo>
                    <a:pt x="1520" y="587"/>
                  </a:lnTo>
                  <a:lnTo>
                    <a:pt x="1516" y="578"/>
                  </a:lnTo>
                  <a:lnTo>
                    <a:pt x="1512" y="565"/>
                  </a:lnTo>
                  <a:lnTo>
                    <a:pt x="1508" y="553"/>
                  </a:lnTo>
                  <a:lnTo>
                    <a:pt x="1502" y="541"/>
                  </a:lnTo>
                  <a:lnTo>
                    <a:pt x="1498" y="528"/>
                  </a:lnTo>
                  <a:lnTo>
                    <a:pt x="1492" y="517"/>
                  </a:lnTo>
                  <a:lnTo>
                    <a:pt x="1487" y="504"/>
                  </a:lnTo>
                  <a:lnTo>
                    <a:pt x="1483" y="492"/>
                  </a:lnTo>
                  <a:lnTo>
                    <a:pt x="1478" y="480"/>
                  </a:lnTo>
                  <a:lnTo>
                    <a:pt x="1475" y="467"/>
                  </a:lnTo>
                  <a:lnTo>
                    <a:pt x="1471" y="454"/>
                  </a:lnTo>
                  <a:lnTo>
                    <a:pt x="1469" y="441"/>
                  </a:lnTo>
                  <a:lnTo>
                    <a:pt x="1466" y="429"/>
                  </a:lnTo>
                  <a:lnTo>
                    <a:pt x="1465" y="416"/>
                  </a:lnTo>
                  <a:lnTo>
                    <a:pt x="1465" y="403"/>
                  </a:lnTo>
                  <a:lnTo>
                    <a:pt x="1465" y="389"/>
                  </a:lnTo>
                  <a:lnTo>
                    <a:pt x="1466" y="376"/>
                  </a:lnTo>
                  <a:lnTo>
                    <a:pt x="1468" y="362"/>
                  </a:lnTo>
                  <a:lnTo>
                    <a:pt x="1469" y="350"/>
                  </a:lnTo>
                  <a:lnTo>
                    <a:pt x="1471" y="337"/>
                  </a:lnTo>
                  <a:lnTo>
                    <a:pt x="1475" y="324"/>
                  </a:lnTo>
                  <a:lnTo>
                    <a:pt x="1478" y="312"/>
                  </a:lnTo>
                  <a:lnTo>
                    <a:pt x="1482" y="299"/>
                  </a:lnTo>
                  <a:lnTo>
                    <a:pt x="1486" y="286"/>
                  </a:lnTo>
                  <a:lnTo>
                    <a:pt x="1492" y="274"/>
                  </a:lnTo>
                  <a:lnTo>
                    <a:pt x="1497" y="265"/>
                  </a:lnTo>
                  <a:lnTo>
                    <a:pt x="1504" y="256"/>
                  </a:lnTo>
                  <a:lnTo>
                    <a:pt x="1510" y="248"/>
                  </a:lnTo>
                  <a:lnTo>
                    <a:pt x="1519" y="241"/>
                  </a:lnTo>
                  <a:lnTo>
                    <a:pt x="1527" y="233"/>
                  </a:lnTo>
                  <a:lnTo>
                    <a:pt x="1535" y="226"/>
                  </a:lnTo>
                  <a:lnTo>
                    <a:pt x="1544" y="219"/>
                  </a:lnTo>
                  <a:lnTo>
                    <a:pt x="1552" y="212"/>
                  </a:lnTo>
                  <a:lnTo>
                    <a:pt x="1561" y="205"/>
                  </a:lnTo>
                  <a:lnTo>
                    <a:pt x="1570" y="198"/>
                  </a:lnTo>
                  <a:lnTo>
                    <a:pt x="1578" y="190"/>
                  </a:lnTo>
                  <a:lnTo>
                    <a:pt x="1585" y="182"/>
                  </a:lnTo>
                  <a:lnTo>
                    <a:pt x="1589" y="175"/>
                  </a:lnTo>
                  <a:lnTo>
                    <a:pt x="1594" y="169"/>
                  </a:lnTo>
                  <a:lnTo>
                    <a:pt x="1600" y="162"/>
                  </a:lnTo>
                  <a:lnTo>
                    <a:pt x="1604" y="156"/>
                  </a:lnTo>
                  <a:lnTo>
                    <a:pt x="1610" y="149"/>
                  </a:lnTo>
                  <a:lnTo>
                    <a:pt x="1614" y="142"/>
                  </a:lnTo>
                  <a:lnTo>
                    <a:pt x="1618" y="135"/>
                  </a:lnTo>
                  <a:lnTo>
                    <a:pt x="1622" y="128"/>
                  </a:lnTo>
                  <a:lnTo>
                    <a:pt x="1623" y="122"/>
                  </a:lnTo>
                  <a:lnTo>
                    <a:pt x="1624" y="115"/>
                  </a:lnTo>
                  <a:lnTo>
                    <a:pt x="1624" y="108"/>
                  </a:lnTo>
                  <a:lnTo>
                    <a:pt x="1622" y="101"/>
                  </a:lnTo>
                  <a:lnTo>
                    <a:pt x="1616" y="90"/>
                  </a:lnTo>
                  <a:lnTo>
                    <a:pt x="1609" y="79"/>
                  </a:lnTo>
                  <a:lnTo>
                    <a:pt x="1601" y="68"/>
                  </a:lnTo>
                  <a:lnTo>
                    <a:pt x="1593" y="59"/>
                  </a:lnTo>
                  <a:lnTo>
                    <a:pt x="1583" y="50"/>
                  </a:lnTo>
                  <a:lnTo>
                    <a:pt x="1573" y="40"/>
                  </a:lnTo>
                  <a:lnTo>
                    <a:pt x="1563" y="33"/>
                  </a:lnTo>
                  <a:lnTo>
                    <a:pt x="1551" y="27"/>
                  </a:lnTo>
                  <a:lnTo>
                    <a:pt x="1539" y="20"/>
                  </a:lnTo>
                  <a:lnTo>
                    <a:pt x="1528" y="15"/>
                  </a:lnTo>
                  <a:lnTo>
                    <a:pt x="1516" y="11"/>
                  </a:lnTo>
                  <a:lnTo>
                    <a:pt x="1504" y="8"/>
                  </a:lnTo>
                  <a:lnTo>
                    <a:pt x="1475" y="3"/>
                  </a:lnTo>
                  <a:lnTo>
                    <a:pt x="1446" y="1"/>
                  </a:lnTo>
                  <a:lnTo>
                    <a:pt x="1417" y="0"/>
                  </a:lnTo>
                  <a:lnTo>
                    <a:pt x="1387" y="0"/>
                  </a:lnTo>
                  <a:lnTo>
                    <a:pt x="1358" y="1"/>
                  </a:lnTo>
                  <a:lnTo>
                    <a:pt x="1329" y="2"/>
                  </a:lnTo>
                  <a:lnTo>
                    <a:pt x="1299" y="4"/>
                  </a:lnTo>
                  <a:lnTo>
                    <a:pt x="1270" y="7"/>
                  </a:lnTo>
                  <a:lnTo>
                    <a:pt x="1240" y="9"/>
                  </a:lnTo>
                  <a:lnTo>
                    <a:pt x="1211" y="11"/>
                  </a:lnTo>
                  <a:lnTo>
                    <a:pt x="1181" y="13"/>
                  </a:lnTo>
                  <a:lnTo>
                    <a:pt x="1152" y="14"/>
                  </a:lnTo>
                  <a:lnTo>
                    <a:pt x="1135" y="15"/>
                  </a:lnTo>
                  <a:lnTo>
                    <a:pt x="1119" y="15"/>
                  </a:lnTo>
                  <a:lnTo>
                    <a:pt x="1103" y="15"/>
                  </a:lnTo>
                  <a:lnTo>
                    <a:pt x="1087" y="15"/>
                  </a:lnTo>
                  <a:lnTo>
                    <a:pt x="1072" y="15"/>
                  </a:lnTo>
                  <a:lnTo>
                    <a:pt x="1055" y="16"/>
                  </a:lnTo>
                  <a:lnTo>
                    <a:pt x="1039" y="16"/>
                  </a:lnTo>
                  <a:lnTo>
                    <a:pt x="1023" y="16"/>
                  </a:lnTo>
                  <a:lnTo>
                    <a:pt x="1007" y="17"/>
                  </a:lnTo>
                  <a:lnTo>
                    <a:pt x="992" y="18"/>
                  </a:lnTo>
                  <a:lnTo>
                    <a:pt x="976" y="20"/>
                  </a:lnTo>
                  <a:lnTo>
                    <a:pt x="959" y="21"/>
                  </a:lnTo>
                  <a:lnTo>
                    <a:pt x="941" y="22"/>
                  </a:lnTo>
                  <a:lnTo>
                    <a:pt x="922" y="24"/>
                  </a:lnTo>
                  <a:lnTo>
                    <a:pt x="904" y="27"/>
                  </a:lnTo>
                  <a:lnTo>
                    <a:pt x="885" y="29"/>
                  </a:lnTo>
                  <a:lnTo>
                    <a:pt x="867" y="31"/>
                  </a:lnTo>
                  <a:lnTo>
                    <a:pt x="848" y="33"/>
                  </a:lnTo>
                  <a:lnTo>
                    <a:pt x="830" y="37"/>
                  </a:lnTo>
                  <a:lnTo>
                    <a:pt x="811" y="39"/>
                  </a:lnTo>
                  <a:lnTo>
                    <a:pt x="793" y="43"/>
                  </a:lnTo>
                  <a:lnTo>
                    <a:pt x="774" y="45"/>
                  </a:lnTo>
                  <a:lnTo>
                    <a:pt x="756" y="49"/>
                  </a:lnTo>
                  <a:lnTo>
                    <a:pt x="737" y="51"/>
                  </a:lnTo>
                  <a:lnTo>
                    <a:pt x="728" y="53"/>
                  </a:lnTo>
                  <a:lnTo>
                    <a:pt x="719" y="54"/>
                  </a:lnTo>
                  <a:lnTo>
                    <a:pt x="710" y="55"/>
                  </a:lnTo>
                  <a:lnTo>
                    <a:pt x="701" y="58"/>
                  </a:lnTo>
                  <a:lnTo>
                    <a:pt x="692" y="59"/>
                  </a:lnTo>
                  <a:lnTo>
                    <a:pt x="684" y="61"/>
                  </a:lnTo>
                  <a:lnTo>
                    <a:pt x="675" y="64"/>
                  </a:lnTo>
                  <a:lnTo>
                    <a:pt x="666" y="65"/>
                  </a:lnTo>
                  <a:lnTo>
                    <a:pt x="657" y="67"/>
                  </a:lnTo>
                  <a:lnTo>
                    <a:pt x="649" y="71"/>
                  </a:lnTo>
                  <a:lnTo>
                    <a:pt x="640" y="73"/>
                  </a:lnTo>
                  <a:lnTo>
                    <a:pt x="632" y="76"/>
                  </a:lnTo>
                  <a:lnTo>
                    <a:pt x="619" y="81"/>
                  </a:lnTo>
                  <a:lnTo>
                    <a:pt x="606" y="87"/>
                  </a:lnTo>
                  <a:lnTo>
                    <a:pt x="593" y="91"/>
                  </a:lnTo>
                  <a:lnTo>
                    <a:pt x="580" y="97"/>
                  </a:lnTo>
                  <a:lnTo>
                    <a:pt x="567" y="103"/>
                  </a:lnTo>
                  <a:lnTo>
                    <a:pt x="555" y="109"/>
                  </a:lnTo>
                  <a:lnTo>
                    <a:pt x="543" y="115"/>
                  </a:lnTo>
                  <a:lnTo>
                    <a:pt x="530" y="120"/>
                  </a:lnTo>
                  <a:lnTo>
                    <a:pt x="518" y="127"/>
                  </a:lnTo>
                  <a:lnTo>
                    <a:pt x="505" y="134"/>
                  </a:lnTo>
                  <a:lnTo>
                    <a:pt x="494" y="142"/>
                  </a:lnTo>
                  <a:lnTo>
                    <a:pt x="484" y="150"/>
                  </a:lnTo>
                  <a:lnTo>
                    <a:pt x="470" y="161"/>
                  </a:lnTo>
                  <a:lnTo>
                    <a:pt x="456" y="172"/>
                  </a:lnTo>
                  <a:lnTo>
                    <a:pt x="443" y="184"/>
                  </a:lnTo>
                  <a:lnTo>
                    <a:pt x="429" y="196"/>
                  </a:lnTo>
                  <a:lnTo>
                    <a:pt x="416" y="207"/>
                  </a:lnTo>
                  <a:lnTo>
                    <a:pt x="405" y="220"/>
                  </a:lnTo>
                  <a:lnTo>
                    <a:pt x="392" y="233"/>
                  </a:lnTo>
                  <a:lnTo>
                    <a:pt x="380" y="245"/>
                  </a:lnTo>
                  <a:lnTo>
                    <a:pt x="369" y="258"/>
                  </a:lnTo>
                  <a:lnTo>
                    <a:pt x="357" y="272"/>
                  </a:lnTo>
                  <a:lnTo>
                    <a:pt x="346" y="285"/>
                  </a:lnTo>
                  <a:lnTo>
                    <a:pt x="335" y="299"/>
                  </a:lnTo>
                  <a:lnTo>
                    <a:pt x="328" y="307"/>
                  </a:lnTo>
                  <a:lnTo>
                    <a:pt x="324" y="316"/>
                  </a:lnTo>
                  <a:lnTo>
                    <a:pt x="318" y="325"/>
                  </a:lnTo>
                  <a:lnTo>
                    <a:pt x="314" y="335"/>
                  </a:lnTo>
                  <a:lnTo>
                    <a:pt x="310" y="344"/>
                  </a:lnTo>
                  <a:lnTo>
                    <a:pt x="305" y="353"/>
                  </a:lnTo>
                  <a:lnTo>
                    <a:pt x="302" y="364"/>
                  </a:lnTo>
                  <a:lnTo>
                    <a:pt x="298" y="373"/>
                  </a:lnTo>
                  <a:lnTo>
                    <a:pt x="294" y="383"/>
                  </a:lnTo>
                  <a:lnTo>
                    <a:pt x="289" y="393"/>
                  </a:lnTo>
                  <a:lnTo>
                    <a:pt x="284" y="402"/>
                  </a:lnTo>
                  <a:lnTo>
                    <a:pt x="279" y="410"/>
                  </a:lnTo>
                  <a:lnTo>
                    <a:pt x="272" y="423"/>
                  </a:lnTo>
                  <a:lnTo>
                    <a:pt x="262" y="435"/>
                  </a:lnTo>
                  <a:lnTo>
                    <a:pt x="254" y="447"/>
                  </a:lnTo>
                  <a:lnTo>
                    <a:pt x="246" y="459"/>
                  </a:lnTo>
                  <a:lnTo>
                    <a:pt x="237" y="471"/>
                  </a:lnTo>
                  <a:lnTo>
                    <a:pt x="228" y="483"/>
                  </a:lnTo>
                  <a:lnTo>
                    <a:pt x="220" y="495"/>
                  </a:lnTo>
                  <a:lnTo>
                    <a:pt x="210" y="506"/>
                  </a:lnTo>
                  <a:lnTo>
                    <a:pt x="201" y="518"/>
                  </a:lnTo>
                  <a:lnTo>
                    <a:pt x="192" y="529"/>
                  </a:lnTo>
                  <a:lnTo>
                    <a:pt x="182" y="541"/>
                  </a:lnTo>
                  <a:lnTo>
                    <a:pt x="174" y="553"/>
                  </a:lnTo>
                  <a:lnTo>
                    <a:pt x="167" y="562"/>
                  </a:lnTo>
                  <a:lnTo>
                    <a:pt x="162" y="570"/>
                  </a:lnTo>
                  <a:lnTo>
                    <a:pt x="156" y="579"/>
                  </a:lnTo>
                  <a:lnTo>
                    <a:pt x="149" y="588"/>
                  </a:lnTo>
                  <a:lnTo>
                    <a:pt x="143" y="597"/>
                  </a:lnTo>
                  <a:lnTo>
                    <a:pt x="137" y="606"/>
                  </a:lnTo>
                  <a:lnTo>
                    <a:pt x="130" y="614"/>
                  </a:lnTo>
                  <a:lnTo>
                    <a:pt x="125" y="623"/>
                  </a:lnTo>
                  <a:lnTo>
                    <a:pt x="118" y="630"/>
                  </a:lnTo>
                  <a:lnTo>
                    <a:pt x="110" y="638"/>
                  </a:lnTo>
                  <a:lnTo>
                    <a:pt x="101" y="645"/>
                  </a:lnTo>
                  <a:lnTo>
                    <a:pt x="93" y="652"/>
                  </a:lnTo>
                  <a:lnTo>
                    <a:pt x="86" y="656"/>
                  </a:lnTo>
                  <a:lnTo>
                    <a:pt x="78" y="658"/>
                  </a:lnTo>
                  <a:lnTo>
                    <a:pt x="69" y="659"/>
                  </a:lnTo>
                  <a:lnTo>
                    <a:pt x="60" y="659"/>
                  </a:lnTo>
                  <a:lnTo>
                    <a:pt x="49" y="659"/>
                  </a:lnTo>
                  <a:lnTo>
                    <a:pt x="40" y="659"/>
                  </a:lnTo>
                  <a:lnTo>
                    <a:pt x="30" y="659"/>
                  </a:lnTo>
                  <a:lnTo>
                    <a:pt x="22" y="660"/>
                  </a:lnTo>
                  <a:lnTo>
                    <a:pt x="13" y="661"/>
                  </a:lnTo>
                  <a:lnTo>
                    <a:pt x="8" y="665"/>
                  </a:lnTo>
                  <a:lnTo>
                    <a:pt x="3" y="670"/>
                  </a:lnTo>
                  <a:lnTo>
                    <a:pt x="1" y="676"/>
                  </a:lnTo>
                  <a:lnTo>
                    <a:pt x="0" y="690"/>
                  </a:lnTo>
                  <a:lnTo>
                    <a:pt x="0" y="703"/>
                  </a:lnTo>
                  <a:lnTo>
                    <a:pt x="1" y="717"/>
                  </a:lnTo>
                  <a:lnTo>
                    <a:pt x="3" y="731"/>
                  </a:lnTo>
                  <a:lnTo>
                    <a:pt x="8" y="745"/>
                  </a:lnTo>
                  <a:lnTo>
                    <a:pt x="13" y="758"/>
                  </a:lnTo>
                  <a:lnTo>
                    <a:pt x="19" y="770"/>
                  </a:lnTo>
                  <a:lnTo>
                    <a:pt x="26" y="783"/>
                  </a:lnTo>
                  <a:lnTo>
                    <a:pt x="34" y="795"/>
                  </a:lnTo>
                  <a:lnTo>
                    <a:pt x="44" y="806"/>
                  </a:lnTo>
                  <a:lnTo>
                    <a:pt x="53" y="816"/>
                  </a:lnTo>
                  <a:lnTo>
                    <a:pt x="63" y="825"/>
                  </a:lnTo>
                  <a:lnTo>
                    <a:pt x="76" y="835"/>
                  </a:lnTo>
                  <a:lnTo>
                    <a:pt x="90" y="844"/>
                  </a:lnTo>
                  <a:lnTo>
                    <a:pt x="105" y="851"/>
                  </a:lnTo>
                  <a:lnTo>
                    <a:pt x="121" y="858"/>
                  </a:lnTo>
                  <a:lnTo>
                    <a:pt x="137" y="864"/>
                  </a:lnTo>
                  <a:lnTo>
                    <a:pt x="154" y="869"/>
                  </a:lnTo>
                  <a:lnTo>
                    <a:pt x="170" y="873"/>
                  </a:lnTo>
                  <a:lnTo>
                    <a:pt x="187" y="878"/>
                  </a:lnTo>
                  <a:lnTo>
                    <a:pt x="204" y="882"/>
                  </a:lnTo>
                  <a:lnTo>
                    <a:pt x="221" y="885"/>
                  </a:lnTo>
                  <a:lnTo>
                    <a:pt x="238" y="890"/>
                  </a:lnTo>
                  <a:lnTo>
                    <a:pt x="254" y="893"/>
                  </a:lnTo>
                  <a:lnTo>
                    <a:pt x="270" y="897"/>
                  </a:lnTo>
                  <a:lnTo>
                    <a:pt x="287" y="899"/>
                  </a:lnTo>
                  <a:lnTo>
                    <a:pt x="303" y="901"/>
                  </a:lnTo>
                  <a:lnTo>
                    <a:pt x="319" y="902"/>
                  </a:lnTo>
                  <a:lnTo>
                    <a:pt x="335" y="904"/>
                  </a:lnTo>
                  <a:lnTo>
                    <a:pt x="352" y="905"/>
                  </a:lnTo>
                  <a:lnTo>
                    <a:pt x="368" y="907"/>
                  </a:lnTo>
                  <a:lnTo>
                    <a:pt x="384" y="908"/>
                  </a:lnTo>
                  <a:lnTo>
                    <a:pt x="400" y="911"/>
                  </a:lnTo>
                  <a:lnTo>
                    <a:pt x="415" y="914"/>
                  </a:lnTo>
                  <a:lnTo>
                    <a:pt x="431" y="919"/>
                  </a:lnTo>
                  <a:lnTo>
                    <a:pt x="446" y="924"/>
                  </a:lnTo>
                  <a:lnTo>
                    <a:pt x="459" y="930"/>
                  </a:lnTo>
                  <a:lnTo>
                    <a:pt x="472" y="938"/>
                  </a:lnTo>
                  <a:lnTo>
                    <a:pt x="485" y="946"/>
                  </a:lnTo>
                  <a:lnTo>
                    <a:pt x="496" y="956"/>
                  </a:lnTo>
                  <a:lnTo>
                    <a:pt x="508" y="966"/>
                  </a:lnTo>
                  <a:lnTo>
                    <a:pt x="519" y="977"/>
                  </a:lnTo>
                  <a:lnTo>
                    <a:pt x="531" y="987"/>
                  </a:lnTo>
                  <a:lnTo>
                    <a:pt x="541" y="997"/>
                  </a:lnTo>
                  <a:lnTo>
                    <a:pt x="553" y="1007"/>
                  </a:lnTo>
                  <a:lnTo>
                    <a:pt x="565" y="1017"/>
                  </a:lnTo>
                  <a:lnTo>
                    <a:pt x="576" y="1026"/>
                  </a:lnTo>
                  <a:lnTo>
                    <a:pt x="589" y="1036"/>
                  </a:lnTo>
                  <a:lnTo>
                    <a:pt x="595" y="1040"/>
                  </a:lnTo>
                  <a:lnTo>
                    <a:pt x="602" y="1045"/>
                  </a:lnTo>
                  <a:lnTo>
                    <a:pt x="609" y="1051"/>
                  </a:lnTo>
                  <a:lnTo>
                    <a:pt x="615" y="1055"/>
                  </a:lnTo>
                  <a:lnTo>
                    <a:pt x="622" y="1060"/>
                  </a:lnTo>
                  <a:lnTo>
                    <a:pt x="629" y="1065"/>
                  </a:lnTo>
                  <a:lnTo>
                    <a:pt x="636" y="1069"/>
                  </a:lnTo>
                  <a:lnTo>
                    <a:pt x="644" y="1073"/>
                  </a:lnTo>
                  <a:lnTo>
                    <a:pt x="651" y="1075"/>
                  </a:lnTo>
                  <a:lnTo>
                    <a:pt x="659" y="1077"/>
                  </a:lnTo>
                  <a:lnTo>
                    <a:pt x="668" y="1079"/>
                  </a:lnTo>
                  <a:lnTo>
                    <a:pt x="675" y="1079"/>
                  </a:lnTo>
                </a:path>
              </a:pathLst>
            </a:custGeom>
            <a:solidFill>
              <a:srgbClr val="33333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61"/>
            <p:cNvSpPr>
              <a:spLocks/>
            </p:cNvSpPr>
            <p:nvPr/>
          </p:nvSpPr>
          <p:spPr bwMode="auto">
            <a:xfrm>
              <a:off x="601" y="4246"/>
              <a:ext cx="2317" cy="537"/>
            </a:xfrm>
            <a:custGeom>
              <a:avLst/>
              <a:gdLst>
                <a:gd name="T0" fmla="*/ 0 w 6951"/>
                <a:gd name="T1" fmla="*/ 0 h 1609"/>
                <a:gd name="T2" fmla="*/ 6951 w 6951"/>
                <a:gd name="T3" fmla="*/ 75 h 1609"/>
                <a:gd name="T4" fmla="*/ 6951 w 6951"/>
                <a:gd name="T5" fmla="*/ 1609 h 1609"/>
                <a:gd name="T6" fmla="*/ 0 w 6951"/>
                <a:gd name="T7" fmla="*/ 1486 h 1609"/>
                <a:gd name="T8" fmla="*/ 0 w 6951"/>
                <a:gd name="T9" fmla="*/ 0 h 1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1"/>
                <a:gd name="T16" fmla="*/ 0 h 1609"/>
                <a:gd name="T17" fmla="*/ 6951 w 6951"/>
                <a:gd name="T18" fmla="*/ 1609 h 1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1" h="1609">
                  <a:moveTo>
                    <a:pt x="0" y="0"/>
                  </a:moveTo>
                  <a:lnTo>
                    <a:pt x="6951" y="75"/>
                  </a:lnTo>
                  <a:lnTo>
                    <a:pt x="6951" y="1609"/>
                  </a:lnTo>
                  <a:lnTo>
                    <a:pt x="0" y="148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62"/>
            <p:cNvSpPr>
              <a:spLocks/>
            </p:cNvSpPr>
            <p:nvPr/>
          </p:nvSpPr>
          <p:spPr bwMode="auto">
            <a:xfrm>
              <a:off x="2918" y="3438"/>
              <a:ext cx="849" cy="1337"/>
            </a:xfrm>
            <a:custGeom>
              <a:avLst/>
              <a:gdLst>
                <a:gd name="T0" fmla="*/ 0 w 2549"/>
                <a:gd name="T1" fmla="*/ 2501 h 4011"/>
                <a:gd name="T2" fmla="*/ 2523 w 2549"/>
                <a:gd name="T3" fmla="*/ 0 h 4011"/>
                <a:gd name="T4" fmla="*/ 2549 w 2549"/>
                <a:gd name="T5" fmla="*/ 1485 h 4011"/>
                <a:gd name="T6" fmla="*/ 0 w 2549"/>
                <a:gd name="T7" fmla="*/ 4011 h 4011"/>
                <a:gd name="T8" fmla="*/ 0 w 2549"/>
                <a:gd name="T9" fmla="*/ 2501 h 40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9"/>
                <a:gd name="T16" fmla="*/ 0 h 4011"/>
                <a:gd name="T17" fmla="*/ 2549 w 2549"/>
                <a:gd name="T18" fmla="*/ 4011 h 40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9" h="4011">
                  <a:moveTo>
                    <a:pt x="0" y="2501"/>
                  </a:moveTo>
                  <a:lnTo>
                    <a:pt x="2523" y="0"/>
                  </a:lnTo>
                  <a:lnTo>
                    <a:pt x="2549" y="1485"/>
                  </a:lnTo>
                  <a:lnTo>
                    <a:pt x="0" y="4011"/>
                  </a:lnTo>
                  <a:lnTo>
                    <a:pt x="0" y="250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63"/>
            <p:cNvSpPr>
              <a:spLocks/>
            </p:cNvSpPr>
            <p:nvPr/>
          </p:nvSpPr>
          <p:spPr bwMode="auto">
            <a:xfrm>
              <a:off x="601" y="3388"/>
              <a:ext cx="3158" cy="883"/>
            </a:xfrm>
            <a:custGeom>
              <a:avLst/>
              <a:gdLst>
                <a:gd name="T0" fmla="*/ 23 w 9474"/>
                <a:gd name="T1" fmla="*/ 2575 h 2649"/>
                <a:gd name="T2" fmla="*/ 2598 w 9474"/>
                <a:gd name="T3" fmla="*/ 0 h 2649"/>
                <a:gd name="T4" fmla="*/ 9474 w 9474"/>
                <a:gd name="T5" fmla="*/ 148 h 2649"/>
                <a:gd name="T6" fmla="*/ 6927 w 9474"/>
                <a:gd name="T7" fmla="*/ 2649 h 2649"/>
                <a:gd name="T8" fmla="*/ 0 w 9474"/>
                <a:gd name="T9" fmla="*/ 2550 h 2649"/>
                <a:gd name="T10" fmla="*/ 23 w 9474"/>
                <a:gd name="T11" fmla="*/ 2575 h 2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74"/>
                <a:gd name="T19" fmla="*/ 0 h 2649"/>
                <a:gd name="T20" fmla="*/ 9474 w 9474"/>
                <a:gd name="T21" fmla="*/ 2649 h 2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74" h="2649">
                  <a:moveTo>
                    <a:pt x="23" y="2575"/>
                  </a:moveTo>
                  <a:lnTo>
                    <a:pt x="2598" y="0"/>
                  </a:lnTo>
                  <a:lnTo>
                    <a:pt x="9474" y="148"/>
                  </a:lnTo>
                  <a:lnTo>
                    <a:pt x="6927" y="2649"/>
                  </a:lnTo>
                  <a:lnTo>
                    <a:pt x="0" y="2550"/>
                  </a:lnTo>
                  <a:lnTo>
                    <a:pt x="23" y="25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64"/>
            <p:cNvSpPr>
              <a:spLocks/>
            </p:cNvSpPr>
            <p:nvPr/>
          </p:nvSpPr>
          <p:spPr bwMode="auto">
            <a:xfrm>
              <a:off x="3508" y="3466"/>
              <a:ext cx="166" cy="102"/>
            </a:xfrm>
            <a:custGeom>
              <a:avLst/>
              <a:gdLst>
                <a:gd name="T0" fmla="*/ 484 w 500"/>
                <a:gd name="T1" fmla="*/ 177 h 304"/>
                <a:gd name="T2" fmla="*/ 459 w 500"/>
                <a:gd name="T3" fmla="*/ 176 h 304"/>
                <a:gd name="T4" fmla="*/ 444 w 500"/>
                <a:gd name="T5" fmla="*/ 154 h 304"/>
                <a:gd name="T6" fmla="*/ 448 w 500"/>
                <a:gd name="T7" fmla="*/ 111 h 304"/>
                <a:gd name="T8" fmla="*/ 436 w 500"/>
                <a:gd name="T9" fmla="*/ 82 h 304"/>
                <a:gd name="T10" fmla="*/ 415 w 500"/>
                <a:gd name="T11" fmla="*/ 102 h 304"/>
                <a:gd name="T12" fmla="*/ 398 w 500"/>
                <a:gd name="T13" fmla="*/ 139 h 304"/>
                <a:gd name="T14" fmla="*/ 359 w 500"/>
                <a:gd name="T15" fmla="*/ 134 h 304"/>
                <a:gd name="T16" fmla="*/ 318 w 500"/>
                <a:gd name="T17" fmla="*/ 99 h 304"/>
                <a:gd name="T18" fmla="*/ 283 w 500"/>
                <a:gd name="T19" fmla="*/ 64 h 304"/>
                <a:gd name="T20" fmla="*/ 265 w 500"/>
                <a:gd name="T21" fmla="*/ 34 h 304"/>
                <a:gd name="T22" fmla="*/ 244 w 500"/>
                <a:gd name="T23" fmla="*/ 10 h 304"/>
                <a:gd name="T24" fmla="*/ 202 w 500"/>
                <a:gd name="T25" fmla="*/ 0 h 304"/>
                <a:gd name="T26" fmla="*/ 155 w 500"/>
                <a:gd name="T27" fmla="*/ 3 h 304"/>
                <a:gd name="T28" fmla="*/ 117 w 500"/>
                <a:gd name="T29" fmla="*/ 9 h 304"/>
                <a:gd name="T30" fmla="*/ 90 w 500"/>
                <a:gd name="T31" fmla="*/ 19 h 304"/>
                <a:gd name="T32" fmla="*/ 66 w 500"/>
                <a:gd name="T33" fmla="*/ 32 h 304"/>
                <a:gd name="T34" fmla="*/ 44 w 500"/>
                <a:gd name="T35" fmla="*/ 45 h 304"/>
                <a:gd name="T36" fmla="*/ 23 w 500"/>
                <a:gd name="T37" fmla="*/ 61 h 304"/>
                <a:gd name="T38" fmla="*/ 9 w 500"/>
                <a:gd name="T39" fmla="*/ 78 h 304"/>
                <a:gd name="T40" fmla="*/ 0 w 500"/>
                <a:gd name="T41" fmla="*/ 96 h 304"/>
                <a:gd name="T42" fmla="*/ 10 w 500"/>
                <a:gd name="T43" fmla="*/ 110 h 304"/>
                <a:gd name="T44" fmla="*/ 45 w 500"/>
                <a:gd name="T45" fmla="*/ 119 h 304"/>
                <a:gd name="T46" fmla="*/ 83 w 500"/>
                <a:gd name="T47" fmla="*/ 119 h 304"/>
                <a:gd name="T48" fmla="*/ 111 w 500"/>
                <a:gd name="T49" fmla="*/ 112 h 304"/>
                <a:gd name="T50" fmla="*/ 136 w 500"/>
                <a:gd name="T51" fmla="*/ 99 h 304"/>
                <a:gd name="T52" fmla="*/ 161 w 500"/>
                <a:gd name="T53" fmla="*/ 92 h 304"/>
                <a:gd name="T54" fmla="*/ 181 w 500"/>
                <a:gd name="T55" fmla="*/ 90 h 304"/>
                <a:gd name="T56" fmla="*/ 201 w 500"/>
                <a:gd name="T57" fmla="*/ 93 h 304"/>
                <a:gd name="T58" fmla="*/ 215 w 500"/>
                <a:gd name="T59" fmla="*/ 102 h 304"/>
                <a:gd name="T60" fmla="*/ 224 w 500"/>
                <a:gd name="T61" fmla="*/ 113 h 304"/>
                <a:gd name="T62" fmla="*/ 227 w 500"/>
                <a:gd name="T63" fmla="*/ 128 h 304"/>
                <a:gd name="T64" fmla="*/ 220 w 500"/>
                <a:gd name="T65" fmla="*/ 143 h 304"/>
                <a:gd name="T66" fmla="*/ 213 w 500"/>
                <a:gd name="T67" fmla="*/ 158 h 304"/>
                <a:gd name="T68" fmla="*/ 203 w 500"/>
                <a:gd name="T69" fmla="*/ 169 h 304"/>
                <a:gd name="T70" fmla="*/ 200 w 500"/>
                <a:gd name="T71" fmla="*/ 179 h 304"/>
                <a:gd name="T72" fmla="*/ 217 w 500"/>
                <a:gd name="T73" fmla="*/ 185 h 304"/>
                <a:gd name="T74" fmla="*/ 238 w 500"/>
                <a:gd name="T75" fmla="*/ 181 h 304"/>
                <a:gd name="T76" fmla="*/ 264 w 500"/>
                <a:gd name="T77" fmla="*/ 179 h 304"/>
                <a:gd name="T78" fmla="*/ 295 w 500"/>
                <a:gd name="T79" fmla="*/ 176 h 304"/>
                <a:gd name="T80" fmla="*/ 325 w 500"/>
                <a:gd name="T81" fmla="*/ 180 h 304"/>
                <a:gd name="T82" fmla="*/ 337 w 500"/>
                <a:gd name="T83" fmla="*/ 193 h 304"/>
                <a:gd name="T84" fmla="*/ 339 w 500"/>
                <a:gd name="T85" fmla="*/ 210 h 304"/>
                <a:gd name="T86" fmla="*/ 332 w 500"/>
                <a:gd name="T87" fmla="*/ 227 h 304"/>
                <a:gd name="T88" fmla="*/ 316 w 500"/>
                <a:gd name="T89" fmla="*/ 237 h 304"/>
                <a:gd name="T90" fmla="*/ 296 w 500"/>
                <a:gd name="T91" fmla="*/ 243 h 304"/>
                <a:gd name="T92" fmla="*/ 275 w 500"/>
                <a:gd name="T93" fmla="*/ 241 h 304"/>
                <a:gd name="T94" fmla="*/ 254 w 500"/>
                <a:gd name="T95" fmla="*/ 241 h 304"/>
                <a:gd name="T96" fmla="*/ 245 w 500"/>
                <a:gd name="T97" fmla="*/ 253 h 304"/>
                <a:gd name="T98" fmla="*/ 246 w 500"/>
                <a:gd name="T99" fmla="*/ 271 h 304"/>
                <a:gd name="T100" fmla="*/ 256 w 500"/>
                <a:gd name="T101" fmla="*/ 283 h 304"/>
                <a:gd name="T102" fmla="*/ 272 w 500"/>
                <a:gd name="T103" fmla="*/ 288 h 304"/>
                <a:gd name="T104" fmla="*/ 288 w 500"/>
                <a:gd name="T105" fmla="*/ 292 h 304"/>
                <a:gd name="T106" fmla="*/ 298 w 500"/>
                <a:gd name="T107" fmla="*/ 299 h 304"/>
                <a:gd name="T108" fmla="*/ 309 w 500"/>
                <a:gd name="T109" fmla="*/ 304 h 304"/>
                <a:gd name="T110" fmla="*/ 323 w 500"/>
                <a:gd name="T111" fmla="*/ 301 h 304"/>
                <a:gd name="T112" fmla="*/ 339 w 500"/>
                <a:gd name="T113" fmla="*/ 289 h 304"/>
                <a:gd name="T114" fmla="*/ 357 w 500"/>
                <a:gd name="T115" fmla="*/ 272 h 304"/>
                <a:gd name="T116" fmla="*/ 392 w 500"/>
                <a:gd name="T117" fmla="*/ 235 h 304"/>
                <a:gd name="T118" fmla="*/ 428 w 500"/>
                <a:gd name="T119" fmla="*/ 199 h 304"/>
                <a:gd name="T120" fmla="*/ 463 w 500"/>
                <a:gd name="T121" fmla="*/ 176 h 304"/>
                <a:gd name="T122" fmla="*/ 496 w 500"/>
                <a:gd name="T123" fmla="*/ 162 h 3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0"/>
                <a:gd name="T187" fmla="*/ 0 h 304"/>
                <a:gd name="T188" fmla="*/ 500 w 500"/>
                <a:gd name="T189" fmla="*/ 304 h 3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0" h="304">
                  <a:moveTo>
                    <a:pt x="497" y="168"/>
                  </a:moveTo>
                  <a:lnTo>
                    <a:pt x="495" y="171"/>
                  </a:lnTo>
                  <a:lnTo>
                    <a:pt x="492" y="173"/>
                  </a:lnTo>
                  <a:lnTo>
                    <a:pt x="488" y="175"/>
                  </a:lnTo>
                  <a:lnTo>
                    <a:pt x="484" y="177"/>
                  </a:lnTo>
                  <a:lnTo>
                    <a:pt x="479" y="177"/>
                  </a:lnTo>
                  <a:lnTo>
                    <a:pt x="473" y="178"/>
                  </a:lnTo>
                  <a:lnTo>
                    <a:pt x="469" y="178"/>
                  </a:lnTo>
                  <a:lnTo>
                    <a:pt x="464" y="177"/>
                  </a:lnTo>
                  <a:lnTo>
                    <a:pt x="459" y="176"/>
                  </a:lnTo>
                  <a:lnTo>
                    <a:pt x="455" y="173"/>
                  </a:lnTo>
                  <a:lnTo>
                    <a:pt x="451" y="171"/>
                  </a:lnTo>
                  <a:lnTo>
                    <a:pt x="449" y="168"/>
                  </a:lnTo>
                  <a:lnTo>
                    <a:pt x="445" y="162"/>
                  </a:lnTo>
                  <a:lnTo>
                    <a:pt x="444" y="154"/>
                  </a:lnTo>
                  <a:lnTo>
                    <a:pt x="443" y="146"/>
                  </a:lnTo>
                  <a:lnTo>
                    <a:pt x="444" y="137"/>
                  </a:lnTo>
                  <a:lnTo>
                    <a:pt x="445" y="128"/>
                  </a:lnTo>
                  <a:lnTo>
                    <a:pt x="447" y="120"/>
                  </a:lnTo>
                  <a:lnTo>
                    <a:pt x="448" y="111"/>
                  </a:lnTo>
                  <a:lnTo>
                    <a:pt x="448" y="104"/>
                  </a:lnTo>
                  <a:lnTo>
                    <a:pt x="448" y="96"/>
                  </a:lnTo>
                  <a:lnTo>
                    <a:pt x="445" y="90"/>
                  </a:lnTo>
                  <a:lnTo>
                    <a:pt x="442" y="85"/>
                  </a:lnTo>
                  <a:lnTo>
                    <a:pt x="436" y="82"/>
                  </a:lnTo>
                  <a:lnTo>
                    <a:pt x="430" y="81"/>
                  </a:lnTo>
                  <a:lnTo>
                    <a:pt x="426" y="83"/>
                  </a:lnTo>
                  <a:lnTo>
                    <a:pt x="422" y="88"/>
                  </a:lnTo>
                  <a:lnTo>
                    <a:pt x="419" y="93"/>
                  </a:lnTo>
                  <a:lnTo>
                    <a:pt x="415" y="102"/>
                  </a:lnTo>
                  <a:lnTo>
                    <a:pt x="413" y="110"/>
                  </a:lnTo>
                  <a:lnTo>
                    <a:pt x="409" y="118"/>
                  </a:lnTo>
                  <a:lnTo>
                    <a:pt x="406" y="126"/>
                  </a:lnTo>
                  <a:lnTo>
                    <a:pt x="403" y="133"/>
                  </a:lnTo>
                  <a:lnTo>
                    <a:pt x="398" y="139"/>
                  </a:lnTo>
                  <a:lnTo>
                    <a:pt x="393" y="142"/>
                  </a:lnTo>
                  <a:lnTo>
                    <a:pt x="387" y="143"/>
                  </a:lnTo>
                  <a:lnTo>
                    <a:pt x="377" y="142"/>
                  </a:lnTo>
                  <a:lnTo>
                    <a:pt x="368" y="139"/>
                  </a:lnTo>
                  <a:lnTo>
                    <a:pt x="359" y="134"/>
                  </a:lnTo>
                  <a:lnTo>
                    <a:pt x="350" y="128"/>
                  </a:lnTo>
                  <a:lnTo>
                    <a:pt x="341" y="122"/>
                  </a:lnTo>
                  <a:lnTo>
                    <a:pt x="333" y="115"/>
                  </a:lnTo>
                  <a:lnTo>
                    <a:pt x="326" y="107"/>
                  </a:lnTo>
                  <a:lnTo>
                    <a:pt x="318" y="99"/>
                  </a:lnTo>
                  <a:lnTo>
                    <a:pt x="311" y="92"/>
                  </a:lnTo>
                  <a:lnTo>
                    <a:pt x="303" y="84"/>
                  </a:lnTo>
                  <a:lnTo>
                    <a:pt x="296" y="76"/>
                  </a:lnTo>
                  <a:lnTo>
                    <a:pt x="288" y="69"/>
                  </a:lnTo>
                  <a:lnTo>
                    <a:pt x="283" y="64"/>
                  </a:lnTo>
                  <a:lnTo>
                    <a:pt x="280" y="59"/>
                  </a:lnTo>
                  <a:lnTo>
                    <a:pt x="275" y="53"/>
                  </a:lnTo>
                  <a:lnTo>
                    <a:pt x="272" y="47"/>
                  </a:lnTo>
                  <a:lnTo>
                    <a:pt x="268" y="41"/>
                  </a:lnTo>
                  <a:lnTo>
                    <a:pt x="265" y="34"/>
                  </a:lnTo>
                  <a:lnTo>
                    <a:pt x="261" y="29"/>
                  </a:lnTo>
                  <a:lnTo>
                    <a:pt x="258" y="23"/>
                  </a:lnTo>
                  <a:lnTo>
                    <a:pt x="254" y="18"/>
                  </a:lnTo>
                  <a:lnTo>
                    <a:pt x="250" y="14"/>
                  </a:lnTo>
                  <a:lnTo>
                    <a:pt x="244" y="10"/>
                  </a:lnTo>
                  <a:lnTo>
                    <a:pt x="238" y="7"/>
                  </a:lnTo>
                  <a:lnTo>
                    <a:pt x="230" y="4"/>
                  </a:lnTo>
                  <a:lnTo>
                    <a:pt x="221" y="2"/>
                  </a:lnTo>
                  <a:lnTo>
                    <a:pt x="212" y="1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4" y="0"/>
                  </a:lnTo>
                  <a:lnTo>
                    <a:pt x="174" y="1"/>
                  </a:lnTo>
                  <a:lnTo>
                    <a:pt x="165" y="2"/>
                  </a:lnTo>
                  <a:lnTo>
                    <a:pt x="155" y="3"/>
                  </a:lnTo>
                  <a:lnTo>
                    <a:pt x="146" y="4"/>
                  </a:lnTo>
                  <a:lnTo>
                    <a:pt x="136" y="5"/>
                  </a:lnTo>
                  <a:lnTo>
                    <a:pt x="127" y="7"/>
                  </a:lnTo>
                  <a:lnTo>
                    <a:pt x="122" y="8"/>
                  </a:lnTo>
                  <a:lnTo>
                    <a:pt x="117" y="9"/>
                  </a:lnTo>
                  <a:lnTo>
                    <a:pt x="111" y="11"/>
                  </a:lnTo>
                  <a:lnTo>
                    <a:pt x="106" y="12"/>
                  </a:lnTo>
                  <a:lnTo>
                    <a:pt x="100" y="15"/>
                  </a:lnTo>
                  <a:lnTo>
                    <a:pt x="96" y="17"/>
                  </a:lnTo>
                  <a:lnTo>
                    <a:pt x="90" y="19"/>
                  </a:lnTo>
                  <a:lnTo>
                    <a:pt x="85" y="22"/>
                  </a:lnTo>
                  <a:lnTo>
                    <a:pt x="81" y="24"/>
                  </a:lnTo>
                  <a:lnTo>
                    <a:pt x="75" y="26"/>
                  </a:lnTo>
                  <a:lnTo>
                    <a:pt x="70" y="29"/>
                  </a:lnTo>
                  <a:lnTo>
                    <a:pt x="66" y="32"/>
                  </a:lnTo>
                  <a:lnTo>
                    <a:pt x="61" y="34"/>
                  </a:lnTo>
                  <a:lnTo>
                    <a:pt x="56" y="37"/>
                  </a:lnTo>
                  <a:lnTo>
                    <a:pt x="52" y="40"/>
                  </a:lnTo>
                  <a:lnTo>
                    <a:pt x="47" y="42"/>
                  </a:lnTo>
                  <a:lnTo>
                    <a:pt x="44" y="45"/>
                  </a:lnTo>
                  <a:lnTo>
                    <a:pt x="39" y="48"/>
                  </a:lnTo>
                  <a:lnTo>
                    <a:pt x="34" y="52"/>
                  </a:lnTo>
                  <a:lnTo>
                    <a:pt x="31" y="54"/>
                  </a:lnTo>
                  <a:lnTo>
                    <a:pt x="26" y="58"/>
                  </a:lnTo>
                  <a:lnTo>
                    <a:pt x="23" y="61"/>
                  </a:lnTo>
                  <a:lnTo>
                    <a:pt x="19" y="64"/>
                  </a:lnTo>
                  <a:lnTo>
                    <a:pt x="16" y="69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78"/>
                  </a:lnTo>
                  <a:lnTo>
                    <a:pt x="7" y="82"/>
                  </a:lnTo>
                  <a:lnTo>
                    <a:pt x="4" y="85"/>
                  </a:lnTo>
                  <a:lnTo>
                    <a:pt x="3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3" y="106"/>
                  </a:lnTo>
                  <a:lnTo>
                    <a:pt x="10" y="110"/>
                  </a:lnTo>
                  <a:lnTo>
                    <a:pt x="16" y="113"/>
                  </a:lnTo>
                  <a:lnTo>
                    <a:pt x="23" y="115"/>
                  </a:lnTo>
                  <a:lnTo>
                    <a:pt x="31" y="117"/>
                  </a:lnTo>
                  <a:lnTo>
                    <a:pt x="38" y="118"/>
                  </a:lnTo>
                  <a:lnTo>
                    <a:pt x="45" y="119"/>
                  </a:lnTo>
                  <a:lnTo>
                    <a:pt x="53" y="120"/>
                  </a:lnTo>
                  <a:lnTo>
                    <a:pt x="60" y="120"/>
                  </a:lnTo>
                  <a:lnTo>
                    <a:pt x="68" y="120"/>
                  </a:lnTo>
                  <a:lnTo>
                    <a:pt x="75" y="119"/>
                  </a:lnTo>
                  <a:lnTo>
                    <a:pt x="83" y="119"/>
                  </a:lnTo>
                  <a:lnTo>
                    <a:pt x="90" y="119"/>
                  </a:lnTo>
                  <a:lnTo>
                    <a:pt x="96" y="118"/>
                  </a:lnTo>
                  <a:lnTo>
                    <a:pt x="100" y="117"/>
                  </a:lnTo>
                  <a:lnTo>
                    <a:pt x="106" y="114"/>
                  </a:lnTo>
                  <a:lnTo>
                    <a:pt x="111" y="112"/>
                  </a:lnTo>
                  <a:lnTo>
                    <a:pt x="117" y="110"/>
                  </a:lnTo>
                  <a:lnTo>
                    <a:pt x="121" y="107"/>
                  </a:lnTo>
                  <a:lnTo>
                    <a:pt x="126" y="105"/>
                  </a:lnTo>
                  <a:lnTo>
                    <a:pt x="132" y="102"/>
                  </a:lnTo>
                  <a:lnTo>
                    <a:pt x="136" y="99"/>
                  </a:lnTo>
                  <a:lnTo>
                    <a:pt x="141" y="97"/>
                  </a:lnTo>
                  <a:lnTo>
                    <a:pt x="147" y="95"/>
                  </a:lnTo>
                  <a:lnTo>
                    <a:pt x="152" y="93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64" y="91"/>
                  </a:lnTo>
                  <a:lnTo>
                    <a:pt x="169" y="91"/>
                  </a:lnTo>
                  <a:lnTo>
                    <a:pt x="172" y="91"/>
                  </a:lnTo>
                  <a:lnTo>
                    <a:pt x="177" y="90"/>
                  </a:lnTo>
                  <a:lnTo>
                    <a:pt x="181" y="90"/>
                  </a:lnTo>
                  <a:lnTo>
                    <a:pt x="185" y="91"/>
                  </a:lnTo>
                  <a:lnTo>
                    <a:pt x="190" y="91"/>
                  </a:lnTo>
                  <a:lnTo>
                    <a:pt x="193" y="91"/>
                  </a:lnTo>
                  <a:lnTo>
                    <a:pt x="198" y="92"/>
                  </a:lnTo>
                  <a:lnTo>
                    <a:pt x="201" y="93"/>
                  </a:lnTo>
                  <a:lnTo>
                    <a:pt x="205" y="95"/>
                  </a:lnTo>
                  <a:lnTo>
                    <a:pt x="207" y="96"/>
                  </a:lnTo>
                  <a:lnTo>
                    <a:pt x="209" y="97"/>
                  </a:lnTo>
                  <a:lnTo>
                    <a:pt x="213" y="99"/>
                  </a:lnTo>
                  <a:lnTo>
                    <a:pt x="215" y="102"/>
                  </a:lnTo>
                  <a:lnTo>
                    <a:pt x="217" y="103"/>
                  </a:lnTo>
                  <a:lnTo>
                    <a:pt x="220" y="105"/>
                  </a:lnTo>
                  <a:lnTo>
                    <a:pt x="221" y="107"/>
                  </a:lnTo>
                  <a:lnTo>
                    <a:pt x="223" y="111"/>
                  </a:lnTo>
                  <a:lnTo>
                    <a:pt x="224" y="113"/>
                  </a:lnTo>
                  <a:lnTo>
                    <a:pt x="225" y="115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5" y="131"/>
                  </a:lnTo>
                  <a:lnTo>
                    <a:pt x="224" y="134"/>
                  </a:lnTo>
                  <a:lnTo>
                    <a:pt x="223" y="137"/>
                  </a:lnTo>
                  <a:lnTo>
                    <a:pt x="221" y="140"/>
                  </a:lnTo>
                  <a:lnTo>
                    <a:pt x="220" y="143"/>
                  </a:lnTo>
                  <a:lnTo>
                    <a:pt x="218" y="147"/>
                  </a:lnTo>
                  <a:lnTo>
                    <a:pt x="216" y="149"/>
                  </a:lnTo>
                  <a:lnTo>
                    <a:pt x="215" y="153"/>
                  </a:lnTo>
                  <a:lnTo>
                    <a:pt x="214" y="156"/>
                  </a:lnTo>
                  <a:lnTo>
                    <a:pt x="213" y="158"/>
                  </a:lnTo>
                  <a:lnTo>
                    <a:pt x="212" y="159"/>
                  </a:lnTo>
                  <a:lnTo>
                    <a:pt x="209" y="162"/>
                  </a:lnTo>
                  <a:lnTo>
                    <a:pt x="207" y="164"/>
                  </a:lnTo>
                  <a:lnTo>
                    <a:pt x="206" y="166"/>
                  </a:lnTo>
                  <a:lnTo>
                    <a:pt x="203" y="169"/>
                  </a:lnTo>
                  <a:lnTo>
                    <a:pt x="202" y="171"/>
                  </a:lnTo>
                  <a:lnTo>
                    <a:pt x="201" y="173"/>
                  </a:lnTo>
                  <a:lnTo>
                    <a:pt x="200" y="176"/>
                  </a:lnTo>
                  <a:lnTo>
                    <a:pt x="200" y="177"/>
                  </a:lnTo>
                  <a:lnTo>
                    <a:pt x="200" y="179"/>
                  </a:lnTo>
                  <a:lnTo>
                    <a:pt x="201" y="180"/>
                  </a:lnTo>
                  <a:lnTo>
                    <a:pt x="205" y="183"/>
                  </a:lnTo>
                  <a:lnTo>
                    <a:pt x="209" y="184"/>
                  </a:lnTo>
                  <a:lnTo>
                    <a:pt x="213" y="184"/>
                  </a:lnTo>
                  <a:lnTo>
                    <a:pt x="217" y="185"/>
                  </a:lnTo>
                  <a:lnTo>
                    <a:pt x="221" y="184"/>
                  </a:lnTo>
                  <a:lnTo>
                    <a:pt x="225" y="184"/>
                  </a:lnTo>
                  <a:lnTo>
                    <a:pt x="230" y="183"/>
                  </a:lnTo>
                  <a:lnTo>
                    <a:pt x="234" y="183"/>
                  </a:lnTo>
                  <a:lnTo>
                    <a:pt x="238" y="181"/>
                  </a:lnTo>
                  <a:lnTo>
                    <a:pt x="243" y="181"/>
                  </a:lnTo>
                  <a:lnTo>
                    <a:pt x="246" y="180"/>
                  </a:lnTo>
                  <a:lnTo>
                    <a:pt x="251" y="180"/>
                  </a:lnTo>
                  <a:lnTo>
                    <a:pt x="257" y="180"/>
                  </a:lnTo>
                  <a:lnTo>
                    <a:pt x="264" y="179"/>
                  </a:lnTo>
                  <a:lnTo>
                    <a:pt x="269" y="179"/>
                  </a:lnTo>
                  <a:lnTo>
                    <a:pt x="276" y="178"/>
                  </a:lnTo>
                  <a:lnTo>
                    <a:pt x="282" y="177"/>
                  </a:lnTo>
                  <a:lnTo>
                    <a:pt x="289" y="177"/>
                  </a:lnTo>
                  <a:lnTo>
                    <a:pt x="295" y="176"/>
                  </a:lnTo>
                  <a:lnTo>
                    <a:pt x="302" y="176"/>
                  </a:lnTo>
                  <a:lnTo>
                    <a:pt x="308" y="176"/>
                  </a:lnTo>
                  <a:lnTo>
                    <a:pt x="313" y="177"/>
                  </a:lnTo>
                  <a:lnTo>
                    <a:pt x="319" y="178"/>
                  </a:lnTo>
                  <a:lnTo>
                    <a:pt x="325" y="180"/>
                  </a:lnTo>
                  <a:lnTo>
                    <a:pt x="328" y="181"/>
                  </a:lnTo>
                  <a:lnTo>
                    <a:pt x="331" y="184"/>
                  </a:lnTo>
                  <a:lnTo>
                    <a:pt x="333" y="186"/>
                  </a:lnTo>
                  <a:lnTo>
                    <a:pt x="334" y="190"/>
                  </a:lnTo>
                  <a:lnTo>
                    <a:pt x="337" y="193"/>
                  </a:lnTo>
                  <a:lnTo>
                    <a:pt x="338" y="197"/>
                  </a:lnTo>
                  <a:lnTo>
                    <a:pt x="339" y="200"/>
                  </a:lnTo>
                  <a:lnTo>
                    <a:pt x="339" y="204"/>
                  </a:lnTo>
                  <a:lnTo>
                    <a:pt x="339" y="207"/>
                  </a:lnTo>
                  <a:lnTo>
                    <a:pt x="339" y="210"/>
                  </a:lnTo>
                  <a:lnTo>
                    <a:pt x="339" y="214"/>
                  </a:lnTo>
                  <a:lnTo>
                    <a:pt x="338" y="217"/>
                  </a:lnTo>
                  <a:lnTo>
                    <a:pt x="335" y="221"/>
                  </a:lnTo>
                  <a:lnTo>
                    <a:pt x="334" y="224"/>
                  </a:lnTo>
                  <a:lnTo>
                    <a:pt x="332" y="227"/>
                  </a:lnTo>
                  <a:lnTo>
                    <a:pt x="328" y="229"/>
                  </a:lnTo>
                  <a:lnTo>
                    <a:pt x="326" y="231"/>
                  </a:lnTo>
                  <a:lnTo>
                    <a:pt x="323" y="234"/>
                  </a:lnTo>
                  <a:lnTo>
                    <a:pt x="319" y="235"/>
                  </a:lnTo>
                  <a:lnTo>
                    <a:pt x="316" y="237"/>
                  </a:lnTo>
                  <a:lnTo>
                    <a:pt x="311" y="238"/>
                  </a:lnTo>
                  <a:lnTo>
                    <a:pt x="308" y="239"/>
                  </a:lnTo>
                  <a:lnTo>
                    <a:pt x="304" y="241"/>
                  </a:lnTo>
                  <a:lnTo>
                    <a:pt x="301" y="242"/>
                  </a:lnTo>
                  <a:lnTo>
                    <a:pt x="296" y="243"/>
                  </a:lnTo>
                  <a:lnTo>
                    <a:pt x="293" y="243"/>
                  </a:lnTo>
                  <a:lnTo>
                    <a:pt x="288" y="243"/>
                  </a:lnTo>
                  <a:lnTo>
                    <a:pt x="283" y="242"/>
                  </a:lnTo>
                  <a:lnTo>
                    <a:pt x="279" y="241"/>
                  </a:lnTo>
                  <a:lnTo>
                    <a:pt x="275" y="241"/>
                  </a:lnTo>
                  <a:lnTo>
                    <a:pt x="271" y="239"/>
                  </a:lnTo>
                  <a:lnTo>
                    <a:pt x="266" y="238"/>
                  </a:lnTo>
                  <a:lnTo>
                    <a:pt x="262" y="238"/>
                  </a:lnTo>
                  <a:lnTo>
                    <a:pt x="258" y="239"/>
                  </a:lnTo>
                  <a:lnTo>
                    <a:pt x="254" y="241"/>
                  </a:lnTo>
                  <a:lnTo>
                    <a:pt x="251" y="242"/>
                  </a:lnTo>
                  <a:lnTo>
                    <a:pt x="249" y="244"/>
                  </a:lnTo>
                  <a:lnTo>
                    <a:pt x="247" y="246"/>
                  </a:lnTo>
                  <a:lnTo>
                    <a:pt x="246" y="250"/>
                  </a:lnTo>
                  <a:lnTo>
                    <a:pt x="245" y="253"/>
                  </a:lnTo>
                  <a:lnTo>
                    <a:pt x="244" y="257"/>
                  </a:lnTo>
                  <a:lnTo>
                    <a:pt x="244" y="260"/>
                  </a:lnTo>
                  <a:lnTo>
                    <a:pt x="245" y="264"/>
                  </a:lnTo>
                  <a:lnTo>
                    <a:pt x="245" y="267"/>
                  </a:lnTo>
                  <a:lnTo>
                    <a:pt x="246" y="271"/>
                  </a:lnTo>
                  <a:lnTo>
                    <a:pt x="247" y="274"/>
                  </a:lnTo>
                  <a:lnTo>
                    <a:pt x="250" y="277"/>
                  </a:lnTo>
                  <a:lnTo>
                    <a:pt x="251" y="279"/>
                  </a:lnTo>
                  <a:lnTo>
                    <a:pt x="253" y="281"/>
                  </a:lnTo>
                  <a:lnTo>
                    <a:pt x="256" y="283"/>
                  </a:lnTo>
                  <a:lnTo>
                    <a:pt x="258" y="285"/>
                  </a:lnTo>
                  <a:lnTo>
                    <a:pt x="261" y="286"/>
                  </a:lnTo>
                  <a:lnTo>
                    <a:pt x="265" y="287"/>
                  </a:lnTo>
                  <a:lnTo>
                    <a:pt x="268" y="288"/>
                  </a:lnTo>
                  <a:lnTo>
                    <a:pt x="272" y="288"/>
                  </a:lnTo>
                  <a:lnTo>
                    <a:pt x="275" y="289"/>
                  </a:lnTo>
                  <a:lnTo>
                    <a:pt x="279" y="289"/>
                  </a:lnTo>
                  <a:lnTo>
                    <a:pt x="282" y="290"/>
                  </a:lnTo>
                  <a:lnTo>
                    <a:pt x="284" y="290"/>
                  </a:lnTo>
                  <a:lnTo>
                    <a:pt x="288" y="292"/>
                  </a:lnTo>
                  <a:lnTo>
                    <a:pt x="290" y="293"/>
                  </a:lnTo>
                  <a:lnTo>
                    <a:pt x="293" y="294"/>
                  </a:lnTo>
                  <a:lnTo>
                    <a:pt x="294" y="295"/>
                  </a:lnTo>
                  <a:lnTo>
                    <a:pt x="296" y="297"/>
                  </a:lnTo>
                  <a:lnTo>
                    <a:pt x="298" y="299"/>
                  </a:lnTo>
                  <a:lnTo>
                    <a:pt x="301" y="300"/>
                  </a:lnTo>
                  <a:lnTo>
                    <a:pt x="302" y="301"/>
                  </a:lnTo>
                  <a:lnTo>
                    <a:pt x="304" y="302"/>
                  </a:lnTo>
                  <a:lnTo>
                    <a:pt x="306" y="303"/>
                  </a:lnTo>
                  <a:lnTo>
                    <a:pt x="309" y="304"/>
                  </a:lnTo>
                  <a:lnTo>
                    <a:pt x="311" y="304"/>
                  </a:lnTo>
                  <a:lnTo>
                    <a:pt x="312" y="304"/>
                  </a:lnTo>
                  <a:lnTo>
                    <a:pt x="317" y="303"/>
                  </a:lnTo>
                  <a:lnTo>
                    <a:pt x="320" y="302"/>
                  </a:lnTo>
                  <a:lnTo>
                    <a:pt x="323" y="301"/>
                  </a:lnTo>
                  <a:lnTo>
                    <a:pt x="326" y="299"/>
                  </a:lnTo>
                  <a:lnTo>
                    <a:pt x="330" y="296"/>
                  </a:lnTo>
                  <a:lnTo>
                    <a:pt x="333" y="294"/>
                  </a:lnTo>
                  <a:lnTo>
                    <a:pt x="335" y="292"/>
                  </a:lnTo>
                  <a:lnTo>
                    <a:pt x="339" y="289"/>
                  </a:lnTo>
                  <a:lnTo>
                    <a:pt x="341" y="287"/>
                  </a:lnTo>
                  <a:lnTo>
                    <a:pt x="345" y="285"/>
                  </a:lnTo>
                  <a:lnTo>
                    <a:pt x="347" y="282"/>
                  </a:lnTo>
                  <a:lnTo>
                    <a:pt x="350" y="279"/>
                  </a:lnTo>
                  <a:lnTo>
                    <a:pt x="357" y="272"/>
                  </a:lnTo>
                  <a:lnTo>
                    <a:pt x="364" y="265"/>
                  </a:lnTo>
                  <a:lnTo>
                    <a:pt x="371" y="258"/>
                  </a:lnTo>
                  <a:lnTo>
                    <a:pt x="378" y="250"/>
                  </a:lnTo>
                  <a:lnTo>
                    <a:pt x="385" y="243"/>
                  </a:lnTo>
                  <a:lnTo>
                    <a:pt x="392" y="235"/>
                  </a:lnTo>
                  <a:lnTo>
                    <a:pt x="399" y="228"/>
                  </a:lnTo>
                  <a:lnTo>
                    <a:pt x="406" y="220"/>
                  </a:lnTo>
                  <a:lnTo>
                    <a:pt x="413" y="213"/>
                  </a:lnTo>
                  <a:lnTo>
                    <a:pt x="421" y="206"/>
                  </a:lnTo>
                  <a:lnTo>
                    <a:pt x="428" y="199"/>
                  </a:lnTo>
                  <a:lnTo>
                    <a:pt x="436" y="193"/>
                  </a:lnTo>
                  <a:lnTo>
                    <a:pt x="442" y="190"/>
                  </a:lnTo>
                  <a:lnTo>
                    <a:pt x="448" y="185"/>
                  </a:lnTo>
                  <a:lnTo>
                    <a:pt x="456" y="180"/>
                  </a:lnTo>
                  <a:lnTo>
                    <a:pt x="463" y="176"/>
                  </a:lnTo>
                  <a:lnTo>
                    <a:pt x="471" y="172"/>
                  </a:lnTo>
                  <a:lnTo>
                    <a:pt x="479" y="169"/>
                  </a:lnTo>
                  <a:lnTo>
                    <a:pt x="486" y="165"/>
                  </a:lnTo>
                  <a:lnTo>
                    <a:pt x="492" y="163"/>
                  </a:lnTo>
                  <a:lnTo>
                    <a:pt x="496" y="162"/>
                  </a:lnTo>
                  <a:lnTo>
                    <a:pt x="499" y="162"/>
                  </a:lnTo>
                  <a:lnTo>
                    <a:pt x="500" y="164"/>
                  </a:lnTo>
                  <a:lnTo>
                    <a:pt x="497" y="168"/>
                  </a:lnTo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65"/>
            <p:cNvSpPr>
              <a:spLocks/>
            </p:cNvSpPr>
            <p:nvPr/>
          </p:nvSpPr>
          <p:spPr bwMode="auto">
            <a:xfrm>
              <a:off x="614" y="4004"/>
              <a:ext cx="550" cy="245"/>
            </a:xfrm>
            <a:custGeom>
              <a:avLst/>
              <a:gdLst>
                <a:gd name="T0" fmla="*/ 1375 w 1650"/>
                <a:gd name="T1" fmla="*/ 645 h 735"/>
                <a:gd name="T2" fmla="*/ 1399 w 1650"/>
                <a:gd name="T3" fmla="*/ 550 h 735"/>
                <a:gd name="T4" fmla="*/ 1404 w 1650"/>
                <a:gd name="T5" fmla="*/ 481 h 735"/>
                <a:gd name="T6" fmla="*/ 1416 w 1650"/>
                <a:gd name="T7" fmla="*/ 413 h 735"/>
                <a:gd name="T8" fmla="*/ 1456 w 1650"/>
                <a:gd name="T9" fmla="*/ 344 h 735"/>
                <a:gd name="T10" fmla="*/ 1508 w 1650"/>
                <a:gd name="T11" fmla="*/ 268 h 735"/>
                <a:gd name="T12" fmla="*/ 1577 w 1650"/>
                <a:gd name="T13" fmla="*/ 167 h 735"/>
                <a:gd name="T14" fmla="*/ 1626 w 1650"/>
                <a:gd name="T15" fmla="*/ 90 h 735"/>
                <a:gd name="T16" fmla="*/ 1650 w 1650"/>
                <a:gd name="T17" fmla="*/ 34 h 735"/>
                <a:gd name="T18" fmla="*/ 1620 w 1650"/>
                <a:gd name="T19" fmla="*/ 0 h 735"/>
                <a:gd name="T20" fmla="*/ 1567 w 1650"/>
                <a:gd name="T21" fmla="*/ 12 h 735"/>
                <a:gd name="T22" fmla="*/ 1483 w 1650"/>
                <a:gd name="T23" fmla="*/ 98 h 735"/>
                <a:gd name="T24" fmla="*/ 1399 w 1650"/>
                <a:gd name="T25" fmla="*/ 202 h 735"/>
                <a:gd name="T26" fmla="*/ 1339 w 1650"/>
                <a:gd name="T27" fmla="*/ 251 h 735"/>
                <a:gd name="T28" fmla="*/ 1282 w 1650"/>
                <a:gd name="T29" fmla="*/ 293 h 735"/>
                <a:gd name="T30" fmla="*/ 1250 w 1650"/>
                <a:gd name="T31" fmla="*/ 332 h 735"/>
                <a:gd name="T32" fmla="*/ 1211 w 1650"/>
                <a:gd name="T33" fmla="*/ 329 h 735"/>
                <a:gd name="T34" fmla="*/ 1188 w 1650"/>
                <a:gd name="T35" fmla="*/ 280 h 735"/>
                <a:gd name="T36" fmla="*/ 1199 w 1650"/>
                <a:gd name="T37" fmla="*/ 225 h 735"/>
                <a:gd name="T38" fmla="*/ 1237 w 1650"/>
                <a:gd name="T39" fmla="*/ 180 h 735"/>
                <a:gd name="T40" fmla="*/ 1290 w 1650"/>
                <a:gd name="T41" fmla="*/ 136 h 735"/>
                <a:gd name="T42" fmla="*/ 1338 w 1650"/>
                <a:gd name="T43" fmla="*/ 88 h 735"/>
                <a:gd name="T44" fmla="*/ 1298 w 1650"/>
                <a:gd name="T45" fmla="*/ 55 h 735"/>
                <a:gd name="T46" fmla="*/ 1225 w 1650"/>
                <a:gd name="T47" fmla="*/ 54 h 735"/>
                <a:gd name="T48" fmla="*/ 1171 w 1650"/>
                <a:gd name="T49" fmla="*/ 47 h 735"/>
                <a:gd name="T50" fmla="*/ 1116 w 1650"/>
                <a:gd name="T51" fmla="*/ 59 h 735"/>
                <a:gd name="T52" fmla="*/ 1063 w 1650"/>
                <a:gd name="T53" fmla="*/ 108 h 735"/>
                <a:gd name="T54" fmla="*/ 1009 w 1650"/>
                <a:gd name="T55" fmla="*/ 152 h 735"/>
                <a:gd name="T56" fmla="*/ 948 w 1650"/>
                <a:gd name="T57" fmla="*/ 180 h 735"/>
                <a:gd name="T58" fmla="*/ 889 w 1650"/>
                <a:gd name="T59" fmla="*/ 193 h 735"/>
                <a:gd name="T60" fmla="*/ 835 w 1650"/>
                <a:gd name="T61" fmla="*/ 188 h 735"/>
                <a:gd name="T62" fmla="*/ 748 w 1650"/>
                <a:gd name="T63" fmla="*/ 209 h 735"/>
                <a:gd name="T64" fmla="*/ 649 w 1650"/>
                <a:gd name="T65" fmla="*/ 245 h 735"/>
                <a:gd name="T66" fmla="*/ 558 w 1650"/>
                <a:gd name="T67" fmla="*/ 284 h 735"/>
                <a:gd name="T68" fmla="*/ 470 w 1650"/>
                <a:gd name="T69" fmla="*/ 326 h 735"/>
                <a:gd name="T70" fmla="*/ 410 w 1650"/>
                <a:gd name="T71" fmla="*/ 353 h 735"/>
                <a:gd name="T72" fmla="*/ 353 w 1650"/>
                <a:gd name="T73" fmla="*/ 379 h 735"/>
                <a:gd name="T74" fmla="*/ 320 w 1650"/>
                <a:gd name="T75" fmla="*/ 399 h 735"/>
                <a:gd name="T76" fmla="*/ 277 w 1650"/>
                <a:gd name="T77" fmla="*/ 426 h 735"/>
                <a:gd name="T78" fmla="*/ 214 w 1650"/>
                <a:gd name="T79" fmla="*/ 464 h 735"/>
                <a:gd name="T80" fmla="*/ 151 w 1650"/>
                <a:gd name="T81" fmla="*/ 525 h 735"/>
                <a:gd name="T82" fmla="*/ 85 w 1650"/>
                <a:gd name="T83" fmla="*/ 609 h 735"/>
                <a:gd name="T84" fmla="*/ 34 w 1650"/>
                <a:gd name="T85" fmla="*/ 661 h 735"/>
                <a:gd name="T86" fmla="*/ 0 w 1650"/>
                <a:gd name="T87" fmla="*/ 701 h 735"/>
                <a:gd name="T88" fmla="*/ 26 w 1650"/>
                <a:gd name="T89" fmla="*/ 724 h 735"/>
                <a:gd name="T90" fmla="*/ 75 w 1650"/>
                <a:gd name="T91" fmla="*/ 722 h 735"/>
                <a:gd name="T92" fmla="*/ 277 w 1650"/>
                <a:gd name="T93" fmla="*/ 731 h 735"/>
                <a:gd name="T94" fmla="*/ 477 w 1650"/>
                <a:gd name="T95" fmla="*/ 735 h 735"/>
                <a:gd name="T96" fmla="*/ 667 w 1650"/>
                <a:gd name="T97" fmla="*/ 727 h 735"/>
                <a:gd name="T98" fmla="*/ 869 w 1650"/>
                <a:gd name="T99" fmla="*/ 722 h 735"/>
                <a:gd name="T100" fmla="*/ 1099 w 1650"/>
                <a:gd name="T101" fmla="*/ 723 h 735"/>
                <a:gd name="T102" fmla="*/ 1251 w 1650"/>
                <a:gd name="T103" fmla="*/ 720 h 735"/>
                <a:gd name="T104" fmla="*/ 1325 w 1650"/>
                <a:gd name="T105" fmla="*/ 711 h 735"/>
                <a:gd name="T106" fmla="*/ 1350 w 1650"/>
                <a:gd name="T107" fmla="*/ 715 h 735"/>
                <a:gd name="T108" fmla="*/ 1349 w 1650"/>
                <a:gd name="T109" fmla="*/ 723 h 7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50"/>
                <a:gd name="T166" fmla="*/ 0 h 735"/>
                <a:gd name="T167" fmla="*/ 1650 w 1650"/>
                <a:gd name="T168" fmla="*/ 735 h 7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50" h="735">
                  <a:moveTo>
                    <a:pt x="1349" y="723"/>
                  </a:moveTo>
                  <a:lnTo>
                    <a:pt x="1355" y="708"/>
                  </a:lnTo>
                  <a:lnTo>
                    <a:pt x="1360" y="692"/>
                  </a:lnTo>
                  <a:lnTo>
                    <a:pt x="1365" y="677"/>
                  </a:lnTo>
                  <a:lnTo>
                    <a:pt x="1370" y="661"/>
                  </a:lnTo>
                  <a:lnTo>
                    <a:pt x="1375" y="645"/>
                  </a:lnTo>
                  <a:lnTo>
                    <a:pt x="1379" y="629"/>
                  </a:lnTo>
                  <a:lnTo>
                    <a:pt x="1384" y="613"/>
                  </a:lnTo>
                  <a:lnTo>
                    <a:pt x="1387" y="597"/>
                  </a:lnTo>
                  <a:lnTo>
                    <a:pt x="1392" y="581"/>
                  </a:lnTo>
                  <a:lnTo>
                    <a:pt x="1395" y="565"/>
                  </a:lnTo>
                  <a:lnTo>
                    <a:pt x="1399" y="550"/>
                  </a:lnTo>
                  <a:lnTo>
                    <a:pt x="1400" y="538"/>
                  </a:lnTo>
                  <a:lnTo>
                    <a:pt x="1401" y="526"/>
                  </a:lnTo>
                  <a:lnTo>
                    <a:pt x="1402" y="515"/>
                  </a:lnTo>
                  <a:lnTo>
                    <a:pt x="1402" y="503"/>
                  </a:lnTo>
                  <a:lnTo>
                    <a:pt x="1402" y="493"/>
                  </a:lnTo>
                  <a:lnTo>
                    <a:pt x="1404" y="481"/>
                  </a:lnTo>
                  <a:lnTo>
                    <a:pt x="1404" y="470"/>
                  </a:lnTo>
                  <a:lnTo>
                    <a:pt x="1405" y="458"/>
                  </a:lnTo>
                  <a:lnTo>
                    <a:pt x="1406" y="446"/>
                  </a:lnTo>
                  <a:lnTo>
                    <a:pt x="1408" y="436"/>
                  </a:lnTo>
                  <a:lnTo>
                    <a:pt x="1412" y="426"/>
                  </a:lnTo>
                  <a:lnTo>
                    <a:pt x="1416" y="413"/>
                  </a:lnTo>
                  <a:lnTo>
                    <a:pt x="1421" y="401"/>
                  </a:lnTo>
                  <a:lnTo>
                    <a:pt x="1428" y="390"/>
                  </a:lnTo>
                  <a:lnTo>
                    <a:pt x="1434" y="378"/>
                  </a:lnTo>
                  <a:lnTo>
                    <a:pt x="1441" y="366"/>
                  </a:lnTo>
                  <a:lnTo>
                    <a:pt x="1448" y="356"/>
                  </a:lnTo>
                  <a:lnTo>
                    <a:pt x="1456" y="344"/>
                  </a:lnTo>
                  <a:lnTo>
                    <a:pt x="1463" y="334"/>
                  </a:lnTo>
                  <a:lnTo>
                    <a:pt x="1471" y="324"/>
                  </a:lnTo>
                  <a:lnTo>
                    <a:pt x="1478" y="312"/>
                  </a:lnTo>
                  <a:lnTo>
                    <a:pt x="1486" y="302"/>
                  </a:lnTo>
                  <a:lnTo>
                    <a:pt x="1496" y="284"/>
                  </a:lnTo>
                  <a:lnTo>
                    <a:pt x="1508" y="268"/>
                  </a:lnTo>
                  <a:lnTo>
                    <a:pt x="1519" y="251"/>
                  </a:lnTo>
                  <a:lnTo>
                    <a:pt x="1531" y="234"/>
                  </a:lnTo>
                  <a:lnTo>
                    <a:pt x="1542" y="218"/>
                  </a:lnTo>
                  <a:lnTo>
                    <a:pt x="1554" y="201"/>
                  </a:lnTo>
                  <a:lnTo>
                    <a:pt x="1566" y="185"/>
                  </a:lnTo>
                  <a:lnTo>
                    <a:pt x="1577" y="167"/>
                  </a:lnTo>
                  <a:lnTo>
                    <a:pt x="1588" y="151"/>
                  </a:lnTo>
                  <a:lnTo>
                    <a:pt x="1599" y="134"/>
                  </a:lnTo>
                  <a:lnTo>
                    <a:pt x="1608" y="116"/>
                  </a:lnTo>
                  <a:lnTo>
                    <a:pt x="1614" y="107"/>
                  </a:lnTo>
                  <a:lnTo>
                    <a:pt x="1620" y="99"/>
                  </a:lnTo>
                  <a:lnTo>
                    <a:pt x="1626" y="90"/>
                  </a:lnTo>
                  <a:lnTo>
                    <a:pt x="1632" y="80"/>
                  </a:lnTo>
                  <a:lnTo>
                    <a:pt x="1637" y="71"/>
                  </a:lnTo>
                  <a:lnTo>
                    <a:pt x="1642" y="62"/>
                  </a:lnTo>
                  <a:lnTo>
                    <a:pt x="1647" y="52"/>
                  </a:lnTo>
                  <a:lnTo>
                    <a:pt x="1649" y="43"/>
                  </a:lnTo>
                  <a:lnTo>
                    <a:pt x="1650" y="34"/>
                  </a:lnTo>
                  <a:lnTo>
                    <a:pt x="1649" y="26"/>
                  </a:lnTo>
                  <a:lnTo>
                    <a:pt x="1647" y="17"/>
                  </a:lnTo>
                  <a:lnTo>
                    <a:pt x="1642" y="11"/>
                  </a:lnTo>
                  <a:lnTo>
                    <a:pt x="1636" y="6"/>
                  </a:lnTo>
                  <a:lnTo>
                    <a:pt x="1628" y="3"/>
                  </a:lnTo>
                  <a:lnTo>
                    <a:pt x="1620" y="0"/>
                  </a:lnTo>
                  <a:lnTo>
                    <a:pt x="1611" y="0"/>
                  </a:lnTo>
                  <a:lnTo>
                    <a:pt x="1602" y="0"/>
                  </a:lnTo>
                  <a:lnTo>
                    <a:pt x="1592" y="3"/>
                  </a:lnTo>
                  <a:lnTo>
                    <a:pt x="1583" y="5"/>
                  </a:lnTo>
                  <a:lnTo>
                    <a:pt x="1575" y="8"/>
                  </a:lnTo>
                  <a:lnTo>
                    <a:pt x="1567" y="12"/>
                  </a:lnTo>
                  <a:lnTo>
                    <a:pt x="1560" y="17"/>
                  </a:lnTo>
                  <a:lnTo>
                    <a:pt x="1542" y="30"/>
                  </a:lnTo>
                  <a:lnTo>
                    <a:pt x="1526" y="46"/>
                  </a:lnTo>
                  <a:lnTo>
                    <a:pt x="1511" y="63"/>
                  </a:lnTo>
                  <a:lnTo>
                    <a:pt x="1497" y="79"/>
                  </a:lnTo>
                  <a:lnTo>
                    <a:pt x="1483" y="98"/>
                  </a:lnTo>
                  <a:lnTo>
                    <a:pt x="1470" y="115"/>
                  </a:lnTo>
                  <a:lnTo>
                    <a:pt x="1456" y="134"/>
                  </a:lnTo>
                  <a:lnTo>
                    <a:pt x="1443" y="151"/>
                  </a:lnTo>
                  <a:lnTo>
                    <a:pt x="1429" y="170"/>
                  </a:lnTo>
                  <a:lnTo>
                    <a:pt x="1414" y="186"/>
                  </a:lnTo>
                  <a:lnTo>
                    <a:pt x="1399" y="202"/>
                  </a:lnTo>
                  <a:lnTo>
                    <a:pt x="1390" y="211"/>
                  </a:lnTo>
                  <a:lnTo>
                    <a:pt x="1380" y="219"/>
                  </a:lnTo>
                  <a:lnTo>
                    <a:pt x="1370" y="227"/>
                  </a:lnTo>
                  <a:lnTo>
                    <a:pt x="1360" y="236"/>
                  </a:lnTo>
                  <a:lnTo>
                    <a:pt x="1349" y="244"/>
                  </a:lnTo>
                  <a:lnTo>
                    <a:pt x="1339" y="251"/>
                  </a:lnTo>
                  <a:lnTo>
                    <a:pt x="1328" y="259"/>
                  </a:lnTo>
                  <a:lnTo>
                    <a:pt x="1318" y="266"/>
                  </a:lnTo>
                  <a:lnTo>
                    <a:pt x="1307" y="274"/>
                  </a:lnTo>
                  <a:lnTo>
                    <a:pt x="1297" y="281"/>
                  </a:lnTo>
                  <a:lnTo>
                    <a:pt x="1288" y="289"/>
                  </a:lnTo>
                  <a:lnTo>
                    <a:pt x="1282" y="293"/>
                  </a:lnTo>
                  <a:lnTo>
                    <a:pt x="1276" y="300"/>
                  </a:lnTo>
                  <a:lnTo>
                    <a:pt x="1272" y="306"/>
                  </a:lnTo>
                  <a:lnTo>
                    <a:pt x="1266" y="313"/>
                  </a:lnTo>
                  <a:lnTo>
                    <a:pt x="1261" y="320"/>
                  </a:lnTo>
                  <a:lnTo>
                    <a:pt x="1255" y="326"/>
                  </a:lnTo>
                  <a:lnTo>
                    <a:pt x="1250" y="332"/>
                  </a:lnTo>
                  <a:lnTo>
                    <a:pt x="1244" y="336"/>
                  </a:lnTo>
                  <a:lnTo>
                    <a:pt x="1238" y="339"/>
                  </a:lnTo>
                  <a:lnTo>
                    <a:pt x="1232" y="340"/>
                  </a:lnTo>
                  <a:lnTo>
                    <a:pt x="1225" y="339"/>
                  </a:lnTo>
                  <a:lnTo>
                    <a:pt x="1218" y="335"/>
                  </a:lnTo>
                  <a:lnTo>
                    <a:pt x="1211" y="329"/>
                  </a:lnTo>
                  <a:lnTo>
                    <a:pt x="1206" y="322"/>
                  </a:lnTo>
                  <a:lnTo>
                    <a:pt x="1200" y="315"/>
                  </a:lnTo>
                  <a:lnTo>
                    <a:pt x="1196" y="307"/>
                  </a:lnTo>
                  <a:lnTo>
                    <a:pt x="1193" y="298"/>
                  </a:lnTo>
                  <a:lnTo>
                    <a:pt x="1190" y="289"/>
                  </a:lnTo>
                  <a:lnTo>
                    <a:pt x="1188" y="280"/>
                  </a:lnTo>
                  <a:lnTo>
                    <a:pt x="1188" y="270"/>
                  </a:lnTo>
                  <a:lnTo>
                    <a:pt x="1188" y="261"/>
                  </a:lnTo>
                  <a:lnTo>
                    <a:pt x="1188" y="252"/>
                  </a:lnTo>
                  <a:lnTo>
                    <a:pt x="1190" y="242"/>
                  </a:lnTo>
                  <a:lnTo>
                    <a:pt x="1194" y="233"/>
                  </a:lnTo>
                  <a:lnTo>
                    <a:pt x="1199" y="225"/>
                  </a:lnTo>
                  <a:lnTo>
                    <a:pt x="1203" y="217"/>
                  </a:lnTo>
                  <a:lnTo>
                    <a:pt x="1209" y="209"/>
                  </a:lnTo>
                  <a:lnTo>
                    <a:pt x="1216" y="202"/>
                  </a:lnTo>
                  <a:lnTo>
                    <a:pt x="1223" y="194"/>
                  </a:lnTo>
                  <a:lnTo>
                    <a:pt x="1230" y="187"/>
                  </a:lnTo>
                  <a:lnTo>
                    <a:pt x="1237" y="180"/>
                  </a:lnTo>
                  <a:lnTo>
                    <a:pt x="1244" y="173"/>
                  </a:lnTo>
                  <a:lnTo>
                    <a:pt x="1251" y="165"/>
                  </a:lnTo>
                  <a:lnTo>
                    <a:pt x="1259" y="157"/>
                  </a:lnTo>
                  <a:lnTo>
                    <a:pt x="1268" y="150"/>
                  </a:lnTo>
                  <a:lnTo>
                    <a:pt x="1278" y="143"/>
                  </a:lnTo>
                  <a:lnTo>
                    <a:pt x="1290" y="136"/>
                  </a:lnTo>
                  <a:lnTo>
                    <a:pt x="1302" y="129"/>
                  </a:lnTo>
                  <a:lnTo>
                    <a:pt x="1312" y="122"/>
                  </a:lnTo>
                  <a:lnTo>
                    <a:pt x="1321" y="114"/>
                  </a:lnTo>
                  <a:lnTo>
                    <a:pt x="1329" y="107"/>
                  </a:lnTo>
                  <a:lnTo>
                    <a:pt x="1335" y="98"/>
                  </a:lnTo>
                  <a:lnTo>
                    <a:pt x="1338" y="88"/>
                  </a:lnTo>
                  <a:lnTo>
                    <a:pt x="1336" y="79"/>
                  </a:lnTo>
                  <a:lnTo>
                    <a:pt x="1333" y="70"/>
                  </a:lnTo>
                  <a:lnTo>
                    <a:pt x="1327" y="63"/>
                  </a:lnTo>
                  <a:lnTo>
                    <a:pt x="1319" y="58"/>
                  </a:lnTo>
                  <a:lnTo>
                    <a:pt x="1310" y="56"/>
                  </a:lnTo>
                  <a:lnTo>
                    <a:pt x="1298" y="55"/>
                  </a:lnTo>
                  <a:lnTo>
                    <a:pt x="1287" y="54"/>
                  </a:lnTo>
                  <a:lnTo>
                    <a:pt x="1274" y="54"/>
                  </a:lnTo>
                  <a:lnTo>
                    <a:pt x="1261" y="54"/>
                  </a:lnTo>
                  <a:lnTo>
                    <a:pt x="1248" y="55"/>
                  </a:lnTo>
                  <a:lnTo>
                    <a:pt x="1237" y="55"/>
                  </a:lnTo>
                  <a:lnTo>
                    <a:pt x="1225" y="54"/>
                  </a:lnTo>
                  <a:lnTo>
                    <a:pt x="1216" y="52"/>
                  </a:lnTo>
                  <a:lnTo>
                    <a:pt x="1208" y="51"/>
                  </a:lnTo>
                  <a:lnTo>
                    <a:pt x="1199" y="50"/>
                  </a:lnTo>
                  <a:lnTo>
                    <a:pt x="1189" y="49"/>
                  </a:lnTo>
                  <a:lnTo>
                    <a:pt x="1180" y="48"/>
                  </a:lnTo>
                  <a:lnTo>
                    <a:pt x="1171" y="47"/>
                  </a:lnTo>
                  <a:lnTo>
                    <a:pt x="1162" y="47"/>
                  </a:lnTo>
                  <a:lnTo>
                    <a:pt x="1152" y="48"/>
                  </a:lnTo>
                  <a:lnTo>
                    <a:pt x="1143" y="49"/>
                  </a:lnTo>
                  <a:lnTo>
                    <a:pt x="1135" y="50"/>
                  </a:lnTo>
                  <a:lnTo>
                    <a:pt x="1127" y="54"/>
                  </a:lnTo>
                  <a:lnTo>
                    <a:pt x="1116" y="59"/>
                  </a:lnTo>
                  <a:lnTo>
                    <a:pt x="1106" y="66"/>
                  </a:lnTo>
                  <a:lnTo>
                    <a:pt x="1097" y="73"/>
                  </a:lnTo>
                  <a:lnTo>
                    <a:pt x="1089" y="81"/>
                  </a:lnTo>
                  <a:lnTo>
                    <a:pt x="1080" y="91"/>
                  </a:lnTo>
                  <a:lnTo>
                    <a:pt x="1071" y="99"/>
                  </a:lnTo>
                  <a:lnTo>
                    <a:pt x="1063" y="108"/>
                  </a:lnTo>
                  <a:lnTo>
                    <a:pt x="1055" y="117"/>
                  </a:lnTo>
                  <a:lnTo>
                    <a:pt x="1047" y="125"/>
                  </a:lnTo>
                  <a:lnTo>
                    <a:pt x="1038" y="134"/>
                  </a:lnTo>
                  <a:lnTo>
                    <a:pt x="1027" y="141"/>
                  </a:lnTo>
                  <a:lnTo>
                    <a:pt x="1018" y="146"/>
                  </a:lnTo>
                  <a:lnTo>
                    <a:pt x="1009" y="152"/>
                  </a:lnTo>
                  <a:lnTo>
                    <a:pt x="999" y="158"/>
                  </a:lnTo>
                  <a:lnTo>
                    <a:pt x="989" y="163"/>
                  </a:lnTo>
                  <a:lnTo>
                    <a:pt x="979" y="167"/>
                  </a:lnTo>
                  <a:lnTo>
                    <a:pt x="969" y="172"/>
                  </a:lnTo>
                  <a:lnTo>
                    <a:pt x="959" y="176"/>
                  </a:lnTo>
                  <a:lnTo>
                    <a:pt x="948" y="180"/>
                  </a:lnTo>
                  <a:lnTo>
                    <a:pt x="938" y="185"/>
                  </a:lnTo>
                  <a:lnTo>
                    <a:pt x="926" y="187"/>
                  </a:lnTo>
                  <a:lnTo>
                    <a:pt x="916" y="190"/>
                  </a:lnTo>
                  <a:lnTo>
                    <a:pt x="908" y="192"/>
                  </a:lnTo>
                  <a:lnTo>
                    <a:pt x="899" y="193"/>
                  </a:lnTo>
                  <a:lnTo>
                    <a:pt x="889" y="193"/>
                  </a:lnTo>
                  <a:lnTo>
                    <a:pt x="880" y="192"/>
                  </a:lnTo>
                  <a:lnTo>
                    <a:pt x="871" y="190"/>
                  </a:lnTo>
                  <a:lnTo>
                    <a:pt x="863" y="189"/>
                  </a:lnTo>
                  <a:lnTo>
                    <a:pt x="854" y="189"/>
                  </a:lnTo>
                  <a:lnTo>
                    <a:pt x="844" y="188"/>
                  </a:lnTo>
                  <a:lnTo>
                    <a:pt x="835" y="188"/>
                  </a:lnTo>
                  <a:lnTo>
                    <a:pt x="826" y="188"/>
                  </a:lnTo>
                  <a:lnTo>
                    <a:pt x="818" y="190"/>
                  </a:lnTo>
                  <a:lnTo>
                    <a:pt x="800" y="194"/>
                  </a:lnTo>
                  <a:lnTo>
                    <a:pt x="783" y="198"/>
                  </a:lnTo>
                  <a:lnTo>
                    <a:pt x="766" y="203"/>
                  </a:lnTo>
                  <a:lnTo>
                    <a:pt x="748" y="209"/>
                  </a:lnTo>
                  <a:lnTo>
                    <a:pt x="732" y="215"/>
                  </a:lnTo>
                  <a:lnTo>
                    <a:pt x="715" y="220"/>
                  </a:lnTo>
                  <a:lnTo>
                    <a:pt x="698" y="226"/>
                  </a:lnTo>
                  <a:lnTo>
                    <a:pt x="681" y="232"/>
                  </a:lnTo>
                  <a:lnTo>
                    <a:pt x="665" y="239"/>
                  </a:lnTo>
                  <a:lnTo>
                    <a:pt x="649" y="245"/>
                  </a:lnTo>
                  <a:lnTo>
                    <a:pt x="631" y="252"/>
                  </a:lnTo>
                  <a:lnTo>
                    <a:pt x="617" y="258"/>
                  </a:lnTo>
                  <a:lnTo>
                    <a:pt x="602" y="265"/>
                  </a:lnTo>
                  <a:lnTo>
                    <a:pt x="587" y="270"/>
                  </a:lnTo>
                  <a:lnTo>
                    <a:pt x="572" y="277"/>
                  </a:lnTo>
                  <a:lnTo>
                    <a:pt x="558" y="284"/>
                  </a:lnTo>
                  <a:lnTo>
                    <a:pt x="543" y="291"/>
                  </a:lnTo>
                  <a:lnTo>
                    <a:pt x="529" y="298"/>
                  </a:lnTo>
                  <a:lnTo>
                    <a:pt x="514" y="305"/>
                  </a:lnTo>
                  <a:lnTo>
                    <a:pt x="500" y="312"/>
                  </a:lnTo>
                  <a:lnTo>
                    <a:pt x="485" y="319"/>
                  </a:lnTo>
                  <a:lnTo>
                    <a:pt x="470" y="326"/>
                  </a:lnTo>
                  <a:lnTo>
                    <a:pt x="461" y="331"/>
                  </a:lnTo>
                  <a:lnTo>
                    <a:pt x="451" y="335"/>
                  </a:lnTo>
                  <a:lnTo>
                    <a:pt x="440" y="340"/>
                  </a:lnTo>
                  <a:lnTo>
                    <a:pt x="430" y="343"/>
                  </a:lnTo>
                  <a:lnTo>
                    <a:pt x="421" y="348"/>
                  </a:lnTo>
                  <a:lnTo>
                    <a:pt x="410" y="353"/>
                  </a:lnTo>
                  <a:lnTo>
                    <a:pt x="400" y="357"/>
                  </a:lnTo>
                  <a:lnTo>
                    <a:pt x="389" y="362"/>
                  </a:lnTo>
                  <a:lnTo>
                    <a:pt x="380" y="366"/>
                  </a:lnTo>
                  <a:lnTo>
                    <a:pt x="370" y="371"/>
                  </a:lnTo>
                  <a:lnTo>
                    <a:pt x="359" y="376"/>
                  </a:lnTo>
                  <a:lnTo>
                    <a:pt x="353" y="379"/>
                  </a:lnTo>
                  <a:lnTo>
                    <a:pt x="348" y="382"/>
                  </a:lnTo>
                  <a:lnTo>
                    <a:pt x="342" y="385"/>
                  </a:lnTo>
                  <a:lnTo>
                    <a:pt x="336" y="388"/>
                  </a:lnTo>
                  <a:lnTo>
                    <a:pt x="331" y="392"/>
                  </a:lnTo>
                  <a:lnTo>
                    <a:pt x="326" y="395"/>
                  </a:lnTo>
                  <a:lnTo>
                    <a:pt x="320" y="399"/>
                  </a:lnTo>
                  <a:lnTo>
                    <a:pt x="314" y="402"/>
                  </a:lnTo>
                  <a:lnTo>
                    <a:pt x="308" y="406"/>
                  </a:lnTo>
                  <a:lnTo>
                    <a:pt x="304" y="409"/>
                  </a:lnTo>
                  <a:lnTo>
                    <a:pt x="298" y="413"/>
                  </a:lnTo>
                  <a:lnTo>
                    <a:pt x="287" y="420"/>
                  </a:lnTo>
                  <a:lnTo>
                    <a:pt x="277" y="426"/>
                  </a:lnTo>
                  <a:lnTo>
                    <a:pt x="267" y="431"/>
                  </a:lnTo>
                  <a:lnTo>
                    <a:pt x="256" y="438"/>
                  </a:lnTo>
                  <a:lnTo>
                    <a:pt x="246" y="444"/>
                  </a:lnTo>
                  <a:lnTo>
                    <a:pt x="235" y="451"/>
                  </a:lnTo>
                  <a:lnTo>
                    <a:pt x="225" y="457"/>
                  </a:lnTo>
                  <a:lnTo>
                    <a:pt x="214" y="464"/>
                  </a:lnTo>
                  <a:lnTo>
                    <a:pt x="205" y="472"/>
                  </a:lnTo>
                  <a:lnTo>
                    <a:pt x="196" y="479"/>
                  </a:lnTo>
                  <a:lnTo>
                    <a:pt x="187" y="487"/>
                  </a:lnTo>
                  <a:lnTo>
                    <a:pt x="174" y="500"/>
                  </a:lnTo>
                  <a:lnTo>
                    <a:pt x="162" y="512"/>
                  </a:lnTo>
                  <a:lnTo>
                    <a:pt x="151" y="525"/>
                  </a:lnTo>
                  <a:lnTo>
                    <a:pt x="139" y="539"/>
                  </a:lnTo>
                  <a:lnTo>
                    <a:pt x="128" y="553"/>
                  </a:lnTo>
                  <a:lnTo>
                    <a:pt x="117" y="567"/>
                  </a:lnTo>
                  <a:lnTo>
                    <a:pt x="107" y="581"/>
                  </a:lnTo>
                  <a:lnTo>
                    <a:pt x="95" y="595"/>
                  </a:lnTo>
                  <a:lnTo>
                    <a:pt x="85" y="609"/>
                  </a:lnTo>
                  <a:lnTo>
                    <a:pt x="74" y="623"/>
                  </a:lnTo>
                  <a:lnTo>
                    <a:pt x="63" y="635"/>
                  </a:lnTo>
                  <a:lnTo>
                    <a:pt x="57" y="642"/>
                  </a:lnTo>
                  <a:lnTo>
                    <a:pt x="49" y="648"/>
                  </a:lnTo>
                  <a:lnTo>
                    <a:pt x="42" y="655"/>
                  </a:lnTo>
                  <a:lnTo>
                    <a:pt x="34" y="661"/>
                  </a:lnTo>
                  <a:lnTo>
                    <a:pt x="26" y="667"/>
                  </a:lnTo>
                  <a:lnTo>
                    <a:pt x="19" y="673"/>
                  </a:lnTo>
                  <a:lnTo>
                    <a:pt x="12" y="679"/>
                  </a:lnTo>
                  <a:lnTo>
                    <a:pt x="7" y="686"/>
                  </a:lnTo>
                  <a:lnTo>
                    <a:pt x="3" y="694"/>
                  </a:lnTo>
                  <a:lnTo>
                    <a:pt x="0" y="701"/>
                  </a:lnTo>
                  <a:lnTo>
                    <a:pt x="0" y="709"/>
                  </a:lnTo>
                  <a:lnTo>
                    <a:pt x="3" y="715"/>
                  </a:lnTo>
                  <a:lnTo>
                    <a:pt x="6" y="720"/>
                  </a:lnTo>
                  <a:lnTo>
                    <a:pt x="12" y="722"/>
                  </a:lnTo>
                  <a:lnTo>
                    <a:pt x="19" y="724"/>
                  </a:lnTo>
                  <a:lnTo>
                    <a:pt x="26" y="724"/>
                  </a:lnTo>
                  <a:lnTo>
                    <a:pt x="34" y="724"/>
                  </a:lnTo>
                  <a:lnTo>
                    <a:pt x="43" y="724"/>
                  </a:lnTo>
                  <a:lnTo>
                    <a:pt x="51" y="723"/>
                  </a:lnTo>
                  <a:lnTo>
                    <a:pt x="59" y="722"/>
                  </a:lnTo>
                  <a:lnTo>
                    <a:pt x="67" y="722"/>
                  </a:lnTo>
                  <a:lnTo>
                    <a:pt x="75" y="722"/>
                  </a:lnTo>
                  <a:lnTo>
                    <a:pt x="109" y="724"/>
                  </a:lnTo>
                  <a:lnTo>
                    <a:pt x="143" y="726"/>
                  </a:lnTo>
                  <a:lnTo>
                    <a:pt x="176" y="728"/>
                  </a:lnTo>
                  <a:lnTo>
                    <a:pt x="210" y="729"/>
                  </a:lnTo>
                  <a:lnTo>
                    <a:pt x="243" y="730"/>
                  </a:lnTo>
                  <a:lnTo>
                    <a:pt x="277" y="731"/>
                  </a:lnTo>
                  <a:lnTo>
                    <a:pt x="312" y="733"/>
                  </a:lnTo>
                  <a:lnTo>
                    <a:pt x="345" y="734"/>
                  </a:lnTo>
                  <a:lnTo>
                    <a:pt x="379" y="734"/>
                  </a:lnTo>
                  <a:lnTo>
                    <a:pt x="412" y="735"/>
                  </a:lnTo>
                  <a:lnTo>
                    <a:pt x="446" y="735"/>
                  </a:lnTo>
                  <a:lnTo>
                    <a:pt x="477" y="735"/>
                  </a:lnTo>
                  <a:lnTo>
                    <a:pt x="510" y="734"/>
                  </a:lnTo>
                  <a:lnTo>
                    <a:pt x="541" y="733"/>
                  </a:lnTo>
                  <a:lnTo>
                    <a:pt x="572" y="731"/>
                  </a:lnTo>
                  <a:lnTo>
                    <a:pt x="603" y="730"/>
                  </a:lnTo>
                  <a:lnTo>
                    <a:pt x="635" y="728"/>
                  </a:lnTo>
                  <a:lnTo>
                    <a:pt x="667" y="727"/>
                  </a:lnTo>
                  <a:lnTo>
                    <a:pt x="698" y="726"/>
                  </a:lnTo>
                  <a:lnTo>
                    <a:pt x="730" y="724"/>
                  </a:lnTo>
                  <a:lnTo>
                    <a:pt x="761" y="723"/>
                  </a:lnTo>
                  <a:lnTo>
                    <a:pt x="792" y="722"/>
                  </a:lnTo>
                  <a:lnTo>
                    <a:pt x="830" y="722"/>
                  </a:lnTo>
                  <a:lnTo>
                    <a:pt x="869" y="722"/>
                  </a:lnTo>
                  <a:lnTo>
                    <a:pt x="907" y="722"/>
                  </a:lnTo>
                  <a:lnTo>
                    <a:pt x="945" y="722"/>
                  </a:lnTo>
                  <a:lnTo>
                    <a:pt x="983" y="722"/>
                  </a:lnTo>
                  <a:lnTo>
                    <a:pt x="1021" y="723"/>
                  </a:lnTo>
                  <a:lnTo>
                    <a:pt x="1060" y="723"/>
                  </a:lnTo>
                  <a:lnTo>
                    <a:pt x="1099" y="723"/>
                  </a:lnTo>
                  <a:lnTo>
                    <a:pt x="1137" y="723"/>
                  </a:lnTo>
                  <a:lnTo>
                    <a:pt x="1175" y="723"/>
                  </a:lnTo>
                  <a:lnTo>
                    <a:pt x="1214" y="722"/>
                  </a:lnTo>
                  <a:lnTo>
                    <a:pt x="1225" y="722"/>
                  </a:lnTo>
                  <a:lnTo>
                    <a:pt x="1238" y="721"/>
                  </a:lnTo>
                  <a:lnTo>
                    <a:pt x="1251" y="720"/>
                  </a:lnTo>
                  <a:lnTo>
                    <a:pt x="1262" y="718"/>
                  </a:lnTo>
                  <a:lnTo>
                    <a:pt x="1275" y="716"/>
                  </a:lnTo>
                  <a:lnTo>
                    <a:pt x="1288" y="715"/>
                  </a:lnTo>
                  <a:lnTo>
                    <a:pt x="1299" y="713"/>
                  </a:lnTo>
                  <a:lnTo>
                    <a:pt x="1312" y="712"/>
                  </a:lnTo>
                  <a:lnTo>
                    <a:pt x="1325" y="711"/>
                  </a:lnTo>
                  <a:lnTo>
                    <a:pt x="1336" y="711"/>
                  </a:lnTo>
                  <a:lnTo>
                    <a:pt x="1349" y="709"/>
                  </a:lnTo>
                  <a:lnTo>
                    <a:pt x="1350" y="711"/>
                  </a:lnTo>
                  <a:lnTo>
                    <a:pt x="1350" y="712"/>
                  </a:lnTo>
                  <a:lnTo>
                    <a:pt x="1351" y="713"/>
                  </a:lnTo>
                  <a:lnTo>
                    <a:pt x="1350" y="715"/>
                  </a:lnTo>
                  <a:lnTo>
                    <a:pt x="1350" y="718"/>
                  </a:lnTo>
                  <a:lnTo>
                    <a:pt x="1350" y="720"/>
                  </a:lnTo>
                  <a:lnTo>
                    <a:pt x="1349" y="721"/>
                  </a:lnTo>
                  <a:lnTo>
                    <a:pt x="1349" y="723"/>
                  </a:lnTo>
                  <a:lnTo>
                    <a:pt x="1349" y="724"/>
                  </a:lnTo>
                  <a:lnTo>
                    <a:pt x="1349" y="723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66"/>
            <p:cNvSpPr>
              <a:spLocks/>
            </p:cNvSpPr>
            <p:nvPr/>
          </p:nvSpPr>
          <p:spPr bwMode="auto">
            <a:xfrm>
              <a:off x="1135" y="3826"/>
              <a:ext cx="290" cy="184"/>
            </a:xfrm>
            <a:custGeom>
              <a:avLst/>
              <a:gdLst>
                <a:gd name="T0" fmla="*/ 425 w 870"/>
                <a:gd name="T1" fmla="*/ 118 h 554"/>
                <a:gd name="T2" fmla="*/ 493 w 870"/>
                <a:gd name="T3" fmla="*/ 165 h 554"/>
                <a:gd name="T4" fmla="*/ 510 w 870"/>
                <a:gd name="T5" fmla="*/ 211 h 554"/>
                <a:gd name="T6" fmla="*/ 511 w 870"/>
                <a:gd name="T7" fmla="*/ 249 h 554"/>
                <a:gd name="T8" fmla="*/ 501 w 870"/>
                <a:gd name="T9" fmla="*/ 290 h 554"/>
                <a:gd name="T10" fmla="*/ 583 w 870"/>
                <a:gd name="T11" fmla="*/ 291 h 554"/>
                <a:gd name="T12" fmla="*/ 703 w 870"/>
                <a:gd name="T13" fmla="*/ 271 h 554"/>
                <a:gd name="T14" fmla="*/ 766 w 870"/>
                <a:gd name="T15" fmla="*/ 223 h 554"/>
                <a:gd name="T16" fmla="*/ 812 w 870"/>
                <a:gd name="T17" fmla="*/ 205 h 554"/>
                <a:gd name="T18" fmla="*/ 826 w 870"/>
                <a:gd name="T19" fmla="*/ 159 h 554"/>
                <a:gd name="T20" fmla="*/ 870 w 870"/>
                <a:gd name="T21" fmla="*/ 205 h 554"/>
                <a:gd name="T22" fmla="*/ 823 w 870"/>
                <a:gd name="T23" fmla="*/ 261 h 554"/>
                <a:gd name="T24" fmla="*/ 700 w 870"/>
                <a:gd name="T25" fmla="*/ 321 h 554"/>
                <a:gd name="T26" fmla="*/ 607 w 870"/>
                <a:gd name="T27" fmla="*/ 342 h 554"/>
                <a:gd name="T28" fmla="*/ 546 w 870"/>
                <a:gd name="T29" fmla="*/ 337 h 554"/>
                <a:gd name="T30" fmla="*/ 501 w 870"/>
                <a:gd name="T31" fmla="*/ 345 h 554"/>
                <a:gd name="T32" fmla="*/ 466 w 870"/>
                <a:gd name="T33" fmla="*/ 368 h 554"/>
                <a:gd name="T34" fmla="*/ 438 w 870"/>
                <a:gd name="T35" fmla="*/ 418 h 554"/>
                <a:gd name="T36" fmla="*/ 447 w 870"/>
                <a:gd name="T37" fmla="*/ 469 h 554"/>
                <a:gd name="T38" fmla="*/ 437 w 870"/>
                <a:gd name="T39" fmla="*/ 520 h 554"/>
                <a:gd name="T40" fmla="*/ 392 w 870"/>
                <a:gd name="T41" fmla="*/ 553 h 554"/>
                <a:gd name="T42" fmla="*/ 343 w 870"/>
                <a:gd name="T43" fmla="*/ 538 h 554"/>
                <a:gd name="T44" fmla="*/ 343 w 870"/>
                <a:gd name="T45" fmla="*/ 485 h 554"/>
                <a:gd name="T46" fmla="*/ 327 w 870"/>
                <a:gd name="T47" fmla="*/ 430 h 554"/>
                <a:gd name="T48" fmla="*/ 279 w 870"/>
                <a:gd name="T49" fmla="*/ 431 h 554"/>
                <a:gd name="T50" fmla="*/ 219 w 870"/>
                <a:gd name="T51" fmla="*/ 460 h 554"/>
                <a:gd name="T52" fmla="*/ 179 w 870"/>
                <a:gd name="T53" fmla="*/ 489 h 554"/>
                <a:gd name="T54" fmla="*/ 129 w 870"/>
                <a:gd name="T55" fmla="*/ 480 h 554"/>
                <a:gd name="T56" fmla="*/ 119 w 870"/>
                <a:gd name="T57" fmla="*/ 437 h 554"/>
                <a:gd name="T58" fmla="*/ 76 w 870"/>
                <a:gd name="T59" fmla="*/ 434 h 554"/>
                <a:gd name="T60" fmla="*/ 13 w 870"/>
                <a:gd name="T61" fmla="*/ 447 h 554"/>
                <a:gd name="T62" fmla="*/ 19 w 870"/>
                <a:gd name="T63" fmla="*/ 407 h 554"/>
                <a:gd name="T64" fmla="*/ 98 w 870"/>
                <a:gd name="T65" fmla="*/ 359 h 554"/>
                <a:gd name="T66" fmla="*/ 131 w 870"/>
                <a:gd name="T67" fmla="*/ 330 h 554"/>
                <a:gd name="T68" fmla="*/ 130 w 870"/>
                <a:gd name="T69" fmla="*/ 279 h 554"/>
                <a:gd name="T70" fmla="*/ 114 w 870"/>
                <a:gd name="T71" fmla="*/ 233 h 554"/>
                <a:gd name="T72" fmla="*/ 85 w 870"/>
                <a:gd name="T73" fmla="*/ 209 h 554"/>
                <a:gd name="T74" fmla="*/ 36 w 870"/>
                <a:gd name="T75" fmla="*/ 216 h 554"/>
                <a:gd name="T76" fmla="*/ 31 w 870"/>
                <a:gd name="T77" fmla="*/ 183 h 554"/>
                <a:gd name="T78" fmla="*/ 75 w 870"/>
                <a:gd name="T79" fmla="*/ 128 h 554"/>
                <a:gd name="T80" fmla="*/ 99 w 870"/>
                <a:gd name="T81" fmla="*/ 65 h 554"/>
                <a:gd name="T82" fmla="*/ 115 w 870"/>
                <a:gd name="T83" fmla="*/ 16 h 554"/>
                <a:gd name="T84" fmla="*/ 156 w 870"/>
                <a:gd name="T85" fmla="*/ 3 h 554"/>
                <a:gd name="T86" fmla="*/ 213 w 870"/>
                <a:gd name="T87" fmla="*/ 0 h 554"/>
                <a:gd name="T88" fmla="*/ 254 w 870"/>
                <a:gd name="T89" fmla="*/ 20 h 554"/>
                <a:gd name="T90" fmla="*/ 240 w 870"/>
                <a:gd name="T91" fmla="*/ 74 h 554"/>
                <a:gd name="T92" fmla="*/ 183 w 870"/>
                <a:gd name="T93" fmla="*/ 108 h 554"/>
                <a:gd name="T94" fmla="*/ 124 w 870"/>
                <a:gd name="T95" fmla="*/ 137 h 554"/>
                <a:gd name="T96" fmla="*/ 107 w 870"/>
                <a:gd name="T97" fmla="*/ 175 h 554"/>
                <a:gd name="T98" fmla="*/ 128 w 870"/>
                <a:gd name="T99" fmla="*/ 212 h 554"/>
                <a:gd name="T100" fmla="*/ 152 w 870"/>
                <a:gd name="T101" fmla="*/ 244 h 554"/>
                <a:gd name="T102" fmla="*/ 180 w 870"/>
                <a:gd name="T103" fmla="*/ 222 h 554"/>
                <a:gd name="T104" fmla="*/ 169 w 870"/>
                <a:gd name="T105" fmla="*/ 179 h 554"/>
                <a:gd name="T106" fmla="*/ 204 w 870"/>
                <a:gd name="T107" fmla="*/ 149 h 554"/>
                <a:gd name="T108" fmla="*/ 274 w 870"/>
                <a:gd name="T109" fmla="*/ 131 h 554"/>
                <a:gd name="T110" fmla="*/ 322 w 870"/>
                <a:gd name="T111" fmla="*/ 101 h 554"/>
                <a:gd name="T112" fmla="*/ 356 w 870"/>
                <a:gd name="T113" fmla="*/ 91 h 554"/>
                <a:gd name="T114" fmla="*/ 377 w 870"/>
                <a:gd name="T115" fmla="*/ 83 h 5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0"/>
                <a:gd name="T175" fmla="*/ 0 h 554"/>
                <a:gd name="T176" fmla="*/ 870 w 870"/>
                <a:gd name="T177" fmla="*/ 554 h 5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0" h="554">
                  <a:moveTo>
                    <a:pt x="380" y="84"/>
                  </a:moveTo>
                  <a:lnTo>
                    <a:pt x="392" y="92"/>
                  </a:lnTo>
                  <a:lnTo>
                    <a:pt x="402" y="101"/>
                  </a:lnTo>
                  <a:lnTo>
                    <a:pt x="414" y="109"/>
                  </a:lnTo>
                  <a:lnTo>
                    <a:pt x="425" y="118"/>
                  </a:lnTo>
                  <a:lnTo>
                    <a:pt x="436" y="127"/>
                  </a:lnTo>
                  <a:lnTo>
                    <a:pt x="450" y="136"/>
                  </a:lnTo>
                  <a:lnTo>
                    <a:pt x="465" y="145"/>
                  </a:lnTo>
                  <a:lnTo>
                    <a:pt x="480" y="154"/>
                  </a:lnTo>
                  <a:lnTo>
                    <a:pt x="493" y="165"/>
                  </a:lnTo>
                  <a:lnTo>
                    <a:pt x="504" y="176"/>
                  </a:lnTo>
                  <a:lnTo>
                    <a:pt x="509" y="183"/>
                  </a:lnTo>
                  <a:lnTo>
                    <a:pt x="510" y="193"/>
                  </a:lnTo>
                  <a:lnTo>
                    <a:pt x="510" y="202"/>
                  </a:lnTo>
                  <a:lnTo>
                    <a:pt x="510" y="211"/>
                  </a:lnTo>
                  <a:lnTo>
                    <a:pt x="510" y="219"/>
                  </a:lnTo>
                  <a:lnTo>
                    <a:pt x="511" y="227"/>
                  </a:lnTo>
                  <a:lnTo>
                    <a:pt x="511" y="234"/>
                  </a:lnTo>
                  <a:lnTo>
                    <a:pt x="511" y="242"/>
                  </a:lnTo>
                  <a:lnTo>
                    <a:pt x="511" y="249"/>
                  </a:lnTo>
                  <a:lnTo>
                    <a:pt x="510" y="256"/>
                  </a:lnTo>
                  <a:lnTo>
                    <a:pt x="509" y="264"/>
                  </a:lnTo>
                  <a:lnTo>
                    <a:pt x="504" y="274"/>
                  </a:lnTo>
                  <a:lnTo>
                    <a:pt x="501" y="283"/>
                  </a:lnTo>
                  <a:lnTo>
                    <a:pt x="501" y="290"/>
                  </a:lnTo>
                  <a:lnTo>
                    <a:pt x="504" y="293"/>
                  </a:lnTo>
                  <a:lnTo>
                    <a:pt x="524" y="298"/>
                  </a:lnTo>
                  <a:lnTo>
                    <a:pt x="543" y="298"/>
                  </a:lnTo>
                  <a:lnTo>
                    <a:pt x="563" y="295"/>
                  </a:lnTo>
                  <a:lnTo>
                    <a:pt x="583" y="291"/>
                  </a:lnTo>
                  <a:lnTo>
                    <a:pt x="604" y="288"/>
                  </a:lnTo>
                  <a:lnTo>
                    <a:pt x="628" y="284"/>
                  </a:lnTo>
                  <a:lnTo>
                    <a:pt x="653" y="281"/>
                  </a:lnTo>
                  <a:lnTo>
                    <a:pt x="679" y="277"/>
                  </a:lnTo>
                  <a:lnTo>
                    <a:pt x="703" y="271"/>
                  </a:lnTo>
                  <a:lnTo>
                    <a:pt x="726" y="263"/>
                  </a:lnTo>
                  <a:lnTo>
                    <a:pt x="738" y="255"/>
                  </a:lnTo>
                  <a:lnTo>
                    <a:pt x="748" y="245"/>
                  </a:lnTo>
                  <a:lnTo>
                    <a:pt x="757" y="234"/>
                  </a:lnTo>
                  <a:lnTo>
                    <a:pt x="766" y="223"/>
                  </a:lnTo>
                  <a:lnTo>
                    <a:pt x="776" y="213"/>
                  </a:lnTo>
                  <a:lnTo>
                    <a:pt x="784" y="210"/>
                  </a:lnTo>
                  <a:lnTo>
                    <a:pt x="794" y="209"/>
                  </a:lnTo>
                  <a:lnTo>
                    <a:pt x="804" y="208"/>
                  </a:lnTo>
                  <a:lnTo>
                    <a:pt x="812" y="205"/>
                  </a:lnTo>
                  <a:lnTo>
                    <a:pt x="820" y="201"/>
                  </a:lnTo>
                  <a:lnTo>
                    <a:pt x="824" y="191"/>
                  </a:lnTo>
                  <a:lnTo>
                    <a:pt x="825" y="180"/>
                  </a:lnTo>
                  <a:lnTo>
                    <a:pt x="825" y="167"/>
                  </a:lnTo>
                  <a:lnTo>
                    <a:pt x="826" y="159"/>
                  </a:lnTo>
                  <a:lnTo>
                    <a:pt x="832" y="158"/>
                  </a:lnTo>
                  <a:lnTo>
                    <a:pt x="846" y="165"/>
                  </a:lnTo>
                  <a:lnTo>
                    <a:pt x="856" y="176"/>
                  </a:lnTo>
                  <a:lnTo>
                    <a:pt x="865" y="190"/>
                  </a:lnTo>
                  <a:lnTo>
                    <a:pt x="870" y="205"/>
                  </a:lnTo>
                  <a:lnTo>
                    <a:pt x="869" y="219"/>
                  </a:lnTo>
                  <a:lnTo>
                    <a:pt x="863" y="233"/>
                  </a:lnTo>
                  <a:lnTo>
                    <a:pt x="851" y="245"/>
                  </a:lnTo>
                  <a:lnTo>
                    <a:pt x="838" y="254"/>
                  </a:lnTo>
                  <a:lnTo>
                    <a:pt x="823" y="261"/>
                  </a:lnTo>
                  <a:lnTo>
                    <a:pt x="807" y="269"/>
                  </a:lnTo>
                  <a:lnTo>
                    <a:pt x="781" y="283"/>
                  </a:lnTo>
                  <a:lnTo>
                    <a:pt x="754" y="297"/>
                  </a:lnTo>
                  <a:lnTo>
                    <a:pt x="728" y="310"/>
                  </a:lnTo>
                  <a:lnTo>
                    <a:pt x="700" y="321"/>
                  </a:lnTo>
                  <a:lnTo>
                    <a:pt x="671" y="330"/>
                  </a:lnTo>
                  <a:lnTo>
                    <a:pt x="656" y="335"/>
                  </a:lnTo>
                  <a:lnTo>
                    <a:pt x="640" y="339"/>
                  </a:lnTo>
                  <a:lnTo>
                    <a:pt x="623" y="341"/>
                  </a:lnTo>
                  <a:lnTo>
                    <a:pt x="607" y="342"/>
                  </a:lnTo>
                  <a:lnTo>
                    <a:pt x="591" y="343"/>
                  </a:lnTo>
                  <a:lnTo>
                    <a:pt x="579" y="343"/>
                  </a:lnTo>
                  <a:lnTo>
                    <a:pt x="569" y="341"/>
                  </a:lnTo>
                  <a:lnTo>
                    <a:pt x="557" y="339"/>
                  </a:lnTo>
                  <a:lnTo>
                    <a:pt x="546" y="337"/>
                  </a:lnTo>
                  <a:lnTo>
                    <a:pt x="535" y="337"/>
                  </a:lnTo>
                  <a:lnTo>
                    <a:pt x="526" y="339"/>
                  </a:lnTo>
                  <a:lnTo>
                    <a:pt x="517" y="340"/>
                  </a:lnTo>
                  <a:lnTo>
                    <a:pt x="509" y="342"/>
                  </a:lnTo>
                  <a:lnTo>
                    <a:pt x="501" y="345"/>
                  </a:lnTo>
                  <a:lnTo>
                    <a:pt x="491" y="349"/>
                  </a:lnTo>
                  <a:lnTo>
                    <a:pt x="484" y="354"/>
                  </a:lnTo>
                  <a:lnTo>
                    <a:pt x="479" y="357"/>
                  </a:lnTo>
                  <a:lnTo>
                    <a:pt x="472" y="363"/>
                  </a:lnTo>
                  <a:lnTo>
                    <a:pt x="466" y="368"/>
                  </a:lnTo>
                  <a:lnTo>
                    <a:pt x="461" y="374"/>
                  </a:lnTo>
                  <a:lnTo>
                    <a:pt x="454" y="385"/>
                  </a:lnTo>
                  <a:lnTo>
                    <a:pt x="449" y="395"/>
                  </a:lnTo>
                  <a:lnTo>
                    <a:pt x="443" y="407"/>
                  </a:lnTo>
                  <a:lnTo>
                    <a:pt x="438" y="418"/>
                  </a:lnTo>
                  <a:lnTo>
                    <a:pt x="436" y="430"/>
                  </a:lnTo>
                  <a:lnTo>
                    <a:pt x="437" y="441"/>
                  </a:lnTo>
                  <a:lnTo>
                    <a:pt x="440" y="450"/>
                  </a:lnTo>
                  <a:lnTo>
                    <a:pt x="444" y="459"/>
                  </a:lnTo>
                  <a:lnTo>
                    <a:pt x="447" y="469"/>
                  </a:lnTo>
                  <a:lnTo>
                    <a:pt x="449" y="480"/>
                  </a:lnTo>
                  <a:lnTo>
                    <a:pt x="447" y="490"/>
                  </a:lnTo>
                  <a:lnTo>
                    <a:pt x="445" y="501"/>
                  </a:lnTo>
                  <a:lnTo>
                    <a:pt x="442" y="511"/>
                  </a:lnTo>
                  <a:lnTo>
                    <a:pt x="437" y="520"/>
                  </a:lnTo>
                  <a:lnTo>
                    <a:pt x="430" y="529"/>
                  </a:lnTo>
                  <a:lnTo>
                    <a:pt x="422" y="537"/>
                  </a:lnTo>
                  <a:lnTo>
                    <a:pt x="413" y="544"/>
                  </a:lnTo>
                  <a:lnTo>
                    <a:pt x="402" y="549"/>
                  </a:lnTo>
                  <a:lnTo>
                    <a:pt x="392" y="553"/>
                  </a:lnTo>
                  <a:lnTo>
                    <a:pt x="380" y="554"/>
                  </a:lnTo>
                  <a:lnTo>
                    <a:pt x="370" y="553"/>
                  </a:lnTo>
                  <a:lnTo>
                    <a:pt x="361" y="549"/>
                  </a:lnTo>
                  <a:lnTo>
                    <a:pt x="351" y="545"/>
                  </a:lnTo>
                  <a:lnTo>
                    <a:pt x="343" y="538"/>
                  </a:lnTo>
                  <a:lnTo>
                    <a:pt x="337" y="529"/>
                  </a:lnTo>
                  <a:lnTo>
                    <a:pt x="335" y="518"/>
                  </a:lnTo>
                  <a:lnTo>
                    <a:pt x="337" y="508"/>
                  </a:lnTo>
                  <a:lnTo>
                    <a:pt x="341" y="496"/>
                  </a:lnTo>
                  <a:lnTo>
                    <a:pt x="343" y="485"/>
                  </a:lnTo>
                  <a:lnTo>
                    <a:pt x="343" y="473"/>
                  </a:lnTo>
                  <a:lnTo>
                    <a:pt x="341" y="463"/>
                  </a:lnTo>
                  <a:lnTo>
                    <a:pt x="339" y="451"/>
                  </a:lnTo>
                  <a:lnTo>
                    <a:pt x="334" y="439"/>
                  </a:lnTo>
                  <a:lnTo>
                    <a:pt x="327" y="430"/>
                  </a:lnTo>
                  <a:lnTo>
                    <a:pt x="319" y="424"/>
                  </a:lnTo>
                  <a:lnTo>
                    <a:pt x="310" y="422"/>
                  </a:lnTo>
                  <a:lnTo>
                    <a:pt x="299" y="423"/>
                  </a:lnTo>
                  <a:lnTo>
                    <a:pt x="289" y="427"/>
                  </a:lnTo>
                  <a:lnTo>
                    <a:pt x="279" y="431"/>
                  </a:lnTo>
                  <a:lnTo>
                    <a:pt x="269" y="436"/>
                  </a:lnTo>
                  <a:lnTo>
                    <a:pt x="256" y="442"/>
                  </a:lnTo>
                  <a:lnTo>
                    <a:pt x="244" y="447"/>
                  </a:lnTo>
                  <a:lnTo>
                    <a:pt x="232" y="453"/>
                  </a:lnTo>
                  <a:lnTo>
                    <a:pt x="219" y="460"/>
                  </a:lnTo>
                  <a:lnTo>
                    <a:pt x="208" y="467"/>
                  </a:lnTo>
                  <a:lnTo>
                    <a:pt x="200" y="473"/>
                  </a:lnTo>
                  <a:lnTo>
                    <a:pt x="193" y="479"/>
                  </a:lnTo>
                  <a:lnTo>
                    <a:pt x="186" y="485"/>
                  </a:lnTo>
                  <a:lnTo>
                    <a:pt x="179" y="489"/>
                  </a:lnTo>
                  <a:lnTo>
                    <a:pt x="171" y="491"/>
                  </a:lnTo>
                  <a:lnTo>
                    <a:pt x="159" y="491"/>
                  </a:lnTo>
                  <a:lnTo>
                    <a:pt x="149" y="489"/>
                  </a:lnTo>
                  <a:lnTo>
                    <a:pt x="138" y="486"/>
                  </a:lnTo>
                  <a:lnTo>
                    <a:pt x="129" y="480"/>
                  </a:lnTo>
                  <a:lnTo>
                    <a:pt x="121" y="473"/>
                  </a:lnTo>
                  <a:lnTo>
                    <a:pt x="117" y="465"/>
                  </a:lnTo>
                  <a:lnTo>
                    <a:pt x="117" y="456"/>
                  </a:lnTo>
                  <a:lnTo>
                    <a:pt x="120" y="445"/>
                  </a:lnTo>
                  <a:lnTo>
                    <a:pt x="119" y="437"/>
                  </a:lnTo>
                  <a:lnTo>
                    <a:pt x="115" y="430"/>
                  </a:lnTo>
                  <a:lnTo>
                    <a:pt x="106" y="427"/>
                  </a:lnTo>
                  <a:lnTo>
                    <a:pt x="95" y="428"/>
                  </a:lnTo>
                  <a:lnTo>
                    <a:pt x="86" y="430"/>
                  </a:lnTo>
                  <a:lnTo>
                    <a:pt x="76" y="434"/>
                  </a:lnTo>
                  <a:lnTo>
                    <a:pt x="65" y="436"/>
                  </a:lnTo>
                  <a:lnTo>
                    <a:pt x="53" y="439"/>
                  </a:lnTo>
                  <a:lnTo>
                    <a:pt x="39" y="444"/>
                  </a:lnTo>
                  <a:lnTo>
                    <a:pt x="26" y="447"/>
                  </a:lnTo>
                  <a:lnTo>
                    <a:pt x="13" y="447"/>
                  </a:lnTo>
                  <a:lnTo>
                    <a:pt x="3" y="443"/>
                  </a:lnTo>
                  <a:lnTo>
                    <a:pt x="0" y="435"/>
                  </a:lnTo>
                  <a:lnTo>
                    <a:pt x="3" y="425"/>
                  </a:lnTo>
                  <a:lnTo>
                    <a:pt x="11" y="415"/>
                  </a:lnTo>
                  <a:lnTo>
                    <a:pt x="19" y="407"/>
                  </a:lnTo>
                  <a:lnTo>
                    <a:pt x="28" y="399"/>
                  </a:lnTo>
                  <a:lnTo>
                    <a:pt x="44" y="387"/>
                  </a:lnTo>
                  <a:lnTo>
                    <a:pt x="62" y="378"/>
                  </a:lnTo>
                  <a:lnTo>
                    <a:pt x="79" y="369"/>
                  </a:lnTo>
                  <a:lnTo>
                    <a:pt x="98" y="359"/>
                  </a:lnTo>
                  <a:lnTo>
                    <a:pt x="115" y="349"/>
                  </a:lnTo>
                  <a:lnTo>
                    <a:pt x="120" y="345"/>
                  </a:lnTo>
                  <a:lnTo>
                    <a:pt x="124" y="341"/>
                  </a:lnTo>
                  <a:lnTo>
                    <a:pt x="128" y="336"/>
                  </a:lnTo>
                  <a:lnTo>
                    <a:pt x="131" y="330"/>
                  </a:lnTo>
                  <a:lnTo>
                    <a:pt x="134" y="325"/>
                  </a:lnTo>
                  <a:lnTo>
                    <a:pt x="134" y="313"/>
                  </a:lnTo>
                  <a:lnTo>
                    <a:pt x="134" y="303"/>
                  </a:lnTo>
                  <a:lnTo>
                    <a:pt x="132" y="291"/>
                  </a:lnTo>
                  <a:lnTo>
                    <a:pt x="130" y="279"/>
                  </a:lnTo>
                  <a:lnTo>
                    <a:pt x="127" y="269"/>
                  </a:lnTo>
                  <a:lnTo>
                    <a:pt x="124" y="260"/>
                  </a:lnTo>
                  <a:lnTo>
                    <a:pt x="122" y="250"/>
                  </a:lnTo>
                  <a:lnTo>
                    <a:pt x="119" y="242"/>
                  </a:lnTo>
                  <a:lnTo>
                    <a:pt x="114" y="233"/>
                  </a:lnTo>
                  <a:lnTo>
                    <a:pt x="108" y="226"/>
                  </a:lnTo>
                  <a:lnTo>
                    <a:pt x="103" y="220"/>
                  </a:lnTo>
                  <a:lnTo>
                    <a:pt x="98" y="216"/>
                  </a:lnTo>
                  <a:lnTo>
                    <a:pt x="91" y="212"/>
                  </a:lnTo>
                  <a:lnTo>
                    <a:pt x="85" y="209"/>
                  </a:lnTo>
                  <a:lnTo>
                    <a:pt x="78" y="208"/>
                  </a:lnTo>
                  <a:lnTo>
                    <a:pt x="68" y="208"/>
                  </a:lnTo>
                  <a:lnTo>
                    <a:pt x="57" y="211"/>
                  </a:lnTo>
                  <a:lnTo>
                    <a:pt x="47" y="215"/>
                  </a:lnTo>
                  <a:lnTo>
                    <a:pt x="36" y="216"/>
                  </a:lnTo>
                  <a:lnTo>
                    <a:pt x="28" y="213"/>
                  </a:lnTo>
                  <a:lnTo>
                    <a:pt x="24" y="208"/>
                  </a:lnTo>
                  <a:lnTo>
                    <a:pt x="24" y="201"/>
                  </a:lnTo>
                  <a:lnTo>
                    <a:pt x="26" y="191"/>
                  </a:lnTo>
                  <a:lnTo>
                    <a:pt x="31" y="183"/>
                  </a:lnTo>
                  <a:lnTo>
                    <a:pt x="34" y="176"/>
                  </a:lnTo>
                  <a:lnTo>
                    <a:pt x="43" y="164"/>
                  </a:lnTo>
                  <a:lnTo>
                    <a:pt x="54" y="151"/>
                  </a:lnTo>
                  <a:lnTo>
                    <a:pt x="64" y="139"/>
                  </a:lnTo>
                  <a:lnTo>
                    <a:pt x="75" y="128"/>
                  </a:lnTo>
                  <a:lnTo>
                    <a:pt x="84" y="114"/>
                  </a:lnTo>
                  <a:lnTo>
                    <a:pt x="88" y="102"/>
                  </a:lnTo>
                  <a:lnTo>
                    <a:pt x="93" y="91"/>
                  </a:lnTo>
                  <a:lnTo>
                    <a:pt x="95" y="78"/>
                  </a:lnTo>
                  <a:lnTo>
                    <a:pt x="99" y="65"/>
                  </a:lnTo>
                  <a:lnTo>
                    <a:pt x="102" y="52"/>
                  </a:lnTo>
                  <a:lnTo>
                    <a:pt x="105" y="43"/>
                  </a:lnTo>
                  <a:lnTo>
                    <a:pt x="107" y="34"/>
                  </a:lnTo>
                  <a:lnTo>
                    <a:pt x="110" y="25"/>
                  </a:lnTo>
                  <a:lnTo>
                    <a:pt x="115" y="16"/>
                  </a:lnTo>
                  <a:lnTo>
                    <a:pt x="121" y="10"/>
                  </a:lnTo>
                  <a:lnTo>
                    <a:pt x="128" y="5"/>
                  </a:lnTo>
                  <a:lnTo>
                    <a:pt x="137" y="4"/>
                  </a:lnTo>
                  <a:lnTo>
                    <a:pt x="146" y="3"/>
                  </a:lnTo>
                  <a:lnTo>
                    <a:pt x="156" y="3"/>
                  </a:lnTo>
                  <a:lnTo>
                    <a:pt x="164" y="3"/>
                  </a:lnTo>
                  <a:lnTo>
                    <a:pt x="176" y="1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6" y="3"/>
                  </a:lnTo>
                  <a:lnTo>
                    <a:pt x="234" y="6"/>
                  </a:lnTo>
                  <a:lnTo>
                    <a:pt x="242" y="10"/>
                  </a:lnTo>
                  <a:lnTo>
                    <a:pt x="249" y="14"/>
                  </a:lnTo>
                  <a:lnTo>
                    <a:pt x="254" y="20"/>
                  </a:lnTo>
                  <a:lnTo>
                    <a:pt x="256" y="28"/>
                  </a:lnTo>
                  <a:lnTo>
                    <a:pt x="256" y="40"/>
                  </a:lnTo>
                  <a:lnTo>
                    <a:pt x="253" y="52"/>
                  </a:lnTo>
                  <a:lnTo>
                    <a:pt x="247" y="63"/>
                  </a:lnTo>
                  <a:lnTo>
                    <a:pt x="240" y="74"/>
                  </a:lnTo>
                  <a:lnTo>
                    <a:pt x="232" y="84"/>
                  </a:lnTo>
                  <a:lnTo>
                    <a:pt x="222" y="92"/>
                  </a:lnTo>
                  <a:lnTo>
                    <a:pt x="209" y="99"/>
                  </a:lnTo>
                  <a:lnTo>
                    <a:pt x="196" y="103"/>
                  </a:lnTo>
                  <a:lnTo>
                    <a:pt x="183" y="108"/>
                  </a:lnTo>
                  <a:lnTo>
                    <a:pt x="171" y="114"/>
                  </a:lnTo>
                  <a:lnTo>
                    <a:pt x="159" y="120"/>
                  </a:lnTo>
                  <a:lnTo>
                    <a:pt x="146" y="125"/>
                  </a:lnTo>
                  <a:lnTo>
                    <a:pt x="135" y="130"/>
                  </a:lnTo>
                  <a:lnTo>
                    <a:pt x="124" y="137"/>
                  </a:lnTo>
                  <a:lnTo>
                    <a:pt x="115" y="145"/>
                  </a:lnTo>
                  <a:lnTo>
                    <a:pt x="110" y="152"/>
                  </a:lnTo>
                  <a:lnTo>
                    <a:pt x="108" y="159"/>
                  </a:lnTo>
                  <a:lnTo>
                    <a:pt x="107" y="167"/>
                  </a:lnTo>
                  <a:lnTo>
                    <a:pt x="107" y="175"/>
                  </a:lnTo>
                  <a:lnTo>
                    <a:pt x="108" y="182"/>
                  </a:lnTo>
                  <a:lnTo>
                    <a:pt x="112" y="190"/>
                  </a:lnTo>
                  <a:lnTo>
                    <a:pt x="116" y="198"/>
                  </a:lnTo>
                  <a:lnTo>
                    <a:pt x="122" y="205"/>
                  </a:lnTo>
                  <a:lnTo>
                    <a:pt x="128" y="212"/>
                  </a:lnTo>
                  <a:lnTo>
                    <a:pt x="134" y="219"/>
                  </a:lnTo>
                  <a:lnTo>
                    <a:pt x="137" y="226"/>
                  </a:lnTo>
                  <a:lnTo>
                    <a:pt x="142" y="233"/>
                  </a:lnTo>
                  <a:lnTo>
                    <a:pt x="146" y="239"/>
                  </a:lnTo>
                  <a:lnTo>
                    <a:pt x="152" y="244"/>
                  </a:lnTo>
                  <a:lnTo>
                    <a:pt x="158" y="245"/>
                  </a:lnTo>
                  <a:lnTo>
                    <a:pt x="165" y="241"/>
                  </a:lnTo>
                  <a:lnTo>
                    <a:pt x="172" y="237"/>
                  </a:lnTo>
                  <a:lnTo>
                    <a:pt x="176" y="230"/>
                  </a:lnTo>
                  <a:lnTo>
                    <a:pt x="180" y="222"/>
                  </a:lnTo>
                  <a:lnTo>
                    <a:pt x="182" y="213"/>
                  </a:lnTo>
                  <a:lnTo>
                    <a:pt x="182" y="204"/>
                  </a:lnTo>
                  <a:lnTo>
                    <a:pt x="178" y="196"/>
                  </a:lnTo>
                  <a:lnTo>
                    <a:pt x="173" y="187"/>
                  </a:lnTo>
                  <a:lnTo>
                    <a:pt x="169" y="179"/>
                  </a:lnTo>
                  <a:lnTo>
                    <a:pt x="171" y="171"/>
                  </a:lnTo>
                  <a:lnTo>
                    <a:pt x="176" y="162"/>
                  </a:lnTo>
                  <a:lnTo>
                    <a:pt x="185" y="157"/>
                  </a:lnTo>
                  <a:lnTo>
                    <a:pt x="194" y="152"/>
                  </a:lnTo>
                  <a:lnTo>
                    <a:pt x="204" y="149"/>
                  </a:lnTo>
                  <a:lnTo>
                    <a:pt x="213" y="145"/>
                  </a:lnTo>
                  <a:lnTo>
                    <a:pt x="229" y="140"/>
                  </a:lnTo>
                  <a:lnTo>
                    <a:pt x="244" y="138"/>
                  </a:lnTo>
                  <a:lnTo>
                    <a:pt x="259" y="135"/>
                  </a:lnTo>
                  <a:lnTo>
                    <a:pt x="274" y="131"/>
                  </a:lnTo>
                  <a:lnTo>
                    <a:pt x="288" y="127"/>
                  </a:lnTo>
                  <a:lnTo>
                    <a:pt x="297" y="122"/>
                  </a:lnTo>
                  <a:lnTo>
                    <a:pt x="305" y="115"/>
                  </a:lnTo>
                  <a:lnTo>
                    <a:pt x="314" y="108"/>
                  </a:lnTo>
                  <a:lnTo>
                    <a:pt x="322" y="101"/>
                  </a:lnTo>
                  <a:lnTo>
                    <a:pt x="332" y="95"/>
                  </a:lnTo>
                  <a:lnTo>
                    <a:pt x="337" y="94"/>
                  </a:lnTo>
                  <a:lnTo>
                    <a:pt x="343" y="92"/>
                  </a:lnTo>
                  <a:lnTo>
                    <a:pt x="349" y="92"/>
                  </a:lnTo>
                  <a:lnTo>
                    <a:pt x="356" y="91"/>
                  </a:lnTo>
                  <a:lnTo>
                    <a:pt x="362" y="89"/>
                  </a:lnTo>
                  <a:lnTo>
                    <a:pt x="366" y="88"/>
                  </a:lnTo>
                  <a:lnTo>
                    <a:pt x="370" y="86"/>
                  </a:lnTo>
                  <a:lnTo>
                    <a:pt x="373" y="84"/>
                  </a:lnTo>
                  <a:lnTo>
                    <a:pt x="377" y="83"/>
                  </a:lnTo>
                  <a:lnTo>
                    <a:pt x="380" y="84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67"/>
            <p:cNvSpPr>
              <a:spLocks/>
            </p:cNvSpPr>
            <p:nvPr/>
          </p:nvSpPr>
          <p:spPr bwMode="auto">
            <a:xfrm>
              <a:off x="1404" y="3989"/>
              <a:ext cx="33" cy="26"/>
            </a:xfrm>
            <a:custGeom>
              <a:avLst/>
              <a:gdLst>
                <a:gd name="T0" fmla="*/ 84 w 99"/>
                <a:gd name="T1" fmla="*/ 9 h 78"/>
                <a:gd name="T2" fmla="*/ 88 w 99"/>
                <a:gd name="T3" fmla="*/ 12 h 78"/>
                <a:gd name="T4" fmla="*/ 92 w 99"/>
                <a:gd name="T5" fmla="*/ 17 h 78"/>
                <a:gd name="T6" fmla="*/ 95 w 99"/>
                <a:gd name="T7" fmla="*/ 21 h 78"/>
                <a:gd name="T8" fmla="*/ 98 w 99"/>
                <a:gd name="T9" fmla="*/ 27 h 78"/>
                <a:gd name="T10" fmla="*/ 99 w 99"/>
                <a:gd name="T11" fmla="*/ 33 h 78"/>
                <a:gd name="T12" fmla="*/ 99 w 99"/>
                <a:gd name="T13" fmla="*/ 38 h 78"/>
                <a:gd name="T14" fmla="*/ 98 w 99"/>
                <a:gd name="T15" fmla="*/ 45 h 78"/>
                <a:gd name="T16" fmla="*/ 95 w 99"/>
                <a:gd name="T17" fmla="*/ 51 h 78"/>
                <a:gd name="T18" fmla="*/ 93 w 99"/>
                <a:gd name="T19" fmla="*/ 57 h 78"/>
                <a:gd name="T20" fmla="*/ 88 w 99"/>
                <a:gd name="T21" fmla="*/ 64 h 78"/>
                <a:gd name="T22" fmla="*/ 84 w 99"/>
                <a:gd name="T23" fmla="*/ 69 h 78"/>
                <a:gd name="T24" fmla="*/ 78 w 99"/>
                <a:gd name="T25" fmla="*/ 73 h 78"/>
                <a:gd name="T26" fmla="*/ 72 w 99"/>
                <a:gd name="T27" fmla="*/ 76 h 78"/>
                <a:gd name="T28" fmla="*/ 66 w 99"/>
                <a:gd name="T29" fmla="*/ 78 h 78"/>
                <a:gd name="T30" fmla="*/ 60 w 99"/>
                <a:gd name="T31" fmla="*/ 78 h 78"/>
                <a:gd name="T32" fmla="*/ 53 w 99"/>
                <a:gd name="T33" fmla="*/ 77 h 78"/>
                <a:gd name="T34" fmla="*/ 46 w 99"/>
                <a:gd name="T35" fmla="*/ 76 h 78"/>
                <a:gd name="T36" fmla="*/ 40 w 99"/>
                <a:gd name="T37" fmla="*/ 73 h 78"/>
                <a:gd name="T38" fmla="*/ 33 w 99"/>
                <a:gd name="T39" fmla="*/ 70 h 78"/>
                <a:gd name="T40" fmla="*/ 28 w 99"/>
                <a:gd name="T41" fmla="*/ 67 h 78"/>
                <a:gd name="T42" fmla="*/ 25 w 99"/>
                <a:gd name="T43" fmla="*/ 63 h 78"/>
                <a:gd name="T44" fmla="*/ 22 w 99"/>
                <a:gd name="T45" fmla="*/ 58 h 78"/>
                <a:gd name="T46" fmla="*/ 20 w 99"/>
                <a:gd name="T47" fmla="*/ 54 h 78"/>
                <a:gd name="T48" fmla="*/ 18 w 99"/>
                <a:gd name="T49" fmla="*/ 48 h 78"/>
                <a:gd name="T50" fmla="*/ 16 w 99"/>
                <a:gd name="T51" fmla="*/ 43 h 78"/>
                <a:gd name="T52" fmla="*/ 13 w 99"/>
                <a:gd name="T53" fmla="*/ 38 h 78"/>
                <a:gd name="T54" fmla="*/ 11 w 99"/>
                <a:gd name="T55" fmla="*/ 35 h 78"/>
                <a:gd name="T56" fmla="*/ 7 w 99"/>
                <a:gd name="T57" fmla="*/ 33 h 78"/>
                <a:gd name="T58" fmla="*/ 5 w 99"/>
                <a:gd name="T59" fmla="*/ 29 h 78"/>
                <a:gd name="T60" fmla="*/ 3 w 99"/>
                <a:gd name="T61" fmla="*/ 27 h 78"/>
                <a:gd name="T62" fmla="*/ 0 w 99"/>
                <a:gd name="T63" fmla="*/ 25 h 78"/>
                <a:gd name="T64" fmla="*/ 0 w 99"/>
                <a:gd name="T65" fmla="*/ 21 h 78"/>
                <a:gd name="T66" fmla="*/ 0 w 99"/>
                <a:gd name="T67" fmla="*/ 18 h 78"/>
                <a:gd name="T68" fmla="*/ 4 w 99"/>
                <a:gd name="T69" fmla="*/ 16 h 78"/>
                <a:gd name="T70" fmla="*/ 6 w 99"/>
                <a:gd name="T71" fmla="*/ 13 h 78"/>
                <a:gd name="T72" fmla="*/ 11 w 99"/>
                <a:gd name="T73" fmla="*/ 11 h 78"/>
                <a:gd name="T74" fmla="*/ 16 w 99"/>
                <a:gd name="T75" fmla="*/ 10 h 78"/>
                <a:gd name="T76" fmla="*/ 19 w 99"/>
                <a:gd name="T77" fmla="*/ 9 h 78"/>
                <a:gd name="T78" fmla="*/ 24 w 99"/>
                <a:gd name="T79" fmla="*/ 7 h 78"/>
                <a:gd name="T80" fmla="*/ 27 w 99"/>
                <a:gd name="T81" fmla="*/ 6 h 78"/>
                <a:gd name="T82" fmla="*/ 31 w 99"/>
                <a:gd name="T83" fmla="*/ 5 h 78"/>
                <a:gd name="T84" fmla="*/ 35 w 99"/>
                <a:gd name="T85" fmla="*/ 4 h 78"/>
                <a:gd name="T86" fmla="*/ 39 w 99"/>
                <a:gd name="T87" fmla="*/ 3 h 78"/>
                <a:gd name="T88" fmla="*/ 42 w 99"/>
                <a:gd name="T89" fmla="*/ 2 h 78"/>
                <a:gd name="T90" fmla="*/ 46 w 99"/>
                <a:gd name="T91" fmla="*/ 2 h 78"/>
                <a:gd name="T92" fmla="*/ 50 w 99"/>
                <a:gd name="T93" fmla="*/ 0 h 78"/>
                <a:gd name="T94" fmla="*/ 55 w 99"/>
                <a:gd name="T95" fmla="*/ 0 h 78"/>
                <a:gd name="T96" fmla="*/ 60 w 99"/>
                <a:gd name="T97" fmla="*/ 2 h 78"/>
                <a:gd name="T98" fmla="*/ 64 w 99"/>
                <a:gd name="T99" fmla="*/ 2 h 78"/>
                <a:gd name="T100" fmla="*/ 69 w 99"/>
                <a:gd name="T101" fmla="*/ 3 h 78"/>
                <a:gd name="T102" fmla="*/ 73 w 99"/>
                <a:gd name="T103" fmla="*/ 4 h 78"/>
                <a:gd name="T104" fmla="*/ 78 w 99"/>
                <a:gd name="T105" fmla="*/ 6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78"/>
                <a:gd name="T161" fmla="*/ 99 w 99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78">
                  <a:moveTo>
                    <a:pt x="80" y="7"/>
                  </a:moveTo>
                  <a:lnTo>
                    <a:pt x="83" y="7"/>
                  </a:lnTo>
                  <a:lnTo>
                    <a:pt x="84" y="9"/>
                  </a:lnTo>
                  <a:lnTo>
                    <a:pt x="86" y="10"/>
                  </a:lnTo>
                  <a:lnTo>
                    <a:pt x="87" y="11"/>
                  </a:lnTo>
                  <a:lnTo>
                    <a:pt x="88" y="12"/>
                  </a:lnTo>
                  <a:lnTo>
                    <a:pt x="90" y="13"/>
                  </a:lnTo>
                  <a:lnTo>
                    <a:pt x="91" y="16"/>
                  </a:lnTo>
                  <a:lnTo>
                    <a:pt x="92" y="17"/>
                  </a:lnTo>
                  <a:lnTo>
                    <a:pt x="93" y="18"/>
                  </a:lnTo>
                  <a:lnTo>
                    <a:pt x="94" y="20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6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99" y="42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7" y="49"/>
                  </a:lnTo>
                  <a:lnTo>
                    <a:pt x="95" y="51"/>
                  </a:lnTo>
                  <a:lnTo>
                    <a:pt x="95" y="54"/>
                  </a:lnTo>
                  <a:lnTo>
                    <a:pt x="94" y="56"/>
                  </a:lnTo>
                  <a:lnTo>
                    <a:pt x="93" y="57"/>
                  </a:lnTo>
                  <a:lnTo>
                    <a:pt x="92" y="60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7" y="65"/>
                  </a:lnTo>
                  <a:lnTo>
                    <a:pt x="86" y="68"/>
                  </a:lnTo>
                  <a:lnTo>
                    <a:pt x="84" y="69"/>
                  </a:lnTo>
                  <a:lnTo>
                    <a:pt x="83" y="70"/>
                  </a:lnTo>
                  <a:lnTo>
                    <a:pt x="80" y="72"/>
                  </a:lnTo>
                  <a:lnTo>
                    <a:pt x="78" y="73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2" y="76"/>
                  </a:lnTo>
                  <a:lnTo>
                    <a:pt x="70" y="77"/>
                  </a:lnTo>
                  <a:lnTo>
                    <a:pt x="69" y="77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7" y="78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3" y="75"/>
                  </a:lnTo>
                  <a:lnTo>
                    <a:pt x="41" y="73"/>
                  </a:lnTo>
                  <a:lnTo>
                    <a:pt x="40" y="73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8"/>
                  </a:lnTo>
                  <a:lnTo>
                    <a:pt x="28" y="67"/>
                  </a:lnTo>
                  <a:lnTo>
                    <a:pt x="27" y="65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4" y="62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1" y="57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7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68"/>
            <p:cNvSpPr>
              <a:spLocks/>
            </p:cNvSpPr>
            <p:nvPr/>
          </p:nvSpPr>
          <p:spPr bwMode="auto">
            <a:xfrm>
              <a:off x="1396" y="4075"/>
              <a:ext cx="33" cy="38"/>
            </a:xfrm>
            <a:custGeom>
              <a:avLst/>
              <a:gdLst>
                <a:gd name="T0" fmla="*/ 64 w 101"/>
                <a:gd name="T1" fmla="*/ 8 h 115"/>
                <a:gd name="T2" fmla="*/ 57 w 101"/>
                <a:gd name="T3" fmla="*/ 13 h 115"/>
                <a:gd name="T4" fmla="*/ 50 w 101"/>
                <a:gd name="T5" fmla="*/ 20 h 115"/>
                <a:gd name="T6" fmla="*/ 44 w 101"/>
                <a:gd name="T7" fmla="*/ 26 h 115"/>
                <a:gd name="T8" fmla="*/ 37 w 101"/>
                <a:gd name="T9" fmla="*/ 33 h 115"/>
                <a:gd name="T10" fmla="*/ 31 w 101"/>
                <a:gd name="T11" fmla="*/ 40 h 115"/>
                <a:gd name="T12" fmla="*/ 25 w 101"/>
                <a:gd name="T13" fmla="*/ 47 h 115"/>
                <a:gd name="T14" fmla="*/ 21 w 101"/>
                <a:gd name="T15" fmla="*/ 53 h 115"/>
                <a:gd name="T16" fmla="*/ 16 w 101"/>
                <a:gd name="T17" fmla="*/ 59 h 115"/>
                <a:gd name="T18" fmla="*/ 12 w 101"/>
                <a:gd name="T19" fmla="*/ 66 h 115"/>
                <a:gd name="T20" fmla="*/ 7 w 101"/>
                <a:gd name="T21" fmla="*/ 71 h 115"/>
                <a:gd name="T22" fmla="*/ 3 w 101"/>
                <a:gd name="T23" fmla="*/ 78 h 115"/>
                <a:gd name="T24" fmla="*/ 1 w 101"/>
                <a:gd name="T25" fmla="*/ 85 h 115"/>
                <a:gd name="T26" fmla="*/ 0 w 101"/>
                <a:gd name="T27" fmla="*/ 92 h 115"/>
                <a:gd name="T28" fmla="*/ 1 w 101"/>
                <a:gd name="T29" fmla="*/ 97 h 115"/>
                <a:gd name="T30" fmla="*/ 3 w 101"/>
                <a:gd name="T31" fmla="*/ 101 h 115"/>
                <a:gd name="T32" fmla="*/ 6 w 101"/>
                <a:gd name="T33" fmla="*/ 106 h 115"/>
                <a:gd name="T34" fmla="*/ 9 w 101"/>
                <a:gd name="T35" fmla="*/ 111 h 115"/>
                <a:gd name="T36" fmla="*/ 13 w 101"/>
                <a:gd name="T37" fmla="*/ 113 h 115"/>
                <a:gd name="T38" fmla="*/ 17 w 101"/>
                <a:gd name="T39" fmla="*/ 115 h 115"/>
                <a:gd name="T40" fmla="*/ 25 w 101"/>
                <a:gd name="T41" fmla="*/ 115 h 115"/>
                <a:gd name="T42" fmla="*/ 34 w 101"/>
                <a:gd name="T43" fmla="*/ 114 h 115"/>
                <a:gd name="T44" fmla="*/ 43 w 101"/>
                <a:gd name="T45" fmla="*/ 113 h 115"/>
                <a:gd name="T46" fmla="*/ 52 w 101"/>
                <a:gd name="T47" fmla="*/ 111 h 115"/>
                <a:gd name="T48" fmla="*/ 60 w 101"/>
                <a:gd name="T49" fmla="*/ 106 h 115"/>
                <a:gd name="T50" fmla="*/ 68 w 101"/>
                <a:gd name="T51" fmla="*/ 101 h 115"/>
                <a:gd name="T52" fmla="*/ 75 w 101"/>
                <a:gd name="T53" fmla="*/ 97 h 115"/>
                <a:gd name="T54" fmla="*/ 81 w 101"/>
                <a:gd name="T55" fmla="*/ 91 h 115"/>
                <a:gd name="T56" fmla="*/ 86 w 101"/>
                <a:gd name="T57" fmla="*/ 84 h 115"/>
                <a:gd name="T58" fmla="*/ 90 w 101"/>
                <a:gd name="T59" fmla="*/ 77 h 115"/>
                <a:gd name="T60" fmla="*/ 94 w 101"/>
                <a:gd name="T61" fmla="*/ 69 h 115"/>
                <a:gd name="T62" fmla="*/ 96 w 101"/>
                <a:gd name="T63" fmla="*/ 61 h 115"/>
                <a:gd name="T64" fmla="*/ 98 w 101"/>
                <a:gd name="T65" fmla="*/ 53 h 115"/>
                <a:gd name="T66" fmla="*/ 100 w 101"/>
                <a:gd name="T67" fmla="*/ 45 h 115"/>
                <a:gd name="T68" fmla="*/ 101 w 101"/>
                <a:gd name="T69" fmla="*/ 38 h 115"/>
                <a:gd name="T70" fmla="*/ 101 w 101"/>
                <a:gd name="T71" fmla="*/ 32 h 115"/>
                <a:gd name="T72" fmla="*/ 101 w 101"/>
                <a:gd name="T73" fmla="*/ 25 h 115"/>
                <a:gd name="T74" fmla="*/ 100 w 101"/>
                <a:gd name="T75" fmla="*/ 18 h 115"/>
                <a:gd name="T76" fmla="*/ 97 w 101"/>
                <a:gd name="T77" fmla="*/ 11 h 115"/>
                <a:gd name="T78" fmla="*/ 95 w 101"/>
                <a:gd name="T79" fmla="*/ 5 h 115"/>
                <a:gd name="T80" fmla="*/ 91 w 101"/>
                <a:gd name="T81" fmla="*/ 2 h 115"/>
                <a:gd name="T82" fmla="*/ 88 w 101"/>
                <a:gd name="T83" fmla="*/ 1 h 115"/>
                <a:gd name="T84" fmla="*/ 85 w 101"/>
                <a:gd name="T85" fmla="*/ 0 h 115"/>
                <a:gd name="T86" fmla="*/ 80 w 101"/>
                <a:gd name="T87" fmla="*/ 0 h 115"/>
                <a:gd name="T88" fmla="*/ 76 w 101"/>
                <a:gd name="T89" fmla="*/ 1 h 115"/>
                <a:gd name="T90" fmla="*/ 72 w 101"/>
                <a:gd name="T91" fmla="*/ 2 h 115"/>
                <a:gd name="T92" fmla="*/ 68 w 101"/>
                <a:gd name="T93" fmla="*/ 4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15"/>
                <a:gd name="T143" fmla="*/ 101 w 101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15">
                  <a:moveTo>
                    <a:pt x="68" y="4"/>
                  </a:moveTo>
                  <a:lnTo>
                    <a:pt x="66" y="5"/>
                  </a:lnTo>
                  <a:lnTo>
                    <a:pt x="64" y="8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39" y="31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4" y="49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6" y="59"/>
                  </a:lnTo>
                  <a:lnTo>
                    <a:pt x="14" y="61"/>
                  </a:lnTo>
                  <a:lnTo>
                    <a:pt x="13" y="63"/>
                  </a:lnTo>
                  <a:lnTo>
                    <a:pt x="12" y="66"/>
                  </a:lnTo>
                  <a:lnTo>
                    <a:pt x="9" y="68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6" y="74"/>
                  </a:lnTo>
                  <a:lnTo>
                    <a:pt x="5" y="76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1" y="88"/>
                  </a:lnTo>
                  <a:lnTo>
                    <a:pt x="1" y="91"/>
                  </a:lnTo>
                  <a:lnTo>
                    <a:pt x="0" y="92"/>
                  </a:lnTo>
                  <a:lnTo>
                    <a:pt x="1" y="93"/>
                  </a:lnTo>
                  <a:lnTo>
                    <a:pt x="1" y="96"/>
                  </a:lnTo>
                  <a:lnTo>
                    <a:pt x="1" y="97"/>
                  </a:lnTo>
                  <a:lnTo>
                    <a:pt x="1" y="98"/>
                  </a:lnTo>
                  <a:lnTo>
                    <a:pt x="2" y="100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5" y="105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3" y="113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2" y="115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1" y="115"/>
                  </a:lnTo>
                  <a:lnTo>
                    <a:pt x="34" y="114"/>
                  </a:lnTo>
                  <a:lnTo>
                    <a:pt x="37" y="114"/>
                  </a:lnTo>
                  <a:lnTo>
                    <a:pt x="41" y="114"/>
                  </a:lnTo>
                  <a:lnTo>
                    <a:pt x="43" y="113"/>
                  </a:lnTo>
                  <a:lnTo>
                    <a:pt x="46" y="112"/>
                  </a:lnTo>
                  <a:lnTo>
                    <a:pt x="49" y="111"/>
                  </a:lnTo>
                  <a:lnTo>
                    <a:pt x="52" y="111"/>
                  </a:lnTo>
                  <a:lnTo>
                    <a:pt x="54" y="110"/>
                  </a:lnTo>
                  <a:lnTo>
                    <a:pt x="57" y="108"/>
                  </a:lnTo>
                  <a:lnTo>
                    <a:pt x="60" y="106"/>
                  </a:lnTo>
                  <a:lnTo>
                    <a:pt x="63" y="105"/>
                  </a:lnTo>
                  <a:lnTo>
                    <a:pt x="65" y="104"/>
                  </a:lnTo>
                  <a:lnTo>
                    <a:pt x="68" y="101"/>
                  </a:lnTo>
                  <a:lnTo>
                    <a:pt x="71" y="100"/>
                  </a:lnTo>
                  <a:lnTo>
                    <a:pt x="73" y="98"/>
                  </a:lnTo>
                  <a:lnTo>
                    <a:pt x="75" y="97"/>
                  </a:lnTo>
                  <a:lnTo>
                    <a:pt x="76" y="95"/>
                  </a:lnTo>
                  <a:lnTo>
                    <a:pt x="79" y="93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5" y="86"/>
                  </a:lnTo>
                  <a:lnTo>
                    <a:pt x="86" y="84"/>
                  </a:lnTo>
                  <a:lnTo>
                    <a:pt x="87" y="82"/>
                  </a:lnTo>
                  <a:lnTo>
                    <a:pt x="89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5" y="63"/>
                  </a:lnTo>
                  <a:lnTo>
                    <a:pt x="96" y="61"/>
                  </a:lnTo>
                  <a:lnTo>
                    <a:pt x="97" y="59"/>
                  </a:lnTo>
                  <a:lnTo>
                    <a:pt x="97" y="55"/>
                  </a:lnTo>
                  <a:lnTo>
                    <a:pt x="98" y="53"/>
                  </a:lnTo>
                  <a:lnTo>
                    <a:pt x="100" y="49"/>
                  </a:lnTo>
                  <a:lnTo>
                    <a:pt x="100" y="47"/>
                  </a:lnTo>
                  <a:lnTo>
                    <a:pt x="100" y="45"/>
                  </a:lnTo>
                  <a:lnTo>
                    <a:pt x="101" y="42"/>
                  </a:lnTo>
                  <a:lnTo>
                    <a:pt x="101" y="40"/>
                  </a:lnTo>
                  <a:lnTo>
                    <a:pt x="101" y="38"/>
                  </a:lnTo>
                  <a:lnTo>
                    <a:pt x="101" y="35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1" y="30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101" y="23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6" y="8"/>
                  </a:lnTo>
                  <a:lnTo>
                    <a:pt x="95" y="5"/>
                  </a:lnTo>
                  <a:lnTo>
                    <a:pt x="94" y="4"/>
                  </a:lnTo>
                  <a:lnTo>
                    <a:pt x="93" y="3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69" y="3"/>
                  </a:lnTo>
                  <a:lnTo>
                    <a:pt x="68" y="4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69"/>
            <p:cNvSpPr>
              <a:spLocks/>
            </p:cNvSpPr>
            <p:nvPr/>
          </p:nvSpPr>
          <p:spPr bwMode="auto">
            <a:xfrm>
              <a:off x="1278" y="4169"/>
              <a:ext cx="29" cy="50"/>
            </a:xfrm>
            <a:custGeom>
              <a:avLst/>
              <a:gdLst>
                <a:gd name="T0" fmla="*/ 82 w 86"/>
                <a:gd name="T1" fmla="*/ 11 h 149"/>
                <a:gd name="T2" fmla="*/ 83 w 86"/>
                <a:gd name="T3" fmla="*/ 20 h 149"/>
                <a:gd name="T4" fmla="*/ 84 w 86"/>
                <a:gd name="T5" fmla="*/ 29 h 149"/>
                <a:gd name="T6" fmla="*/ 86 w 86"/>
                <a:gd name="T7" fmla="*/ 38 h 149"/>
                <a:gd name="T8" fmla="*/ 86 w 86"/>
                <a:gd name="T9" fmla="*/ 48 h 149"/>
                <a:gd name="T10" fmla="*/ 86 w 86"/>
                <a:gd name="T11" fmla="*/ 58 h 149"/>
                <a:gd name="T12" fmla="*/ 86 w 86"/>
                <a:gd name="T13" fmla="*/ 67 h 149"/>
                <a:gd name="T14" fmla="*/ 84 w 86"/>
                <a:gd name="T15" fmla="*/ 77 h 149"/>
                <a:gd name="T16" fmla="*/ 83 w 86"/>
                <a:gd name="T17" fmla="*/ 86 h 149"/>
                <a:gd name="T18" fmla="*/ 82 w 86"/>
                <a:gd name="T19" fmla="*/ 95 h 149"/>
                <a:gd name="T20" fmla="*/ 81 w 86"/>
                <a:gd name="T21" fmla="*/ 102 h 149"/>
                <a:gd name="T22" fmla="*/ 80 w 86"/>
                <a:gd name="T23" fmla="*/ 107 h 149"/>
                <a:gd name="T24" fmla="*/ 79 w 86"/>
                <a:gd name="T25" fmla="*/ 111 h 149"/>
                <a:gd name="T26" fmla="*/ 76 w 86"/>
                <a:gd name="T27" fmla="*/ 116 h 149"/>
                <a:gd name="T28" fmla="*/ 74 w 86"/>
                <a:gd name="T29" fmla="*/ 122 h 149"/>
                <a:gd name="T30" fmla="*/ 72 w 86"/>
                <a:gd name="T31" fmla="*/ 125 h 149"/>
                <a:gd name="T32" fmla="*/ 69 w 86"/>
                <a:gd name="T33" fmla="*/ 130 h 149"/>
                <a:gd name="T34" fmla="*/ 66 w 86"/>
                <a:gd name="T35" fmla="*/ 135 h 149"/>
                <a:gd name="T36" fmla="*/ 62 w 86"/>
                <a:gd name="T37" fmla="*/ 138 h 149"/>
                <a:gd name="T38" fmla="*/ 59 w 86"/>
                <a:gd name="T39" fmla="*/ 142 h 149"/>
                <a:gd name="T40" fmla="*/ 55 w 86"/>
                <a:gd name="T41" fmla="*/ 144 h 149"/>
                <a:gd name="T42" fmla="*/ 52 w 86"/>
                <a:gd name="T43" fmla="*/ 145 h 149"/>
                <a:gd name="T44" fmla="*/ 47 w 86"/>
                <a:gd name="T45" fmla="*/ 147 h 149"/>
                <a:gd name="T46" fmla="*/ 44 w 86"/>
                <a:gd name="T47" fmla="*/ 149 h 149"/>
                <a:gd name="T48" fmla="*/ 39 w 86"/>
                <a:gd name="T49" fmla="*/ 149 h 149"/>
                <a:gd name="T50" fmla="*/ 36 w 86"/>
                <a:gd name="T51" fmla="*/ 149 h 149"/>
                <a:gd name="T52" fmla="*/ 31 w 86"/>
                <a:gd name="T53" fmla="*/ 149 h 149"/>
                <a:gd name="T54" fmla="*/ 28 w 86"/>
                <a:gd name="T55" fmla="*/ 147 h 149"/>
                <a:gd name="T56" fmla="*/ 24 w 86"/>
                <a:gd name="T57" fmla="*/ 146 h 149"/>
                <a:gd name="T58" fmla="*/ 21 w 86"/>
                <a:gd name="T59" fmla="*/ 144 h 149"/>
                <a:gd name="T60" fmla="*/ 17 w 86"/>
                <a:gd name="T61" fmla="*/ 140 h 149"/>
                <a:gd name="T62" fmla="*/ 14 w 86"/>
                <a:gd name="T63" fmla="*/ 133 h 149"/>
                <a:gd name="T64" fmla="*/ 10 w 86"/>
                <a:gd name="T65" fmla="*/ 128 h 149"/>
                <a:gd name="T66" fmla="*/ 7 w 86"/>
                <a:gd name="T67" fmla="*/ 121 h 149"/>
                <a:gd name="T68" fmla="*/ 4 w 86"/>
                <a:gd name="T69" fmla="*/ 114 h 149"/>
                <a:gd name="T70" fmla="*/ 2 w 86"/>
                <a:gd name="T71" fmla="*/ 107 h 149"/>
                <a:gd name="T72" fmla="*/ 1 w 86"/>
                <a:gd name="T73" fmla="*/ 100 h 149"/>
                <a:gd name="T74" fmla="*/ 1 w 86"/>
                <a:gd name="T75" fmla="*/ 93 h 149"/>
                <a:gd name="T76" fmla="*/ 0 w 86"/>
                <a:gd name="T77" fmla="*/ 85 h 149"/>
                <a:gd name="T78" fmla="*/ 1 w 86"/>
                <a:gd name="T79" fmla="*/ 78 h 149"/>
                <a:gd name="T80" fmla="*/ 2 w 86"/>
                <a:gd name="T81" fmla="*/ 71 h 149"/>
                <a:gd name="T82" fmla="*/ 3 w 86"/>
                <a:gd name="T83" fmla="*/ 64 h 149"/>
                <a:gd name="T84" fmla="*/ 6 w 86"/>
                <a:gd name="T85" fmla="*/ 57 h 149"/>
                <a:gd name="T86" fmla="*/ 9 w 86"/>
                <a:gd name="T87" fmla="*/ 50 h 149"/>
                <a:gd name="T88" fmla="*/ 13 w 86"/>
                <a:gd name="T89" fmla="*/ 44 h 149"/>
                <a:gd name="T90" fmla="*/ 16 w 86"/>
                <a:gd name="T91" fmla="*/ 37 h 149"/>
                <a:gd name="T92" fmla="*/ 21 w 86"/>
                <a:gd name="T93" fmla="*/ 32 h 149"/>
                <a:gd name="T94" fmla="*/ 25 w 86"/>
                <a:gd name="T95" fmla="*/ 26 h 149"/>
                <a:gd name="T96" fmla="*/ 30 w 86"/>
                <a:gd name="T97" fmla="*/ 20 h 149"/>
                <a:gd name="T98" fmla="*/ 36 w 86"/>
                <a:gd name="T99" fmla="*/ 15 h 149"/>
                <a:gd name="T100" fmla="*/ 40 w 86"/>
                <a:gd name="T101" fmla="*/ 12 h 149"/>
                <a:gd name="T102" fmla="*/ 44 w 86"/>
                <a:gd name="T103" fmla="*/ 8 h 149"/>
                <a:gd name="T104" fmla="*/ 50 w 86"/>
                <a:gd name="T105" fmla="*/ 6 h 149"/>
                <a:gd name="T106" fmla="*/ 54 w 86"/>
                <a:gd name="T107" fmla="*/ 4 h 149"/>
                <a:gd name="T108" fmla="*/ 60 w 86"/>
                <a:gd name="T109" fmla="*/ 1 h 149"/>
                <a:gd name="T110" fmla="*/ 66 w 86"/>
                <a:gd name="T111" fmla="*/ 0 h 149"/>
                <a:gd name="T112" fmla="*/ 70 w 86"/>
                <a:gd name="T113" fmla="*/ 0 h 149"/>
                <a:gd name="T114" fmla="*/ 75 w 86"/>
                <a:gd name="T115" fmla="*/ 0 h 149"/>
                <a:gd name="T116" fmla="*/ 79 w 86"/>
                <a:gd name="T117" fmla="*/ 1 h 149"/>
                <a:gd name="T118" fmla="*/ 81 w 86"/>
                <a:gd name="T119" fmla="*/ 5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"/>
                <a:gd name="T181" fmla="*/ 0 h 149"/>
                <a:gd name="T182" fmla="*/ 86 w 86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" h="149">
                  <a:moveTo>
                    <a:pt x="81" y="6"/>
                  </a:moveTo>
                  <a:lnTo>
                    <a:pt x="82" y="11"/>
                  </a:lnTo>
                  <a:lnTo>
                    <a:pt x="83" y="15"/>
                  </a:lnTo>
                  <a:lnTo>
                    <a:pt x="83" y="20"/>
                  </a:lnTo>
                  <a:lnTo>
                    <a:pt x="84" y="25"/>
                  </a:lnTo>
                  <a:lnTo>
                    <a:pt x="84" y="29"/>
                  </a:lnTo>
                  <a:lnTo>
                    <a:pt x="84" y="34"/>
                  </a:lnTo>
                  <a:lnTo>
                    <a:pt x="86" y="38"/>
                  </a:lnTo>
                  <a:lnTo>
                    <a:pt x="86" y="43"/>
                  </a:lnTo>
                  <a:lnTo>
                    <a:pt x="86" y="48"/>
                  </a:lnTo>
                  <a:lnTo>
                    <a:pt x="86" y="54"/>
                  </a:lnTo>
                  <a:lnTo>
                    <a:pt x="86" y="58"/>
                  </a:lnTo>
                  <a:lnTo>
                    <a:pt x="86" y="63"/>
                  </a:lnTo>
                  <a:lnTo>
                    <a:pt x="86" y="67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4" y="81"/>
                  </a:lnTo>
                  <a:lnTo>
                    <a:pt x="83" y="86"/>
                  </a:lnTo>
                  <a:lnTo>
                    <a:pt x="83" y="91"/>
                  </a:lnTo>
                  <a:lnTo>
                    <a:pt x="82" y="95"/>
                  </a:lnTo>
                  <a:lnTo>
                    <a:pt x="81" y="100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80" y="107"/>
                  </a:lnTo>
                  <a:lnTo>
                    <a:pt x="79" y="109"/>
                  </a:lnTo>
                  <a:lnTo>
                    <a:pt x="79" y="111"/>
                  </a:lnTo>
                  <a:lnTo>
                    <a:pt x="77" y="114"/>
                  </a:lnTo>
                  <a:lnTo>
                    <a:pt x="76" y="116"/>
                  </a:lnTo>
                  <a:lnTo>
                    <a:pt x="75" y="118"/>
                  </a:lnTo>
                  <a:lnTo>
                    <a:pt x="74" y="122"/>
                  </a:lnTo>
                  <a:lnTo>
                    <a:pt x="73" y="123"/>
                  </a:lnTo>
                  <a:lnTo>
                    <a:pt x="72" y="125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7" y="132"/>
                  </a:lnTo>
                  <a:lnTo>
                    <a:pt x="66" y="135"/>
                  </a:lnTo>
                  <a:lnTo>
                    <a:pt x="65" y="136"/>
                  </a:lnTo>
                  <a:lnTo>
                    <a:pt x="62" y="138"/>
                  </a:lnTo>
                  <a:lnTo>
                    <a:pt x="61" y="139"/>
                  </a:lnTo>
                  <a:lnTo>
                    <a:pt x="59" y="142"/>
                  </a:lnTo>
                  <a:lnTo>
                    <a:pt x="57" y="143"/>
                  </a:lnTo>
                  <a:lnTo>
                    <a:pt x="55" y="144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6"/>
                  </a:lnTo>
                  <a:lnTo>
                    <a:pt x="47" y="147"/>
                  </a:lnTo>
                  <a:lnTo>
                    <a:pt x="46" y="147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9" y="149"/>
                  </a:lnTo>
                  <a:lnTo>
                    <a:pt x="37" y="149"/>
                  </a:lnTo>
                  <a:lnTo>
                    <a:pt x="36" y="149"/>
                  </a:lnTo>
                  <a:lnTo>
                    <a:pt x="33" y="149"/>
                  </a:lnTo>
                  <a:lnTo>
                    <a:pt x="31" y="149"/>
                  </a:lnTo>
                  <a:lnTo>
                    <a:pt x="29" y="149"/>
                  </a:lnTo>
                  <a:lnTo>
                    <a:pt x="28" y="147"/>
                  </a:lnTo>
                  <a:lnTo>
                    <a:pt x="25" y="147"/>
                  </a:lnTo>
                  <a:lnTo>
                    <a:pt x="24" y="146"/>
                  </a:lnTo>
                  <a:lnTo>
                    <a:pt x="22" y="145"/>
                  </a:lnTo>
                  <a:lnTo>
                    <a:pt x="21" y="144"/>
                  </a:lnTo>
                  <a:lnTo>
                    <a:pt x="20" y="143"/>
                  </a:lnTo>
                  <a:lnTo>
                    <a:pt x="17" y="140"/>
                  </a:lnTo>
                  <a:lnTo>
                    <a:pt x="15" y="137"/>
                  </a:lnTo>
                  <a:lnTo>
                    <a:pt x="14" y="133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6" y="117"/>
                  </a:lnTo>
                  <a:lnTo>
                    <a:pt x="4" y="114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3" y="64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7" y="54"/>
                  </a:lnTo>
                  <a:lnTo>
                    <a:pt x="9" y="50"/>
                  </a:lnTo>
                  <a:lnTo>
                    <a:pt x="10" y="47"/>
                  </a:lnTo>
                  <a:lnTo>
                    <a:pt x="13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8" y="23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8" y="3"/>
                  </a:lnTo>
                  <a:lnTo>
                    <a:pt x="60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80" y="3"/>
                  </a:lnTo>
                  <a:lnTo>
                    <a:pt x="81" y="5"/>
                  </a:lnTo>
                  <a:lnTo>
                    <a:pt x="81" y="6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70"/>
            <p:cNvSpPr>
              <a:spLocks/>
            </p:cNvSpPr>
            <p:nvPr/>
          </p:nvSpPr>
          <p:spPr bwMode="auto">
            <a:xfrm>
              <a:off x="1104" y="3913"/>
              <a:ext cx="45" cy="36"/>
            </a:xfrm>
            <a:custGeom>
              <a:avLst/>
              <a:gdLst>
                <a:gd name="T0" fmla="*/ 103 w 135"/>
                <a:gd name="T1" fmla="*/ 0 h 107"/>
                <a:gd name="T2" fmla="*/ 93 w 135"/>
                <a:gd name="T3" fmla="*/ 3 h 107"/>
                <a:gd name="T4" fmla="*/ 83 w 135"/>
                <a:gd name="T5" fmla="*/ 6 h 107"/>
                <a:gd name="T6" fmla="*/ 74 w 135"/>
                <a:gd name="T7" fmla="*/ 10 h 107"/>
                <a:gd name="T8" fmla="*/ 64 w 135"/>
                <a:gd name="T9" fmla="*/ 14 h 107"/>
                <a:gd name="T10" fmla="*/ 56 w 135"/>
                <a:gd name="T11" fmla="*/ 19 h 107"/>
                <a:gd name="T12" fmla="*/ 48 w 135"/>
                <a:gd name="T13" fmla="*/ 25 h 107"/>
                <a:gd name="T14" fmla="*/ 40 w 135"/>
                <a:gd name="T15" fmla="*/ 32 h 107"/>
                <a:gd name="T16" fmla="*/ 32 w 135"/>
                <a:gd name="T17" fmla="*/ 38 h 107"/>
                <a:gd name="T18" fmla="*/ 25 w 135"/>
                <a:gd name="T19" fmla="*/ 48 h 107"/>
                <a:gd name="T20" fmla="*/ 19 w 135"/>
                <a:gd name="T21" fmla="*/ 56 h 107"/>
                <a:gd name="T22" fmla="*/ 13 w 135"/>
                <a:gd name="T23" fmla="*/ 65 h 107"/>
                <a:gd name="T24" fmla="*/ 8 w 135"/>
                <a:gd name="T25" fmla="*/ 74 h 107"/>
                <a:gd name="T26" fmla="*/ 4 w 135"/>
                <a:gd name="T27" fmla="*/ 81 h 107"/>
                <a:gd name="T28" fmla="*/ 2 w 135"/>
                <a:gd name="T29" fmla="*/ 86 h 107"/>
                <a:gd name="T30" fmla="*/ 1 w 135"/>
                <a:gd name="T31" fmla="*/ 91 h 107"/>
                <a:gd name="T32" fmla="*/ 0 w 135"/>
                <a:gd name="T33" fmla="*/ 95 h 107"/>
                <a:gd name="T34" fmla="*/ 0 w 135"/>
                <a:gd name="T35" fmla="*/ 99 h 107"/>
                <a:gd name="T36" fmla="*/ 1 w 135"/>
                <a:gd name="T37" fmla="*/ 102 h 107"/>
                <a:gd name="T38" fmla="*/ 3 w 135"/>
                <a:gd name="T39" fmla="*/ 105 h 107"/>
                <a:gd name="T40" fmla="*/ 11 w 135"/>
                <a:gd name="T41" fmla="*/ 106 h 107"/>
                <a:gd name="T42" fmla="*/ 22 w 135"/>
                <a:gd name="T43" fmla="*/ 106 h 107"/>
                <a:gd name="T44" fmla="*/ 32 w 135"/>
                <a:gd name="T45" fmla="*/ 106 h 107"/>
                <a:gd name="T46" fmla="*/ 42 w 135"/>
                <a:gd name="T47" fmla="*/ 103 h 107"/>
                <a:gd name="T48" fmla="*/ 53 w 135"/>
                <a:gd name="T49" fmla="*/ 100 h 107"/>
                <a:gd name="T50" fmla="*/ 63 w 135"/>
                <a:gd name="T51" fmla="*/ 96 h 107"/>
                <a:gd name="T52" fmla="*/ 72 w 135"/>
                <a:gd name="T53" fmla="*/ 93 h 107"/>
                <a:gd name="T54" fmla="*/ 82 w 135"/>
                <a:gd name="T55" fmla="*/ 88 h 107"/>
                <a:gd name="T56" fmla="*/ 91 w 135"/>
                <a:gd name="T57" fmla="*/ 82 h 107"/>
                <a:gd name="T58" fmla="*/ 99 w 135"/>
                <a:gd name="T59" fmla="*/ 77 h 107"/>
                <a:gd name="T60" fmla="*/ 108 w 135"/>
                <a:gd name="T61" fmla="*/ 70 h 107"/>
                <a:gd name="T62" fmla="*/ 115 w 135"/>
                <a:gd name="T63" fmla="*/ 62 h 107"/>
                <a:gd name="T64" fmla="*/ 123 w 135"/>
                <a:gd name="T65" fmla="*/ 55 h 107"/>
                <a:gd name="T66" fmla="*/ 129 w 135"/>
                <a:gd name="T67" fmla="*/ 49 h 107"/>
                <a:gd name="T68" fmla="*/ 132 w 135"/>
                <a:gd name="T69" fmla="*/ 45 h 107"/>
                <a:gd name="T70" fmla="*/ 133 w 135"/>
                <a:gd name="T71" fmla="*/ 42 h 107"/>
                <a:gd name="T72" fmla="*/ 135 w 135"/>
                <a:gd name="T73" fmla="*/ 37 h 107"/>
                <a:gd name="T74" fmla="*/ 135 w 135"/>
                <a:gd name="T75" fmla="*/ 34 h 107"/>
                <a:gd name="T76" fmla="*/ 135 w 135"/>
                <a:gd name="T77" fmla="*/ 29 h 107"/>
                <a:gd name="T78" fmla="*/ 135 w 135"/>
                <a:gd name="T79" fmla="*/ 26 h 107"/>
                <a:gd name="T80" fmla="*/ 133 w 135"/>
                <a:gd name="T81" fmla="*/ 21 h 107"/>
                <a:gd name="T82" fmla="*/ 130 w 135"/>
                <a:gd name="T83" fmla="*/ 16 h 107"/>
                <a:gd name="T84" fmla="*/ 127 w 135"/>
                <a:gd name="T85" fmla="*/ 11 h 107"/>
                <a:gd name="T86" fmla="*/ 123 w 135"/>
                <a:gd name="T87" fmla="*/ 6 h 107"/>
                <a:gd name="T88" fmla="*/ 119 w 135"/>
                <a:gd name="T89" fmla="*/ 3 h 107"/>
                <a:gd name="T90" fmla="*/ 114 w 135"/>
                <a:gd name="T91" fmla="*/ 0 h 107"/>
                <a:gd name="T92" fmla="*/ 110 w 135"/>
                <a:gd name="T93" fmla="*/ 0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5"/>
                <a:gd name="T142" fmla="*/ 0 h 107"/>
                <a:gd name="T143" fmla="*/ 135 w 135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5" h="107">
                  <a:moveTo>
                    <a:pt x="110" y="0"/>
                  </a:moveTo>
                  <a:lnTo>
                    <a:pt x="106" y="0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7" y="3"/>
                  </a:lnTo>
                  <a:lnTo>
                    <a:pt x="93" y="3"/>
                  </a:lnTo>
                  <a:lnTo>
                    <a:pt x="90" y="4"/>
                  </a:lnTo>
                  <a:lnTo>
                    <a:pt x="86" y="5"/>
                  </a:lnTo>
                  <a:lnTo>
                    <a:pt x="83" y="6"/>
                  </a:lnTo>
                  <a:lnTo>
                    <a:pt x="81" y="7"/>
                  </a:lnTo>
                  <a:lnTo>
                    <a:pt x="77" y="8"/>
                  </a:lnTo>
                  <a:lnTo>
                    <a:pt x="74" y="10"/>
                  </a:lnTo>
                  <a:lnTo>
                    <a:pt x="71" y="11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5"/>
                  </a:lnTo>
                  <a:lnTo>
                    <a:pt x="59" y="18"/>
                  </a:lnTo>
                  <a:lnTo>
                    <a:pt x="56" y="19"/>
                  </a:lnTo>
                  <a:lnTo>
                    <a:pt x="53" y="21"/>
                  </a:lnTo>
                  <a:lnTo>
                    <a:pt x="50" y="22"/>
                  </a:lnTo>
                  <a:lnTo>
                    <a:pt x="48" y="25"/>
                  </a:lnTo>
                  <a:lnTo>
                    <a:pt x="45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42"/>
                  </a:lnTo>
                  <a:lnTo>
                    <a:pt x="27" y="44"/>
                  </a:lnTo>
                  <a:lnTo>
                    <a:pt x="25" y="48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16" y="62"/>
                  </a:lnTo>
                  <a:lnTo>
                    <a:pt x="13" y="65"/>
                  </a:lnTo>
                  <a:lnTo>
                    <a:pt x="11" y="67"/>
                  </a:lnTo>
                  <a:lnTo>
                    <a:pt x="10" y="71"/>
                  </a:lnTo>
                  <a:lnTo>
                    <a:pt x="8" y="74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1" y="88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2" y="105"/>
                  </a:lnTo>
                  <a:lnTo>
                    <a:pt x="3" y="105"/>
                  </a:lnTo>
                  <a:lnTo>
                    <a:pt x="4" y="105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8" y="107"/>
                  </a:lnTo>
                  <a:lnTo>
                    <a:pt x="22" y="106"/>
                  </a:lnTo>
                  <a:lnTo>
                    <a:pt x="25" y="106"/>
                  </a:lnTo>
                  <a:lnTo>
                    <a:pt x="28" y="106"/>
                  </a:lnTo>
                  <a:lnTo>
                    <a:pt x="32" y="106"/>
                  </a:lnTo>
                  <a:lnTo>
                    <a:pt x="35" y="105"/>
                  </a:lnTo>
                  <a:lnTo>
                    <a:pt x="39" y="105"/>
                  </a:lnTo>
                  <a:lnTo>
                    <a:pt x="42" y="103"/>
                  </a:lnTo>
                  <a:lnTo>
                    <a:pt x="46" y="102"/>
                  </a:lnTo>
                  <a:lnTo>
                    <a:pt x="49" y="101"/>
                  </a:lnTo>
                  <a:lnTo>
                    <a:pt x="53" y="100"/>
                  </a:lnTo>
                  <a:lnTo>
                    <a:pt x="56" y="99"/>
                  </a:lnTo>
                  <a:lnTo>
                    <a:pt x="60" y="98"/>
                  </a:lnTo>
                  <a:lnTo>
                    <a:pt x="63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72" y="93"/>
                  </a:lnTo>
                  <a:lnTo>
                    <a:pt x="76" y="92"/>
                  </a:lnTo>
                  <a:lnTo>
                    <a:pt x="79" y="89"/>
                  </a:lnTo>
                  <a:lnTo>
                    <a:pt x="82" y="88"/>
                  </a:lnTo>
                  <a:lnTo>
                    <a:pt x="85" y="86"/>
                  </a:lnTo>
                  <a:lnTo>
                    <a:pt x="88" y="85"/>
                  </a:lnTo>
                  <a:lnTo>
                    <a:pt x="91" y="82"/>
                  </a:lnTo>
                  <a:lnTo>
                    <a:pt x="94" y="80"/>
                  </a:lnTo>
                  <a:lnTo>
                    <a:pt x="97" y="78"/>
                  </a:lnTo>
                  <a:lnTo>
                    <a:pt x="99" y="77"/>
                  </a:lnTo>
                  <a:lnTo>
                    <a:pt x="103" y="74"/>
                  </a:lnTo>
                  <a:lnTo>
                    <a:pt x="105" y="72"/>
                  </a:lnTo>
                  <a:lnTo>
                    <a:pt x="108" y="70"/>
                  </a:lnTo>
                  <a:lnTo>
                    <a:pt x="111" y="67"/>
                  </a:lnTo>
                  <a:lnTo>
                    <a:pt x="113" y="65"/>
                  </a:lnTo>
                  <a:lnTo>
                    <a:pt x="115" y="62"/>
                  </a:lnTo>
                  <a:lnTo>
                    <a:pt x="119" y="59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5"/>
                  </a:lnTo>
                  <a:lnTo>
                    <a:pt x="132" y="44"/>
                  </a:lnTo>
                  <a:lnTo>
                    <a:pt x="133" y="43"/>
                  </a:lnTo>
                  <a:lnTo>
                    <a:pt x="133" y="42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5" y="37"/>
                  </a:lnTo>
                  <a:lnTo>
                    <a:pt x="135" y="36"/>
                  </a:lnTo>
                  <a:lnTo>
                    <a:pt x="135" y="35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2"/>
                  </a:lnTo>
                  <a:lnTo>
                    <a:pt x="135" y="29"/>
                  </a:lnTo>
                  <a:lnTo>
                    <a:pt x="135" y="28"/>
                  </a:lnTo>
                  <a:lnTo>
                    <a:pt x="135" y="27"/>
                  </a:lnTo>
                  <a:lnTo>
                    <a:pt x="135" y="26"/>
                  </a:lnTo>
                  <a:lnTo>
                    <a:pt x="134" y="25"/>
                  </a:lnTo>
                  <a:lnTo>
                    <a:pt x="134" y="23"/>
                  </a:lnTo>
                  <a:lnTo>
                    <a:pt x="133" y="21"/>
                  </a:lnTo>
                  <a:lnTo>
                    <a:pt x="133" y="20"/>
                  </a:lnTo>
                  <a:lnTo>
                    <a:pt x="132" y="18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7" y="11"/>
                  </a:lnTo>
                  <a:lnTo>
                    <a:pt x="126" y="10"/>
                  </a:lnTo>
                  <a:lnTo>
                    <a:pt x="125" y="7"/>
                  </a:lnTo>
                  <a:lnTo>
                    <a:pt x="123" y="6"/>
                  </a:lnTo>
                  <a:lnTo>
                    <a:pt x="122" y="5"/>
                  </a:lnTo>
                  <a:lnTo>
                    <a:pt x="121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1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71"/>
            <p:cNvSpPr>
              <a:spLocks/>
            </p:cNvSpPr>
            <p:nvPr/>
          </p:nvSpPr>
          <p:spPr bwMode="auto">
            <a:xfrm>
              <a:off x="1051" y="3937"/>
              <a:ext cx="29" cy="29"/>
            </a:xfrm>
            <a:custGeom>
              <a:avLst/>
              <a:gdLst>
                <a:gd name="T0" fmla="*/ 49 w 86"/>
                <a:gd name="T1" fmla="*/ 4 h 86"/>
                <a:gd name="T2" fmla="*/ 45 w 86"/>
                <a:gd name="T3" fmla="*/ 7 h 86"/>
                <a:gd name="T4" fmla="*/ 41 w 86"/>
                <a:gd name="T5" fmla="*/ 10 h 86"/>
                <a:gd name="T6" fmla="*/ 37 w 86"/>
                <a:gd name="T7" fmla="*/ 14 h 86"/>
                <a:gd name="T8" fmla="*/ 32 w 86"/>
                <a:gd name="T9" fmla="*/ 17 h 86"/>
                <a:gd name="T10" fmla="*/ 29 w 86"/>
                <a:gd name="T11" fmla="*/ 21 h 86"/>
                <a:gd name="T12" fmla="*/ 26 w 86"/>
                <a:gd name="T13" fmla="*/ 24 h 86"/>
                <a:gd name="T14" fmla="*/ 22 w 86"/>
                <a:gd name="T15" fmla="*/ 29 h 86"/>
                <a:gd name="T16" fmla="*/ 19 w 86"/>
                <a:gd name="T17" fmla="*/ 33 h 86"/>
                <a:gd name="T18" fmla="*/ 15 w 86"/>
                <a:gd name="T19" fmla="*/ 37 h 86"/>
                <a:gd name="T20" fmla="*/ 13 w 86"/>
                <a:gd name="T21" fmla="*/ 41 h 86"/>
                <a:gd name="T22" fmla="*/ 10 w 86"/>
                <a:gd name="T23" fmla="*/ 44 h 86"/>
                <a:gd name="T24" fmla="*/ 8 w 86"/>
                <a:gd name="T25" fmla="*/ 48 h 86"/>
                <a:gd name="T26" fmla="*/ 6 w 86"/>
                <a:gd name="T27" fmla="*/ 52 h 86"/>
                <a:gd name="T28" fmla="*/ 4 w 86"/>
                <a:gd name="T29" fmla="*/ 56 h 86"/>
                <a:gd name="T30" fmla="*/ 2 w 86"/>
                <a:gd name="T31" fmla="*/ 59 h 86"/>
                <a:gd name="T32" fmla="*/ 0 w 86"/>
                <a:gd name="T33" fmla="*/ 64 h 86"/>
                <a:gd name="T34" fmla="*/ 0 w 86"/>
                <a:gd name="T35" fmla="*/ 67 h 86"/>
                <a:gd name="T36" fmla="*/ 0 w 86"/>
                <a:gd name="T37" fmla="*/ 71 h 86"/>
                <a:gd name="T38" fmla="*/ 1 w 86"/>
                <a:gd name="T39" fmla="*/ 74 h 86"/>
                <a:gd name="T40" fmla="*/ 2 w 86"/>
                <a:gd name="T41" fmla="*/ 78 h 86"/>
                <a:gd name="T42" fmla="*/ 6 w 86"/>
                <a:gd name="T43" fmla="*/ 81 h 86"/>
                <a:gd name="T44" fmla="*/ 8 w 86"/>
                <a:gd name="T45" fmla="*/ 82 h 86"/>
                <a:gd name="T46" fmla="*/ 12 w 86"/>
                <a:gd name="T47" fmla="*/ 85 h 86"/>
                <a:gd name="T48" fmla="*/ 16 w 86"/>
                <a:gd name="T49" fmla="*/ 86 h 86"/>
                <a:gd name="T50" fmla="*/ 21 w 86"/>
                <a:gd name="T51" fmla="*/ 86 h 86"/>
                <a:gd name="T52" fmla="*/ 24 w 86"/>
                <a:gd name="T53" fmla="*/ 86 h 86"/>
                <a:gd name="T54" fmla="*/ 29 w 86"/>
                <a:gd name="T55" fmla="*/ 86 h 86"/>
                <a:gd name="T56" fmla="*/ 34 w 86"/>
                <a:gd name="T57" fmla="*/ 85 h 86"/>
                <a:gd name="T58" fmla="*/ 37 w 86"/>
                <a:gd name="T59" fmla="*/ 83 h 86"/>
                <a:gd name="T60" fmla="*/ 42 w 86"/>
                <a:gd name="T61" fmla="*/ 81 h 86"/>
                <a:gd name="T62" fmla="*/ 46 w 86"/>
                <a:gd name="T63" fmla="*/ 78 h 86"/>
                <a:gd name="T64" fmla="*/ 52 w 86"/>
                <a:gd name="T65" fmla="*/ 74 h 86"/>
                <a:gd name="T66" fmla="*/ 57 w 86"/>
                <a:gd name="T67" fmla="*/ 71 h 86"/>
                <a:gd name="T68" fmla="*/ 61 w 86"/>
                <a:gd name="T69" fmla="*/ 66 h 86"/>
                <a:gd name="T70" fmla="*/ 65 w 86"/>
                <a:gd name="T71" fmla="*/ 61 h 86"/>
                <a:gd name="T72" fmla="*/ 70 w 86"/>
                <a:gd name="T73" fmla="*/ 57 h 86"/>
                <a:gd name="T74" fmla="*/ 73 w 86"/>
                <a:gd name="T75" fmla="*/ 52 h 86"/>
                <a:gd name="T76" fmla="*/ 76 w 86"/>
                <a:gd name="T77" fmla="*/ 48 h 86"/>
                <a:gd name="T78" fmla="*/ 80 w 86"/>
                <a:gd name="T79" fmla="*/ 42 h 86"/>
                <a:gd name="T80" fmla="*/ 82 w 86"/>
                <a:gd name="T81" fmla="*/ 38 h 86"/>
                <a:gd name="T82" fmla="*/ 83 w 86"/>
                <a:gd name="T83" fmla="*/ 36 h 86"/>
                <a:gd name="T84" fmla="*/ 85 w 86"/>
                <a:gd name="T85" fmla="*/ 34 h 86"/>
                <a:gd name="T86" fmla="*/ 86 w 86"/>
                <a:gd name="T87" fmla="*/ 30 h 86"/>
                <a:gd name="T88" fmla="*/ 86 w 86"/>
                <a:gd name="T89" fmla="*/ 28 h 86"/>
                <a:gd name="T90" fmla="*/ 86 w 86"/>
                <a:gd name="T91" fmla="*/ 26 h 86"/>
                <a:gd name="T92" fmla="*/ 86 w 86"/>
                <a:gd name="T93" fmla="*/ 22 h 86"/>
                <a:gd name="T94" fmla="*/ 85 w 86"/>
                <a:gd name="T95" fmla="*/ 20 h 86"/>
                <a:gd name="T96" fmla="*/ 85 w 86"/>
                <a:gd name="T97" fmla="*/ 17 h 86"/>
                <a:gd name="T98" fmla="*/ 82 w 86"/>
                <a:gd name="T99" fmla="*/ 15 h 86"/>
                <a:gd name="T100" fmla="*/ 81 w 86"/>
                <a:gd name="T101" fmla="*/ 13 h 86"/>
                <a:gd name="T102" fmla="*/ 79 w 86"/>
                <a:gd name="T103" fmla="*/ 10 h 86"/>
                <a:gd name="T104" fmla="*/ 75 w 86"/>
                <a:gd name="T105" fmla="*/ 8 h 86"/>
                <a:gd name="T106" fmla="*/ 72 w 86"/>
                <a:gd name="T107" fmla="*/ 6 h 86"/>
                <a:gd name="T108" fmla="*/ 70 w 86"/>
                <a:gd name="T109" fmla="*/ 4 h 86"/>
                <a:gd name="T110" fmla="*/ 66 w 86"/>
                <a:gd name="T111" fmla="*/ 2 h 86"/>
                <a:gd name="T112" fmla="*/ 63 w 86"/>
                <a:gd name="T113" fmla="*/ 1 h 86"/>
                <a:gd name="T114" fmla="*/ 59 w 86"/>
                <a:gd name="T115" fmla="*/ 0 h 86"/>
                <a:gd name="T116" fmla="*/ 56 w 86"/>
                <a:gd name="T117" fmla="*/ 0 h 86"/>
                <a:gd name="T118" fmla="*/ 52 w 86"/>
                <a:gd name="T119" fmla="*/ 1 h 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"/>
                <a:gd name="T181" fmla="*/ 0 h 86"/>
                <a:gd name="T182" fmla="*/ 86 w 86"/>
                <a:gd name="T183" fmla="*/ 86 h 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" h="86">
                  <a:moveTo>
                    <a:pt x="51" y="2"/>
                  </a:moveTo>
                  <a:lnTo>
                    <a:pt x="49" y="4"/>
                  </a:lnTo>
                  <a:lnTo>
                    <a:pt x="46" y="5"/>
                  </a:lnTo>
                  <a:lnTo>
                    <a:pt x="45" y="7"/>
                  </a:lnTo>
                  <a:lnTo>
                    <a:pt x="43" y="8"/>
                  </a:lnTo>
                  <a:lnTo>
                    <a:pt x="41" y="10"/>
                  </a:lnTo>
                  <a:lnTo>
                    <a:pt x="38" y="12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17" y="35"/>
                  </a:lnTo>
                  <a:lnTo>
                    <a:pt x="15" y="37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9" y="46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1"/>
                  </a:lnTo>
                  <a:lnTo>
                    <a:pt x="8" y="82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6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7" y="86"/>
                  </a:lnTo>
                  <a:lnTo>
                    <a:pt x="29" y="86"/>
                  </a:lnTo>
                  <a:lnTo>
                    <a:pt x="31" y="85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7" y="83"/>
                  </a:lnTo>
                  <a:lnTo>
                    <a:pt x="38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78"/>
                  </a:lnTo>
                  <a:lnTo>
                    <a:pt x="50" y="77"/>
                  </a:lnTo>
                  <a:lnTo>
                    <a:pt x="52" y="74"/>
                  </a:lnTo>
                  <a:lnTo>
                    <a:pt x="54" y="73"/>
                  </a:lnTo>
                  <a:lnTo>
                    <a:pt x="57" y="71"/>
                  </a:lnTo>
                  <a:lnTo>
                    <a:pt x="59" y="68"/>
                  </a:lnTo>
                  <a:lnTo>
                    <a:pt x="61" y="66"/>
                  </a:lnTo>
                  <a:lnTo>
                    <a:pt x="64" y="64"/>
                  </a:lnTo>
                  <a:lnTo>
                    <a:pt x="65" y="61"/>
                  </a:lnTo>
                  <a:lnTo>
                    <a:pt x="67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6" y="48"/>
                  </a:lnTo>
                  <a:lnTo>
                    <a:pt x="79" y="44"/>
                  </a:lnTo>
                  <a:lnTo>
                    <a:pt x="80" y="42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3" y="37"/>
                  </a:lnTo>
                  <a:lnTo>
                    <a:pt x="83" y="36"/>
                  </a:lnTo>
                  <a:lnTo>
                    <a:pt x="85" y="35"/>
                  </a:lnTo>
                  <a:lnTo>
                    <a:pt x="85" y="34"/>
                  </a:lnTo>
                  <a:lnTo>
                    <a:pt x="85" y="33"/>
                  </a:lnTo>
                  <a:lnTo>
                    <a:pt x="86" y="30"/>
                  </a:lnTo>
                  <a:lnTo>
                    <a:pt x="86" y="29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5" y="17"/>
                  </a:lnTo>
                  <a:lnTo>
                    <a:pt x="83" y="16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1" y="13"/>
                  </a:lnTo>
                  <a:lnTo>
                    <a:pt x="80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5" y="8"/>
                  </a:lnTo>
                  <a:lnTo>
                    <a:pt x="74" y="7"/>
                  </a:lnTo>
                  <a:lnTo>
                    <a:pt x="72" y="6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1" y="2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72"/>
            <p:cNvSpPr>
              <a:spLocks/>
            </p:cNvSpPr>
            <p:nvPr/>
          </p:nvSpPr>
          <p:spPr bwMode="auto">
            <a:xfrm>
              <a:off x="1400" y="3917"/>
              <a:ext cx="25" cy="32"/>
            </a:xfrm>
            <a:custGeom>
              <a:avLst/>
              <a:gdLst>
                <a:gd name="T0" fmla="*/ 34 w 76"/>
                <a:gd name="T1" fmla="*/ 5 h 96"/>
                <a:gd name="T2" fmla="*/ 29 w 76"/>
                <a:gd name="T3" fmla="*/ 11 h 96"/>
                <a:gd name="T4" fmla="*/ 24 w 76"/>
                <a:gd name="T5" fmla="*/ 17 h 96"/>
                <a:gd name="T6" fmla="*/ 19 w 76"/>
                <a:gd name="T7" fmla="*/ 24 h 96"/>
                <a:gd name="T8" fmla="*/ 16 w 76"/>
                <a:gd name="T9" fmla="*/ 30 h 96"/>
                <a:gd name="T10" fmla="*/ 11 w 76"/>
                <a:gd name="T11" fmla="*/ 37 h 96"/>
                <a:gd name="T12" fmla="*/ 8 w 76"/>
                <a:gd name="T13" fmla="*/ 45 h 96"/>
                <a:gd name="T14" fmla="*/ 6 w 76"/>
                <a:gd name="T15" fmla="*/ 52 h 96"/>
                <a:gd name="T16" fmla="*/ 3 w 76"/>
                <a:gd name="T17" fmla="*/ 59 h 96"/>
                <a:gd name="T18" fmla="*/ 1 w 76"/>
                <a:gd name="T19" fmla="*/ 67 h 96"/>
                <a:gd name="T20" fmla="*/ 0 w 76"/>
                <a:gd name="T21" fmla="*/ 71 h 96"/>
                <a:gd name="T22" fmla="*/ 0 w 76"/>
                <a:gd name="T23" fmla="*/ 75 h 96"/>
                <a:gd name="T24" fmla="*/ 1 w 76"/>
                <a:gd name="T25" fmla="*/ 78 h 96"/>
                <a:gd name="T26" fmla="*/ 2 w 76"/>
                <a:gd name="T27" fmla="*/ 82 h 96"/>
                <a:gd name="T28" fmla="*/ 3 w 76"/>
                <a:gd name="T29" fmla="*/ 84 h 96"/>
                <a:gd name="T30" fmla="*/ 6 w 76"/>
                <a:gd name="T31" fmla="*/ 88 h 96"/>
                <a:gd name="T32" fmla="*/ 8 w 76"/>
                <a:gd name="T33" fmla="*/ 90 h 96"/>
                <a:gd name="T34" fmla="*/ 11 w 76"/>
                <a:gd name="T35" fmla="*/ 92 h 96"/>
                <a:gd name="T36" fmla="*/ 14 w 76"/>
                <a:gd name="T37" fmla="*/ 93 h 96"/>
                <a:gd name="T38" fmla="*/ 17 w 76"/>
                <a:gd name="T39" fmla="*/ 95 h 96"/>
                <a:gd name="T40" fmla="*/ 21 w 76"/>
                <a:gd name="T41" fmla="*/ 96 h 96"/>
                <a:gd name="T42" fmla="*/ 25 w 76"/>
                <a:gd name="T43" fmla="*/ 95 h 96"/>
                <a:gd name="T44" fmla="*/ 29 w 76"/>
                <a:gd name="T45" fmla="*/ 95 h 96"/>
                <a:gd name="T46" fmla="*/ 33 w 76"/>
                <a:gd name="T47" fmla="*/ 93 h 96"/>
                <a:gd name="T48" fmla="*/ 37 w 76"/>
                <a:gd name="T49" fmla="*/ 91 h 96"/>
                <a:gd name="T50" fmla="*/ 40 w 76"/>
                <a:gd name="T51" fmla="*/ 89 h 96"/>
                <a:gd name="T52" fmla="*/ 45 w 76"/>
                <a:gd name="T53" fmla="*/ 86 h 96"/>
                <a:gd name="T54" fmla="*/ 48 w 76"/>
                <a:gd name="T55" fmla="*/ 84 h 96"/>
                <a:gd name="T56" fmla="*/ 51 w 76"/>
                <a:gd name="T57" fmla="*/ 81 h 96"/>
                <a:gd name="T58" fmla="*/ 54 w 76"/>
                <a:gd name="T59" fmla="*/ 78 h 96"/>
                <a:gd name="T60" fmla="*/ 56 w 76"/>
                <a:gd name="T61" fmla="*/ 75 h 96"/>
                <a:gd name="T62" fmla="*/ 59 w 76"/>
                <a:gd name="T63" fmla="*/ 71 h 96"/>
                <a:gd name="T64" fmla="*/ 61 w 76"/>
                <a:gd name="T65" fmla="*/ 68 h 96"/>
                <a:gd name="T66" fmla="*/ 62 w 76"/>
                <a:gd name="T67" fmla="*/ 64 h 96"/>
                <a:gd name="T68" fmla="*/ 63 w 76"/>
                <a:gd name="T69" fmla="*/ 61 h 96"/>
                <a:gd name="T70" fmla="*/ 65 w 76"/>
                <a:gd name="T71" fmla="*/ 57 h 96"/>
                <a:gd name="T72" fmla="*/ 65 w 76"/>
                <a:gd name="T73" fmla="*/ 53 h 96"/>
                <a:gd name="T74" fmla="*/ 66 w 76"/>
                <a:gd name="T75" fmla="*/ 49 h 96"/>
                <a:gd name="T76" fmla="*/ 67 w 76"/>
                <a:gd name="T77" fmla="*/ 45 h 96"/>
                <a:gd name="T78" fmla="*/ 68 w 76"/>
                <a:gd name="T79" fmla="*/ 41 h 96"/>
                <a:gd name="T80" fmla="*/ 68 w 76"/>
                <a:gd name="T81" fmla="*/ 38 h 96"/>
                <a:gd name="T82" fmla="*/ 69 w 76"/>
                <a:gd name="T83" fmla="*/ 35 h 96"/>
                <a:gd name="T84" fmla="*/ 70 w 76"/>
                <a:gd name="T85" fmla="*/ 33 h 96"/>
                <a:gd name="T86" fmla="*/ 73 w 76"/>
                <a:gd name="T87" fmla="*/ 31 h 96"/>
                <a:gd name="T88" fmla="*/ 74 w 76"/>
                <a:gd name="T89" fmla="*/ 27 h 96"/>
                <a:gd name="T90" fmla="*/ 75 w 76"/>
                <a:gd name="T91" fmla="*/ 25 h 96"/>
                <a:gd name="T92" fmla="*/ 75 w 76"/>
                <a:gd name="T93" fmla="*/ 23 h 96"/>
                <a:gd name="T94" fmla="*/ 76 w 76"/>
                <a:gd name="T95" fmla="*/ 20 h 96"/>
                <a:gd name="T96" fmla="*/ 76 w 76"/>
                <a:gd name="T97" fmla="*/ 18 h 96"/>
                <a:gd name="T98" fmla="*/ 75 w 76"/>
                <a:gd name="T99" fmla="*/ 16 h 96"/>
                <a:gd name="T100" fmla="*/ 73 w 76"/>
                <a:gd name="T101" fmla="*/ 13 h 96"/>
                <a:gd name="T102" fmla="*/ 70 w 76"/>
                <a:gd name="T103" fmla="*/ 10 h 96"/>
                <a:gd name="T104" fmla="*/ 66 w 76"/>
                <a:gd name="T105" fmla="*/ 8 h 96"/>
                <a:gd name="T106" fmla="*/ 62 w 76"/>
                <a:gd name="T107" fmla="*/ 4 h 96"/>
                <a:gd name="T108" fmla="*/ 58 w 76"/>
                <a:gd name="T109" fmla="*/ 2 h 96"/>
                <a:gd name="T110" fmla="*/ 54 w 76"/>
                <a:gd name="T111" fmla="*/ 1 h 96"/>
                <a:gd name="T112" fmla="*/ 50 w 76"/>
                <a:gd name="T113" fmla="*/ 0 h 96"/>
                <a:gd name="T114" fmla="*/ 46 w 76"/>
                <a:gd name="T115" fmla="*/ 0 h 96"/>
                <a:gd name="T116" fmla="*/ 41 w 76"/>
                <a:gd name="T117" fmla="*/ 0 h 96"/>
                <a:gd name="T118" fmla="*/ 39 w 76"/>
                <a:gd name="T119" fmla="*/ 1 h 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"/>
                <a:gd name="T181" fmla="*/ 0 h 96"/>
                <a:gd name="T182" fmla="*/ 76 w 76"/>
                <a:gd name="T183" fmla="*/ 96 h 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" h="96">
                  <a:moveTo>
                    <a:pt x="37" y="2"/>
                  </a:moveTo>
                  <a:lnTo>
                    <a:pt x="34" y="5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4" y="17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30"/>
                  </a:lnTo>
                  <a:lnTo>
                    <a:pt x="14" y="33"/>
                  </a:lnTo>
                  <a:lnTo>
                    <a:pt x="11" y="37"/>
                  </a:lnTo>
                  <a:lnTo>
                    <a:pt x="10" y="40"/>
                  </a:lnTo>
                  <a:lnTo>
                    <a:pt x="8" y="45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4" y="55"/>
                  </a:lnTo>
                  <a:lnTo>
                    <a:pt x="3" y="59"/>
                  </a:lnTo>
                  <a:lnTo>
                    <a:pt x="2" y="63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2" y="82"/>
                  </a:lnTo>
                  <a:lnTo>
                    <a:pt x="3" y="83"/>
                  </a:lnTo>
                  <a:lnTo>
                    <a:pt x="3" y="84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7" y="89"/>
                  </a:lnTo>
                  <a:lnTo>
                    <a:pt x="8" y="90"/>
                  </a:lnTo>
                  <a:lnTo>
                    <a:pt x="10" y="91"/>
                  </a:lnTo>
                  <a:lnTo>
                    <a:pt x="11" y="92"/>
                  </a:lnTo>
                  <a:lnTo>
                    <a:pt x="12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9" y="95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4" y="92"/>
                  </a:lnTo>
                  <a:lnTo>
                    <a:pt x="37" y="91"/>
                  </a:lnTo>
                  <a:lnTo>
                    <a:pt x="39" y="90"/>
                  </a:lnTo>
                  <a:lnTo>
                    <a:pt x="40" y="89"/>
                  </a:lnTo>
                  <a:lnTo>
                    <a:pt x="43" y="88"/>
                  </a:lnTo>
                  <a:lnTo>
                    <a:pt x="45" y="86"/>
                  </a:lnTo>
                  <a:lnTo>
                    <a:pt x="46" y="85"/>
                  </a:lnTo>
                  <a:lnTo>
                    <a:pt x="48" y="84"/>
                  </a:lnTo>
                  <a:lnTo>
                    <a:pt x="50" y="83"/>
                  </a:lnTo>
                  <a:lnTo>
                    <a:pt x="51" y="81"/>
                  </a:lnTo>
                  <a:lnTo>
                    <a:pt x="53" y="79"/>
                  </a:lnTo>
                  <a:lnTo>
                    <a:pt x="54" y="78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1" y="68"/>
                  </a:lnTo>
                  <a:lnTo>
                    <a:pt x="61" y="67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5"/>
                  </a:lnTo>
                  <a:lnTo>
                    <a:pt x="65" y="53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8" y="41"/>
                  </a:lnTo>
                  <a:lnTo>
                    <a:pt x="68" y="39"/>
                  </a:lnTo>
                  <a:lnTo>
                    <a:pt x="68" y="38"/>
                  </a:lnTo>
                  <a:lnTo>
                    <a:pt x="69" y="37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72" y="32"/>
                  </a:lnTo>
                  <a:lnTo>
                    <a:pt x="73" y="31"/>
                  </a:lnTo>
                  <a:lnTo>
                    <a:pt x="73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4" y="15"/>
                  </a:lnTo>
                  <a:lnTo>
                    <a:pt x="73" y="13"/>
                  </a:lnTo>
                  <a:lnTo>
                    <a:pt x="72" y="11"/>
                  </a:lnTo>
                  <a:lnTo>
                    <a:pt x="70" y="10"/>
                  </a:lnTo>
                  <a:lnTo>
                    <a:pt x="68" y="9"/>
                  </a:lnTo>
                  <a:lnTo>
                    <a:pt x="66" y="8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2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73"/>
            <p:cNvSpPr>
              <a:spLocks/>
            </p:cNvSpPr>
            <p:nvPr/>
          </p:nvSpPr>
          <p:spPr bwMode="auto">
            <a:xfrm>
              <a:off x="959" y="3834"/>
              <a:ext cx="116" cy="67"/>
            </a:xfrm>
            <a:custGeom>
              <a:avLst/>
              <a:gdLst>
                <a:gd name="T0" fmla="*/ 27 w 350"/>
                <a:gd name="T1" fmla="*/ 199 h 202"/>
                <a:gd name="T2" fmla="*/ 47 w 350"/>
                <a:gd name="T3" fmla="*/ 200 h 202"/>
                <a:gd name="T4" fmla="*/ 66 w 350"/>
                <a:gd name="T5" fmla="*/ 199 h 202"/>
                <a:gd name="T6" fmla="*/ 83 w 350"/>
                <a:gd name="T7" fmla="*/ 193 h 202"/>
                <a:gd name="T8" fmla="*/ 92 w 350"/>
                <a:gd name="T9" fmla="*/ 184 h 202"/>
                <a:gd name="T10" fmla="*/ 99 w 350"/>
                <a:gd name="T11" fmla="*/ 171 h 202"/>
                <a:gd name="T12" fmla="*/ 107 w 350"/>
                <a:gd name="T13" fmla="*/ 161 h 202"/>
                <a:gd name="T14" fmla="*/ 115 w 350"/>
                <a:gd name="T15" fmla="*/ 157 h 202"/>
                <a:gd name="T16" fmla="*/ 120 w 350"/>
                <a:gd name="T17" fmla="*/ 163 h 202"/>
                <a:gd name="T18" fmla="*/ 122 w 350"/>
                <a:gd name="T19" fmla="*/ 170 h 202"/>
                <a:gd name="T20" fmla="*/ 124 w 350"/>
                <a:gd name="T21" fmla="*/ 177 h 202"/>
                <a:gd name="T22" fmla="*/ 123 w 350"/>
                <a:gd name="T23" fmla="*/ 186 h 202"/>
                <a:gd name="T24" fmla="*/ 121 w 350"/>
                <a:gd name="T25" fmla="*/ 195 h 202"/>
                <a:gd name="T26" fmla="*/ 122 w 350"/>
                <a:gd name="T27" fmla="*/ 201 h 202"/>
                <a:gd name="T28" fmla="*/ 133 w 350"/>
                <a:gd name="T29" fmla="*/ 198 h 202"/>
                <a:gd name="T30" fmla="*/ 149 w 350"/>
                <a:gd name="T31" fmla="*/ 188 h 202"/>
                <a:gd name="T32" fmla="*/ 161 w 350"/>
                <a:gd name="T33" fmla="*/ 177 h 202"/>
                <a:gd name="T34" fmla="*/ 174 w 350"/>
                <a:gd name="T35" fmla="*/ 164 h 202"/>
                <a:gd name="T36" fmla="*/ 186 w 350"/>
                <a:gd name="T37" fmla="*/ 144 h 202"/>
                <a:gd name="T38" fmla="*/ 196 w 350"/>
                <a:gd name="T39" fmla="*/ 125 h 202"/>
                <a:gd name="T40" fmla="*/ 208 w 350"/>
                <a:gd name="T41" fmla="*/ 105 h 202"/>
                <a:gd name="T42" fmla="*/ 223 w 350"/>
                <a:gd name="T43" fmla="*/ 91 h 202"/>
                <a:gd name="T44" fmla="*/ 239 w 350"/>
                <a:gd name="T45" fmla="*/ 83 h 202"/>
                <a:gd name="T46" fmla="*/ 257 w 350"/>
                <a:gd name="T47" fmla="*/ 77 h 202"/>
                <a:gd name="T48" fmla="*/ 275 w 350"/>
                <a:gd name="T49" fmla="*/ 73 h 202"/>
                <a:gd name="T50" fmla="*/ 294 w 350"/>
                <a:gd name="T51" fmla="*/ 67 h 202"/>
                <a:gd name="T52" fmla="*/ 315 w 350"/>
                <a:gd name="T53" fmla="*/ 62 h 202"/>
                <a:gd name="T54" fmla="*/ 334 w 350"/>
                <a:gd name="T55" fmla="*/ 55 h 202"/>
                <a:gd name="T56" fmla="*/ 348 w 350"/>
                <a:gd name="T57" fmla="*/ 45 h 202"/>
                <a:gd name="T58" fmla="*/ 350 w 350"/>
                <a:gd name="T59" fmla="*/ 33 h 202"/>
                <a:gd name="T60" fmla="*/ 345 w 350"/>
                <a:gd name="T61" fmla="*/ 22 h 202"/>
                <a:gd name="T62" fmla="*/ 338 w 350"/>
                <a:gd name="T63" fmla="*/ 11 h 202"/>
                <a:gd name="T64" fmla="*/ 326 w 350"/>
                <a:gd name="T65" fmla="*/ 5 h 202"/>
                <a:gd name="T66" fmla="*/ 311 w 350"/>
                <a:gd name="T67" fmla="*/ 4 h 202"/>
                <a:gd name="T68" fmla="*/ 294 w 350"/>
                <a:gd name="T69" fmla="*/ 7 h 202"/>
                <a:gd name="T70" fmla="*/ 278 w 350"/>
                <a:gd name="T71" fmla="*/ 9 h 202"/>
                <a:gd name="T72" fmla="*/ 270 w 350"/>
                <a:gd name="T73" fmla="*/ 11 h 202"/>
                <a:gd name="T74" fmla="*/ 261 w 350"/>
                <a:gd name="T75" fmla="*/ 15 h 202"/>
                <a:gd name="T76" fmla="*/ 253 w 350"/>
                <a:gd name="T77" fmla="*/ 19 h 202"/>
                <a:gd name="T78" fmla="*/ 246 w 350"/>
                <a:gd name="T79" fmla="*/ 22 h 202"/>
                <a:gd name="T80" fmla="*/ 240 w 350"/>
                <a:gd name="T81" fmla="*/ 25 h 202"/>
                <a:gd name="T82" fmla="*/ 235 w 350"/>
                <a:gd name="T83" fmla="*/ 27 h 202"/>
                <a:gd name="T84" fmla="*/ 230 w 350"/>
                <a:gd name="T85" fmla="*/ 27 h 202"/>
                <a:gd name="T86" fmla="*/ 225 w 350"/>
                <a:gd name="T87" fmla="*/ 22 h 202"/>
                <a:gd name="T88" fmla="*/ 223 w 350"/>
                <a:gd name="T89" fmla="*/ 13 h 202"/>
                <a:gd name="T90" fmla="*/ 220 w 350"/>
                <a:gd name="T91" fmla="*/ 5 h 202"/>
                <a:gd name="T92" fmla="*/ 215 w 350"/>
                <a:gd name="T93" fmla="*/ 1 h 202"/>
                <a:gd name="T94" fmla="*/ 208 w 350"/>
                <a:gd name="T95" fmla="*/ 0 h 202"/>
                <a:gd name="T96" fmla="*/ 199 w 350"/>
                <a:gd name="T97" fmla="*/ 0 h 202"/>
                <a:gd name="T98" fmla="*/ 194 w 350"/>
                <a:gd name="T99" fmla="*/ 2 h 202"/>
                <a:gd name="T100" fmla="*/ 167 w 350"/>
                <a:gd name="T101" fmla="*/ 22 h 202"/>
                <a:gd name="T102" fmla="*/ 138 w 350"/>
                <a:gd name="T103" fmla="*/ 47 h 202"/>
                <a:gd name="T104" fmla="*/ 109 w 350"/>
                <a:gd name="T105" fmla="*/ 74 h 202"/>
                <a:gd name="T106" fmla="*/ 83 w 350"/>
                <a:gd name="T107" fmla="*/ 100 h 202"/>
                <a:gd name="T108" fmla="*/ 61 w 350"/>
                <a:gd name="T109" fmla="*/ 124 h 202"/>
                <a:gd name="T110" fmla="*/ 41 w 350"/>
                <a:gd name="T111" fmla="*/ 148 h 202"/>
                <a:gd name="T112" fmla="*/ 21 w 350"/>
                <a:gd name="T113" fmla="*/ 172 h 202"/>
                <a:gd name="T114" fmla="*/ 10 w 350"/>
                <a:gd name="T115" fmla="*/ 185 h 202"/>
                <a:gd name="T116" fmla="*/ 6 w 350"/>
                <a:gd name="T117" fmla="*/ 190 h 202"/>
                <a:gd name="T118" fmla="*/ 1 w 350"/>
                <a:gd name="T119" fmla="*/ 195 h 202"/>
                <a:gd name="T120" fmla="*/ 0 w 350"/>
                <a:gd name="T121" fmla="*/ 201 h 202"/>
                <a:gd name="T122" fmla="*/ 5 w 350"/>
                <a:gd name="T123" fmla="*/ 199 h 202"/>
                <a:gd name="T124" fmla="*/ 11 w 350"/>
                <a:gd name="T125" fmla="*/ 194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202"/>
                <a:gd name="T191" fmla="*/ 350 w 350"/>
                <a:gd name="T192" fmla="*/ 202 h 2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202">
                  <a:moveTo>
                    <a:pt x="13" y="194"/>
                  </a:moveTo>
                  <a:lnTo>
                    <a:pt x="17" y="195"/>
                  </a:lnTo>
                  <a:lnTo>
                    <a:pt x="20" y="197"/>
                  </a:lnTo>
                  <a:lnTo>
                    <a:pt x="23" y="198"/>
                  </a:lnTo>
                  <a:lnTo>
                    <a:pt x="27" y="199"/>
                  </a:lnTo>
                  <a:lnTo>
                    <a:pt x="32" y="199"/>
                  </a:lnTo>
                  <a:lnTo>
                    <a:pt x="35" y="200"/>
                  </a:lnTo>
                  <a:lnTo>
                    <a:pt x="39" y="200"/>
                  </a:lnTo>
                  <a:lnTo>
                    <a:pt x="43" y="200"/>
                  </a:lnTo>
                  <a:lnTo>
                    <a:pt x="47" y="200"/>
                  </a:lnTo>
                  <a:lnTo>
                    <a:pt x="50" y="200"/>
                  </a:lnTo>
                  <a:lnTo>
                    <a:pt x="55" y="200"/>
                  </a:lnTo>
                  <a:lnTo>
                    <a:pt x="58" y="200"/>
                  </a:lnTo>
                  <a:lnTo>
                    <a:pt x="62" y="199"/>
                  </a:lnTo>
                  <a:lnTo>
                    <a:pt x="66" y="199"/>
                  </a:lnTo>
                  <a:lnTo>
                    <a:pt x="70" y="198"/>
                  </a:lnTo>
                  <a:lnTo>
                    <a:pt x="73" y="197"/>
                  </a:lnTo>
                  <a:lnTo>
                    <a:pt x="77" y="195"/>
                  </a:lnTo>
                  <a:lnTo>
                    <a:pt x="80" y="194"/>
                  </a:lnTo>
                  <a:lnTo>
                    <a:pt x="83" y="193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9" y="188"/>
                  </a:lnTo>
                  <a:lnTo>
                    <a:pt x="91" y="186"/>
                  </a:lnTo>
                  <a:lnTo>
                    <a:pt x="92" y="184"/>
                  </a:lnTo>
                  <a:lnTo>
                    <a:pt x="94" y="181"/>
                  </a:lnTo>
                  <a:lnTo>
                    <a:pt x="95" y="179"/>
                  </a:lnTo>
                  <a:lnTo>
                    <a:pt x="96" y="176"/>
                  </a:lnTo>
                  <a:lnTo>
                    <a:pt x="98" y="173"/>
                  </a:lnTo>
                  <a:lnTo>
                    <a:pt x="99" y="171"/>
                  </a:lnTo>
                  <a:lnTo>
                    <a:pt x="100" y="169"/>
                  </a:lnTo>
                  <a:lnTo>
                    <a:pt x="102" y="166"/>
                  </a:lnTo>
                  <a:lnTo>
                    <a:pt x="103" y="164"/>
                  </a:lnTo>
                  <a:lnTo>
                    <a:pt x="106" y="162"/>
                  </a:lnTo>
                  <a:lnTo>
                    <a:pt x="107" y="161"/>
                  </a:lnTo>
                  <a:lnTo>
                    <a:pt x="109" y="158"/>
                  </a:lnTo>
                  <a:lnTo>
                    <a:pt x="111" y="157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5" y="157"/>
                  </a:lnTo>
                  <a:lnTo>
                    <a:pt x="116" y="158"/>
                  </a:lnTo>
                  <a:lnTo>
                    <a:pt x="117" y="159"/>
                  </a:lnTo>
                  <a:lnTo>
                    <a:pt x="118" y="161"/>
                  </a:lnTo>
                  <a:lnTo>
                    <a:pt x="118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1" y="165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3" y="172"/>
                  </a:lnTo>
                  <a:lnTo>
                    <a:pt x="123" y="173"/>
                  </a:lnTo>
                  <a:lnTo>
                    <a:pt x="124" y="175"/>
                  </a:lnTo>
                  <a:lnTo>
                    <a:pt x="124" y="176"/>
                  </a:lnTo>
                  <a:lnTo>
                    <a:pt x="124" y="177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3"/>
                  </a:lnTo>
                  <a:lnTo>
                    <a:pt x="124" y="185"/>
                  </a:lnTo>
                  <a:lnTo>
                    <a:pt x="123" y="186"/>
                  </a:lnTo>
                  <a:lnTo>
                    <a:pt x="123" y="188"/>
                  </a:lnTo>
                  <a:lnTo>
                    <a:pt x="122" y="191"/>
                  </a:lnTo>
                  <a:lnTo>
                    <a:pt x="122" y="192"/>
                  </a:lnTo>
                  <a:lnTo>
                    <a:pt x="122" y="194"/>
                  </a:lnTo>
                  <a:lnTo>
                    <a:pt x="121" y="195"/>
                  </a:lnTo>
                  <a:lnTo>
                    <a:pt x="121" y="197"/>
                  </a:lnTo>
                  <a:lnTo>
                    <a:pt x="121" y="198"/>
                  </a:lnTo>
                  <a:lnTo>
                    <a:pt x="121" y="199"/>
                  </a:lnTo>
                  <a:lnTo>
                    <a:pt x="122" y="200"/>
                  </a:lnTo>
                  <a:lnTo>
                    <a:pt x="122" y="201"/>
                  </a:lnTo>
                  <a:lnTo>
                    <a:pt x="123" y="201"/>
                  </a:lnTo>
                  <a:lnTo>
                    <a:pt x="124" y="201"/>
                  </a:lnTo>
                  <a:lnTo>
                    <a:pt x="128" y="200"/>
                  </a:lnTo>
                  <a:lnTo>
                    <a:pt x="130" y="199"/>
                  </a:lnTo>
                  <a:lnTo>
                    <a:pt x="133" y="198"/>
                  </a:lnTo>
                  <a:lnTo>
                    <a:pt x="137" y="195"/>
                  </a:lnTo>
                  <a:lnTo>
                    <a:pt x="139" y="194"/>
                  </a:lnTo>
                  <a:lnTo>
                    <a:pt x="143" y="192"/>
                  </a:lnTo>
                  <a:lnTo>
                    <a:pt x="145" y="191"/>
                  </a:lnTo>
                  <a:lnTo>
                    <a:pt x="149" y="188"/>
                  </a:lnTo>
                  <a:lnTo>
                    <a:pt x="151" y="186"/>
                  </a:lnTo>
                  <a:lnTo>
                    <a:pt x="154" y="184"/>
                  </a:lnTo>
                  <a:lnTo>
                    <a:pt x="157" y="181"/>
                  </a:lnTo>
                  <a:lnTo>
                    <a:pt x="159" y="179"/>
                  </a:lnTo>
                  <a:lnTo>
                    <a:pt x="161" y="177"/>
                  </a:lnTo>
                  <a:lnTo>
                    <a:pt x="164" y="173"/>
                  </a:lnTo>
                  <a:lnTo>
                    <a:pt x="167" y="171"/>
                  </a:lnTo>
                  <a:lnTo>
                    <a:pt x="169" y="169"/>
                  </a:lnTo>
                  <a:lnTo>
                    <a:pt x="172" y="166"/>
                  </a:lnTo>
                  <a:lnTo>
                    <a:pt x="174" y="164"/>
                  </a:lnTo>
                  <a:lnTo>
                    <a:pt x="176" y="161"/>
                  </a:lnTo>
                  <a:lnTo>
                    <a:pt x="179" y="156"/>
                  </a:lnTo>
                  <a:lnTo>
                    <a:pt x="181" y="153"/>
                  </a:lnTo>
                  <a:lnTo>
                    <a:pt x="183" y="149"/>
                  </a:lnTo>
                  <a:lnTo>
                    <a:pt x="186" y="144"/>
                  </a:lnTo>
                  <a:lnTo>
                    <a:pt x="188" y="141"/>
                  </a:lnTo>
                  <a:lnTo>
                    <a:pt x="190" y="136"/>
                  </a:lnTo>
                  <a:lnTo>
                    <a:pt x="193" y="133"/>
                  </a:lnTo>
                  <a:lnTo>
                    <a:pt x="194" y="128"/>
                  </a:lnTo>
                  <a:lnTo>
                    <a:pt x="196" y="125"/>
                  </a:lnTo>
                  <a:lnTo>
                    <a:pt x="198" y="120"/>
                  </a:lnTo>
                  <a:lnTo>
                    <a:pt x="201" y="117"/>
                  </a:lnTo>
                  <a:lnTo>
                    <a:pt x="203" y="113"/>
                  </a:lnTo>
                  <a:lnTo>
                    <a:pt x="205" y="108"/>
                  </a:lnTo>
                  <a:lnTo>
                    <a:pt x="208" y="105"/>
                  </a:lnTo>
                  <a:lnTo>
                    <a:pt x="211" y="102"/>
                  </a:lnTo>
                  <a:lnTo>
                    <a:pt x="213" y="98"/>
                  </a:lnTo>
                  <a:lnTo>
                    <a:pt x="217" y="96"/>
                  </a:lnTo>
                  <a:lnTo>
                    <a:pt x="219" y="93"/>
                  </a:lnTo>
                  <a:lnTo>
                    <a:pt x="223" y="91"/>
                  </a:lnTo>
                  <a:lnTo>
                    <a:pt x="226" y="89"/>
                  </a:lnTo>
                  <a:lnTo>
                    <a:pt x="228" y="88"/>
                  </a:lnTo>
                  <a:lnTo>
                    <a:pt x="232" y="85"/>
                  </a:lnTo>
                  <a:lnTo>
                    <a:pt x="235" y="84"/>
                  </a:lnTo>
                  <a:lnTo>
                    <a:pt x="239" y="83"/>
                  </a:lnTo>
                  <a:lnTo>
                    <a:pt x="242" y="82"/>
                  </a:lnTo>
                  <a:lnTo>
                    <a:pt x="246" y="81"/>
                  </a:lnTo>
                  <a:lnTo>
                    <a:pt x="249" y="80"/>
                  </a:lnTo>
                  <a:lnTo>
                    <a:pt x="254" y="78"/>
                  </a:lnTo>
                  <a:lnTo>
                    <a:pt x="257" y="77"/>
                  </a:lnTo>
                  <a:lnTo>
                    <a:pt x="261" y="76"/>
                  </a:lnTo>
                  <a:lnTo>
                    <a:pt x="264" y="75"/>
                  </a:lnTo>
                  <a:lnTo>
                    <a:pt x="268" y="75"/>
                  </a:lnTo>
                  <a:lnTo>
                    <a:pt x="271" y="74"/>
                  </a:lnTo>
                  <a:lnTo>
                    <a:pt x="275" y="73"/>
                  </a:lnTo>
                  <a:lnTo>
                    <a:pt x="278" y="70"/>
                  </a:lnTo>
                  <a:lnTo>
                    <a:pt x="283" y="69"/>
                  </a:lnTo>
                  <a:lnTo>
                    <a:pt x="286" y="68"/>
                  </a:lnTo>
                  <a:lnTo>
                    <a:pt x="291" y="67"/>
                  </a:lnTo>
                  <a:lnTo>
                    <a:pt x="294" y="67"/>
                  </a:lnTo>
                  <a:lnTo>
                    <a:pt x="299" y="66"/>
                  </a:lnTo>
                  <a:lnTo>
                    <a:pt x="303" y="64"/>
                  </a:lnTo>
                  <a:lnTo>
                    <a:pt x="307" y="63"/>
                  </a:lnTo>
                  <a:lnTo>
                    <a:pt x="311" y="63"/>
                  </a:lnTo>
                  <a:lnTo>
                    <a:pt x="315" y="62"/>
                  </a:lnTo>
                  <a:lnTo>
                    <a:pt x="319" y="61"/>
                  </a:lnTo>
                  <a:lnTo>
                    <a:pt x="323" y="60"/>
                  </a:lnTo>
                  <a:lnTo>
                    <a:pt x="327" y="59"/>
                  </a:lnTo>
                  <a:lnTo>
                    <a:pt x="330" y="58"/>
                  </a:lnTo>
                  <a:lnTo>
                    <a:pt x="334" y="55"/>
                  </a:lnTo>
                  <a:lnTo>
                    <a:pt x="337" y="54"/>
                  </a:lnTo>
                  <a:lnTo>
                    <a:pt x="341" y="52"/>
                  </a:lnTo>
                  <a:lnTo>
                    <a:pt x="344" y="48"/>
                  </a:lnTo>
                  <a:lnTo>
                    <a:pt x="347" y="46"/>
                  </a:lnTo>
                  <a:lnTo>
                    <a:pt x="348" y="45"/>
                  </a:lnTo>
                  <a:lnTo>
                    <a:pt x="349" y="42"/>
                  </a:lnTo>
                  <a:lnTo>
                    <a:pt x="350" y="40"/>
                  </a:lnTo>
                  <a:lnTo>
                    <a:pt x="350" y="38"/>
                  </a:lnTo>
                  <a:lnTo>
                    <a:pt x="350" y="35"/>
                  </a:lnTo>
                  <a:lnTo>
                    <a:pt x="350" y="33"/>
                  </a:lnTo>
                  <a:lnTo>
                    <a:pt x="350" y="31"/>
                  </a:lnTo>
                  <a:lnTo>
                    <a:pt x="349" y="29"/>
                  </a:lnTo>
                  <a:lnTo>
                    <a:pt x="348" y="26"/>
                  </a:lnTo>
                  <a:lnTo>
                    <a:pt x="347" y="24"/>
                  </a:lnTo>
                  <a:lnTo>
                    <a:pt x="345" y="22"/>
                  </a:lnTo>
                  <a:lnTo>
                    <a:pt x="344" y="19"/>
                  </a:lnTo>
                  <a:lnTo>
                    <a:pt x="343" y="17"/>
                  </a:lnTo>
                  <a:lnTo>
                    <a:pt x="342" y="15"/>
                  </a:lnTo>
                  <a:lnTo>
                    <a:pt x="340" y="13"/>
                  </a:lnTo>
                  <a:lnTo>
                    <a:pt x="338" y="11"/>
                  </a:lnTo>
                  <a:lnTo>
                    <a:pt x="336" y="10"/>
                  </a:lnTo>
                  <a:lnTo>
                    <a:pt x="334" y="9"/>
                  </a:lnTo>
                  <a:lnTo>
                    <a:pt x="331" y="8"/>
                  </a:lnTo>
                  <a:lnTo>
                    <a:pt x="329" y="7"/>
                  </a:lnTo>
                  <a:lnTo>
                    <a:pt x="326" y="5"/>
                  </a:lnTo>
                  <a:lnTo>
                    <a:pt x="323" y="5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4" y="4"/>
                  </a:lnTo>
                  <a:lnTo>
                    <a:pt x="311" y="4"/>
                  </a:lnTo>
                  <a:lnTo>
                    <a:pt x="307" y="4"/>
                  </a:lnTo>
                  <a:lnTo>
                    <a:pt x="304" y="5"/>
                  </a:lnTo>
                  <a:lnTo>
                    <a:pt x="301" y="5"/>
                  </a:lnTo>
                  <a:lnTo>
                    <a:pt x="298" y="5"/>
                  </a:lnTo>
                  <a:lnTo>
                    <a:pt x="294" y="7"/>
                  </a:lnTo>
                  <a:lnTo>
                    <a:pt x="291" y="7"/>
                  </a:lnTo>
                  <a:lnTo>
                    <a:pt x="287" y="8"/>
                  </a:lnTo>
                  <a:lnTo>
                    <a:pt x="285" y="8"/>
                  </a:lnTo>
                  <a:lnTo>
                    <a:pt x="282" y="9"/>
                  </a:lnTo>
                  <a:lnTo>
                    <a:pt x="278" y="9"/>
                  </a:lnTo>
                  <a:lnTo>
                    <a:pt x="277" y="9"/>
                  </a:lnTo>
                  <a:lnTo>
                    <a:pt x="275" y="10"/>
                  </a:lnTo>
                  <a:lnTo>
                    <a:pt x="274" y="10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68" y="12"/>
                  </a:lnTo>
                  <a:lnTo>
                    <a:pt x="267" y="12"/>
                  </a:lnTo>
                  <a:lnTo>
                    <a:pt x="264" y="13"/>
                  </a:lnTo>
                  <a:lnTo>
                    <a:pt x="263" y="15"/>
                  </a:lnTo>
                  <a:lnTo>
                    <a:pt x="261" y="15"/>
                  </a:lnTo>
                  <a:lnTo>
                    <a:pt x="260" y="16"/>
                  </a:lnTo>
                  <a:lnTo>
                    <a:pt x="257" y="17"/>
                  </a:lnTo>
                  <a:lnTo>
                    <a:pt x="256" y="17"/>
                  </a:lnTo>
                  <a:lnTo>
                    <a:pt x="255" y="18"/>
                  </a:lnTo>
                  <a:lnTo>
                    <a:pt x="253" y="19"/>
                  </a:lnTo>
                  <a:lnTo>
                    <a:pt x="252" y="19"/>
                  </a:lnTo>
                  <a:lnTo>
                    <a:pt x="249" y="20"/>
                  </a:lnTo>
                  <a:lnTo>
                    <a:pt x="248" y="22"/>
                  </a:lnTo>
                  <a:lnTo>
                    <a:pt x="247" y="22"/>
                  </a:lnTo>
                  <a:lnTo>
                    <a:pt x="246" y="22"/>
                  </a:lnTo>
                  <a:lnTo>
                    <a:pt x="245" y="23"/>
                  </a:lnTo>
                  <a:lnTo>
                    <a:pt x="243" y="23"/>
                  </a:lnTo>
                  <a:lnTo>
                    <a:pt x="242" y="24"/>
                  </a:lnTo>
                  <a:lnTo>
                    <a:pt x="241" y="25"/>
                  </a:lnTo>
                  <a:lnTo>
                    <a:pt x="240" y="25"/>
                  </a:lnTo>
                  <a:lnTo>
                    <a:pt x="239" y="26"/>
                  </a:lnTo>
                  <a:lnTo>
                    <a:pt x="238" y="26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5" y="27"/>
                  </a:lnTo>
                  <a:lnTo>
                    <a:pt x="234" y="29"/>
                  </a:lnTo>
                  <a:lnTo>
                    <a:pt x="233" y="29"/>
                  </a:lnTo>
                  <a:lnTo>
                    <a:pt x="232" y="29"/>
                  </a:lnTo>
                  <a:lnTo>
                    <a:pt x="231" y="29"/>
                  </a:lnTo>
                  <a:lnTo>
                    <a:pt x="230" y="27"/>
                  </a:lnTo>
                  <a:lnTo>
                    <a:pt x="228" y="26"/>
                  </a:lnTo>
                  <a:lnTo>
                    <a:pt x="227" y="25"/>
                  </a:lnTo>
                  <a:lnTo>
                    <a:pt x="226" y="24"/>
                  </a:lnTo>
                  <a:lnTo>
                    <a:pt x="225" y="23"/>
                  </a:lnTo>
                  <a:lnTo>
                    <a:pt x="225" y="22"/>
                  </a:lnTo>
                  <a:lnTo>
                    <a:pt x="224" y="20"/>
                  </a:lnTo>
                  <a:lnTo>
                    <a:pt x="224" y="18"/>
                  </a:lnTo>
                  <a:lnTo>
                    <a:pt x="224" y="17"/>
                  </a:lnTo>
                  <a:lnTo>
                    <a:pt x="223" y="15"/>
                  </a:lnTo>
                  <a:lnTo>
                    <a:pt x="223" y="13"/>
                  </a:lnTo>
                  <a:lnTo>
                    <a:pt x="223" y="12"/>
                  </a:lnTo>
                  <a:lnTo>
                    <a:pt x="221" y="10"/>
                  </a:lnTo>
                  <a:lnTo>
                    <a:pt x="221" y="9"/>
                  </a:lnTo>
                  <a:lnTo>
                    <a:pt x="220" y="8"/>
                  </a:lnTo>
                  <a:lnTo>
                    <a:pt x="220" y="5"/>
                  </a:lnTo>
                  <a:lnTo>
                    <a:pt x="219" y="4"/>
                  </a:lnTo>
                  <a:lnTo>
                    <a:pt x="218" y="3"/>
                  </a:lnTo>
                  <a:lnTo>
                    <a:pt x="217" y="3"/>
                  </a:lnTo>
                  <a:lnTo>
                    <a:pt x="216" y="2"/>
                  </a:lnTo>
                  <a:lnTo>
                    <a:pt x="215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0"/>
                  </a:lnTo>
                  <a:lnTo>
                    <a:pt x="209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8" y="0"/>
                  </a:lnTo>
                  <a:lnTo>
                    <a:pt x="197" y="1"/>
                  </a:lnTo>
                  <a:lnTo>
                    <a:pt x="196" y="1"/>
                  </a:lnTo>
                  <a:lnTo>
                    <a:pt x="195" y="1"/>
                  </a:lnTo>
                  <a:lnTo>
                    <a:pt x="194" y="2"/>
                  </a:lnTo>
                  <a:lnTo>
                    <a:pt x="193" y="3"/>
                  </a:lnTo>
                  <a:lnTo>
                    <a:pt x="186" y="8"/>
                  </a:lnTo>
                  <a:lnTo>
                    <a:pt x="180" y="12"/>
                  </a:lnTo>
                  <a:lnTo>
                    <a:pt x="173" y="17"/>
                  </a:lnTo>
                  <a:lnTo>
                    <a:pt x="167" y="22"/>
                  </a:lnTo>
                  <a:lnTo>
                    <a:pt x="161" y="26"/>
                  </a:lnTo>
                  <a:lnTo>
                    <a:pt x="155" y="32"/>
                  </a:lnTo>
                  <a:lnTo>
                    <a:pt x="150" y="37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32" y="52"/>
                  </a:lnTo>
                  <a:lnTo>
                    <a:pt x="127" y="58"/>
                  </a:lnTo>
                  <a:lnTo>
                    <a:pt x="121" y="63"/>
                  </a:lnTo>
                  <a:lnTo>
                    <a:pt x="115" y="68"/>
                  </a:lnTo>
                  <a:lnTo>
                    <a:pt x="109" y="74"/>
                  </a:lnTo>
                  <a:lnTo>
                    <a:pt x="103" y="80"/>
                  </a:lnTo>
                  <a:lnTo>
                    <a:pt x="98" y="84"/>
                  </a:lnTo>
                  <a:lnTo>
                    <a:pt x="93" y="90"/>
                  </a:lnTo>
                  <a:lnTo>
                    <a:pt x="87" y="96"/>
                  </a:lnTo>
                  <a:lnTo>
                    <a:pt x="83" y="100"/>
                  </a:lnTo>
                  <a:lnTo>
                    <a:pt x="78" y="105"/>
                  </a:lnTo>
                  <a:lnTo>
                    <a:pt x="73" y="110"/>
                  </a:lnTo>
                  <a:lnTo>
                    <a:pt x="70" y="114"/>
                  </a:lnTo>
                  <a:lnTo>
                    <a:pt x="65" y="119"/>
                  </a:lnTo>
                  <a:lnTo>
                    <a:pt x="61" y="124"/>
                  </a:lnTo>
                  <a:lnTo>
                    <a:pt x="57" y="128"/>
                  </a:lnTo>
                  <a:lnTo>
                    <a:pt x="52" y="133"/>
                  </a:lnTo>
                  <a:lnTo>
                    <a:pt x="49" y="137"/>
                  </a:lnTo>
                  <a:lnTo>
                    <a:pt x="44" y="143"/>
                  </a:lnTo>
                  <a:lnTo>
                    <a:pt x="41" y="148"/>
                  </a:lnTo>
                  <a:lnTo>
                    <a:pt x="36" y="153"/>
                  </a:lnTo>
                  <a:lnTo>
                    <a:pt x="33" y="157"/>
                  </a:lnTo>
                  <a:lnTo>
                    <a:pt x="28" y="163"/>
                  </a:lnTo>
                  <a:lnTo>
                    <a:pt x="25" y="168"/>
                  </a:lnTo>
                  <a:lnTo>
                    <a:pt x="21" y="172"/>
                  </a:lnTo>
                  <a:lnTo>
                    <a:pt x="17" y="177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1" y="184"/>
                  </a:lnTo>
                  <a:lnTo>
                    <a:pt x="10" y="185"/>
                  </a:lnTo>
                  <a:lnTo>
                    <a:pt x="10" y="186"/>
                  </a:lnTo>
                  <a:lnTo>
                    <a:pt x="8" y="187"/>
                  </a:lnTo>
                  <a:lnTo>
                    <a:pt x="7" y="188"/>
                  </a:lnTo>
                  <a:lnTo>
                    <a:pt x="6" y="188"/>
                  </a:lnTo>
                  <a:lnTo>
                    <a:pt x="6" y="190"/>
                  </a:lnTo>
                  <a:lnTo>
                    <a:pt x="5" y="191"/>
                  </a:lnTo>
                  <a:lnTo>
                    <a:pt x="4" y="192"/>
                  </a:lnTo>
                  <a:lnTo>
                    <a:pt x="3" y="193"/>
                  </a:lnTo>
                  <a:lnTo>
                    <a:pt x="3" y="194"/>
                  </a:lnTo>
                  <a:lnTo>
                    <a:pt x="1" y="195"/>
                  </a:lnTo>
                  <a:lnTo>
                    <a:pt x="1" y="197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1" y="201"/>
                  </a:lnTo>
                  <a:lnTo>
                    <a:pt x="3" y="201"/>
                  </a:lnTo>
                  <a:lnTo>
                    <a:pt x="4" y="200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7" y="197"/>
                  </a:lnTo>
                  <a:lnTo>
                    <a:pt x="8" y="195"/>
                  </a:lnTo>
                  <a:lnTo>
                    <a:pt x="10" y="195"/>
                  </a:lnTo>
                  <a:lnTo>
                    <a:pt x="11" y="194"/>
                  </a:lnTo>
                  <a:lnTo>
                    <a:pt x="12" y="194"/>
                  </a:lnTo>
                  <a:lnTo>
                    <a:pt x="13" y="194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74"/>
            <p:cNvSpPr>
              <a:spLocks/>
            </p:cNvSpPr>
            <p:nvPr/>
          </p:nvSpPr>
          <p:spPr bwMode="auto">
            <a:xfrm>
              <a:off x="2490" y="3461"/>
              <a:ext cx="39" cy="67"/>
            </a:xfrm>
            <a:custGeom>
              <a:avLst/>
              <a:gdLst>
                <a:gd name="T0" fmla="*/ 57 w 117"/>
                <a:gd name="T1" fmla="*/ 5 h 199"/>
                <a:gd name="T2" fmla="*/ 66 w 117"/>
                <a:gd name="T3" fmla="*/ 12 h 199"/>
                <a:gd name="T4" fmla="*/ 75 w 117"/>
                <a:gd name="T5" fmla="*/ 22 h 199"/>
                <a:gd name="T6" fmla="*/ 83 w 117"/>
                <a:gd name="T7" fmla="*/ 31 h 199"/>
                <a:gd name="T8" fmla="*/ 90 w 117"/>
                <a:gd name="T9" fmla="*/ 40 h 199"/>
                <a:gd name="T10" fmla="*/ 95 w 117"/>
                <a:gd name="T11" fmla="*/ 52 h 199"/>
                <a:gd name="T12" fmla="*/ 100 w 117"/>
                <a:gd name="T13" fmla="*/ 62 h 199"/>
                <a:gd name="T14" fmla="*/ 106 w 117"/>
                <a:gd name="T15" fmla="*/ 78 h 199"/>
                <a:gd name="T16" fmla="*/ 110 w 117"/>
                <a:gd name="T17" fmla="*/ 96 h 199"/>
                <a:gd name="T18" fmla="*/ 115 w 117"/>
                <a:gd name="T19" fmla="*/ 112 h 199"/>
                <a:gd name="T20" fmla="*/ 117 w 117"/>
                <a:gd name="T21" fmla="*/ 129 h 199"/>
                <a:gd name="T22" fmla="*/ 117 w 117"/>
                <a:gd name="T23" fmla="*/ 147 h 199"/>
                <a:gd name="T24" fmla="*/ 115 w 117"/>
                <a:gd name="T25" fmla="*/ 163 h 199"/>
                <a:gd name="T26" fmla="*/ 112 w 117"/>
                <a:gd name="T27" fmla="*/ 177 h 199"/>
                <a:gd name="T28" fmla="*/ 105 w 117"/>
                <a:gd name="T29" fmla="*/ 184 h 199"/>
                <a:gd name="T30" fmla="*/ 97 w 117"/>
                <a:gd name="T31" fmla="*/ 190 h 199"/>
                <a:gd name="T32" fmla="*/ 87 w 117"/>
                <a:gd name="T33" fmla="*/ 194 h 199"/>
                <a:gd name="T34" fmla="*/ 76 w 117"/>
                <a:gd name="T35" fmla="*/ 196 h 199"/>
                <a:gd name="T36" fmla="*/ 65 w 117"/>
                <a:gd name="T37" fmla="*/ 198 h 199"/>
                <a:gd name="T38" fmla="*/ 54 w 117"/>
                <a:gd name="T39" fmla="*/ 199 h 199"/>
                <a:gd name="T40" fmla="*/ 48 w 117"/>
                <a:gd name="T41" fmla="*/ 198 h 199"/>
                <a:gd name="T42" fmla="*/ 44 w 117"/>
                <a:gd name="T43" fmla="*/ 195 h 199"/>
                <a:gd name="T44" fmla="*/ 42 w 117"/>
                <a:gd name="T45" fmla="*/ 192 h 199"/>
                <a:gd name="T46" fmla="*/ 40 w 117"/>
                <a:gd name="T47" fmla="*/ 188 h 199"/>
                <a:gd name="T48" fmla="*/ 39 w 117"/>
                <a:gd name="T49" fmla="*/ 183 h 199"/>
                <a:gd name="T50" fmla="*/ 39 w 117"/>
                <a:gd name="T51" fmla="*/ 178 h 199"/>
                <a:gd name="T52" fmla="*/ 39 w 117"/>
                <a:gd name="T53" fmla="*/ 173 h 199"/>
                <a:gd name="T54" fmla="*/ 39 w 117"/>
                <a:gd name="T55" fmla="*/ 163 h 199"/>
                <a:gd name="T56" fmla="*/ 41 w 117"/>
                <a:gd name="T57" fmla="*/ 151 h 199"/>
                <a:gd name="T58" fmla="*/ 43 w 117"/>
                <a:gd name="T59" fmla="*/ 140 h 199"/>
                <a:gd name="T60" fmla="*/ 46 w 117"/>
                <a:gd name="T61" fmla="*/ 129 h 199"/>
                <a:gd name="T62" fmla="*/ 49 w 117"/>
                <a:gd name="T63" fmla="*/ 118 h 199"/>
                <a:gd name="T64" fmla="*/ 50 w 117"/>
                <a:gd name="T65" fmla="*/ 107 h 199"/>
                <a:gd name="T66" fmla="*/ 50 w 117"/>
                <a:gd name="T67" fmla="*/ 98 h 199"/>
                <a:gd name="T68" fmla="*/ 50 w 117"/>
                <a:gd name="T69" fmla="*/ 93 h 199"/>
                <a:gd name="T70" fmla="*/ 49 w 117"/>
                <a:gd name="T71" fmla="*/ 89 h 199"/>
                <a:gd name="T72" fmla="*/ 48 w 117"/>
                <a:gd name="T73" fmla="*/ 85 h 199"/>
                <a:gd name="T74" fmla="*/ 46 w 117"/>
                <a:gd name="T75" fmla="*/ 82 h 199"/>
                <a:gd name="T76" fmla="*/ 42 w 117"/>
                <a:gd name="T77" fmla="*/ 78 h 199"/>
                <a:gd name="T78" fmla="*/ 40 w 117"/>
                <a:gd name="T79" fmla="*/ 75 h 199"/>
                <a:gd name="T80" fmla="*/ 34 w 117"/>
                <a:gd name="T81" fmla="*/ 74 h 199"/>
                <a:gd name="T82" fmla="*/ 28 w 117"/>
                <a:gd name="T83" fmla="*/ 74 h 199"/>
                <a:gd name="T84" fmla="*/ 21 w 117"/>
                <a:gd name="T85" fmla="*/ 76 h 199"/>
                <a:gd name="T86" fmla="*/ 14 w 117"/>
                <a:gd name="T87" fmla="*/ 77 h 199"/>
                <a:gd name="T88" fmla="*/ 9 w 117"/>
                <a:gd name="T89" fmla="*/ 78 h 199"/>
                <a:gd name="T90" fmla="*/ 4 w 117"/>
                <a:gd name="T91" fmla="*/ 78 h 199"/>
                <a:gd name="T92" fmla="*/ 0 w 117"/>
                <a:gd name="T93" fmla="*/ 75 h 199"/>
                <a:gd name="T94" fmla="*/ 0 w 117"/>
                <a:gd name="T95" fmla="*/ 67 h 199"/>
                <a:gd name="T96" fmla="*/ 3 w 117"/>
                <a:gd name="T97" fmla="*/ 59 h 199"/>
                <a:gd name="T98" fmla="*/ 6 w 117"/>
                <a:gd name="T99" fmla="*/ 52 h 199"/>
                <a:gd name="T100" fmla="*/ 11 w 117"/>
                <a:gd name="T101" fmla="*/ 44 h 199"/>
                <a:gd name="T102" fmla="*/ 17 w 117"/>
                <a:gd name="T103" fmla="*/ 37 h 199"/>
                <a:gd name="T104" fmla="*/ 22 w 117"/>
                <a:gd name="T105" fmla="*/ 30 h 199"/>
                <a:gd name="T106" fmla="*/ 27 w 117"/>
                <a:gd name="T107" fmla="*/ 24 h 199"/>
                <a:gd name="T108" fmla="*/ 29 w 117"/>
                <a:gd name="T109" fmla="*/ 18 h 199"/>
                <a:gd name="T110" fmla="*/ 33 w 117"/>
                <a:gd name="T111" fmla="*/ 12 h 199"/>
                <a:gd name="T112" fmla="*/ 36 w 117"/>
                <a:gd name="T113" fmla="*/ 6 h 199"/>
                <a:gd name="T114" fmla="*/ 41 w 117"/>
                <a:gd name="T115" fmla="*/ 2 h 199"/>
                <a:gd name="T116" fmla="*/ 44 w 117"/>
                <a:gd name="T117" fmla="*/ 0 h 199"/>
                <a:gd name="T118" fmla="*/ 49 w 117"/>
                <a:gd name="T119" fmla="*/ 0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7"/>
                <a:gd name="T181" fmla="*/ 0 h 199"/>
                <a:gd name="T182" fmla="*/ 117 w 117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7" h="199">
                  <a:moveTo>
                    <a:pt x="50" y="1"/>
                  </a:moveTo>
                  <a:lnTo>
                    <a:pt x="54" y="3"/>
                  </a:lnTo>
                  <a:lnTo>
                    <a:pt x="57" y="5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5" y="22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83" y="31"/>
                  </a:lnTo>
                  <a:lnTo>
                    <a:pt x="85" y="34"/>
                  </a:lnTo>
                  <a:lnTo>
                    <a:pt x="87" y="37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3" y="48"/>
                  </a:lnTo>
                  <a:lnTo>
                    <a:pt x="95" y="52"/>
                  </a:lnTo>
                  <a:lnTo>
                    <a:pt x="97" y="55"/>
                  </a:lnTo>
                  <a:lnTo>
                    <a:pt x="99" y="59"/>
                  </a:lnTo>
                  <a:lnTo>
                    <a:pt x="100" y="62"/>
                  </a:lnTo>
                  <a:lnTo>
                    <a:pt x="102" y="68"/>
                  </a:lnTo>
                  <a:lnTo>
                    <a:pt x="103" y="73"/>
                  </a:lnTo>
                  <a:lnTo>
                    <a:pt x="106" y="78"/>
                  </a:lnTo>
                  <a:lnTo>
                    <a:pt x="107" y="84"/>
                  </a:lnTo>
                  <a:lnTo>
                    <a:pt x="109" y="90"/>
                  </a:lnTo>
                  <a:lnTo>
                    <a:pt x="110" y="96"/>
                  </a:lnTo>
                  <a:lnTo>
                    <a:pt x="112" y="100"/>
                  </a:lnTo>
                  <a:lnTo>
                    <a:pt x="114" y="106"/>
                  </a:lnTo>
                  <a:lnTo>
                    <a:pt x="115" y="112"/>
                  </a:lnTo>
                  <a:lnTo>
                    <a:pt x="116" y="118"/>
                  </a:lnTo>
                  <a:lnTo>
                    <a:pt x="116" y="124"/>
                  </a:lnTo>
                  <a:lnTo>
                    <a:pt x="117" y="129"/>
                  </a:lnTo>
                  <a:lnTo>
                    <a:pt x="117" y="135"/>
                  </a:lnTo>
                  <a:lnTo>
                    <a:pt x="117" y="141"/>
                  </a:lnTo>
                  <a:lnTo>
                    <a:pt x="117" y="147"/>
                  </a:lnTo>
                  <a:lnTo>
                    <a:pt x="117" y="152"/>
                  </a:lnTo>
                  <a:lnTo>
                    <a:pt x="116" y="157"/>
                  </a:lnTo>
                  <a:lnTo>
                    <a:pt x="115" y="163"/>
                  </a:lnTo>
                  <a:lnTo>
                    <a:pt x="114" y="169"/>
                  </a:lnTo>
                  <a:lnTo>
                    <a:pt x="113" y="173"/>
                  </a:lnTo>
                  <a:lnTo>
                    <a:pt x="112" y="177"/>
                  </a:lnTo>
                  <a:lnTo>
                    <a:pt x="109" y="179"/>
                  </a:lnTo>
                  <a:lnTo>
                    <a:pt x="107" y="181"/>
                  </a:lnTo>
                  <a:lnTo>
                    <a:pt x="105" y="184"/>
                  </a:lnTo>
                  <a:lnTo>
                    <a:pt x="102" y="186"/>
                  </a:lnTo>
                  <a:lnTo>
                    <a:pt x="100" y="188"/>
                  </a:lnTo>
                  <a:lnTo>
                    <a:pt x="97" y="190"/>
                  </a:lnTo>
                  <a:lnTo>
                    <a:pt x="94" y="192"/>
                  </a:lnTo>
                  <a:lnTo>
                    <a:pt x="91" y="193"/>
                  </a:lnTo>
                  <a:lnTo>
                    <a:pt x="87" y="194"/>
                  </a:lnTo>
                  <a:lnTo>
                    <a:pt x="84" y="195"/>
                  </a:lnTo>
                  <a:lnTo>
                    <a:pt x="79" y="195"/>
                  </a:lnTo>
                  <a:lnTo>
                    <a:pt x="76" y="196"/>
                  </a:lnTo>
                  <a:lnTo>
                    <a:pt x="72" y="196"/>
                  </a:lnTo>
                  <a:lnTo>
                    <a:pt x="69" y="198"/>
                  </a:lnTo>
                  <a:lnTo>
                    <a:pt x="65" y="198"/>
                  </a:lnTo>
                  <a:lnTo>
                    <a:pt x="61" y="198"/>
                  </a:lnTo>
                  <a:lnTo>
                    <a:pt x="57" y="199"/>
                  </a:lnTo>
                  <a:lnTo>
                    <a:pt x="54" y="199"/>
                  </a:lnTo>
                  <a:lnTo>
                    <a:pt x="50" y="199"/>
                  </a:lnTo>
                  <a:lnTo>
                    <a:pt x="49" y="199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6" y="196"/>
                  </a:lnTo>
                  <a:lnTo>
                    <a:pt x="44" y="195"/>
                  </a:lnTo>
                  <a:lnTo>
                    <a:pt x="43" y="195"/>
                  </a:lnTo>
                  <a:lnTo>
                    <a:pt x="43" y="194"/>
                  </a:lnTo>
                  <a:lnTo>
                    <a:pt x="42" y="192"/>
                  </a:lnTo>
                  <a:lnTo>
                    <a:pt x="41" y="191"/>
                  </a:lnTo>
                  <a:lnTo>
                    <a:pt x="41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9" y="183"/>
                  </a:lnTo>
                  <a:lnTo>
                    <a:pt x="39" y="181"/>
                  </a:lnTo>
                  <a:lnTo>
                    <a:pt x="39" y="180"/>
                  </a:lnTo>
                  <a:lnTo>
                    <a:pt x="39" y="178"/>
                  </a:lnTo>
                  <a:lnTo>
                    <a:pt x="39" y="177"/>
                  </a:lnTo>
                  <a:lnTo>
                    <a:pt x="39" y="176"/>
                  </a:lnTo>
                  <a:lnTo>
                    <a:pt x="39" y="173"/>
                  </a:lnTo>
                  <a:lnTo>
                    <a:pt x="39" y="170"/>
                  </a:lnTo>
                  <a:lnTo>
                    <a:pt x="39" y="166"/>
                  </a:lnTo>
                  <a:lnTo>
                    <a:pt x="39" y="163"/>
                  </a:lnTo>
                  <a:lnTo>
                    <a:pt x="40" y="158"/>
                  </a:lnTo>
                  <a:lnTo>
                    <a:pt x="40" y="155"/>
                  </a:lnTo>
                  <a:lnTo>
                    <a:pt x="41" y="151"/>
                  </a:lnTo>
                  <a:lnTo>
                    <a:pt x="42" y="148"/>
                  </a:lnTo>
                  <a:lnTo>
                    <a:pt x="42" y="144"/>
                  </a:lnTo>
                  <a:lnTo>
                    <a:pt x="43" y="140"/>
                  </a:lnTo>
                  <a:lnTo>
                    <a:pt x="44" y="136"/>
                  </a:lnTo>
                  <a:lnTo>
                    <a:pt x="46" y="133"/>
                  </a:lnTo>
                  <a:lnTo>
                    <a:pt x="46" y="129"/>
                  </a:lnTo>
                  <a:lnTo>
                    <a:pt x="47" y="126"/>
                  </a:lnTo>
                  <a:lnTo>
                    <a:pt x="48" y="121"/>
                  </a:lnTo>
                  <a:lnTo>
                    <a:pt x="49" y="118"/>
                  </a:lnTo>
                  <a:lnTo>
                    <a:pt x="49" y="114"/>
                  </a:lnTo>
                  <a:lnTo>
                    <a:pt x="50" y="111"/>
                  </a:lnTo>
                  <a:lnTo>
                    <a:pt x="50" y="107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8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4"/>
                  </a:lnTo>
                  <a:lnTo>
                    <a:pt x="46" y="83"/>
                  </a:lnTo>
                  <a:lnTo>
                    <a:pt x="46" y="82"/>
                  </a:lnTo>
                  <a:lnTo>
                    <a:pt x="44" y="79"/>
                  </a:lnTo>
                  <a:lnTo>
                    <a:pt x="43" y="79"/>
                  </a:lnTo>
                  <a:lnTo>
                    <a:pt x="42" y="78"/>
                  </a:lnTo>
                  <a:lnTo>
                    <a:pt x="42" y="77"/>
                  </a:lnTo>
                  <a:lnTo>
                    <a:pt x="41" y="76"/>
                  </a:lnTo>
                  <a:lnTo>
                    <a:pt x="40" y="75"/>
                  </a:lnTo>
                  <a:lnTo>
                    <a:pt x="39" y="75"/>
                  </a:lnTo>
                  <a:lnTo>
                    <a:pt x="36" y="74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7" y="77"/>
                  </a:lnTo>
                  <a:lnTo>
                    <a:pt x="14" y="77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6" y="79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1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7" y="49"/>
                  </a:lnTo>
                  <a:lnTo>
                    <a:pt x="10" y="47"/>
                  </a:lnTo>
                  <a:lnTo>
                    <a:pt x="11" y="44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3" y="12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9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1"/>
                  </a:lnTo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75"/>
            <p:cNvSpPr>
              <a:spLocks noChangeShapeType="1"/>
            </p:cNvSpPr>
            <p:nvPr/>
          </p:nvSpPr>
          <p:spPr bwMode="auto">
            <a:xfrm>
              <a:off x="1047" y="3825"/>
              <a:ext cx="216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76"/>
            <p:cNvSpPr>
              <a:spLocks noChangeShapeType="1"/>
            </p:cNvSpPr>
            <p:nvPr/>
          </p:nvSpPr>
          <p:spPr bwMode="auto">
            <a:xfrm flipV="1">
              <a:off x="1439" y="3408"/>
              <a:ext cx="845" cy="8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77"/>
            <p:cNvSpPr>
              <a:spLocks/>
            </p:cNvSpPr>
            <p:nvPr/>
          </p:nvSpPr>
          <p:spPr bwMode="auto">
            <a:xfrm>
              <a:off x="601" y="4268"/>
              <a:ext cx="1831" cy="317"/>
            </a:xfrm>
            <a:custGeom>
              <a:avLst/>
              <a:gdLst>
                <a:gd name="T0" fmla="*/ 87 w 5494"/>
                <a:gd name="T1" fmla="*/ 903 h 953"/>
                <a:gd name="T2" fmla="*/ 202 w 5494"/>
                <a:gd name="T3" fmla="*/ 905 h 953"/>
                <a:gd name="T4" fmla="*/ 318 w 5494"/>
                <a:gd name="T5" fmla="*/ 907 h 953"/>
                <a:gd name="T6" fmla="*/ 434 w 5494"/>
                <a:gd name="T7" fmla="*/ 910 h 953"/>
                <a:gd name="T8" fmla="*/ 551 w 5494"/>
                <a:gd name="T9" fmla="*/ 915 h 953"/>
                <a:gd name="T10" fmla="*/ 651 w 5494"/>
                <a:gd name="T11" fmla="*/ 921 h 953"/>
                <a:gd name="T12" fmla="*/ 744 w 5494"/>
                <a:gd name="T13" fmla="*/ 929 h 953"/>
                <a:gd name="T14" fmla="*/ 838 w 5494"/>
                <a:gd name="T15" fmla="*/ 939 h 953"/>
                <a:gd name="T16" fmla="*/ 932 w 5494"/>
                <a:gd name="T17" fmla="*/ 947 h 953"/>
                <a:gd name="T18" fmla="*/ 1026 w 5494"/>
                <a:gd name="T19" fmla="*/ 953 h 953"/>
                <a:gd name="T20" fmla="*/ 1143 w 5494"/>
                <a:gd name="T21" fmla="*/ 953 h 953"/>
                <a:gd name="T22" fmla="*/ 1267 w 5494"/>
                <a:gd name="T23" fmla="*/ 949 h 953"/>
                <a:gd name="T24" fmla="*/ 1389 w 5494"/>
                <a:gd name="T25" fmla="*/ 942 h 953"/>
                <a:gd name="T26" fmla="*/ 1513 w 5494"/>
                <a:gd name="T27" fmla="*/ 935 h 953"/>
                <a:gd name="T28" fmla="*/ 1637 w 5494"/>
                <a:gd name="T29" fmla="*/ 929 h 953"/>
                <a:gd name="T30" fmla="*/ 1767 w 5494"/>
                <a:gd name="T31" fmla="*/ 927 h 953"/>
                <a:gd name="T32" fmla="*/ 1898 w 5494"/>
                <a:gd name="T33" fmla="*/ 925 h 953"/>
                <a:gd name="T34" fmla="*/ 2028 w 5494"/>
                <a:gd name="T35" fmla="*/ 924 h 953"/>
                <a:gd name="T36" fmla="*/ 2160 w 5494"/>
                <a:gd name="T37" fmla="*/ 922 h 953"/>
                <a:gd name="T38" fmla="*/ 2291 w 5494"/>
                <a:gd name="T39" fmla="*/ 917 h 953"/>
                <a:gd name="T40" fmla="*/ 2393 w 5494"/>
                <a:gd name="T41" fmla="*/ 911 h 953"/>
                <a:gd name="T42" fmla="*/ 2485 w 5494"/>
                <a:gd name="T43" fmla="*/ 903 h 953"/>
                <a:gd name="T44" fmla="*/ 2576 w 5494"/>
                <a:gd name="T45" fmla="*/ 893 h 953"/>
                <a:gd name="T46" fmla="*/ 2667 w 5494"/>
                <a:gd name="T47" fmla="*/ 883 h 953"/>
                <a:gd name="T48" fmla="*/ 2759 w 5494"/>
                <a:gd name="T49" fmla="*/ 870 h 953"/>
                <a:gd name="T50" fmla="*/ 2843 w 5494"/>
                <a:gd name="T51" fmla="*/ 858 h 953"/>
                <a:gd name="T52" fmla="*/ 2926 w 5494"/>
                <a:gd name="T53" fmla="*/ 848 h 953"/>
                <a:gd name="T54" fmla="*/ 3008 w 5494"/>
                <a:gd name="T55" fmla="*/ 835 h 953"/>
                <a:gd name="T56" fmla="*/ 3090 w 5494"/>
                <a:gd name="T57" fmla="*/ 820 h 953"/>
                <a:gd name="T58" fmla="*/ 3170 w 5494"/>
                <a:gd name="T59" fmla="*/ 798 h 953"/>
                <a:gd name="T60" fmla="*/ 3265 w 5494"/>
                <a:gd name="T61" fmla="*/ 765 h 953"/>
                <a:gd name="T62" fmla="*/ 3363 w 5494"/>
                <a:gd name="T63" fmla="*/ 725 h 953"/>
                <a:gd name="T64" fmla="*/ 3459 w 5494"/>
                <a:gd name="T65" fmla="*/ 681 h 953"/>
                <a:gd name="T66" fmla="*/ 3556 w 5494"/>
                <a:gd name="T67" fmla="*/ 632 h 953"/>
                <a:gd name="T68" fmla="*/ 3649 w 5494"/>
                <a:gd name="T69" fmla="*/ 582 h 953"/>
                <a:gd name="T70" fmla="*/ 3751 w 5494"/>
                <a:gd name="T71" fmla="*/ 521 h 953"/>
                <a:gd name="T72" fmla="*/ 3853 w 5494"/>
                <a:gd name="T73" fmla="*/ 449 h 953"/>
                <a:gd name="T74" fmla="*/ 3953 w 5494"/>
                <a:gd name="T75" fmla="*/ 376 h 953"/>
                <a:gd name="T76" fmla="*/ 4056 w 5494"/>
                <a:gd name="T77" fmla="*/ 307 h 953"/>
                <a:gd name="T78" fmla="*/ 4163 w 5494"/>
                <a:gd name="T79" fmla="*/ 248 h 953"/>
                <a:gd name="T80" fmla="*/ 4307 w 5494"/>
                <a:gd name="T81" fmla="*/ 191 h 953"/>
                <a:gd name="T82" fmla="*/ 4463 w 5494"/>
                <a:gd name="T83" fmla="*/ 140 h 953"/>
                <a:gd name="T84" fmla="*/ 4623 w 5494"/>
                <a:gd name="T85" fmla="*/ 98 h 953"/>
                <a:gd name="T86" fmla="*/ 4784 w 5494"/>
                <a:gd name="T87" fmla="*/ 62 h 953"/>
                <a:gd name="T88" fmla="*/ 4946 w 5494"/>
                <a:gd name="T89" fmla="*/ 32 h 953"/>
                <a:gd name="T90" fmla="*/ 5062 w 5494"/>
                <a:gd name="T91" fmla="*/ 14 h 953"/>
                <a:gd name="T92" fmla="*/ 5164 w 5494"/>
                <a:gd name="T93" fmla="*/ 3 h 953"/>
                <a:gd name="T94" fmla="*/ 5266 w 5494"/>
                <a:gd name="T95" fmla="*/ 0 h 953"/>
                <a:gd name="T96" fmla="*/ 5368 w 5494"/>
                <a:gd name="T97" fmla="*/ 2 h 953"/>
                <a:gd name="T98" fmla="*/ 5468 w 5494"/>
                <a:gd name="T99" fmla="*/ 9 h 9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94"/>
                <a:gd name="T151" fmla="*/ 0 h 953"/>
                <a:gd name="T152" fmla="*/ 5494 w 5494"/>
                <a:gd name="T153" fmla="*/ 953 h 9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94" h="953">
                  <a:moveTo>
                    <a:pt x="0" y="903"/>
                  </a:moveTo>
                  <a:lnTo>
                    <a:pt x="29" y="903"/>
                  </a:lnTo>
                  <a:lnTo>
                    <a:pt x="58" y="903"/>
                  </a:lnTo>
                  <a:lnTo>
                    <a:pt x="87" y="903"/>
                  </a:lnTo>
                  <a:lnTo>
                    <a:pt x="116" y="903"/>
                  </a:lnTo>
                  <a:lnTo>
                    <a:pt x="145" y="903"/>
                  </a:lnTo>
                  <a:lnTo>
                    <a:pt x="174" y="905"/>
                  </a:lnTo>
                  <a:lnTo>
                    <a:pt x="202" y="905"/>
                  </a:lnTo>
                  <a:lnTo>
                    <a:pt x="231" y="905"/>
                  </a:lnTo>
                  <a:lnTo>
                    <a:pt x="260" y="906"/>
                  </a:lnTo>
                  <a:lnTo>
                    <a:pt x="289" y="906"/>
                  </a:lnTo>
                  <a:lnTo>
                    <a:pt x="318" y="907"/>
                  </a:lnTo>
                  <a:lnTo>
                    <a:pt x="347" y="907"/>
                  </a:lnTo>
                  <a:lnTo>
                    <a:pt x="376" y="908"/>
                  </a:lnTo>
                  <a:lnTo>
                    <a:pt x="405" y="909"/>
                  </a:lnTo>
                  <a:lnTo>
                    <a:pt x="434" y="910"/>
                  </a:lnTo>
                  <a:lnTo>
                    <a:pt x="463" y="911"/>
                  </a:lnTo>
                  <a:lnTo>
                    <a:pt x="493" y="913"/>
                  </a:lnTo>
                  <a:lnTo>
                    <a:pt x="522" y="914"/>
                  </a:lnTo>
                  <a:lnTo>
                    <a:pt x="551" y="915"/>
                  </a:lnTo>
                  <a:lnTo>
                    <a:pt x="580" y="916"/>
                  </a:lnTo>
                  <a:lnTo>
                    <a:pt x="603" y="917"/>
                  </a:lnTo>
                  <a:lnTo>
                    <a:pt x="626" y="918"/>
                  </a:lnTo>
                  <a:lnTo>
                    <a:pt x="651" y="921"/>
                  </a:lnTo>
                  <a:lnTo>
                    <a:pt x="674" y="923"/>
                  </a:lnTo>
                  <a:lnTo>
                    <a:pt x="697" y="924"/>
                  </a:lnTo>
                  <a:lnTo>
                    <a:pt x="720" y="927"/>
                  </a:lnTo>
                  <a:lnTo>
                    <a:pt x="744" y="929"/>
                  </a:lnTo>
                  <a:lnTo>
                    <a:pt x="767" y="931"/>
                  </a:lnTo>
                  <a:lnTo>
                    <a:pt x="791" y="935"/>
                  </a:lnTo>
                  <a:lnTo>
                    <a:pt x="815" y="937"/>
                  </a:lnTo>
                  <a:lnTo>
                    <a:pt x="838" y="939"/>
                  </a:lnTo>
                  <a:lnTo>
                    <a:pt x="861" y="942"/>
                  </a:lnTo>
                  <a:lnTo>
                    <a:pt x="884" y="944"/>
                  </a:lnTo>
                  <a:lnTo>
                    <a:pt x="909" y="946"/>
                  </a:lnTo>
                  <a:lnTo>
                    <a:pt x="932" y="947"/>
                  </a:lnTo>
                  <a:lnTo>
                    <a:pt x="955" y="950"/>
                  </a:lnTo>
                  <a:lnTo>
                    <a:pt x="979" y="951"/>
                  </a:lnTo>
                  <a:lnTo>
                    <a:pt x="1003" y="952"/>
                  </a:lnTo>
                  <a:lnTo>
                    <a:pt x="1026" y="953"/>
                  </a:lnTo>
                  <a:lnTo>
                    <a:pt x="1050" y="953"/>
                  </a:lnTo>
                  <a:lnTo>
                    <a:pt x="1080" y="953"/>
                  </a:lnTo>
                  <a:lnTo>
                    <a:pt x="1111" y="953"/>
                  </a:lnTo>
                  <a:lnTo>
                    <a:pt x="1143" y="953"/>
                  </a:lnTo>
                  <a:lnTo>
                    <a:pt x="1173" y="952"/>
                  </a:lnTo>
                  <a:lnTo>
                    <a:pt x="1204" y="951"/>
                  </a:lnTo>
                  <a:lnTo>
                    <a:pt x="1235" y="950"/>
                  </a:lnTo>
                  <a:lnTo>
                    <a:pt x="1267" y="949"/>
                  </a:lnTo>
                  <a:lnTo>
                    <a:pt x="1297" y="947"/>
                  </a:lnTo>
                  <a:lnTo>
                    <a:pt x="1328" y="945"/>
                  </a:lnTo>
                  <a:lnTo>
                    <a:pt x="1359" y="944"/>
                  </a:lnTo>
                  <a:lnTo>
                    <a:pt x="1389" y="942"/>
                  </a:lnTo>
                  <a:lnTo>
                    <a:pt x="1421" y="940"/>
                  </a:lnTo>
                  <a:lnTo>
                    <a:pt x="1452" y="938"/>
                  </a:lnTo>
                  <a:lnTo>
                    <a:pt x="1483" y="937"/>
                  </a:lnTo>
                  <a:lnTo>
                    <a:pt x="1513" y="935"/>
                  </a:lnTo>
                  <a:lnTo>
                    <a:pt x="1544" y="933"/>
                  </a:lnTo>
                  <a:lnTo>
                    <a:pt x="1576" y="932"/>
                  </a:lnTo>
                  <a:lnTo>
                    <a:pt x="1606" y="930"/>
                  </a:lnTo>
                  <a:lnTo>
                    <a:pt x="1637" y="929"/>
                  </a:lnTo>
                  <a:lnTo>
                    <a:pt x="1668" y="929"/>
                  </a:lnTo>
                  <a:lnTo>
                    <a:pt x="1701" y="928"/>
                  </a:lnTo>
                  <a:lnTo>
                    <a:pt x="1733" y="927"/>
                  </a:lnTo>
                  <a:lnTo>
                    <a:pt x="1767" y="927"/>
                  </a:lnTo>
                  <a:lnTo>
                    <a:pt x="1799" y="925"/>
                  </a:lnTo>
                  <a:lnTo>
                    <a:pt x="1832" y="925"/>
                  </a:lnTo>
                  <a:lnTo>
                    <a:pt x="1865" y="925"/>
                  </a:lnTo>
                  <a:lnTo>
                    <a:pt x="1898" y="925"/>
                  </a:lnTo>
                  <a:lnTo>
                    <a:pt x="1930" y="924"/>
                  </a:lnTo>
                  <a:lnTo>
                    <a:pt x="1964" y="924"/>
                  </a:lnTo>
                  <a:lnTo>
                    <a:pt x="1996" y="924"/>
                  </a:lnTo>
                  <a:lnTo>
                    <a:pt x="2028" y="924"/>
                  </a:lnTo>
                  <a:lnTo>
                    <a:pt x="2062" y="924"/>
                  </a:lnTo>
                  <a:lnTo>
                    <a:pt x="2094" y="923"/>
                  </a:lnTo>
                  <a:lnTo>
                    <a:pt x="2127" y="923"/>
                  </a:lnTo>
                  <a:lnTo>
                    <a:pt x="2160" y="922"/>
                  </a:lnTo>
                  <a:lnTo>
                    <a:pt x="2193" y="921"/>
                  </a:lnTo>
                  <a:lnTo>
                    <a:pt x="2225" y="921"/>
                  </a:lnTo>
                  <a:lnTo>
                    <a:pt x="2259" y="920"/>
                  </a:lnTo>
                  <a:lnTo>
                    <a:pt x="2291" y="917"/>
                  </a:lnTo>
                  <a:lnTo>
                    <a:pt x="2324" y="916"/>
                  </a:lnTo>
                  <a:lnTo>
                    <a:pt x="2347" y="915"/>
                  </a:lnTo>
                  <a:lnTo>
                    <a:pt x="2370" y="913"/>
                  </a:lnTo>
                  <a:lnTo>
                    <a:pt x="2393" y="911"/>
                  </a:lnTo>
                  <a:lnTo>
                    <a:pt x="2415" y="909"/>
                  </a:lnTo>
                  <a:lnTo>
                    <a:pt x="2438" y="908"/>
                  </a:lnTo>
                  <a:lnTo>
                    <a:pt x="2461" y="906"/>
                  </a:lnTo>
                  <a:lnTo>
                    <a:pt x="2485" y="903"/>
                  </a:lnTo>
                  <a:lnTo>
                    <a:pt x="2508" y="901"/>
                  </a:lnTo>
                  <a:lnTo>
                    <a:pt x="2530" y="899"/>
                  </a:lnTo>
                  <a:lnTo>
                    <a:pt x="2553" y="896"/>
                  </a:lnTo>
                  <a:lnTo>
                    <a:pt x="2576" y="893"/>
                  </a:lnTo>
                  <a:lnTo>
                    <a:pt x="2599" y="891"/>
                  </a:lnTo>
                  <a:lnTo>
                    <a:pt x="2621" y="888"/>
                  </a:lnTo>
                  <a:lnTo>
                    <a:pt x="2644" y="885"/>
                  </a:lnTo>
                  <a:lnTo>
                    <a:pt x="2667" y="883"/>
                  </a:lnTo>
                  <a:lnTo>
                    <a:pt x="2691" y="879"/>
                  </a:lnTo>
                  <a:lnTo>
                    <a:pt x="2713" y="876"/>
                  </a:lnTo>
                  <a:lnTo>
                    <a:pt x="2736" y="873"/>
                  </a:lnTo>
                  <a:lnTo>
                    <a:pt x="2759" y="870"/>
                  </a:lnTo>
                  <a:lnTo>
                    <a:pt x="2781" y="866"/>
                  </a:lnTo>
                  <a:lnTo>
                    <a:pt x="2802" y="864"/>
                  </a:lnTo>
                  <a:lnTo>
                    <a:pt x="2823" y="860"/>
                  </a:lnTo>
                  <a:lnTo>
                    <a:pt x="2843" y="858"/>
                  </a:lnTo>
                  <a:lnTo>
                    <a:pt x="2864" y="856"/>
                  </a:lnTo>
                  <a:lnTo>
                    <a:pt x="2884" y="852"/>
                  </a:lnTo>
                  <a:lnTo>
                    <a:pt x="2905" y="850"/>
                  </a:lnTo>
                  <a:lnTo>
                    <a:pt x="2926" y="848"/>
                  </a:lnTo>
                  <a:lnTo>
                    <a:pt x="2947" y="844"/>
                  </a:lnTo>
                  <a:lnTo>
                    <a:pt x="2967" y="842"/>
                  </a:lnTo>
                  <a:lnTo>
                    <a:pt x="2988" y="838"/>
                  </a:lnTo>
                  <a:lnTo>
                    <a:pt x="3008" y="835"/>
                  </a:lnTo>
                  <a:lnTo>
                    <a:pt x="3029" y="832"/>
                  </a:lnTo>
                  <a:lnTo>
                    <a:pt x="3050" y="828"/>
                  </a:lnTo>
                  <a:lnTo>
                    <a:pt x="3069" y="823"/>
                  </a:lnTo>
                  <a:lnTo>
                    <a:pt x="3090" y="820"/>
                  </a:lnTo>
                  <a:lnTo>
                    <a:pt x="3110" y="815"/>
                  </a:lnTo>
                  <a:lnTo>
                    <a:pt x="3131" y="810"/>
                  </a:lnTo>
                  <a:lnTo>
                    <a:pt x="3150" y="805"/>
                  </a:lnTo>
                  <a:lnTo>
                    <a:pt x="3170" y="798"/>
                  </a:lnTo>
                  <a:lnTo>
                    <a:pt x="3190" y="792"/>
                  </a:lnTo>
                  <a:lnTo>
                    <a:pt x="3215" y="784"/>
                  </a:lnTo>
                  <a:lnTo>
                    <a:pt x="3239" y="775"/>
                  </a:lnTo>
                  <a:lnTo>
                    <a:pt x="3265" y="765"/>
                  </a:lnTo>
                  <a:lnTo>
                    <a:pt x="3289" y="756"/>
                  </a:lnTo>
                  <a:lnTo>
                    <a:pt x="3315" y="746"/>
                  </a:lnTo>
                  <a:lnTo>
                    <a:pt x="3339" y="735"/>
                  </a:lnTo>
                  <a:lnTo>
                    <a:pt x="3363" y="725"/>
                  </a:lnTo>
                  <a:lnTo>
                    <a:pt x="3388" y="715"/>
                  </a:lnTo>
                  <a:lnTo>
                    <a:pt x="3412" y="703"/>
                  </a:lnTo>
                  <a:lnTo>
                    <a:pt x="3436" y="692"/>
                  </a:lnTo>
                  <a:lnTo>
                    <a:pt x="3459" y="681"/>
                  </a:lnTo>
                  <a:lnTo>
                    <a:pt x="3484" y="669"/>
                  </a:lnTo>
                  <a:lnTo>
                    <a:pt x="3508" y="657"/>
                  </a:lnTo>
                  <a:lnTo>
                    <a:pt x="3531" y="645"/>
                  </a:lnTo>
                  <a:lnTo>
                    <a:pt x="3556" y="632"/>
                  </a:lnTo>
                  <a:lnTo>
                    <a:pt x="3579" y="621"/>
                  </a:lnTo>
                  <a:lnTo>
                    <a:pt x="3602" y="608"/>
                  </a:lnTo>
                  <a:lnTo>
                    <a:pt x="3625" y="595"/>
                  </a:lnTo>
                  <a:lnTo>
                    <a:pt x="3649" y="582"/>
                  </a:lnTo>
                  <a:lnTo>
                    <a:pt x="3672" y="570"/>
                  </a:lnTo>
                  <a:lnTo>
                    <a:pt x="3699" y="553"/>
                  </a:lnTo>
                  <a:lnTo>
                    <a:pt x="3726" y="537"/>
                  </a:lnTo>
                  <a:lnTo>
                    <a:pt x="3751" y="521"/>
                  </a:lnTo>
                  <a:lnTo>
                    <a:pt x="3777" y="504"/>
                  </a:lnTo>
                  <a:lnTo>
                    <a:pt x="3802" y="486"/>
                  </a:lnTo>
                  <a:lnTo>
                    <a:pt x="3828" y="468"/>
                  </a:lnTo>
                  <a:lnTo>
                    <a:pt x="3853" y="449"/>
                  </a:lnTo>
                  <a:lnTo>
                    <a:pt x="3879" y="431"/>
                  </a:lnTo>
                  <a:lnTo>
                    <a:pt x="3903" y="412"/>
                  </a:lnTo>
                  <a:lnTo>
                    <a:pt x="3928" y="395"/>
                  </a:lnTo>
                  <a:lnTo>
                    <a:pt x="3953" y="376"/>
                  </a:lnTo>
                  <a:lnTo>
                    <a:pt x="3978" y="358"/>
                  </a:lnTo>
                  <a:lnTo>
                    <a:pt x="4004" y="340"/>
                  </a:lnTo>
                  <a:lnTo>
                    <a:pt x="4029" y="323"/>
                  </a:lnTo>
                  <a:lnTo>
                    <a:pt x="4056" y="307"/>
                  </a:lnTo>
                  <a:lnTo>
                    <a:pt x="4082" y="290"/>
                  </a:lnTo>
                  <a:lnTo>
                    <a:pt x="4109" y="275"/>
                  </a:lnTo>
                  <a:lnTo>
                    <a:pt x="4136" y="260"/>
                  </a:lnTo>
                  <a:lnTo>
                    <a:pt x="4163" y="248"/>
                  </a:lnTo>
                  <a:lnTo>
                    <a:pt x="4191" y="235"/>
                  </a:lnTo>
                  <a:lnTo>
                    <a:pt x="4229" y="220"/>
                  </a:lnTo>
                  <a:lnTo>
                    <a:pt x="4269" y="205"/>
                  </a:lnTo>
                  <a:lnTo>
                    <a:pt x="4307" y="191"/>
                  </a:lnTo>
                  <a:lnTo>
                    <a:pt x="4345" y="177"/>
                  </a:lnTo>
                  <a:lnTo>
                    <a:pt x="4385" y="164"/>
                  </a:lnTo>
                  <a:lnTo>
                    <a:pt x="4424" y="153"/>
                  </a:lnTo>
                  <a:lnTo>
                    <a:pt x="4463" y="140"/>
                  </a:lnTo>
                  <a:lnTo>
                    <a:pt x="4503" y="129"/>
                  </a:lnTo>
                  <a:lnTo>
                    <a:pt x="4543" y="118"/>
                  </a:lnTo>
                  <a:lnTo>
                    <a:pt x="4583" y="107"/>
                  </a:lnTo>
                  <a:lnTo>
                    <a:pt x="4623" y="98"/>
                  </a:lnTo>
                  <a:lnTo>
                    <a:pt x="4664" y="89"/>
                  </a:lnTo>
                  <a:lnTo>
                    <a:pt x="4703" y="80"/>
                  </a:lnTo>
                  <a:lnTo>
                    <a:pt x="4743" y="70"/>
                  </a:lnTo>
                  <a:lnTo>
                    <a:pt x="4784" y="62"/>
                  </a:lnTo>
                  <a:lnTo>
                    <a:pt x="4825" y="54"/>
                  </a:lnTo>
                  <a:lnTo>
                    <a:pt x="4865" y="46"/>
                  </a:lnTo>
                  <a:lnTo>
                    <a:pt x="4906" y="39"/>
                  </a:lnTo>
                  <a:lnTo>
                    <a:pt x="4946" y="32"/>
                  </a:lnTo>
                  <a:lnTo>
                    <a:pt x="4987" y="25"/>
                  </a:lnTo>
                  <a:lnTo>
                    <a:pt x="5012" y="21"/>
                  </a:lnTo>
                  <a:lnTo>
                    <a:pt x="5036" y="17"/>
                  </a:lnTo>
                  <a:lnTo>
                    <a:pt x="5062" y="14"/>
                  </a:lnTo>
                  <a:lnTo>
                    <a:pt x="5087" y="10"/>
                  </a:lnTo>
                  <a:lnTo>
                    <a:pt x="5113" y="8"/>
                  </a:lnTo>
                  <a:lnTo>
                    <a:pt x="5138" y="5"/>
                  </a:lnTo>
                  <a:lnTo>
                    <a:pt x="5164" y="3"/>
                  </a:lnTo>
                  <a:lnTo>
                    <a:pt x="5189" y="2"/>
                  </a:lnTo>
                  <a:lnTo>
                    <a:pt x="5215" y="1"/>
                  </a:lnTo>
                  <a:lnTo>
                    <a:pt x="5240" y="0"/>
                  </a:lnTo>
                  <a:lnTo>
                    <a:pt x="5266" y="0"/>
                  </a:lnTo>
                  <a:lnTo>
                    <a:pt x="5291" y="0"/>
                  </a:lnTo>
                  <a:lnTo>
                    <a:pt x="5317" y="0"/>
                  </a:lnTo>
                  <a:lnTo>
                    <a:pt x="5342" y="1"/>
                  </a:lnTo>
                  <a:lnTo>
                    <a:pt x="5368" y="2"/>
                  </a:lnTo>
                  <a:lnTo>
                    <a:pt x="5393" y="3"/>
                  </a:lnTo>
                  <a:lnTo>
                    <a:pt x="5418" y="4"/>
                  </a:lnTo>
                  <a:lnTo>
                    <a:pt x="5443" y="7"/>
                  </a:lnTo>
                  <a:lnTo>
                    <a:pt x="5468" y="9"/>
                  </a:lnTo>
                  <a:lnTo>
                    <a:pt x="5494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78"/>
            <p:cNvSpPr>
              <a:spLocks/>
            </p:cNvSpPr>
            <p:nvPr/>
          </p:nvSpPr>
          <p:spPr bwMode="auto">
            <a:xfrm>
              <a:off x="601" y="4375"/>
              <a:ext cx="2317" cy="303"/>
            </a:xfrm>
            <a:custGeom>
              <a:avLst/>
              <a:gdLst>
                <a:gd name="T0" fmla="*/ 6824 w 6951"/>
                <a:gd name="T1" fmla="*/ 17 h 910"/>
                <a:gd name="T2" fmla="*/ 6654 w 6951"/>
                <a:gd name="T3" fmla="*/ 9 h 910"/>
                <a:gd name="T4" fmla="*/ 6484 w 6951"/>
                <a:gd name="T5" fmla="*/ 3 h 910"/>
                <a:gd name="T6" fmla="*/ 6313 w 6951"/>
                <a:gd name="T7" fmla="*/ 0 h 910"/>
                <a:gd name="T8" fmla="*/ 6142 w 6951"/>
                <a:gd name="T9" fmla="*/ 0 h 910"/>
                <a:gd name="T10" fmla="*/ 5959 w 6951"/>
                <a:gd name="T11" fmla="*/ 1 h 910"/>
                <a:gd name="T12" fmla="*/ 5770 w 6951"/>
                <a:gd name="T13" fmla="*/ 2 h 910"/>
                <a:gd name="T14" fmla="*/ 5582 w 6951"/>
                <a:gd name="T15" fmla="*/ 6 h 910"/>
                <a:gd name="T16" fmla="*/ 5394 w 6951"/>
                <a:gd name="T17" fmla="*/ 15 h 910"/>
                <a:gd name="T18" fmla="*/ 5207 w 6951"/>
                <a:gd name="T19" fmla="*/ 31 h 910"/>
                <a:gd name="T20" fmla="*/ 5045 w 6951"/>
                <a:gd name="T21" fmla="*/ 53 h 910"/>
                <a:gd name="T22" fmla="*/ 4892 w 6951"/>
                <a:gd name="T23" fmla="*/ 79 h 910"/>
                <a:gd name="T24" fmla="*/ 4739 w 6951"/>
                <a:gd name="T25" fmla="*/ 111 h 910"/>
                <a:gd name="T26" fmla="*/ 4589 w 6951"/>
                <a:gd name="T27" fmla="*/ 150 h 910"/>
                <a:gd name="T28" fmla="*/ 4441 w 6951"/>
                <a:gd name="T29" fmla="*/ 197 h 910"/>
                <a:gd name="T30" fmla="*/ 4332 w 6951"/>
                <a:gd name="T31" fmla="*/ 242 h 910"/>
                <a:gd name="T32" fmla="*/ 4241 w 6951"/>
                <a:gd name="T33" fmla="*/ 296 h 910"/>
                <a:gd name="T34" fmla="*/ 4152 w 6951"/>
                <a:gd name="T35" fmla="*/ 357 h 910"/>
                <a:gd name="T36" fmla="*/ 4064 w 6951"/>
                <a:gd name="T37" fmla="*/ 417 h 910"/>
                <a:gd name="T38" fmla="*/ 3971 w 6951"/>
                <a:gd name="T39" fmla="*/ 471 h 910"/>
                <a:gd name="T40" fmla="*/ 3875 w 6951"/>
                <a:gd name="T41" fmla="*/ 514 h 910"/>
                <a:gd name="T42" fmla="*/ 3778 w 6951"/>
                <a:gd name="T43" fmla="*/ 551 h 910"/>
                <a:gd name="T44" fmla="*/ 3678 w 6951"/>
                <a:gd name="T45" fmla="*/ 584 h 910"/>
                <a:gd name="T46" fmla="*/ 3578 w 6951"/>
                <a:gd name="T47" fmla="*/ 616 h 910"/>
                <a:gd name="T48" fmla="*/ 3478 w 6951"/>
                <a:gd name="T49" fmla="*/ 647 h 910"/>
                <a:gd name="T50" fmla="*/ 3378 w 6951"/>
                <a:gd name="T51" fmla="*/ 682 h 910"/>
                <a:gd name="T52" fmla="*/ 3281 w 6951"/>
                <a:gd name="T53" fmla="*/ 717 h 910"/>
                <a:gd name="T54" fmla="*/ 3183 w 6951"/>
                <a:gd name="T55" fmla="*/ 752 h 910"/>
                <a:gd name="T56" fmla="*/ 3083 w 6951"/>
                <a:gd name="T57" fmla="*/ 784 h 910"/>
                <a:gd name="T58" fmla="*/ 2984 w 6951"/>
                <a:gd name="T59" fmla="*/ 811 h 910"/>
                <a:gd name="T60" fmla="*/ 2859 w 6951"/>
                <a:gd name="T61" fmla="*/ 836 h 910"/>
                <a:gd name="T62" fmla="*/ 2724 w 6951"/>
                <a:gd name="T63" fmla="*/ 858 h 910"/>
                <a:gd name="T64" fmla="*/ 2590 w 6951"/>
                <a:gd name="T65" fmla="*/ 877 h 910"/>
                <a:gd name="T66" fmla="*/ 2456 w 6951"/>
                <a:gd name="T67" fmla="*/ 891 h 910"/>
                <a:gd name="T68" fmla="*/ 2320 w 6951"/>
                <a:gd name="T69" fmla="*/ 901 h 910"/>
                <a:gd name="T70" fmla="*/ 2164 w 6951"/>
                <a:gd name="T71" fmla="*/ 909 h 910"/>
                <a:gd name="T72" fmla="*/ 2001 w 6951"/>
                <a:gd name="T73" fmla="*/ 910 h 910"/>
                <a:gd name="T74" fmla="*/ 1837 w 6951"/>
                <a:gd name="T75" fmla="*/ 909 h 910"/>
                <a:gd name="T76" fmla="*/ 1674 w 6951"/>
                <a:gd name="T77" fmla="*/ 907 h 910"/>
                <a:gd name="T78" fmla="*/ 1511 w 6951"/>
                <a:gd name="T79" fmla="*/ 903 h 910"/>
                <a:gd name="T80" fmla="*/ 1322 w 6951"/>
                <a:gd name="T81" fmla="*/ 902 h 910"/>
                <a:gd name="T82" fmla="*/ 1124 w 6951"/>
                <a:gd name="T83" fmla="*/ 900 h 910"/>
                <a:gd name="T84" fmla="*/ 926 w 6951"/>
                <a:gd name="T85" fmla="*/ 896 h 910"/>
                <a:gd name="T86" fmla="*/ 728 w 6951"/>
                <a:gd name="T87" fmla="*/ 894 h 910"/>
                <a:gd name="T88" fmla="*/ 530 w 6951"/>
                <a:gd name="T89" fmla="*/ 892 h 910"/>
                <a:gd name="T90" fmla="*/ 421 w 6951"/>
                <a:gd name="T91" fmla="*/ 891 h 910"/>
                <a:gd name="T92" fmla="*/ 341 w 6951"/>
                <a:gd name="T93" fmla="*/ 890 h 910"/>
                <a:gd name="T94" fmla="*/ 263 w 6951"/>
                <a:gd name="T95" fmla="*/ 890 h 910"/>
                <a:gd name="T96" fmla="*/ 184 w 6951"/>
                <a:gd name="T97" fmla="*/ 890 h 910"/>
                <a:gd name="T98" fmla="*/ 104 w 6951"/>
                <a:gd name="T99" fmla="*/ 891 h 910"/>
                <a:gd name="T100" fmla="*/ 72 w 6951"/>
                <a:gd name="T101" fmla="*/ 892 h 910"/>
                <a:gd name="T102" fmla="*/ 54 w 6951"/>
                <a:gd name="T103" fmla="*/ 893 h 910"/>
                <a:gd name="T104" fmla="*/ 37 w 6951"/>
                <a:gd name="T105" fmla="*/ 895 h 910"/>
                <a:gd name="T106" fmla="*/ 21 w 6951"/>
                <a:gd name="T107" fmla="*/ 899 h 910"/>
                <a:gd name="T108" fmla="*/ 3 w 6951"/>
                <a:gd name="T109" fmla="*/ 902 h 9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51"/>
                <a:gd name="T166" fmla="*/ 0 h 910"/>
                <a:gd name="T167" fmla="*/ 6951 w 6951"/>
                <a:gd name="T168" fmla="*/ 910 h 9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51" h="910">
                  <a:moveTo>
                    <a:pt x="6951" y="24"/>
                  </a:moveTo>
                  <a:lnTo>
                    <a:pt x="6910" y="22"/>
                  </a:lnTo>
                  <a:lnTo>
                    <a:pt x="6867" y="19"/>
                  </a:lnTo>
                  <a:lnTo>
                    <a:pt x="6824" y="17"/>
                  </a:lnTo>
                  <a:lnTo>
                    <a:pt x="6781" y="15"/>
                  </a:lnTo>
                  <a:lnTo>
                    <a:pt x="6740" y="12"/>
                  </a:lnTo>
                  <a:lnTo>
                    <a:pt x="6697" y="10"/>
                  </a:lnTo>
                  <a:lnTo>
                    <a:pt x="6654" y="9"/>
                  </a:lnTo>
                  <a:lnTo>
                    <a:pt x="6611" y="7"/>
                  </a:lnTo>
                  <a:lnTo>
                    <a:pt x="6569" y="6"/>
                  </a:lnTo>
                  <a:lnTo>
                    <a:pt x="6527" y="4"/>
                  </a:lnTo>
                  <a:lnTo>
                    <a:pt x="6484" y="3"/>
                  </a:lnTo>
                  <a:lnTo>
                    <a:pt x="6441" y="2"/>
                  </a:lnTo>
                  <a:lnTo>
                    <a:pt x="6398" y="1"/>
                  </a:lnTo>
                  <a:lnTo>
                    <a:pt x="6355" y="1"/>
                  </a:lnTo>
                  <a:lnTo>
                    <a:pt x="6313" y="0"/>
                  </a:lnTo>
                  <a:lnTo>
                    <a:pt x="6271" y="0"/>
                  </a:lnTo>
                  <a:lnTo>
                    <a:pt x="6228" y="0"/>
                  </a:lnTo>
                  <a:lnTo>
                    <a:pt x="6185" y="0"/>
                  </a:lnTo>
                  <a:lnTo>
                    <a:pt x="6142" y="0"/>
                  </a:lnTo>
                  <a:lnTo>
                    <a:pt x="6100" y="0"/>
                  </a:lnTo>
                  <a:lnTo>
                    <a:pt x="6053" y="0"/>
                  </a:lnTo>
                  <a:lnTo>
                    <a:pt x="6006" y="0"/>
                  </a:lnTo>
                  <a:lnTo>
                    <a:pt x="5959" y="1"/>
                  </a:lnTo>
                  <a:lnTo>
                    <a:pt x="5912" y="1"/>
                  </a:lnTo>
                  <a:lnTo>
                    <a:pt x="5864" y="1"/>
                  </a:lnTo>
                  <a:lnTo>
                    <a:pt x="5818" y="1"/>
                  </a:lnTo>
                  <a:lnTo>
                    <a:pt x="5770" y="2"/>
                  </a:lnTo>
                  <a:lnTo>
                    <a:pt x="5723" y="2"/>
                  </a:lnTo>
                  <a:lnTo>
                    <a:pt x="5676" y="3"/>
                  </a:lnTo>
                  <a:lnTo>
                    <a:pt x="5629" y="4"/>
                  </a:lnTo>
                  <a:lnTo>
                    <a:pt x="5582" y="6"/>
                  </a:lnTo>
                  <a:lnTo>
                    <a:pt x="5534" y="8"/>
                  </a:lnTo>
                  <a:lnTo>
                    <a:pt x="5488" y="10"/>
                  </a:lnTo>
                  <a:lnTo>
                    <a:pt x="5440" y="12"/>
                  </a:lnTo>
                  <a:lnTo>
                    <a:pt x="5394" y="15"/>
                  </a:lnTo>
                  <a:lnTo>
                    <a:pt x="5347" y="18"/>
                  </a:lnTo>
                  <a:lnTo>
                    <a:pt x="5300" y="22"/>
                  </a:lnTo>
                  <a:lnTo>
                    <a:pt x="5253" y="26"/>
                  </a:lnTo>
                  <a:lnTo>
                    <a:pt x="5207" y="31"/>
                  </a:lnTo>
                  <a:lnTo>
                    <a:pt x="5160" y="37"/>
                  </a:lnTo>
                  <a:lnTo>
                    <a:pt x="5121" y="41"/>
                  </a:lnTo>
                  <a:lnTo>
                    <a:pt x="5083" y="47"/>
                  </a:lnTo>
                  <a:lnTo>
                    <a:pt x="5045" y="53"/>
                  </a:lnTo>
                  <a:lnTo>
                    <a:pt x="5006" y="59"/>
                  </a:lnTo>
                  <a:lnTo>
                    <a:pt x="4968" y="65"/>
                  </a:lnTo>
                  <a:lnTo>
                    <a:pt x="4930" y="72"/>
                  </a:lnTo>
                  <a:lnTo>
                    <a:pt x="4892" y="79"/>
                  </a:lnTo>
                  <a:lnTo>
                    <a:pt x="4853" y="85"/>
                  </a:lnTo>
                  <a:lnTo>
                    <a:pt x="4815" y="94"/>
                  </a:lnTo>
                  <a:lnTo>
                    <a:pt x="4777" y="102"/>
                  </a:lnTo>
                  <a:lnTo>
                    <a:pt x="4739" y="111"/>
                  </a:lnTo>
                  <a:lnTo>
                    <a:pt x="4702" y="120"/>
                  </a:lnTo>
                  <a:lnTo>
                    <a:pt x="4664" y="130"/>
                  </a:lnTo>
                  <a:lnTo>
                    <a:pt x="4627" y="140"/>
                  </a:lnTo>
                  <a:lnTo>
                    <a:pt x="4589" y="150"/>
                  </a:lnTo>
                  <a:lnTo>
                    <a:pt x="4552" y="161"/>
                  </a:lnTo>
                  <a:lnTo>
                    <a:pt x="4515" y="172"/>
                  </a:lnTo>
                  <a:lnTo>
                    <a:pt x="4478" y="185"/>
                  </a:lnTo>
                  <a:lnTo>
                    <a:pt x="4441" y="197"/>
                  </a:lnTo>
                  <a:lnTo>
                    <a:pt x="4405" y="211"/>
                  </a:lnTo>
                  <a:lnTo>
                    <a:pt x="4380" y="220"/>
                  </a:lnTo>
                  <a:lnTo>
                    <a:pt x="4356" y="230"/>
                  </a:lnTo>
                  <a:lnTo>
                    <a:pt x="4332" y="242"/>
                  </a:lnTo>
                  <a:lnTo>
                    <a:pt x="4309" y="255"/>
                  </a:lnTo>
                  <a:lnTo>
                    <a:pt x="4286" y="269"/>
                  </a:lnTo>
                  <a:lnTo>
                    <a:pt x="4263" y="281"/>
                  </a:lnTo>
                  <a:lnTo>
                    <a:pt x="4241" y="296"/>
                  </a:lnTo>
                  <a:lnTo>
                    <a:pt x="4218" y="311"/>
                  </a:lnTo>
                  <a:lnTo>
                    <a:pt x="4196" y="325"/>
                  </a:lnTo>
                  <a:lnTo>
                    <a:pt x="4174" y="342"/>
                  </a:lnTo>
                  <a:lnTo>
                    <a:pt x="4152" y="357"/>
                  </a:lnTo>
                  <a:lnTo>
                    <a:pt x="4130" y="372"/>
                  </a:lnTo>
                  <a:lnTo>
                    <a:pt x="4108" y="387"/>
                  </a:lnTo>
                  <a:lnTo>
                    <a:pt x="4086" y="402"/>
                  </a:lnTo>
                  <a:lnTo>
                    <a:pt x="4064" y="417"/>
                  </a:lnTo>
                  <a:lnTo>
                    <a:pt x="4041" y="431"/>
                  </a:lnTo>
                  <a:lnTo>
                    <a:pt x="4018" y="445"/>
                  </a:lnTo>
                  <a:lnTo>
                    <a:pt x="3994" y="459"/>
                  </a:lnTo>
                  <a:lnTo>
                    <a:pt x="3971" y="471"/>
                  </a:lnTo>
                  <a:lnTo>
                    <a:pt x="3947" y="483"/>
                  </a:lnTo>
                  <a:lnTo>
                    <a:pt x="3924" y="493"/>
                  </a:lnTo>
                  <a:lnTo>
                    <a:pt x="3899" y="504"/>
                  </a:lnTo>
                  <a:lnTo>
                    <a:pt x="3875" y="514"/>
                  </a:lnTo>
                  <a:lnTo>
                    <a:pt x="3851" y="523"/>
                  </a:lnTo>
                  <a:lnTo>
                    <a:pt x="3826" y="533"/>
                  </a:lnTo>
                  <a:lnTo>
                    <a:pt x="3802" y="542"/>
                  </a:lnTo>
                  <a:lnTo>
                    <a:pt x="3778" y="551"/>
                  </a:lnTo>
                  <a:lnTo>
                    <a:pt x="3752" y="559"/>
                  </a:lnTo>
                  <a:lnTo>
                    <a:pt x="3728" y="567"/>
                  </a:lnTo>
                  <a:lnTo>
                    <a:pt x="3703" y="576"/>
                  </a:lnTo>
                  <a:lnTo>
                    <a:pt x="3678" y="584"/>
                  </a:lnTo>
                  <a:lnTo>
                    <a:pt x="3653" y="592"/>
                  </a:lnTo>
                  <a:lnTo>
                    <a:pt x="3627" y="600"/>
                  </a:lnTo>
                  <a:lnTo>
                    <a:pt x="3603" y="608"/>
                  </a:lnTo>
                  <a:lnTo>
                    <a:pt x="3578" y="616"/>
                  </a:lnTo>
                  <a:lnTo>
                    <a:pt x="3552" y="623"/>
                  </a:lnTo>
                  <a:lnTo>
                    <a:pt x="3528" y="631"/>
                  </a:lnTo>
                  <a:lnTo>
                    <a:pt x="3502" y="639"/>
                  </a:lnTo>
                  <a:lnTo>
                    <a:pt x="3478" y="647"/>
                  </a:lnTo>
                  <a:lnTo>
                    <a:pt x="3453" y="656"/>
                  </a:lnTo>
                  <a:lnTo>
                    <a:pt x="3428" y="665"/>
                  </a:lnTo>
                  <a:lnTo>
                    <a:pt x="3404" y="673"/>
                  </a:lnTo>
                  <a:lnTo>
                    <a:pt x="3378" y="682"/>
                  </a:lnTo>
                  <a:lnTo>
                    <a:pt x="3354" y="690"/>
                  </a:lnTo>
                  <a:lnTo>
                    <a:pt x="3330" y="700"/>
                  </a:lnTo>
                  <a:lnTo>
                    <a:pt x="3305" y="709"/>
                  </a:lnTo>
                  <a:lnTo>
                    <a:pt x="3281" y="717"/>
                  </a:lnTo>
                  <a:lnTo>
                    <a:pt x="3257" y="726"/>
                  </a:lnTo>
                  <a:lnTo>
                    <a:pt x="3231" y="735"/>
                  </a:lnTo>
                  <a:lnTo>
                    <a:pt x="3207" y="744"/>
                  </a:lnTo>
                  <a:lnTo>
                    <a:pt x="3183" y="752"/>
                  </a:lnTo>
                  <a:lnTo>
                    <a:pt x="3158" y="761"/>
                  </a:lnTo>
                  <a:lnTo>
                    <a:pt x="3133" y="769"/>
                  </a:lnTo>
                  <a:lnTo>
                    <a:pt x="3109" y="777"/>
                  </a:lnTo>
                  <a:lnTo>
                    <a:pt x="3083" y="784"/>
                  </a:lnTo>
                  <a:lnTo>
                    <a:pt x="3059" y="791"/>
                  </a:lnTo>
                  <a:lnTo>
                    <a:pt x="3033" y="798"/>
                  </a:lnTo>
                  <a:lnTo>
                    <a:pt x="3008" y="805"/>
                  </a:lnTo>
                  <a:lnTo>
                    <a:pt x="2984" y="811"/>
                  </a:lnTo>
                  <a:lnTo>
                    <a:pt x="2958" y="817"/>
                  </a:lnTo>
                  <a:lnTo>
                    <a:pt x="2925" y="824"/>
                  </a:lnTo>
                  <a:lnTo>
                    <a:pt x="2891" y="830"/>
                  </a:lnTo>
                  <a:lnTo>
                    <a:pt x="2859" y="836"/>
                  </a:lnTo>
                  <a:lnTo>
                    <a:pt x="2825" y="842"/>
                  </a:lnTo>
                  <a:lnTo>
                    <a:pt x="2791" y="848"/>
                  </a:lnTo>
                  <a:lnTo>
                    <a:pt x="2758" y="854"/>
                  </a:lnTo>
                  <a:lnTo>
                    <a:pt x="2724" y="858"/>
                  </a:lnTo>
                  <a:lnTo>
                    <a:pt x="2691" y="864"/>
                  </a:lnTo>
                  <a:lnTo>
                    <a:pt x="2657" y="869"/>
                  </a:lnTo>
                  <a:lnTo>
                    <a:pt x="2623" y="873"/>
                  </a:lnTo>
                  <a:lnTo>
                    <a:pt x="2590" y="877"/>
                  </a:lnTo>
                  <a:lnTo>
                    <a:pt x="2556" y="880"/>
                  </a:lnTo>
                  <a:lnTo>
                    <a:pt x="2523" y="885"/>
                  </a:lnTo>
                  <a:lnTo>
                    <a:pt x="2489" y="887"/>
                  </a:lnTo>
                  <a:lnTo>
                    <a:pt x="2456" y="891"/>
                  </a:lnTo>
                  <a:lnTo>
                    <a:pt x="2422" y="894"/>
                  </a:lnTo>
                  <a:lnTo>
                    <a:pt x="2388" y="896"/>
                  </a:lnTo>
                  <a:lnTo>
                    <a:pt x="2354" y="899"/>
                  </a:lnTo>
                  <a:lnTo>
                    <a:pt x="2320" y="901"/>
                  </a:lnTo>
                  <a:lnTo>
                    <a:pt x="2287" y="903"/>
                  </a:lnTo>
                  <a:lnTo>
                    <a:pt x="2246" y="906"/>
                  </a:lnTo>
                  <a:lnTo>
                    <a:pt x="2206" y="907"/>
                  </a:lnTo>
                  <a:lnTo>
                    <a:pt x="2164" y="909"/>
                  </a:lnTo>
                  <a:lnTo>
                    <a:pt x="2123" y="909"/>
                  </a:lnTo>
                  <a:lnTo>
                    <a:pt x="2083" y="910"/>
                  </a:lnTo>
                  <a:lnTo>
                    <a:pt x="2042" y="910"/>
                  </a:lnTo>
                  <a:lnTo>
                    <a:pt x="2001" y="910"/>
                  </a:lnTo>
                  <a:lnTo>
                    <a:pt x="1960" y="910"/>
                  </a:lnTo>
                  <a:lnTo>
                    <a:pt x="1920" y="910"/>
                  </a:lnTo>
                  <a:lnTo>
                    <a:pt x="1879" y="910"/>
                  </a:lnTo>
                  <a:lnTo>
                    <a:pt x="1837" y="909"/>
                  </a:lnTo>
                  <a:lnTo>
                    <a:pt x="1797" y="909"/>
                  </a:lnTo>
                  <a:lnTo>
                    <a:pt x="1756" y="908"/>
                  </a:lnTo>
                  <a:lnTo>
                    <a:pt x="1715" y="907"/>
                  </a:lnTo>
                  <a:lnTo>
                    <a:pt x="1674" y="907"/>
                  </a:lnTo>
                  <a:lnTo>
                    <a:pt x="1634" y="906"/>
                  </a:lnTo>
                  <a:lnTo>
                    <a:pt x="1593" y="905"/>
                  </a:lnTo>
                  <a:lnTo>
                    <a:pt x="1551" y="905"/>
                  </a:lnTo>
                  <a:lnTo>
                    <a:pt x="1511" y="903"/>
                  </a:lnTo>
                  <a:lnTo>
                    <a:pt x="1470" y="903"/>
                  </a:lnTo>
                  <a:lnTo>
                    <a:pt x="1421" y="903"/>
                  </a:lnTo>
                  <a:lnTo>
                    <a:pt x="1371" y="902"/>
                  </a:lnTo>
                  <a:lnTo>
                    <a:pt x="1322" y="902"/>
                  </a:lnTo>
                  <a:lnTo>
                    <a:pt x="1272" y="901"/>
                  </a:lnTo>
                  <a:lnTo>
                    <a:pt x="1223" y="901"/>
                  </a:lnTo>
                  <a:lnTo>
                    <a:pt x="1173" y="900"/>
                  </a:lnTo>
                  <a:lnTo>
                    <a:pt x="1124" y="900"/>
                  </a:lnTo>
                  <a:lnTo>
                    <a:pt x="1074" y="899"/>
                  </a:lnTo>
                  <a:lnTo>
                    <a:pt x="1025" y="898"/>
                  </a:lnTo>
                  <a:lnTo>
                    <a:pt x="975" y="898"/>
                  </a:lnTo>
                  <a:lnTo>
                    <a:pt x="926" y="896"/>
                  </a:lnTo>
                  <a:lnTo>
                    <a:pt x="876" y="896"/>
                  </a:lnTo>
                  <a:lnTo>
                    <a:pt x="827" y="895"/>
                  </a:lnTo>
                  <a:lnTo>
                    <a:pt x="778" y="894"/>
                  </a:lnTo>
                  <a:lnTo>
                    <a:pt x="728" y="894"/>
                  </a:lnTo>
                  <a:lnTo>
                    <a:pt x="678" y="893"/>
                  </a:lnTo>
                  <a:lnTo>
                    <a:pt x="629" y="893"/>
                  </a:lnTo>
                  <a:lnTo>
                    <a:pt x="580" y="892"/>
                  </a:lnTo>
                  <a:lnTo>
                    <a:pt x="530" y="892"/>
                  </a:lnTo>
                  <a:lnTo>
                    <a:pt x="480" y="891"/>
                  </a:lnTo>
                  <a:lnTo>
                    <a:pt x="461" y="891"/>
                  </a:lnTo>
                  <a:lnTo>
                    <a:pt x="441" y="891"/>
                  </a:lnTo>
                  <a:lnTo>
                    <a:pt x="421" y="891"/>
                  </a:lnTo>
                  <a:lnTo>
                    <a:pt x="402" y="891"/>
                  </a:lnTo>
                  <a:lnTo>
                    <a:pt x="382" y="890"/>
                  </a:lnTo>
                  <a:lnTo>
                    <a:pt x="362" y="890"/>
                  </a:lnTo>
                  <a:lnTo>
                    <a:pt x="341" y="890"/>
                  </a:lnTo>
                  <a:lnTo>
                    <a:pt x="322" y="890"/>
                  </a:lnTo>
                  <a:lnTo>
                    <a:pt x="302" y="890"/>
                  </a:lnTo>
                  <a:lnTo>
                    <a:pt x="282" y="890"/>
                  </a:lnTo>
                  <a:lnTo>
                    <a:pt x="263" y="890"/>
                  </a:lnTo>
                  <a:lnTo>
                    <a:pt x="243" y="890"/>
                  </a:lnTo>
                  <a:lnTo>
                    <a:pt x="223" y="890"/>
                  </a:lnTo>
                  <a:lnTo>
                    <a:pt x="204" y="890"/>
                  </a:lnTo>
                  <a:lnTo>
                    <a:pt x="184" y="890"/>
                  </a:lnTo>
                  <a:lnTo>
                    <a:pt x="164" y="890"/>
                  </a:lnTo>
                  <a:lnTo>
                    <a:pt x="143" y="890"/>
                  </a:lnTo>
                  <a:lnTo>
                    <a:pt x="124" y="891"/>
                  </a:lnTo>
                  <a:lnTo>
                    <a:pt x="104" y="891"/>
                  </a:lnTo>
                  <a:lnTo>
                    <a:pt x="84" y="891"/>
                  </a:lnTo>
                  <a:lnTo>
                    <a:pt x="80" y="891"/>
                  </a:lnTo>
                  <a:lnTo>
                    <a:pt x="76" y="892"/>
                  </a:lnTo>
                  <a:lnTo>
                    <a:pt x="72" y="892"/>
                  </a:lnTo>
                  <a:lnTo>
                    <a:pt x="67" y="892"/>
                  </a:lnTo>
                  <a:lnTo>
                    <a:pt x="64" y="892"/>
                  </a:lnTo>
                  <a:lnTo>
                    <a:pt x="59" y="893"/>
                  </a:lnTo>
                  <a:lnTo>
                    <a:pt x="54" y="893"/>
                  </a:lnTo>
                  <a:lnTo>
                    <a:pt x="51" y="893"/>
                  </a:lnTo>
                  <a:lnTo>
                    <a:pt x="46" y="894"/>
                  </a:lnTo>
                  <a:lnTo>
                    <a:pt x="42" y="894"/>
                  </a:lnTo>
                  <a:lnTo>
                    <a:pt x="37" y="895"/>
                  </a:lnTo>
                  <a:lnTo>
                    <a:pt x="33" y="896"/>
                  </a:lnTo>
                  <a:lnTo>
                    <a:pt x="29" y="896"/>
                  </a:lnTo>
                  <a:lnTo>
                    <a:pt x="24" y="898"/>
                  </a:lnTo>
                  <a:lnTo>
                    <a:pt x="21" y="899"/>
                  </a:lnTo>
                  <a:lnTo>
                    <a:pt x="16" y="899"/>
                  </a:lnTo>
                  <a:lnTo>
                    <a:pt x="13" y="900"/>
                  </a:lnTo>
                  <a:lnTo>
                    <a:pt x="8" y="901"/>
                  </a:lnTo>
                  <a:lnTo>
                    <a:pt x="3" y="902"/>
                  </a:lnTo>
                  <a:lnTo>
                    <a:pt x="0" y="9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79"/>
            <p:cNvSpPr>
              <a:spLocks/>
            </p:cNvSpPr>
            <p:nvPr/>
          </p:nvSpPr>
          <p:spPr bwMode="auto">
            <a:xfrm>
              <a:off x="2503" y="4034"/>
              <a:ext cx="517" cy="231"/>
            </a:xfrm>
            <a:custGeom>
              <a:avLst/>
              <a:gdLst>
                <a:gd name="T0" fmla="*/ 19 w 1552"/>
                <a:gd name="T1" fmla="*/ 673 h 693"/>
                <a:gd name="T2" fmla="*/ 47 w 1552"/>
                <a:gd name="T3" fmla="*/ 642 h 693"/>
                <a:gd name="T4" fmla="*/ 74 w 1552"/>
                <a:gd name="T5" fmla="*/ 609 h 693"/>
                <a:gd name="T6" fmla="*/ 100 w 1552"/>
                <a:gd name="T7" fmla="*/ 578 h 693"/>
                <a:gd name="T8" fmla="*/ 127 w 1552"/>
                <a:gd name="T9" fmla="*/ 546 h 693"/>
                <a:gd name="T10" fmla="*/ 154 w 1552"/>
                <a:gd name="T11" fmla="*/ 513 h 693"/>
                <a:gd name="T12" fmla="*/ 180 w 1552"/>
                <a:gd name="T13" fmla="*/ 481 h 693"/>
                <a:gd name="T14" fmla="*/ 207 w 1552"/>
                <a:gd name="T15" fmla="*/ 441 h 693"/>
                <a:gd name="T16" fmla="*/ 232 w 1552"/>
                <a:gd name="T17" fmla="*/ 401 h 693"/>
                <a:gd name="T18" fmla="*/ 257 w 1552"/>
                <a:gd name="T19" fmla="*/ 359 h 693"/>
                <a:gd name="T20" fmla="*/ 282 w 1552"/>
                <a:gd name="T21" fmla="*/ 318 h 693"/>
                <a:gd name="T22" fmla="*/ 310 w 1552"/>
                <a:gd name="T23" fmla="*/ 280 h 693"/>
                <a:gd name="T24" fmla="*/ 341 w 1552"/>
                <a:gd name="T25" fmla="*/ 247 h 693"/>
                <a:gd name="T26" fmla="*/ 379 w 1552"/>
                <a:gd name="T27" fmla="*/ 217 h 693"/>
                <a:gd name="T28" fmla="*/ 422 w 1552"/>
                <a:gd name="T29" fmla="*/ 192 h 693"/>
                <a:gd name="T30" fmla="*/ 469 w 1552"/>
                <a:gd name="T31" fmla="*/ 173 h 693"/>
                <a:gd name="T32" fmla="*/ 517 w 1552"/>
                <a:gd name="T33" fmla="*/ 156 h 693"/>
                <a:gd name="T34" fmla="*/ 567 w 1552"/>
                <a:gd name="T35" fmla="*/ 142 h 693"/>
                <a:gd name="T36" fmla="*/ 616 w 1552"/>
                <a:gd name="T37" fmla="*/ 130 h 693"/>
                <a:gd name="T38" fmla="*/ 665 w 1552"/>
                <a:gd name="T39" fmla="*/ 115 h 693"/>
                <a:gd name="T40" fmla="*/ 709 w 1552"/>
                <a:gd name="T41" fmla="*/ 98 h 693"/>
                <a:gd name="T42" fmla="*/ 751 w 1552"/>
                <a:gd name="T43" fmla="*/ 82 h 693"/>
                <a:gd name="T44" fmla="*/ 794 w 1552"/>
                <a:gd name="T45" fmla="*/ 66 h 693"/>
                <a:gd name="T46" fmla="*/ 836 w 1552"/>
                <a:gd name="T47" fmla="*/ 50 h 693"/>
                <a:gd name="T48" fmla="*/ 878 w 1552"/>
                <a:gd name="T49" fmla="*/ 35 h 693"/>
                <a:gd name="T50" fmla="*/ 921 w 1552"/>
                <a:gd name="T51" fmla="*/ 22 h 693"/>
                <a:gd name="T52" fmla="*/ 965 w 1552"/>
                <a:gd name="T53" fmla="*/ 10 h 693"/>
                <a:gd name="T54" fmla="*/ 988 w 1552"/>
                <a:gd name="T55" fmla="*/ 6 h 693"/>
                <a:gd name="T56" fmla="*/ 1012 w 1552"/>
                <a:gd name="T57" fmla="*/ 2 h 693"/>
                <a:gd name="T58" fmla="*/ 1035 w 1552"/>
                <a:gd name="T59" fmla="*/ 1 h 693"/>
                <a:gd name="T60" fmla="*/ 1058 w 1552"/>
                <a:gd name="T61" fmla="*/ 0 h 693"/>
                <a:gd name="T62" fmla="*/ 1081 w 1552"/>
                <a:gd name="T63" fmla="*/ 1 h 693"/>
                <a:gd name="T64" fmla="*/ 1104 w 1552"/>
                <a:gd name="T65" fmla="*/ 2 h 693"/>
                <a:gd name="T66" fmla="*/ 1125 w 1552"/>
                <a:gd name="T67" fmla="*/ 5 h 693"/>
                <a:gd name="T68" fmla="*/ 1141 w 1552"/>
                <a:gd name="T69" fmla="*/ 7 h 693"/>
                <a:gd name="T70" fmla="*/ 1157 w 1552"/>
                <a:gd name="T71" fmla="*/ 10 h 693"/>
                <a:gd name="T72" fmla="*/ 1174 w 1552"/>
                <a:gd name="T73" fmla="*/ 16 h 693"/>
                <a:gd name="T74" fmla="*/ 1189 w 1552"/>
                <a:gd name="T75" fmla="*/ 21 h 693"/>
                <a:gd name="T76" fmla="*/ 1205 w 1552"/>
                <a:gd name="T77" fmla="*/ 27 h 693"/>
                <a:gd name="T78" fmla="*/ 1220 w 1552"/>
                <a:gd name="T79" fmla="*/ 32 h 693"/>
                <a:gd name="T80" fmla="*/ 1242 w 1552"/>
                <a:gd name="T81" fmla="*/ 40 h 693"/>
                <a:gd name="T82" fmla="*/ 1267 w 1552"/>
                <a:gd name="T83" fmla="*/ 52 h 693"/>
                <a:gd name="T84" fmla="*/ 1292 w 1552"/>
                <a:gd name="T85" fmla="*/ 62 h 693"/>
                <a:gd name="T86" fmla="*/ 1315 w 1552"/>
                <a:gd name="T87" fmla="*/ 74 h 693"/>
                <a:gd name="T88" fmla="*/ 1340 w 1552"/>
                <a:gd name="T89" fmla="*/ 84 h 693"/>
                <a:gd name="T90" fmla="*/ 1365 w 1552"/>
                <a:gd name="T91" fmla="*/ 95 h 693"/>
                <a:gd name="T92" fmla="*/ 1391 w 1552"/>
                <a:gd name="T93" fmla="*/ 103 h 693"/>
                <a:gd name="T94" fmla="*/ 1415 w 1552"/>
                <a:gd name="T95" fmla="*/ 109 h 693"/>
                <a:gd name="T96" fmla="*/ 1439 w 1552"/>
                <a:gd name="T97" fmla="*/ 115 h 693"/>
                <a:gd name="T98" fmla="*/ 1463 w 1552"/>
                <a:gd name="T99" fmla="*/ 119 h 693"/>
                <a:gd name="T100" fmla="*/ 1486 w 1552"/>
                <a:gd name="T101" fmla="*/ 123 h 693"/>
                <a:gd name="T102" fmla="*/ 1511 w 1552"/>
                <a:gd name="T103" fmla="*/ 125 h 693"/>
                <a:gd name="T104" fmla="*/ 1536 w 1552"/>
                <a:gd name="T105" fmla="*/ 126 h 6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2"/>
                <a:gd name="T160" fmla="*/ 0 h 693"/>
                <a:gd name="T161" fmla="*/ 1552 w 1552"/>
                <a:gd name="T162" fmla="*/ 693 h 6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2" h="693">
                  <a:moveTo>
                    <a:pt x="0" y="693"/>
                  </a:moveTo>
                  <a:lnTo>
                    <a:pt x="10" y="683"/>
                  </a:lnTo>
                  <a:lnTo>
                    <a:pt x="19" y="673"/>
                  </a:lnTo>
                  <a:lnTo>
                    <a:pt x="29" y="663"/>
                  </a:lnTo>
                  <a:lnTo>
                    <a:pt x="38" y="652"/>
                  </a:lnTo>
                  <a:lnTo>
                    <a:pt x="47" y="642"/>
                  </a:lnTo>
                  <a:lnTo>
                    <a:pt x="55" y="631"/>
                  </a:lnTo>
                  <a:lnTo>
                    <a:pt x="64" y="620"/>
                  </a:lnTo>
                  <a:lnTo>
                    <a:pt x="74" y="609"/>
                  </a:lnTo>
                  <a:lnTo>
                    <a:pt x="83" y="599"/>
                  </a:lnTo>
                  <a:lnTo>
                    <a:pt x="92" y="588"/>
                  </a:lnTo>
                  <a:lnTo>
                    <a:pt x="100" y="578"/>
                  </a:lnTo>
                  <a:lnTo>
                    <a:pt x="110" y="566"/>
                  </a:lnTo>
                  <a:lnTo>
                    <a:pt x="119" y="556"/>
                  </a:lnTo>
                  <a:lnTo>
                    <a:pt x="127" y="546"/>
                  </a:lnTo>
                  <a:lnTo>
                    <a:pt x="136" y="535"/>
                  </a:lnTo>
                  <a:lnTo>
                    <a:pt x="146" y="524"/>
                  </a:lnTo>
                  <a:lnTo>
                    <a:pt x="154" y="513"/>
                  </a:lnTo>
                  <a:lnTo>
                    <a:pt x="163" y="502"/>
                  </a:lnTo>
                  <a:lnTo>
                    <a:pt x="171" y="491"/>
                  </a:lnTo>
                  <a:lnTo>
                    <a:pt x="180" y="481"/>
                  </a:lnTo>
                  <a:lnTo>
                    <a:pt x="190" y="468"/>
                  </a:lnTo>
                  <a:lnTo>
                    <a:pt x="199" y="455"/>
                  </a:lnTo>
                  <a:lnTo>
                    <a:pt x="207" y="441"/>
                  </a:lnTo>
                  <a:lnTo>
                    <a:pt x="216" y="429"/>
                  </a:lnTo>
                  <a:lnTo>
                    <a:pt x="224" y="415"/>
                  </a:lnTo>
                  <a:lnTo>
                    <a:pt x="232" y="401"/>
                  </a:lnTo>
                  <a:lnTo>
                    <a:pt x="240" y="387"/>
                  </a:lnTo>
                  <a:lnTo>
                    <a:pt x="249" y="373"/>
                  </a:lnTo>
                  <a:lnTo>
                    <a:pt x="257" y="359"/>
                  </a:lnTo>
                  <a:lnTo>
                    <a:pt x="265" y="346"/>
                  </a:lnTo>
                  <a:lnTo>
                    <a:pt x="274" y="332"/>
                  </a:lnTo>
                  <a:lnTo>
                    <a:pt x="282" y="318"/>
                  </a:lnTo>
                  <a:lnTo>
                    <a:pt x="291" y="306"/>
                  </a:lnTo>
                  <a:lnTo>
                    <a:pt x="301" y="293"/>
                  </a:lnTo>
                  <a:lnTo>
                    <a:pt x="310" y="280"/>
                  </a:lnTo>
                  <a:lnTo>
                    <a:pt x="320" y="269"/>
                  </a:lnTo>
                  <a:lnTo>
                    <a:pt x="331" y="257"/>
                  </a:lnTo>
                  <a:lnTo>
                    <a:pt x="341" y="247"/>
                  </a:lnTo>
                  <a:lnTo>
                    <a:pt x="353" y="236"/>
                  </a:lnTo>
                  <a:lnTo>
                    <a:pt x="366" y="227"/>
                  </a:lnTo>
                  <a:lnTo>
                    <a:pt x="379" y="217"/>
                  </a:lnTo>
                  <a:lnTo>
                    <a:pt x="393" y="208"/>
                  </a:lnTo>
                  <a:lnTo>
                    <a:pt x="407" y="199"/>
                  </a:lnTo>
                  <a:lnTo>
                    <a:pt x="422" y="192"/>
                  </a:lnTo>
                  <a:lnTo>
                    <a:pt x="437" y="185"/>
                  </a:lnTo>
                  <a:lnTo>
                    <a:pt x="454" y="178"/>
                  </a:lnTo>
                  <a:lnTo>
                    <a:pt x="469" y="173"/>
                  </a:lnTo>
                  <a:lnTo>
                    <a:pt x="485" y="167"/>
                  </a:lnTo>
                  <a:lnTo>
                    <a:pt x="501" y="162"/>
                  </a:lnTo>
                  <a:lnTo>
                    <a:pt x="517" y="156"/>
                  </a:lnTo>
                  <a:lnTo>
                    <a:pt x="533" y="152"/>
                  </a:lnTo>
                  <a:lnTo>
                    <a:pt x="550" y="147"/>
                  </a:lnTo>
                  <a:lnTo>
                    <a:pt x="567" y="142"/>
                  </a:lnTo>
                  <a:lnTo>
                    <a:pt x="583" y="139"/>
                  </a:lnTo>
                  <a:lnTo>
                    <a:pt x="599" y="134"/>
                  </a:lnTo>
                  <a:lnTo>
                    <a:pt x="616" y="130"/>
                  </a:lnTo>
                  <a:lnTo>
                    <a:pt x="633" y="125"/>
                  </a:lnTo>
                  <a:lnTo>
                    <a:pt x="649" y="119"/>
                  </a:lnTo>
                  <a:lnTo>
                    <a:pt x="665" y="115"/>
                  </a:lnTo>
                  <a:lnTo>
                    <a:pt x="680" y="109"/>
                  </a:lnTo>
                  <a:lnTo>
                    <a:pt x="695" y="104"/>
                  </a:lnTo>
                  <a:lnTo>
                    <a:pt x="709" y="98"/>
                  </a:lnTo>
                  <a:lnTo>
                    <a:pt x="723" y="93"/>
                  </a:lnTo>
                  <a:lnTo>
                    <a:pt x="737" y="88"/>
                  </a:lnTo>
                  <a:lnTo>
                    <a:pt x="751" y="82"/>
                  </a:lnTo>
                  <a:lnTo>
                    <a:pt x="765" y="76"/>
                  </a:lnTo>
                  <a:lnTo>
                    <a:pt x="780" y="72"/>
                  </a:lnTo>
                  <a:lnTo>
                    <a:pt x="794" y="66"/>
                  </a:lnTo>
                  <a:lnTo>
                    <a:pt x="808" y="60"/>
                  </a:lnTo>
                  <a:lnTo>
                    <a:pt x="822" y="55"/>
                  </a:lnTo>
                  <a:lnTo>
                    <a:pt x="836" y="50"/>
                  </a:lnTo>
                  <a:lnTo>
                    <a:pt x="851" y="45"/>
                  </a:lnTo>
                  <a:lnTo>
                    <a:pt x="865" y="40"/>
                  </a:lnTo>
                  <a:lnTo>
                    <a:pt x="878" y="35"/>
                  </a:lnTo>
                  <a:lnTo>
                    <a:pt x="893" y="30"/>
                  </a:lnTo>
                  <a:lnTo>
                    <a:pt x="907" y="25"/>
                  </a:lnTo>
                  <a:lnTo>
                    <a:pt x="921" y="22"/>
                  </a:lnTo>
                  <a:lnTo>
                    <a:pt x="936" y="17"/>
                  </a:lnTo>
                  <a:lnTo>
                    <a:pt x="950" y="14"/>
                  </a:lnTo>
                  <a:lnTo>
                    <a:pt x="965" y="10"/>
                  </a:lnTo>
                  <a:lnTo>
                    <a:pt x="973" y="8"/>
                  </a:lnTo>
                  <a:lnTo>
                    <a:pt x="980" y="7"/>
                  </a:lnTo>
                  <a:lnTo>
                    <a:pt x="988" y="6"/>
                  </a:lnTo>
                  <a:lnTo>
                    <a:pt x="995" y="5"/>
                  </a:lnTo>
                  <a:lnTo>
                    <a:pt x="1003" y="3"/>
                  </a:lnTo>
                  <a:lnTo>
                    <a:pt x="1012" y="2"/>
                  </a:lnTo>
                  <a:lnTo>
                    <a:pt x="1019" y="1"/>
                  </a:lnTo>
                  <a:lnTo>
                    <a:pt x="1027" y="1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8" y="0"/>
                  </a:lnTo>
                  <a:lnTo>
                    <a:pt x="1066" y="0"/>
                  </a:lnTo>
                  <a:lnTo>
                    <a:pt x="1073" y="1"/>
                  </a:lnTo>
                  <a:lnTo>
                    <a:pt x="1081" y="1"/>
                  </a:lnTo>
                  <a:lnTo>
                    <a:pt x="1089" y="1"/>
                  </a:lnTo>
                  <a:lnTo>
                    <a:pt x="1097" y="2"/>
                  </a:lnTo>
                  <a:lnTo>
                    <a:pt x="1104" y="2"/>
                  </a:lnTo>
                  <a:lnTo>
                    <a:pt x="1112" y="3"/>
                  </a:lnTo>
                  <a:lnTo>
                    <a:pt x="1120" y="3"/>
                  </a:lnTo>
                  <a:lnTo>
                    <a:pt x="1125" y="5"/>
                  </a:lnTo>
                  <a:lnTo>
                    <a:pt x="1131" y="5"/>
                  </a:lnTo>
                  <a:lnTo>
                    <a:pt x="1137" y="6"/>
                  </a:lnTo>
                  <a:lnTo>
                    <a:pt x="1141" y="7"/>
                  </a:lnTo>
                  <a:lnTo>
                    <a:pt x="1147" y="8"/>
                  </a:lnTo>
                  <a:lnTo>
                    <a:pt x="1152" y="9"/>
                  </a:lnTo>
                  <a:lnTo>
                    <a:pt x="1157" y="10"/>
                  </a:lnTo>
                  <a:lnTo>
                    <a:pt x="1163" y="13"/>
                  </a:lnTo>
                  <a:lnTo>
                    <a:pt x="1168" y="14"/>
                  </a:lnTo>
                  <a:lnTo>
                    <a:pt x="1174" y="16"/>
                  </a:lnTo>
                  <a:lnTo>
                    <a:pt x="1178" y="17"/>
                  </a:lnTo>
                  <a:lnTo>
                    <a:pt x="1184" y="20"/>
                  </a:lnTo>
                  <a:lnTo>
                    <a:pt x="1189" y="21"/>
                  </a:lnTo>
                  <a:lnTo>
                    <a:pt x="1195" y="23"/>
                  </a:lnTo>
                  <a:lnTo>
                    <a:pt x="1199" y="25"/>
                  </a:lnTo>
                  <a:lnTo>
                    <a:pt x="1205" y="27"/>
                  </a:lnTo>
                  <a:lnTo>
                    <a:pt x="1210" y="29"/>
                  </a:lnTo>
                  <a:lnTo>
                    <a:pt x="1215" y="31"/>
                  </a:lnTo>
                  <a:lnTo>
                    <a:pt x="1220" y="32"/>
                  </a:lnTo>
                  <a:lnTo>
                    <a:pt x="1225" y="35"/>
                  </a:lnTo>
                  <a:lnTo>
                    <a:pt x="1234" y="38"/>
                  </a:lnTo>
                  <a:lnTo>
                    <a:pt x="1242" y="40"/>
                  </a:lnTo>
                  <a:lnTo>
                    <a:pt x="1250" y="44"/>
                  </a:lnTo>
                  <a:lnTo>
                    <a:pt x="1258" y="47"/>
                  </a:lnTo>
                  <a:lnTo>
                    <a:pt x="1267" y="52"/>
                  </a:lnTo>
                  <a:lnTo>
                    <a:pt x="1276" y="55"/>
                  </a:lnTo>
                  <a:lnTo>
                    <a:pt x="1284" y="59"/>
                  </a:lnTo>
                  <a:lnTo>
                    <a:pt x="1292" y="62"/>
                  </a:lnTo>
                  <a:lnTo>
                    <a:pt x="1300" y="66"/>
                  </a:lnTo>
                  <a:lnTo>
                    <a:pt x="1308" y="71"/>
                  </a:lnTo>
                  <a:lnTo>
                    <a:pt x="1315" y="74"/>
                  </a:lnTo>
                  <a:lnTo>
                    <a:pt x="1323" y="78"/>
                  </a:lnTo>
                  <a:lnTo>
                    <a:pt x="1332" y="81"/>
                  </a:lnTo>
                  <a:lnTo>
                    <a:pt x="1340" y="84"/>
                  </a:lnTo>
                  <a:lnTo>
                    <a:pt x="1349" y="88"/>
                  </a:lnTo>
                  <a:lnTo>
                    <a:pt x="1357" y="91"/>
                  </a:lnTo>
                  <a:lnTo>
                    <a:pt x="1365" y="95"/>
                  </a:lnTo>
                  <a:lnTo>
                    <a:pt x="1374" y="97"/>
                  </a:lnTo>
                  <a:lnTo>
                    <a:pt x="1382" y="100"/>
                  </a:lnTo>
                  <a:lnTo>
                    <a:pt x="1391" y="103"/>
                  </a:lnTo>
                  <a:lnTo>
                    <a:pt x="1398" y="105"/>
                  </a:lnTo>
                  <a:lnTo>
                    <a:pt x="1406" y="106"/>
                  </a:lnTo>
                  <a:lnTo>
                    <a:pt x="1415" y="109"/>
                  </a:lnTo>
                  <a:lnTo>
                    <a:pt x="1423" y="111"/>
                  </a:lnTo>
                  <a:lnTo>
                    <a:pt x="1431" y="112"/>
                  </a:lnTo>
                  <a:lnTo>
                    <a:pt x="1439" y="115"/>
                  </a:lnTo>
                  <a:lnTo>
                    <a:pt x="1447" y="116"/>
                  </a:lnTo>
                  <a:lnTo>
                    <a:pt x="1455" y="117"/>
                  </a:lnTo>
                  <a:lnTo>
                    <a:pt x="1463" y="119"/>
                  </a:lnTo>
                  <a:lnTo>
                    <a:pt x="1470" y="120"/>
                  </a:lnTo>
                  <a:lnTo>
                    <a:pt x="1478" y="122"/>
                  </a:lnTo>
                  <a:lnTo>
                    <a:pt x="1486" y="123"/>
                  </a:lnTo>
                  <a:lnTo>
                    <a:pt x="1494" y="123"/>
                  </a:lnTo>
                  <a:lnTo>
                    <a:pt x="1502" y="124"/>
                  </a:lnTo>
                  <a:lnTo>
                    <a:pt x="1511" y="125"/>
                  </a:lnTo>
                  <a:lnTo>
                    <a:pt x="1519" y="126"/>
                  </a:lnTo>
                  <a:lnTo>
                    <a:pt x="1527" y="126"/>
                  </a:lnTo>
                  <a:lnTo>
                    <a:pt x="1536" y="126"/>
                  </a:lnTo>
                  <a:lnTo>
                    <a:pt x="1544" y="127"/>
                  </a:lnTo>
                  <a:lnTo>
                    <a:pt x="1552" y="1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80"/>
            <p:cNvSpPr>
              <a:spLocks/>
            </p:cNvSpPr>
            <p:nvPr/>
          </p:nvSpPr>
          <p:spPr bwMode="auto">
            <a:xfrm>
              <a:off x="2144" y="3761"/>
              <a:ext cx="1052" cy="503"/>
            </a:xfrm>
            <a:custGeom>
              <a:avLst/>
              <a:gdLst>
                <a:gd name="T0" fmla="*/ 775 w 3157"/>
                <a:gd name="T1" fmla="*/ 1419 h 1507"/>
                <a:gd name="T2" fmla="*/ 821 w 3157"/>
                <a:gd name="T3" fmla="*/ 1316 h 1507"/>
                <a:gd name="T4" fmla="*/ 879 w 3157"/>
                <a:gd name="T5" fmla="*/ 1199 h 1507"/>
                <a:gd name="T6" fmla="*/ 951 w 3157"/>
                <a:gd name="T7" fmla="*/ 1087 h 1507"/>
                <a:gd name="T8" fmla="*/ 1057 w 3157"/>
                <a:gd name="T9" fmla="*/ 1001 h 1507"/>
                <a:gd name="T10" fmla="*/ 1180 w 3157"/>
                <a:gd name="T11" fmla="*/ 934 h 1507"/>
                <a:gd name="T12" fmla="*/ 1281 w 3157"/>
                <a:gd name="T13" fmla="*/ 877 h 1507"/>
                <a:gd name="T14" fmla="*/ 1372 w 3157"/>
                <a:gd name="T15" fmla="*/ 817 h 1507"/>
                <a:gd name="T16" fmla="*/ 1425 w 3157"/>
                <a:gd name="T17" fmla="*/ 754 h 1507"/>
                <a:gd name="T18" fmla="*/ 1445 w 3157"/>
                <a:gd name="T19" fmla="*/ 686 h 1507"/>
                <a:gd name="T20" fmla="*/ 1399 w 3157"/>
                <a:gd name="T21" fmla="*/ 636 h 1507"/>
                <a:gd name="T22" fmla="*/ 1323 w 3157"/>
                <a:gd name="T23" fmla="*/ 616 h 1507"/>
                <a:gd name="T24" fmla="*/ 1242 w 3157"/>
                <a:gd name="T25" fmla="*/ 595 h 1507"/>
                <a:gd name="T26" fmla="*/ 1158 w 3157"/>
                <a:gd name="T27" fmla="*/ 579 h 1507"/>
                <a:gd name="T28" fmla="*/ 1098 w 3157"/>
                <a:gd name="T29" fmla="*/ 563 h 1507"/>
                <a:gd name="T30" fmla="*/ 1047 w 3157"/>
                <a:gd name="T31" fmla="*/ 538 h 1507"/>
                <a:gd name="T32" fmla="*/ 1014 w 3157"/>
                <a:gd name="T33" fmla="*/ 484 h 1507"/>
                <a:gd name="T34" fmla="*/ 991 w 3157"/>
                <a:gd name="T35" fmla="*/ 423 h 1507"/>
                <a:gd name="T36" fmla="*/ 939 w 3157"/>
                <a:gd name="T37" fmla="*/ 382 h 1507"/>
                <a:gd name="T38" fmla="*/ 876 w 3157"/>
                <a:gd name="T39" fmla="*/ 360 h 1507"/>
                <a:gd name="T40" fmla="*/ 763 w 3157"/>
                <a:gd name="T41" fmla="*/ 348 h 1507"/>
                <a:gd name="T42" fmla="*/ 639 w 3157"/>
                <a:gd name="T43" fmla="*/ 346 h 1507"/>
                <a:gd name="T44" fmla="*/ 500 w 3157"/>
                <a:gd name="T45" fmla="*/ 343 h 1507"/>
                <a:gd name="T46" fmla="*/ 358 w 3157"/>
                <a:gd name="T47" fmla="*/ 340 h 1507"/>
                <a:gd name="T48" fmla="*/ 280 w 3157"/>
                <a:gd name="T49" fmla="*/ 340 h 1507"/>
                <a:gd name="T50" fmla="*/ 215 w 3157"/>
                <a:gd name="T51" fmla="*/ 336 h 1507"/>
                <a:gd name="T52" fmla="*/ 148 w 3157"/>
                <a:gd name="T53" fmla="*/ 315 h 1507"/>
                <a:gd name="T54" fmla="*/ 85 w 3157"/>
                <a:gd name="T55" fmla="*/ 284 h 1507"/>
                <a:gd name="T56" fmla="*/ 34 w 3157"/>
                <a:gd name="T57" fmla="*/ 255 h 1507"/>
                <a:gd name="T58" fmla="*/ 0 w 3157"/>
                <a:gd name="T59" fmla="*/ 218 h 1507"/>
                <a:gd name="T60" fmla="*/ 22 w 3157"/>
                <a:gd name="T61" fmla="*/ 160 h 1507"/>
                <a:gd name="T62" fmla="*/ 76 w 3157"/>
                <a:gd name="T63" fmla="*/ 116 h 1507"/>
                <a:gd name="T64" fmla="*/ 164 w 3157"/>
                <a:gd name="T65" fmla="*/ 87 h 1507"/>
                <a:gd name="T66" fmla="*/ 262 w 3157"/>
                <a:gd name="T67" fmla="*/ 75 h 1507"/>
                <a:gd name="T68" fmla="*/ 500 w 3157"/>
                <a:gd name="T69" fmla="*/ 55 h 1507"/>
                <a:gd name="T70" fmla="*/ 766 w 3157"/>
                <a:gd name="T71" fmla="*/ 44 h 1507"/>
                <a:gd name="T72" fmla="*/ 886 w 3157"/>
                <a:gd name="T73" fmla="*/ 54 h 1507"/>
                <a:gd name="T74" fmla="*/ 975 w 3157"/>
                <a:gd name="T75" fmla="*/ 68 h 1507"/>
                <a:gd name="T76" fmla="*/ 1072 w 3157"/>
                <a:gd name="T77" fmla="*/ 40 h 1507"/>
                <a:gd name="T78" fmla="*/ 1171 w 3157"/>
                <a:gd name="T79" fmla="*/ 2 h 1507"/>
                <a:gd name="T80" fmla="*/ 1247 w 3157"/>
                <a:gd name="T81" fmla="*/ 11 h 1507"/>
                <a:gd name="T82" fmla="*/ 1318 w 3157"/>
                <a:gd name="T83" fmla="*/ 39 h 1507"/>
                <a:gd name="T84" fmla="*/ 1415 w 3157"/>
                <a:gd name="T85" fmla="*/ 59 h 1507"/>
                <a:gd name="T86" fmla="*/ 1517 w 3157"/>
                <a:gd name="T87" fmla="*/ 73 h 1507"/>
                <a:gd name="T88" fmla="*/ 1648 w 3157"/>
                <a:gd name="T89" fmla="*/ 76 h 1507"/>
                <a:gd name="T90" fmla="*/ 1783 w 3157"/>
                <a:gd name="T91" fmla="*/ 74 h 1507"/>
                <a:gd name="T92" fmla="*/ 1902 w 3157"/>
                <a:gd name="T93" fmla="*/ 72 h 1507"/>
                <a:gd name="T94" fmla="*/ 2016 w 3157"/>
                <a:gd name="T95" fmla="*/ 72 h 1507"/>
                <a:gd name="T96" fmla="*/ 2233 w 3157"/>
                <a:gd name="T97" fmla="*/ 96 h 1507"/>
                <a:gd name="T98" fmla="*/ 2469 w 3157"/>
                <a:gd name="T99" fmla="*/ 134 h 1507"/>
                <a:gd name="T100" fmla="*/ 2596 w 3157"/>
                <a:gd name="T101" fmla="*/ 172 h 1507"/>
                <a:gd name="T102" fmla="*/ 2700 w 3157"/>
                <a:gd name="T103" fmla="*/ 213 h 1507"/>
                <a:gd name="T104" fmla="*/ 2864 w 3157"/>
                <a:gd name="T105" fmla="*/ 227 h 1507"/>
                <a:gd name="T106" fmla="*/ 3042 w 3157"/>
                <a:gd name="T107" fmla="*/ 228 h 1507"/>
                <a:gd name="T108" fmla="*/ 3106 w 3157"/>
                <a:gd name="T109" fmla="*/ 230 h 1507"/>
                <a:gd name="T110" fmla="*/ 3150 w 3157"/>
                <a:gd name="T111" fmla="*/ 234 h 15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57"/>
                <a:gd name="T169" fmla="*/ 0 h 1507"/>
                <a:gd name="T170" fmla="*/ 3157 w 3157"/>
                <a:gd name="T171" fmla="*/ 1507 h 15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57" h="1507">
                  <a:moveTo>
                    <a:pt x="742" y="1507"/>
                  </a:moveTo>
                  <a:lnTo>
                    <a:pt x="748" y="1490"/>
                  </a:lnTo>
                  <a:lnTo>
                    <a:pt x="754" y="1472"/>
                  </a:lnTo>
                  <a:lnTo>
                    <a:pt x="761" y="1454"/>
                  </a:lnTo>
                  <a:lnTo>
                    <a:pt x="768" y="1436"/>
                  </a:lnTo>
                  <a:lnTo>
                    <a:pt x="775" y="1419"/>
                  </a:lnTo>
                  <a:lnTo>
                    <a:pt x="782" y="1402"/>
                  </a:lnTo>
                  <a:lnTo>
                    <a:pt x="788" y="1384"/>
                  </a:lnTo>
                  <a:lnTo>
                    <a:pt x="797" y="1367"/>
                  </a:lnTo>
                  <a:lnTo>
                    <a:pt x="805" y="1350"/>
                  </a:lnTo>
                  <a:lnTo>
                    <a:pt x="813" y="1333"/>
                  </a:lnTo>
                  <a:lnTo>
                    <a:pt x="821" y="1316"/>
                  </a:lnTo>
                  <a:lnTo>
                    <a:pt x="829" y="1300"/>
                  </a:lnTo>
                  <a:lnTo>
                    <a:pt x="839" y="1279"/>
                  </a:lnTo>
                  <a:lnTo>
                    <a:pt x="849" y="1259"/>
                  </a:lnTo>
                  <a:lnTo>
                    <a:pt x="858" y="1239"/>
                  </a:lnTo>
                  <a:lnTo>
                    <a:pt x="868" y="1219"/>
                  </a:lnTo>
                  <a:lnTo>
                    <a:pt x="879" y="1199"/>
                  </a:lnTo>
                  <a:lnTo>
                    <a:pt x="889" y="1179"/>
                  </a:lnTo>
                  <a:lnTo>
                    <a:pt x="900" y="1160"/>
                  </a:lnTo>
                  <a:lnTo>
                    <a:pt x="911" y="1140"/>
                  </a:lnTo>
                  <a:lnTo>
                    <a:pt x="923" y="1121"/>
                  </a:lnTo>
                  <a:lnTo>
                    <a:pt x="937" y="1104"/>
                  </a:lnTo>
                  <a:lnTo>
                    <a:pt x="951" y="1087"/>
                  </a:lnTo>
                  <a:lnTo>
                    <a:pt x="964" y="1070"/>
                  </a:lnTo>
                  <a:lnTo>
                    <a:pt x="982" y="1054"/>
                  </a:lnTo>
                  <a:lnTo>
                    <a:pt x="999" y="1040"/>
                  </a:lnTo>
                  <a:lnTo>
                    <a:pt x="1018" y="1026"/>
                  </a:lnTo>
                  <a:lnTo>
                    <a:pt x="1037" y="1014"/>
                  </a:lnTo>
                  <a:lnTo>
                    <a:pt x="1057" y="1001"/>
                  </a:lnTo>
                  <a:lnTo>
                    <a:pt x="1078" y="989"/>
                  </a:lnTo>
                  <a:lnTo>
                    <a:pt x="1098" y="979"/>
                  </a:lnTo>
                  <a:lnTo>
                    <a:pt x="1118" y="967"/>
                  </a:lnTo>
                  <a:lnTo>
                    <a:pt x="1139" y="957"/>
                  </a:lnTo>
                  <a:lnTo>
                    <a:pt x="1160" y="945"/>
                  </a:lnTo>
                  <a:lnTo>
                    <a:pt x="1180" y="934"/>
                  </a:lnTo>
                  <a:lnTo>
                    <a:pt x="1201" y="922"/>
                  </a:lnTo>
                  <a:lnTo>
                    <a:pt x="1216" y="912"/>
                  </a:lnTo>
                  <a:lnTo>
                    <a:pt x="1232" y="903"/>
                  </a:lnTo>
                  <a:lnTo>
                    <a:pt x="1248" y="894"/>
                  </a:lnTo>
                  <a:lnTo>
                    <a:pt x="1264" y="885"/>
                  </a:lnTo>
                  <a:lnTo>
                    <a:pt x="1281" y="877"/>
                  </a:lnTo>
                  <a:lnTo>
                    <a:pt x="1297" y="868"/>
                  </a:lnTo>
                  <a:lnTo>
                    <a:pt x="1313" y="858"/>
                  </a:lnTo>
                  <a:lnTo>
                    <a:pt x="1328" y="849"/>
                  </a:lnTo>
                  <a:lnTo>
                    <a:pt x="1344" y="839"/>
                  </a:lnTo>
                  <a:lnTo>
                    <a:pt x="1358" y="828"/>
                  </a:lnTo>
                  <a:lnTo>
                    <a:pt x="1372" y="817"/>
                  </a:lnTo>
                  <a:lnTo>
                    <a:pt x="1386" y="804"/>
                  </a:lnTo>
                  <a:lnTo>
                    <a:pt x="1394" y="796"/>
                  </a:lnTo>
                  <a:lnTo>
                    <a:pt x="1402" y="785"/>
                  </a:lnTo>
                  <a:lnTo>
                    <a:pt x="1410" y="776"/>
                  </a:lnTo>
                  <a:lnTo>
                    <a:pt x="1418" y="766"/>
                  </a:lnTo>
                  <a:lnTo>
                    <a:pt x="1425" y="754"/>
                  </a:lnTo>
                  <a:lnTo>
                    <a:pt x="1432" y="742"/>
                  </a:lnTo>
                  <a:lnTo>
                    <a:pt x="1438" y="731"/>
                  </a:lnTo>
                  <a:lnTo>
                    <a:pt x="1442" y="719"/>
                  </a:lnTo>
                  <a:lnTo>
                    <a:pt x="1445" y="708"/>
                  </a:lnTo>
                  <a:lnTo>
                    <a:pt x="1445" y="696"/>
                  </a:lnTo>
                  <a:lnTo>
                    <a:pt x="1445" y="686"/>
                  </a:lnTo>
                  <a:lnTo>
                    <a:pt x="1442" y="674"/>
                  </a:lnTo>
                  <a:lnTo>
                    <a:pt x="1436" y="664"/>
                  </a:lnTo>
                  <a:lnTo>
                    <a:pt x="1429" y="656"/>
                  </a:lnTo>
                  <a:lnTo>
                    <a:pt x="1421" y="647"/>
                  </a:lnTo>
                  <a:lnTo>
                    <a:pt x="1410" y="642"/>
                  </a:lnTo>
                  <a:lnTo>
                    <a:pt x="1399" y="636"/>
                  </a:lnTo>
                  <a:lnTo>
                    <a:pt x="1387" y="632"/>
                  </a:lnTo>
                  <a:lnTo>
                    <a:pt x="1374" y="628"/>
                  </a:lnTo>
                  <a:lnTo>
                    <a:pt x="1362" y="625"/>
                  </a:lnTo>
                  <a:lnTo>
                    <a:pt x="1349" y="622"/>
                  </a:lnTo>
                  <a:lnTo>
                    <a:pt x="1336" y="618"/>
                  </a:lnTo>
                  <a:lnTo>
                    <a:pt x="1323" y="616"/>
                  </a:lnTo>
                  <a:lnTo>
                    <a:pt x="1312" y="613"/>
                  </a:lnTo>
                  <a:lnTo>
                    <a:pt x="1298" y="608"/>
                  </a:lnTo>
                  <a:lnTo>
                    <a:pt x="1284" y="605"/>
                  </a:lnTo>
                  <a:lnTo>
                    <a:pt x="1270" y="601"/>
                  </a:lnTo>
                  <a:lnTo>
                    <a:pt x="1256" y="598"/>
                  </a:lnTo>
                  <a:lnTo>
                    <a:pt x="1242" y="595"/>
                  </a:lnTo>
                  <a:lnTo>
                    <a:pt x="1228" y="593"/>
                  </a:lnTo>
                  <a:lnTo>
                    <a:pt x="1215" y="591"/>
                  </a:lnTo>
                  <a:lnTo>
                    <a:pt x="1200" y="588"/>
                  </a:lnTo>
                  <a:lnTo>
                    <a:pt x="1186" y="585"/>
                  </a:lnTo>
                  <a:lnTo>
                    <a:pt x="1172" y="583"/>
                  </a:lnTo>
                  <a:lnTo>
                    <a:pt x="1158" y="579"/>
                  </a:lnTo>
                  <a:lnTo>
                    <a:pt x="1144" y="576"/>
                  </a:lnTo>
                  <a:lnTo>
                    <a:pt x="1135" y="572"/>
                  </a:lnTo>
                  <a:lnTo>
                    <a:pt x="1125" y="570"/>
                  </a:lnTo>
                  <a:lnTo>
                    <a:pt x="1116" y="567"/>
                  </a:lnTo>
                  <a:lnTo>
                    <a:pt x="1107" y="565"/>
                  </a:lnTo>
                  <a:lnTo>
                    <a:pt x="1098" y="563"/>
                  </a:lnTo>
                  <a:lnTo>
                    <a:pt x="1088" y="559"/>
                  </a:lnTo>
                  <a:lnTo>
                    <a:pt x="1079" y="556"/>
                  </a:lnTo>
                  <a:lnTo>
                    <a:pt x="1070" y="552"/>
                  </a:lnTo>
                  <a:lnTo>
                    <a:pt x="1062" y="548"/>
                  </a:lnTo>
                  <a:lnTo>
                    <a:pt x="1054" y="543"/>
                  </a:lnTo>
                  <a:lnTo>
                    <a:pt x="1047" y="538"/>
                  </a:lnTo>
                  <a:lnTo>
                    <a:pt x="1040" y="532"/>
                  </a:lnTo>
                  <a:lnTo>
                    <a:pt x="1033" y="523"/>
                  </a:lnTo>
                  <a:lnTo>
                    <a:pt x="1027" y="514"/>
                  </a:lnTo>
                  <a:lnTo>
                    <a:pt x="1022" y="505"/>
                  </a:lnTo>
                  <a:lnTo>
                    <a:pt x="1018" y="494"/>
                  </a:lnTo>
                  <a:lnTo>
                    <a:pt x="1014" y="484"/>
                  </a:lnTo>
                  <a:lnTo>
                    <a:pt x="1012" y="472"/>
                  </a:lnTo>
                  <a:lnTo>
                    <a:pt x="1008" y="462"/>
                  </a:lnTo>
                  <a:lnTo>
                    <a:pt x="1005" y="452"/>
                  </a:lnTo>
                  <a:lnTo>
                    <a:pt x="1000" y="441"/>
                  </a:lnTo>
                  <a:lnTo>
                    <a:pt x="996" y="431"/>
                  </a:lnTo>
                  <a:lnTo>
                    <a:pt x="991" y="423"/>
                  </a:lnTo>
                  <a:lnTo>
                    <a:pt x="984" y="415"/>
                  </a:lnTo>
                  <a:lnTo>
                    <a:pt x="976" y="406"/>
                  </a:lnTo>
                  <a:lnTo>
                    <a:pt x="967" y="399"/>
                  </a:lnTo>
                  <a:lnTo>
                    <a:pt x="959" y="394"/>
                  </a:lnTo>
                  <a:lnTo>
                    <a:pt x="949" y="388"/>
                  </a:lnTo>
                  <a:lnTo>
                    <a:pt x="939" y="382"/>
                  </a:lnTo>
                  <a:lnTo>
                    <a:pt x="930" y="377"/>
                  </a:lnTo>
                  <a:lnTo>
                    <a:pt x="919" y="373"/>
                  </a:lnTo>
                  <a:lnTo>
                    <a:pt x="909" y="369"/>
                  </a:lnTo>
                  <a:lnTo>
                    <a:pt x="898" y="366"/>
                  </a:lnTo>
                  <a:lnTo>
                    <a:pt x="887" y="364"/>
                  </a:lnTo>
                  <a:lnTo>
                    <a:pt x="876" y="360"/>
                  </a:lnTo>
                  <a:lnTo>
                    <a:pt x="866" y="359"/>
                  </a:lnTo>
                  <a:lnTo>
                    <a:pt x="845" y="355"/>
                  </a:lnTo>
                  <a:lnTo>
                    <a:pt x="826" y="352"/>
                  </a:lnTo>
                  <a:lnTo>
                    <a:pt x="805" y="351"/>
                  </a:lnTo>
                  <a:lnTo>
                    <a:pt x="784" y="350"/>
                  </a:lnTo>
                  <a:lnTo>
                    <a:pt x="763" y="348"/>
                  </a:lnTo>
                  <a:lnTo>
                    <a:pt x="743" y="347"/>
                  </a:lnTo>
                  <a:lnTo>
                    <a:pt x="722" y="347"/>
                  </a:lnTo>
                  <a:lnTo>
                    <a:pt x="702" y="347"/>
                  </a:lnTo>
                  <a:lnTo>
                    <a:pt x="681" y="347"/>
                  </a:lnTo>
                  <a:lnTo>
                    <a:pt x="660" y="347"/>
                  </a:lnTo>
                  <a:lnTo>
                    <a:pt x="639" y="346"/>
                  </a:lnTo>
                  <a:lnTo>
                    <a:pt x="618" y="346"/>
                  </a:lnTo>
                  <a:lnTo>
                    <a:pt x="595" y="345"/>
                  </a:lnTo>
                  <a:lnTo>
                    <a:pt x="571" y="345"/>
                  </a:lnTo>
                  <a:lnTo>
                    <a:pt x="548" y="344"/>
                  </a:lnTo>
                  <a:lnTo>
                    <a:pt x="523" y="344"/>
                  </a:lnTo>
                  <a:lnTo>
                    <a:pt x="500" y="343"/>
                  </a:lnTo>
                  <a:lnTo>
                    <a:pt x="476" y="343"/>
                  </a:lnTo>
                  <a:lnTo>
                    <a:pt x="453" y="343"/>
                  </a:lnTo>
                  <a:lnTo>
                    <a:pt x="430" y="342"/>
                  </a:lnTo>
                  <a:lnTo>
                    <a:pt x="405" y="342"/>
                  </a:lnTo>
                  <a:lnTo>
                    <a:pt x="382" y="342"/>
                  </a:lnTo>
                  <a:lnTo>
                    <a:pt x="358" y="340"/>
                  </a:lnTo>
                  <a:lnTo>
                    <a:pt x="335" y="340"/>
                  </a:lnTo>
                  <a:lnTo>
                    <a:pt x="323" y="339"/>
                  </a:lnTo>
                  <a:lnTo>
                    <a:pt x="313" y="339"/>
                  </a:lnTo>
                  <a:lnTo>
                    <a:pt x="301" y="339"/>
                  </a:lnTo>
                  <a:lnTo>
                    <a:pt x="291" y="340"/>
                  </a:lnTo>
                  <a:lnTo>
                    <a:pt x="280" y="340"/>
                  </a:lnTo>
                  <a:lnTo>
                    <a:pt x="269" y="340"/>
                  </a:lnTo>
                  <a:lnTo>
                    <a:pt x="258" y="340"/>
                  </a:lnTo>
                  <a:lnTo>
                    <a:pt x="247" y="339"/>
                  </a:lnTo>
                  <a:lnTo>
                    <a:pt x="236" y="338"/>
                  </a:lnTo>
                  <a:lnTo>
                    <a:pt x="226" y="337"/>
                  </a:lnTo>
                  <a:lnTo>
                    <a:pt x="215" y="336"/>
                  </a:lnTo>
                  <a:lnTo>
                    <a:pt x="204" y="333"/>
                  </a:lnTo>
                  <a:lnTo>
                    <a:pt x="193" y="331"/>
                  </a:lnTo>
                  <a:lnTo>
                    <a:pt x="182" y="328"/>
                  </a:lnTo>
                  <a:lnTo>
                    <a:pt x="170" y="324"/>
                  </a:lnTo>
                  <a:lnTo>
                    <a:pt x="159" y="320"/>
                  </a:lnTo>
                  <a:lnTo>
                    <a:pt x="148" y="315"/>
                  </a:lnTo>
                  <a:lnTo>
                    <a:pt x="138" y="310"/>
                  </a:lnTo>
                  <a:lnTo>
                    <a:pt x="126" y="306"/>
                  </a:lnTo>
                  <a:lnTo>
                    <a:pt x="116" y="301"/>
                  </a:lnTo>
                  <a:lnTo>
                    <a:pt x="105" y="295"/>
                  </a:lnTo>
                  <a:lnTo>
                    <a:pt x="95" y="289"/>
                  </a:lnTo>
                  <a:lnTo>
                    <a:pt x="85" y="284"/>
                  </a:lnTo>
                  <a:lnTo>
                    <a:pt x="74" y="278"/>
                  </a:lnTo>
                  <a:lnTo>
                    <a:pt x="67" y="273"/>
                  </a:lnTo>
                  <a:lnTo>
                    <a:pt x="59" y="270"/>
                  </a:lnTo>
                  <a:lnTo>
                    <a:pt x="50" y="265"/>
                  </a:lnTo>
                  <a:lnTo>
                    <a:pt x="42" y="260"/>
                  </a:lnTo>
                  <a:lnTo>
                    <a:pt x="34" y="255"/>
                  </a:lnTo>
                  <a:lnTo>
                    <a:pt x="25" y="250"/>
                  </a:lnTo>
                  <a:lnTo>
                    <a:pt x="19" y="244"/>
                  </a:lnTo>
                  <a:lnTo>
                    <a:pt x="12" y="238"/>
                  </a:lnTo>
                  <a:lnTo>
                    <a:pt x="7" y="233"/>
                  </a:lnTo>
                  <a:lnTo>
                    <a:pt x="2" y="226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2" y="199"/>
                  </a:lnTo>
                  <a:lnTo>
                    <a:pt x="5" y="189"/>
                  </a:lnTo>
                  <a:lnTo>
                    <a:pt x="9" y="178"/>
                  </a:lnTo>
                  <a:lnTo>
                    <a:pt x="15" y="169"/>
                  </a:lnTo>
                  <a:lnTo>
                    <a:pt x="22" y="160"/>
                  </a:lnTo>
                  <a:lnTo>
                    <a:pt x="30" y="152"/>
                  </a:lnTo>
                  <a:lnTo>
                    <a:pt x="38" y="143"/>
                  </a:lnTo>
                  <a:lnTo>
                    <a:pt x="47" y="135"/>
                  </a:lnTo>
                  <a:lnTo>
                    <a:pt x="57" y="128"/>
                  </a:lnTo>
                  <a:lnTo>
                    <a:pt x="67" y="121"/>
                  </a:lnTo>
                  <a:lnTo>
                    <a:pt x="76" y="116"/>
                  </a:lnTo>
                  <a:lnTo>
                    <a:pt x="87" y="111"/>
                  </a:lnTo>
                  <a:lnTo>
                    <a:pt x="102" y="104"/>
                  </a:lnTo>
                  <a:lnTo>
                    <a:pt x="117" y="98"/>
                  </a:lnTo>
                  <a:lnTo>
                    <a:pt x="132" y="94"/>
                  </a:lnTo>
                  <a:lnTo>
                    <a:pt x="148" y="90"/>
                  </a:lnTo>
                  <a:lnTo>
                    <a:pt x="164" y="87"/>
                  </a:lnTo>
                  <a:lnTo>
                    <a:pt x="181" y="84"/>
                  </a:lnTo>
                  <a:lnTo>
                    <a:pt x="197" y="82"/>
                  </a:lnTo>
                  <a:lnTo>
                    <a:pt x="213" y="80"/>
                  </a:lnTo>
                  <a:lnTo>
                    <a:pt x="229" y="79"/>
                  </a:lnTo>
                  <a:lnTo>
                    <a:pt x="245" y="76"/>
                  </a:lnTo>
                  <a:lnTo>
                    <a:pt x="262" y="75"/>
                  </a:lnTo>
                  <a:lnTo>
                    <a:pt x="279" y="74"/>
                  </a:lnTo>
                  <a:lnTo>
                    <a:pt x="323" y="69"/>
                  </a:lnTo>
                  <a:lnTo>
                    <a:pt x="367" y="66"/>
                  </a:lnTo>
                  <a:lnTo>
                    <a:pt x="411" y="62"/>
                  </a:lnTo>
                  <a:lnTo>
                    <a:pt x="455" y="59"/>
                  </a:lnTo>
                  <a:lnTo>
                    <a:pt x="500" y="55"/>
                  </a:lnTo>
                  <a:lnTo>
                    <a:pt x="544" y="53"/>
                  </a:lnTo>
                  <a:lnTo>
                    <a:pt x="588" y="50"/>
                  </a:lnTo>
                  <a:lnTo>
                    <a:pt x="633" y="47"/>
                  </a:lnTo>
                  <a:lnTo>
                    <a:pt x="677" y="46"/>
                  </a:lnTo>
                  <a:lnTo>
                    <a:pt x="721" y="45"/>
                  </a:lnTo>
                  <a:lnTo>
                    <a:pt x="766" y="44"/>
                  </a:lnTo>
                  <a:lnTo>
                    <a:pt x="810" y="43"/>
                  </a:lnTo>
                  <a:lnTo>
                    <a:pt x="826" y="44"/>
                  </a:lnTo>
                  <a:lnTo>
                    <a:pt x="841" y="45"/>
                  </a:lnTo>
                  <a:lnTo>
                    <a:pt x="856" y="47"/>
                  </a:lnTo>
                  <a:lnTo>
                    <a:pt x="871" y="51"/>
                  </a:lnTo>
                  <a:lnTo>
                    <a:pt x="886" y="54"/>
                  </a:lnTo>
                  <a:lnTo>
                    <a:pt x="901" y="58"/>
                  </a:lnTo>
                  <a:lnTo>
                    <a:pt x="915" y="61"/>
                  </a:lnTo>
                  <a:lnTo>
                    <a:pt x="930" y="63"/>
                  </a:lnTo>
                  <a:lnTo>
                    <a:pt x="945" y="67"/>
                  </a:lnTo>
                  <a:lnTo>
                    <a:pt x="960" y="68"/>
                  </a:lnTo>
                  <a:lnTo>
                    <a:pt x="975" y="68"/>
                  </a:lnTo>
                  <a:lnTo>
                    <a:pt x="990" y="67"/>
                  </a:lnTo>
                  <a:lnTo>
                    <a:pt x="1007" y="65"/>
                  </a:lnTo>
                  <a:lnTo>
                    <a:pt x="1024" y="60"/>
                  </a:lnTo>
                  <a:lnTo>
                    <a:pt x="1040" y="54"/>
                  </a:lnTo>
                  <a:lnTo>
                    <a:pt x="1056" y="47"/>
                  </a:lnTo>
                  <a:lnTo>
                    <a:pt x="1072" y="40"/>
                  </a:lnTo>
                  <a:lnTo>
                    <a:pt x="1088" y="32"/>
                  </a:lnTo>
                  <a:lnTo>
                    <a:pt x="1105" y="25"/>
                  </a:lnTo>
                  <a:lnTo>
                    <a:pt x="1121" y="17"/>
                  </a:lnTo>
                  <a:lnTo>
                    <a:pt x="1137" y="11"/>
                  </a:lnTo>
                  <a:lnTo>
                    <a:pt x="1153" y="6"/>
                  </a:lnTo>
                  <a:lnTo>
                    <a:pt x="1171" y="2"/>
                  </a:lnTo>
                  <a:lnTo>
                    <a:pt x="1188" y="0"/>
                  </a:lnTo>
                  <a:lnTo>
                    <a:pt x="1200" y="0"/>
                  </a:lnTo>
                  <a:lnTo>
                    <a:pt x="1212" y="1"/>
                  </a:lnTo>
                  <a:lnTo>
                    <a:pt x="1224" y="3"/>
                  </a:lnTo>
                  <a:lnTo>
                    <a:pt x="1235" y="7"/>
                  </a:lnTo>
                  <a:lnTo>
                    <a:pt x="1247" y="11"/>
                  </a:lnTo>
                  <a:lnTo>
                    <a:pt x="1260" y="16"/>
                  </a:lnTo>
                  <a:lnTo>
                    <a:pt x="1271" y="21"/>
                  </a:lnTo>
                  <a:lnTo>
                    <a:pt x="1283" y="26"/>
                  </a:lnTo>
                  <a:lnTo>
                    <a:pt x="1294" y="31"/>
                  </a:lnTo>
                  <a:lnTo>
                    <a:pt x="1306" y="36"/>
                  </a:lnTo>
                  <a:lnTo>
                    <a:pt x="1318" y="39"/>
                  </a:lnTo>
                  <a:lnTo>
                    <a:pt x="1330" y="43"/>
                  </a:lnTo>
                  <a:lnTo>
                    <a:pt x="1347" y="46"/>
                  </a:lnTo>
                  <a:lnTo>
                    <a:pt x="1364" y="50"/>
                  </a:lnTo>
                  <a:lnTo>
                    <a:pt x="1380" y="53"/>
                  </a:lnTo>
                  <a:lnTo>
                    <a:pt x="1398" y="57"/>
                  </a:lnTo>
                  <a:lnTo>
                    <a:pt x="1415" y="59"/>
                  </a:lnTo>
                  <a:lnTo>
                    <a:pt x="1431" y="62"/>
                  </a:lnTo>
                  <a:lnTo>
                    <a:pt x="1448" y="65"/>
                  </a:lnTo>
                  <a:lnTo>
                    <a:pt x="1466" y="67"/>
                  </a:lnTo>
                  <a:lnTo>
                    <a:pt x="1483" y="69"/>
                  </a:lnTo>
                  <a:lnTo>
                    <a:pt x="1499" y="70"/>
                  </a:lnTo>
                  <a:lnTo>
                    <a:pt x="1517" y="73"/>
                  </a:lnTo>
                  <a:lnTo>
                    <a:pt x="1534" y="74"/>
                  </a:lnTo>
                  <a:lnTo>
                    <a:pt x="1557" y="75"/>
                  </a:lnTo>
                  <a:lnTo>
                    <a:pt x="1579" y="76"/>
                  </a:lnTo>
                  <a:lnTo>
                    <a:pt x="1602" y="76"/>
                  </a:lnTo>
                  <a:lnTo>
                    <a:pt x="1624" y="76"/>
                  </a:lnTo>
                  <a:lnTo>
                    <a:pt x="1648" y="76"/>
                  </a:lnTo>
                  <a:lnTo>
                    <a:pt x="1670" y="76"/>
                  </a:lnTo>
                  <a:lnTo>
                    <a:pt x="1693" y="75"/>
                  </a:lnTo>
                  <a:lnTo>
                    <a:pt x="1716" y="75"/>
                  </a:lnTo>
                  <a:lnTo>
                    <a:pt x="1738" y="74"/>
                  </a:lnTo>
                  <a:lnTo>
                    <a:pt x="1761" y="74"/>
                  </a:lnTo>
                  <a:lnTo>
                    <a:pt x="1783" y="74"/>
                  </a:lnTo>
                  <a:lnTo>
                    <a:pt x="1806" y="74"/>
                  </a:lnTo>
                  <a:lnTo>
                    <a:pt x="1826" y="74"/>
                  </a:lnTo>
                  <a:lnTo>
                    <a:pt x="1844" y="73"/>
                  </a:lnTo>
                  <a:lnTo>
                    <a:pt x="1864" y="73"/>
                  </a:lnTo>
                  <a:lnTo>
                    <a:pt x="1883" y="72"/>
                  </a:lnTo>
                  <a:lnTo>
                    <a:pt x="1902" y="72"/>
                  </a:lnTo>
                  <a:lnTo>
                    <a:pt x="1921" y="70"/>
                  </a:lnTo>
                  <a:lnTo>
                    <a:pt x="1939" y="70"/>
                  </a:lnTo>
                  <a:lnTo>
                    <a:pt x="1959" y="70"/>
                  </a:lnTo>
                  <a:lnTo>
                    <a:pt x="1978" y="70"/>
                  </a:lnTo>
                  <a:lnTo>
                    <a:pt x="1997" y="72"/>
                  </a:lnTo>
                  <a:lnTo>
                    <a:pt x="2016" y="72"/>
                  </a:lnTo>
                  <a:lnTo>
                    <a:pt x="2035" y="74"/>
                  </a:lnTo>
                  <a:lnTo>
                    <a:pt x="2075" y="77"/>
                  </a:lnTo>
                  <a:lnTo>
                    <a:pt x="2114" y="82"/>
                  </a:lnTo>
                  <a:lnTo>
                    <a:pt x="2155" y="87"/>
                  </a:lnTo>
                  <a:lnTo>
                    <a:pt x="2194" y="91"/>
                  </a:lnTo>
                  <a:lnTo>
                    <a:pt x="2233" y="96"/>
                  </a:lnTo>
                  <a:lnTo>
                    <a:pt x="2273" y="102"/>
                  </a:lnTo>
                  <a:lnTo>
                    <a:pt x="2312" y="108"/>
                  </a:lnTo>
                  <a:lnTo>
                    <a:pt x="2352" y="113"/>
                  </a:lnTo>
                  <a:lnTo>
                    <a:pt x="2390" y="119"/>
                  </a:lnTo>
                  <a:lnTo>
                    <a:pt x="2429" y="126"/>
                  </a:lnTo>
                  <a:lnTo>
                    <a:pt x="2469" y="134"/>
                  </a:lnTo>
                  <a:lnTo>
                    <a:pt x="2508" y="142"/>
                  </a:lnTo>
                  <a:lnTo>
                    <a:pt x="2526" y="146"/>
                  </a:lnTo>
                  <a:lnTo>
                    <a:pt x="2544" y="152"/>
                  </a:lnTo>
                  <a:lnTo>
                    <a:pt x="2561" y="158"/>
                  </a:lnTo>
                  <a:lnTo>
                    <a:pt x="2578" y="165"/>
                  </a:lnTo>
                  <a:lnTo>
                    <a:pt x="2596" y="172"/>
                  </a:lnTo>
                  <a:lnTo>
                    <a:pt x="2613" y="180"/>
                  </a:lnTo>
                  <a:lnTo>
                    <a:pt x="2629" y="187"/>
                  </a:lnTo>
                  <a:lnTo>
                    <a:pt x="2647" y="196"/>
                  </a:lnTo>
                  <a:lnTo>
                    <a:pt x="2664" y="201"/>
                  </a:lnTo>
                  <a:lnTo>
                    <a:pt x="2683" y="207"/>
                  </a:lnTo>
                  <a:lnTo>
                    <a:pt x="2700" y="213"/>
                  </a:lnTo>
                  <a:lnTo>
                    <a:pt x="2719" y="216"/>
                  </a:lnTo>
                  <a:lnTo>
                    <a:pt x="2748" y="220"/>
                  </a:lnTo>
                  <a:lnTo>
                    <a:pt x="2776" y="223"/>
                  </a:lnTo>
                  <a:lnTo>
                    <a:pt x="2805" y="225"/>
                  </a:lnTo>
                  <a:lnTo>
                    <a:pt x="2836" y="226"/>
                  </a:lnTo>
                  <a:lnTo>
                    <a:pt x="2864" y="227"/>
                  </a:lnTo>
                  <a:lnTo>
                    <a:pt x="2895" y="227"/>
                  </a:lnTo>
                  <a:lnTo>
                    <a:pt x="2924" y="227"/>
                  </a:lnTo>
                  <a:lnTo>
                    <a:pt x="2952" y="227"/>
                  </a:lnTo>
                  <a:lnTo>
                    <a:pt x="2983" y="227"/>
                  </a:lnTo>
                  <a:lnTo>
                    <a:pt x="3012" y="227"/>
                  </a:lnTo>
                  <a:lnTo>
                    <a:pt x="3042" y="228"/>
                  </a:lnTo>
                  <a:lnTo>
                    <a:pt x="3071" y="228"/>
                  </a:lnTo>
                  <a:lnTo>
                    <a:pt x="3078" y="229"/>
                  </a:lnTo>
                  <a:lnTo>
                    <a:pt x="3086" y="229"/>
                  </a:lnTo>
                  <a:lnTo>
                    <a:pt x="3093" y="229"/>
                  </a:lnTo>
                  <a:lnTo>
                    <a:pt x="3100" y="230"/>
                  </a:lnTo>
                  <a:lnTo>
                    <a:pt x="3106" y="230"/>
                  </a:lnTo>
                  <a:lnTo>
                    <a:pt x="3115" y="230"/>
                  </a:lnTo>
                  <a:lnTo>
                    <a:pt x="3122" y="231"/>
                  </a:lnTo>
                  <a:lnTo>
                    <a:pt x="3128" y="231"/>
                  </a:lnTo>
                  <a:lnTo>
                    <a:pt x="3135" y="233"/>
                  </a:lnTo>
                  <a:lnTo>
                    <a:pt x="3144" y="233"/>
                  </a:lnTo>
                  <a:lnTo>
                    <a:pt x="3150" y="234"/>
                  </a:lnTo>
                  <a:lnTo>
                    <a:pt x="3157" y="2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81"/>
            <p:cNvSpPr>
              <a:spLocks/>
            </p:cNvSpPr>
            <p:nvPr/>
          </p:nvSpPr>
          <p:spPr bwMode="auto">
            <a:xfrm>
              <a:off x="2598" y="3807"/>
              <a:ext cx="332" cy="65"/>
            </a:xfrm>
            <a:custGeom>
              <a:avLst/>
              <a:gdLst>
                <a:gd name="T0" fmla="*/ 708 w 997"/>
                <a:gd name="T1" fmla="*/ 7 h 197"/>
                <a:gd name="T2" fmla="*/ 657 w 997"/>
                <a:gd name="T3" fmla="*/ 9 h 197"/>
                <a:gd name="T4" fmla="*/ 606 w 997"/>
                <a:gd name="T5" fmla="*/ 10 h 197"/>
                <a:gd name="T6" fmla="*/ 555 w 997"/>
                <a:gd name="T7" fmla="*/ 11 h 197"/>
                <a:gd name="T8" fmla="*/ 504 w 997"/>
                <a:gd name="T9" fmla="*/ 11 h 197"/>
                <a:gd name="T10" fmla="*/ 453 w 997"/>
                <a:gd name="T11" fmla="*/ 12 h 197"/>
                <a:gd name="T12" fmla="*/ 403 w 997"/>
                <a:gd name="T13" fmla="*/ 12 h 197"/>
                <a:gd name="T14" fmla="*/ 363 w 997"/>
                <a:gd name="T15" fmla="*/ 11 h 197"/>
                <a:gd name="T16" fmla="*/ 324 w 997"/>
                <a:gd name="T17" fmla="*/ 7 h 197"/>
                <a:gd name="T18" fmla="*/ 286 w 997"/>
                <a:gd name="T19" fmla="*/ 4 h 197"/>
                <a:gd name="T20" fmla="*/ 246 w 997"/>
                <a:gd name="T21" fmla="*/ 2 h 197"/>
                <a:gd name="T22" fmla="*/ 207 w 997"/>
                <a:gd name="T23" fmla="*/ 0 h 197"/>
                <a:gd name="T24" fmla="*/ 169 w 997"/>
                <a:gd name="T25" fmla="*/ 2 h 197"/>
                <a:gd name="T26" fmla="*/ 134 w 997"/>
                <a:gd name="T27" fmla="*/ 7 h 197"/>
                <a:gd name="T28" fmla="*/ 106 w 997"/>
                <a:gd name="T29" fmla="*/ 13 h 197"/>
                <a:gd name="T30" fmla="*/ 76 w 997"/>
                <a:gd name="T31" fmla="*/ 20 h 197"/>
                <a:gd name="T32" fmla="*/ 47 w 997"/>
                <a:gd name="T33" fmla="*/ 29 h 197"/>
                <a:gd name="T34" fmla="*/ 23 w 997"/>
                <a:gd name="T35" fmla="*/ 42 h 197"/>
                <a:gd name="T36" fmla="*/ 5 w 997"/>
                <a:gd name="T37" fmla="*/ 58 h 197"/>
                <a:gd name="T38" fmla="*/ 0 w 997"/>
                <a:gd name="T39" fmla="*/ 78 h 197"/>
                <a:gd name="T40" fmla="*/ 7 w 997"/>
                <a:gd name="T41" fmla="*/ 105 h 197"/>
                <a:gd name="T42" fmla="*/ 25 w 997"/>
                <a:gd name="T43" fmla="*/ 128 h 197"/>
                <a:gd name="T44" fmla="*/ 51 w 997"/>
                <a:gd name="T45" fmla="*/ 146 h 197"/>
                <a:gd name="T46" fmla="*/ 81 w 997"/>
                <a:gd name="T47" fmla="*/ 159 h 197"/>
                <a:gd name="T48" fmla="*/ 114 w 997"/>
                <a:gd name="T49" fmla="*/ 171 h 197"/>
                <a:gd name="T50" fmla="*/ 148 w 997"/>
                <a:gd name="T51" fmla="*/ 179 h 197"/>
                <a:gd name="T52" fmla="*/ 180 w 997"/>
                <a:gd name="T53" fmla="*/ 185 h 197"/>
                <a:gd name="T54" fmla="*/ 227 w 997"/>
                <a:gd name="T55" fmla="*/ 193 h 197"/>
                <a:gd name="T56" fmla="*/ 274 w 997"/>
                <a:gd name="T57" fmla="*/ 196 h 197"/>
                <a:gd name="T58" fmla="*/ 320 w 997"/>
                <a:gd name="T59" fmla="*/ 197 h 197"/>
                <a:gd name="T60" fmla="*/ 369 w 997"/>
                <a:gd name="T61" fmla="*/ 196 h 197"/>
                <a:gd name="T62" fmla="*/ 416 w 997"/>
                <a:gd name="T63" fmla="*/ 194 h 197"/>
                <a:gd name="T64" fmla="*/ 464 w 997"/>
                <a:gd name="T65" fmla="*/ 193 h 197"/>
                <a:gd name="T66" fmla="*/ 517 w 997"/>
                <a:gd name="T67" fmla="*/ 192 h 197"/>
                <a:gd name="T68" fmla="*/ 581 w 997"/>
                <a:gd name="T69" fmla="*/ 192 h 197"/>
                <a:gd name="T70" fmla="*/ 646 w 997"/>
                <a:gd name="T71" fmla="*/ 192 h 197"/>
                <a:gd name="T72" fmla="*/ 709 w 997"/>
                <a:gd name="T73" fmla="*/ 190 h 197"/>
                <a:gd name="T74" fmla="*/ 774 w 997"/>
                <a:gd name="T75" fmla="*/ 189 h 197"/>
                <a:gd name="T76" fmla="*/ 838 w 997"/>
                <a:gd name="T77" fmla="*/ 185 h 197"/>
                <a:gd name="T78" fmla="*/ 902 w 997"/>
                <a:gd name="T79" fmla="*/ 177 h 197"/>
                <a:gd name="T80" fmla="*/ 933 w 997"/>
                <a:gd name="T81" fmla="*/ 170 h 197"/>
                <a:gd name="T82" fmla="*/ 948 w 997"/>
                <a:gd name="T83" fmla="*/ 164 h 197"/>
                <a:gd name="T84" fmla="*/ 964 w 997"/>
                <a:gd name="T85" fmla="*/ 155 h 197"/>
                <a:gd name="T86" fmla="*/ 977 w 997"/>
                <a:gd name="T87" fmla="*/ 142 h 197"/>
                <a:gd name="T88" fmla="*/ 987 w 997"/>
                <a:gd name="T89" fmla="*/ 129 h 197"/>
                <a:gd name="T90" fmla="*/ 994 w 997"/>
                <a:gd name="T91" fmla="*/ 114 h 197"/>
                <a:gd name="T92" fmla="*/ 997 w 997"/>
                <a:gd name="T93" fmla="*/ 99 h 197"/>
                <a:gd name="T94" fmla="*/ 993 w 997"/>
                <a:gd name="T95" fmla="*/ 84 h 197"/>
                <a:gd name="T96" fmla="*/ 985 w 997"/>
                <a:gd name="T97" fmla="*/ 71 h 197"/>
                <a:gd name="T98" fmla="*/ 972 w 997"/>
                <a:gd name="T99" fmla="*/ 60 h 197"/>
                <a:gd name="T100" fmla="*/ 958 w 997"/>
                <a:gd name="T101" fmla="*/ 50 h 197"/>
                <a:gd name="T102" fmla="*/ 942 w 997"/>
                <a:gd name="T103" fmla="*/ 42 h 197"/>
                <a:gd name="T104" fmla="*/ 926 w 997"/>
                <a:gd name="T105" fmla="*/ 35 h 197"/>
                <a:gd name="T106" fmla="*/ 911 w 997"/>
                <a:gd name="T107" fmla="*/ 28 h 197"/>
                <a:gd name="T108" fmla="*/ 895 w 997"/>
                <a:gd name="T109" fmla="*/ 22 h 197"/>
                <a:gd name="T110" fmla="*/ 878 w 997"/>
                <a:gd name="T111" fmla="*/ 19 h 197"/>
                <a:gd name="T112" fmla="*/ 861 w 997"/>
                <a:gd name="T113" fmla="*/ 17 h 197"/>
                <a:gd name="T114" fmla="*/ 844 w 997"/>
                <a:gd name="T115" fmla="*/ 16 h 197"/>
                <a:gd name="T116" fmla="*/ 827 w 997"/>
                <a:gd name="T117" fmla="*/ 16 h 197"/>
                <a:gd name="T118" fmla="*/ 810 w 997"/>
                <a:gd name="T119" fmla="*/ 17 h 1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7"/>
                <a:gd name="T181" fmla="*/ 0 h 197"/>
                <a:gd name="T182" fmla="*/ 997 w 997"/>
                <a:gd name="T183" fmla="*/ 197 h 1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7" h="197">
                  <a:moveTo>
                    <a:pt x="743" y="6"/>
                  </a:moveTo>
                  <a:lnTo>
                    <a:pt x="726" y="6"/>
                  </a:lnTo>
                  <a:lnTo>
                    <a:pt x="708" y="7"/>
                  </a:lnTo>
                  <a:lnTo>
                    <a:pt x="692" y="7"/>
                  </a:lnTo>
                  <a:lnTo>
                    <a:pt x="675" y="7"/>
                  </a:lnTo>
                  <a:lnTo>
                    <a:pt x="657" y="9"/>
                  </a:lnTo>
                  <a:lnTo>
                    <a:pt x="641" y="9"/>
                  </a:lnTo>
                  <a:lnTo>
                    <a:pt x="624" y="10"/>
                  </a:lnTo>
                  <a:lnTo>
                    <a:pt x="606" y="10"/>
                  </a:lnTo>
                  <a:lnTo>
                    <a:pt x="590" y="10"/>
                  </a:lnTo>
                  <a:lnTo>
                    <a:pt x="573" y="11"/>
                  </a:lnTo>
                  <a:lnTo>
                    <a:pt x="555" y="11"/>
                  </a:lnTo>
                  <a:lnTo>
                    <a:pt x="539" y="11"/>
                  </a:lnTo>
                  <a:lnTo>
                    <a:pt x="522" y="11"/>
                  </a:lnTo>
                  <a:lnTo>
                    <a:pt x="504" y="11"/>
                  </a:lnTo>
                  <a:lnTo>
                    <a:pt x="487" y="12"/>
                  </a:lnTo>
                  <a:lnTo>
                    <a:pt x="471" y="12"/>
                  </a:lnTo>
                  <a:lnTo>
                    <a:pt x="453" y="12"/>
                  </a:lnTo>
                  <a:lnTo>
                    <a:pt x="436" y="12"/>
                  </a:lnTo>
                  <a:lnTo>
                    <a:pt x="420" y="12"/>
                  </a:lnTo>
                  <a:lnTo>
                    <a:pt x="403" y="12"/>
                  </a:lnTo>
                  <a:lnTo>
                    <a:pt x="390" y="12"/>
                  </a:lnTo>
                  <a:lnTo>
                    <a:pt x="377" y="11"/>
                  </a:lnTo>
                  <a:lnTo>
                    <a:pt x="363" y="11"/>
                  </a:lnTo>
                  <a:lnTo>
                    <a:pt x="350" y="10"/>
                  </a:lnTo>
                  <a:lnTo>
                    <a:pt x="338" y="9"/>
                  </a:lnTo>
                  <a:lnTo>
                    <a:pt x="324" y="7"/>
                  </a:lnTo>
                  <a:lnTo>
                    <a:pt x="311" y="6"/>
                  </a:lnTo>
                  <a:lnTo>
                    <a:pt x="298" y="5"/>
                  </a:lnTo>
                  <a:lnTo>
                    <a:pt x="286" y="4"/>
                  </a:lnTo>
                  <a:lnTo>
                    <a:pt x="272" y="3"/>
                  </a:lnTo>
                  <a:lnTo>
                    <a:pt x="259" y="2"/>
                  </a:lnTo>
                  <a:lnTo>
                    <a:pt x="246" y="2"/>
                  </a:lnTo>
                  <a:lnTo>
                    <a:pt x="234" y="0"/>
                  </a:lnTo>
                  <a:lnTo>
                    <a:pt x="220" y="0"/>
                  </a:lnTo>
                  <a:lnTo>
                    <a:pt x="207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69" y="2"/>
                  </a:lnTo>
                  <a:lnTo>
                    <a:pt x="156" y="4"/>
                  </a:lnTo>
                  <a:lnTo>
                    <a:pt x="143" y="6"/>
                  </a:lnTo>
                  <a:lnTo>
                    <a:pt x="134" y="7"/>
                  </a:lnTo>
                  <a:lnTo>
                    <a:pt x="126" y="9"/>
                  </a:lnTo>
                  <a:lnTo>
                    <a:pt x="117" y="11"/>
                  </a:lnTo>
                  <a:lnTo>
                    <a:pt x="106" y="13"/>
                  </a:lnTo>
                  <a:lnTo>
                    <a:pt x="97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7" y="22"/>
                  </a:lnTo>
                  <a:lnTo>
                    <a:pt x="56" y="26"/>
                  </a:lnTo>
                  <a:lnTo>
                    <a:pt x="47" y="29"/>
                  </a:lnTo>
                  <a:lnTo>
                    <a:pt x="39" y="34"/>
                  </a:lnTo>
                  <a:lnTo>
                    <a:pt x="31" y="38"/>
                  </a:lnTo>
                  <a:lnTo>
                    <a:pt x="23" y="42"/>
                  </a:lnTo>
                  <a:lnTo>
                    <a:pt x="16" y="4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2" y="64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6"/>
                  </a:lnTo>
                  <a:lnTo>
                    <a:pt x="3" y="95"/>
                  </a:lnTo>
                  <a:lnTo>
                    <a:pt x="7" y="105"/>
                  </a:lnTo>
                  <a:lnTo>
                    <a:pt x="12" y="113"/>
                  </a:lnTo>
                  <a:lnTo>
                    <a:pt x="18" y="121"/>
                  </a:lnTo>
                  <a:lnTo>
                    <a:pt x="25" y="128"/>
                  </a:lnTo>
                  <a:lnTo>
                    <a:pt x="33" y="135"/>
                  </a:lnTo>
                  <a:lnTo>
                    <a:pt x="41" y="141"/>
                  </a:lnTo>
                  <a:lnTo>
                    <a:pt x="51" y="146"/>
                  </a:lnTo>
                  <a:lnTo>
                    <a:pt x="60" y="151"/>
                  </a:lnTo>
                  <a:lnTo>
                    <a:pt x="70" y="156"/>
                  </a:lnTo>
                  <a:lnTo>
                    <a:pt x="81" y="159"/>
                  </a:lnTo>
                  <a:lnTo>
                    <a:pt x="92" y="164"/>
                  </a:lnTo>
                  <a:lnTo>
                    <a:pt x="103" y="167"/>
                  </a:lnTo>
                  <a:lnTo>
                    <a:pt x="114" y="171"/>
                  </a:lnTo>
                  <a:lnTo>
                    <a:pt x="126" y="173"/>
                  </a:lnTo>
                  <a:lnTo>
                    <a:pt x="137" y="175"/>
                  </a:lnTo>
                  <a:lnTo>
                    <a:pt x="148" y="179"/>
                  </a:lnTo>
                  <a:lnTo>
                    <a:pt x="159" y="181"/>
                  </a:lnTo>
                  <a:lnTo>
                    <a:pt x="170" y="184"/>
                  </a:lnTo>
                  <a:lnTo>
                    <a:pt x="180" y="185"/>
                  </a:lnTo>
                  <a:lnTo>
                    <a:pt x="195" y="188"/>
                  </a:lnTo>
                  <a:lnTo>
                    <a:pt x="210" y="190"/>
                  </a:lnTo>
                  <a:lnTo>
                    <a:pt x="227" y="193"/>
                  </a:lnTo>
                  <a:lnTo>
                    <a:pt x="242" y="194"/>
                  </a:lnTo>
                  <a:lnTo>
                    <a:pt x="258" y="195"/>
                  </a:lnTo>
                  <a:lnTo>
                    <a:pt x="274" y="196"/>
                  </a:lnTo>
                  <a:lnTo>
                    <a:pt x="289" y="197"/>
                  </a:lnTo>
                  <a:lnTo>
                    <a:pt x="305" y="197"/>
                  </a:lnTo>
                  <a:lnTo>
                    <a:pt x="320" y="197"/>
                  </a:lnTo>
                  <a:lnTo>
                    <a:pt x="337" y="197"/>
                  </a:lnTo>
                  <a:lnTo>
                    <a:pt x="353" y="196"/>
                  </a:lnTo>
                  <a:lnTo>
                    <a:pt x="369" y="196"/>
                  </a:lnTo>
                  <a:lnTo>
                    <a:pt x="384" y="195"/>
                  </a:lnTo>
                  <a:lnTo>
                    <a:pt x="400" y="195"/>
                  </a:lnTo>
                  <a:lnTo>
                    <a:pt x="416" y="194"/>
                  </a:lnTo>
                  <a:lnTo>
                    <a:pt x="431" y="194"/>
                  </a:lnTo>
                  <a:lnTo>
                    <a:pt x="448" y="193"/>
                  </a:lnTo>
                  <a:lnTo>
                    <a:pt x="464" y="193"/>
                  </a:lnTo>
                  <a:lnTo>
                    <a:pt x="479" y="192"/>
                  </a:lnTo>
                  <a:lnTo>
                    <a:pt x="495" y="192"/>
                  </a:lnTo>
                  <a:lnTo>
                    <a:pt x="517" y="192"/>
                  </a:lnTo>
                  <a:lnTo>
                    <a:pt x="538" y="190"/>
                  </a:lnTo>
                  <a:lnTo>
                    <a:pt x="560" y="190"/>
                  </a:lnTo>
                  <a:lnTo>
                    <a:pt x="581" y="192"/>
                  </a:lnTo>
                  <a:lnTo>
                    <a:pt x="603" y="192"/>
                  </a:lnTo>
                  <a:lnTo>
                    <a:pt x="624" y="192"/>
                  </a:lnTo>
                  <a:lnTo>
                    <a:pt x="646" y="192"/>
                  </a:lnTo>
                  <a:lnTo>
                    <a:pt x="667" y="192"/>
                  </a:lnTo>
                  <a:lnTo>
                    <a:pt x="689" y="192"/>
                  </a:lnTo>
                  <a:lnTo>
                    <a:pt x="709" y="190"/>
                  </a:lnTo>
                  <a:lnTo>
                    <a:pt x="731" y="190"/>
                  </a:lnTo>
                  <a:lnTo>
                    <a:pt x="752" y="190"/>
                  </a:lnTo>
                  <a:lnTo>
                    <a:pt x="774" y="189"/>
                  </a:lnTo>
                  <a:lnTo>
                    <a:pt x="795" y="188"/>
                  </a:lnTo>
                  <a:lnTo>
                    <a:pt x="816" y="186"/>
                  </a:lnTo>
                  <a:lnTo>
                    <a:pt x="838" y="185"/>
                  </a:lnTo>
                  <a:lnTo>
                    <a:pt x="859" y="182"/>
                  </a:lnTo>
                  <a:lnTo>
                    <a:pt x="880" y="180"/>
                  </a:lnTo>
                  <a:lnTo>
                    <a:pt x="902" y="177"/>
                  </a:lnTo>
                  <a:lnTo>
                    <a:pt x="922" y="173"/>
                  </a:lnTo>
                  <a:lnTo>
                    <a:pt x="927" y="172"/>
                  </a:lnTo>
                  <a:lnTo>
                    <a:pt x="933" y="170"/>
                  </a:lnTo>
                  <a:lnTo>
                    <a:pt x="937" y="168"/>
                  </a:lnTo>
                  <a:lnTo>
                    <a:pt x="943" y="166"/>
                  </a:lnTo>
                  <a:lnTo>
                    <a:pt x="948" y="164"/>
                  </a:lnTo>
                  <a:lnTo>
                    <a:pt x="954" y="160"/>
                  </a:lnTo>
                  <a:lnTo>
                    <a:pt x="958" y="157"/>
                  </a:lnTo>
                  <a:lnTo>
                    <a:pt x="964" y="155"/>
                  </a:lnTo>
                  <a:lnTo>
                    <a:pt x="969" y="150"/>
                  </a:lnTo>
                  <a:lnTo>
                    <a:pt x="972" y="146"/>
                  </a:lnTo>
                  <a:lnTo>
                    <a:pt x="977" y="142"/>
                  </a:lnTo>
                  <a:lnTo>
                    <a:pt x="980" y="138"/>
                  </a:lnTo>
                  <a:lnTo>
                    <a:pt x="984" y="134"/>
                  </a:lnTo>
                  <a:lnTo>
                    <a:pt x="987" y="129"/>
                  </a:lnTo>
                  <a:lnTo>
                    <a:pt x="991" y="124"/>
                  </a:lnTo>
                  <a:lnTo>
                    <a:pt x="993" y="119"/>
                  </a:lnTo>
                  <a:lnTo>
                    <a:pt x="994" y="114"/>
                  </a:lnTo>
                  <a:lnTo>
                    <a:pt x="995" y="109"/>
                  </a:lnTo>
                  <a:lnTo>
                    <a:pt x="997" y="104"/>
                  </a:lnTo>
                  <a:lnTo>
                    <a:pt x="997" y="99"/>
                  </a:lnTo>
                  <a:lnTo>
                    <a:pt x="995" y="93"/>
                  </a:lnTo>
                  <a:lnTo>
                    <a:pt x="994" y="89"/>
                  </a:lnTo>
                  <a:lnTo>
                    <a:pt x="993" y="84"/>
                  </a:lnTo>
                  <a:lnTo>
                    <a:pt x="991" y="79"/>
                  </a:lnTo>
                  <a:lnTo>
                    <a:pt x="987" y="75"/>
                  </a:lnTo>
                  <a:lnTo>
                    <a:pt x="985" y="71"/>
                  </a:lnTo>
                  <a:lnTo>
                    <a:pt x="980" y="67"/>
                  </a:lnTo>
                  <a:lnTo>
                    <a:pt x="977" y="63"/>
                  </a:lnTo>
                  <a:lnTo>
                    <a:pt x="972" y="60"/>
                  </a:lnTo>
                  <a:lnTo>
                    <a:pt x="968" y="56"/>
                  </a:lnTo>
                  <a:lnTo>
                    <a:pt x="963" y="54"/>
                  </a:lnTo>
                  <a:lnTo>
                    <a:pt x="958" y="50"/>
                  </a:lnTo>
                  <a:lnTo>
                    <a:pt x="953" y="47"/>
                  </a:lnTo>
                  <a:lnTo>
                    <a:pt x="947" y="44"/>
                  </a:lnTo>
                  <a:lnTo>
                    <a:pt x="942" y="42"/>
                  </a:lnTo>
                  <a:lnTo>
                    <a:pt x="936" y="40"/>
                  </a:lnTo>
                  <a:lnTo>
                    <a:pt x="932" y="38"/>
                  </a:lnTo>
                  <a:lnTo>
                    <a:pt x="926" y="35"/>
                  </a:lnTo>
                  <a:lnTo>
                    <a:pt x="921" y="33"/>
                  </a:lnTo>
                  <a:lnTo>
                    <a:pt x="915" y="31"/>
                  </a:lnTo>
                  <a:lnTo>
                    <a:pt x="911" y="28"/>
                  </a:lnTo>
                  <a:lnTo>
                    <a:pt x="905" y="26"/>
                  </a:lnTo>
                  <a:lnTo>
                    <a:pt x="900" y="25"/>
                  </a:lnTo>
                  <a:lnTo>
                    <a:pt x="895" y="22"/>
                  </a:lnTo>
                  <a:lnTo>
                    <a:pt x="889" y="21"/>
                  </a:lnTo>
                  <a:lnTo>
                    <a:pt x="884" y="20"/>
                  </a:lnTo>
                  <a:lnTo>
                    <a:pt x="878" y="19"/>
                  </a:lnTo>
                  <a:lnTo>
                    <a:pt x="873" y="18"/>
                  </a:lnTo>
                  <a:lnTo>
                    <a:pt x="867" y="17"/>
                  </a:lnTo>
                  <a:lnTo>
                    <a:pt x="861" y="17"/>
                  </a:lnTo>
                  <a:lnTo>
                    <a:pt x="855" y="16"/>
                  </a:lnTo>
                  <a:lnTo>
                    <a:pt x="849" y="16"/>
                  </a:lnTo>
                  <a:lnTo>
                    <a:pt x="844" y="16"/>
                  </a:lnTo>
                  <a:lnTo>
                    <a:pt x="838" y="16"/>
                  </a:lnTo>
                  <a:lnTo>
                    <a:pt x="832" y="16"/>
                  </a:lnTo>
                  <a:lnTo>
                    <a:pt x="827" y="16"/>
                  </a:lnTo>
                  <a:lnTo>
                    <a:pt x="822" y="16"/>
                  </a:lnTo>
                  <a:lnTo>
                    <a:pt x="816" y="17"/>
                  </a:lnTo>
                  <a:lnTo>
                    <a:pt x="810" y="17"/>
                  </a:lnTo>
                  <a:lnTo>
                    <a:pt x="804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82"/>
            <p:cNvSpPr>
              <a:spLocks/>
            </p:cNvSpPr>
            <p:nvPr/>
          </p:nvSpPr>
          <p:spPr bwMode="auto">
            <a:xfrm>
              <a:off x="1571" y="3411"/>
              <a:ext cx="1940" cy="244"/>
            </a:xfrm>
            <a:custGeom>
              <a:avLst/>
              <a:gdLst>
                <a:gd name="T0" fmla="*/ 77 w 5819"/>
                <a:gd name="T1" fmla="*/ 175 h 733"/>
                <a:gd name="T2" fmla="*/ 173 w 5819"/>
                <a:gd name="T3" fmla="*/ 156 h 733"/>
                <a:gd name="T4" fmla="*/ 264 w 5819"/>
                <a:gd name="T5" fmla="*/ 124 h 733"/>
                <a:gd name="T6" fmla="*/ 346 w 5819"/>
                <a:gd name="T7" fmla="*/ 89 h 733"/>
                <a:gd name="T8" fmla="*/ 407 w 5819"/>
                <a:gd name="T9" fmla="*/ 61 h 733"/>
                <a:gd name="T10" fmla="*/ 484 w 5819"/>
                <a:gd name="T11" fmla="*/ 47 h 733"/>
                <a:gd name="T12" fmla="*/ 580 w 5819"/>
                <a:gd name="T13" fmla="*/ 51 h 733"/>
                <a:gd name="T14" fmla="*/ 696 w 5819"/>
                <a:gd name="T15" fmla="*/ 49 h 733"/>
                <a:gd name="T16" fmla="*/ 822 w 5819"/>
                <a:gd name="T17" fmla="*/ 42 h 733"/>
                <a:gd name="T18" fmla="*/ 886 w 5819"/>
                <a:gd name="T19" fmla="*/ 22 h 733"/>
                <a:gd name="T20" fmla="*/ 934 w 5819"/>
                <a:gd name="T21" fmla="*/ 1 h 733"/>
                <a:gd name="T22" fmla="*/ 1027 w 5819"/>
                <a:gd name="T23" fmla="*/ 6 h 733"/>
                <a:gd name="T24" fmla="*/ 1124 w 5819"/>
                <a:gd name="T25" fmla="*/ 25 h 733"/>
                <a:gd name="T26" fmla="*/ 1236 w 5819"/>
                <a:gd name="T27" fmla="*/ 61 h 733"/>
                <a:gd name="T28" fmla="*/ 1329 w 5819"/>
                <a:gd name="T29" fmla="*/ 75 h 733"/>
                <a:gd name="T30" fmla="*/ 1387 w 5819"/>
                <a:gd name="T31" fmla="*/ 58 h 733"/>
                <a:gd name="T32" fmla="*/ 1444 w 5819"/>
                <a:gd name="T33" fmla="*/ 38 h 733"/>
                <a:gd name="T34" fmla="*/ 1498 w 5819"/>
                <a:gd name="T35" fmla="*/ 21 h 733"/>
                <a:gd name="T36" fmla="*/ 1676 w 5819"/>
                <a:gd name="T37" fmla="*/ 36 h 733"/>
                <a:gd name="T38" fmla="*/ 1886 w 5819"/>
                <a:gd name="T39" fmla="*/ 64 h 733"/>
                <a:gd name="T40" fmla="*/ 1992 w 5819"/>
                <a:gd name="T41" fmla="*/ 65 h 733"/>
                <a:gd name="T42" fmla="*/ 2097 w 5819"/>
                <a:gd name="T43" fmla="*/ 64 h 733"/>
                <a:gd name="T44" fmla="*/ 2193 w 5819"/>
                <a:gd name="T45" fmla="*/ 64 h 733"/>
                <a:gd name="T46" fmla="*/ 2269 w 5819"/>
                <a:gd name="T47" fmla="*/ 61 h 733"/>
                <a:gd name="T48" fmla="*/ 2314 w 5819"/>
                <a:gd name="T49" fmla="*/ 54 h 733"/>
                <a:gd name="T50" fmla="*/ 2384 w 5819"/>
                <a:gd name="T51" fmla="*/ 80 h 733"/>
                <a:gd name="T52" fmla="*/ 2468 w 5819"/>
                <a:gd name="T53" fmla="*/ 125 h 733"/>
                <a:gd name="T54" fmla="*/ 2568 w 5819"/>
                <a:gd name="T55" fmla="*/ 147 h 733"/>
                <a:gd name="T56" fmla="*/ 2671 w 5819"/>
                <a:gd name="T57" fmla="*/ 156 h 733"/>
                <a:gd name="T58" fmla="*/ 2744 w 5819"/>
                <a:gd name="T59" fmla="*/ 157 h 733"/>
                <a:gd name="T60" fmla="*/ 2809 w 5819"/>
                <a:gd name="T61" fmla="*/ 155 h 733"/>
                <a:gd name="T62" fmla="*/ 2848 w 5819"/>
                <a:gd name="T63" fmla="*/ 152 h 733"/>
                <a:gd name="T64" fmla="*/ 2882 w 5819"/>
                <a:gd name="T65" fmla="*/ 163 h 733"/>
                <a:gd name="T66" fmla="*/ 2905 w 5819"/>
                <a:gd name="T67" fmla="*/ 192 h 733"/>
                <a:gd name="T68" fmla="*/ 2898 w 5819"/>
                <a:gd name="T69" fmla="*/ 254 h 733"/>
                <a:gd name="T70" fmla="*/ 2868 w 5819"/>
                <a:gd name="T71" fmla="*/ 332 h 733"/>
                <a:gd name="T72" fmla="*/ 2854 w 5819"/>
                <a:gd name="T73" fmla="*/ 375 h 733"/>
                <a:gd name="T74" fmla="*/ 2850 w 5819"/>
                <a:gd name="T75" fmla="*/ 410 h 733"/>
                <a:gd name="T76" fmla="*/ 2887 w 5819"/>
                <a:gd name="T77" fmla="*/ 459 h 733"/>
                <a:gd name="T78" fmla="*/ 2926 w 5819"/>
                <a:gd name="T79" fmla="*/ 512 h 733"/>
                <a:gd name="T80" fmla="*/ 2945 w 5819"/>
                <a:gd name="T81" fmla="*/ 595 h 733"/>
                <a:gd name="T82" fmla="*/ 2990 w 5819"/>
                <a:gd name="T83" fmla="*/ 657 h 733"/>
                <a:gd name="T84" fmla="*/ 3062 w 5819"/>
                <a:gd name="T85" fmla="*/ 682 h 733"/>
                <a:gd name="T86" fmla="*/ 3171 w 5819"/>
                <a:gd name="T87" fmla="*/ 702 h 733"/>
                <a:gd name="T88" fmla="*/ 3303 w 5819"/>
                <a:gd name="T89" fmla="*/ 717 h 733"/>
                <a:gd name="T90" fmla="*/ 3435 w 5819"/>
                <a:gd name="T91" fmla="*/ 729 h 733"/>
                <a:gd name="T92" fmla="*/ 3565 w 5819"/>
                <a:gd name="T93" fmla="*/ 732 h 733"/>
                <a:gd name="T94" fmla="*/ 3705 w 5819"/>
                <a:gd name="T95" fmla="*/ 718 h 733"/>
                <a:gd name="T96" fmla="*/ 3837 w 5819"/>
                <a:gd name="T97" fmla="*/ 677 h 733"/>
                <a:gd name="T98" fmla="*/ 3941 w 5819"/>
                <a:gd name="T99" fmla="*/ 594 h 733"/>
                <a:gd name="T100" fmla="*/ 4052 w 5819"/>
                <a:gd name="T101" fmla="*/ 518 h 733"/>
                <a:gd name="T102" fmla="*/ 4174 w 5819"/>
                <a:gd name="T103" fmla="*/ 458 h 733"/>
                <a:gd name="T104" fmla="*/ 4440 w 5819"/>
                <a:gd name="T105" fmla="*/ 397 h 733"/>
                <a:gd name="T106" fmla="*/ 4800 w 5819"/>
                <a:gd name="T107" fmla="*/ 342 h 733"/>
                <a:gd name="T108" fmla="*/ 4880 w 5819"/>
                <a:gd name="T109" fmla="*/ 327 h 733"/>
                <a:gd name="T110" fmla="*/ 4890 w 5819"/>
                <a:gd name="T111" fmla="*/ 323 h 733"/>
                <a:gd name="T112" fmla="*/ 5142 w 5819"/>
                <a:gd name="T113" fmla="*/ 332 h 733"/>
                <a:gd name="T114" fmla="*/ 5359 w 5819"/>
                <a:gd name="T115" fmla="*/ 327 h 733"/>
                <a:gd name="T116" fmla="*/ 5438 w 5819"/>
                <a:gd name="T117" fmla="*/ 292 h 733"/>
                <a:gd name="T118" fmla="*/ 5537 w 5819"/>
                <a:gd name="T119" fmla="*/ 244 h 733"/>
                <a:gd name="T120" fmla="*/ 5664 w 5819"/>
                <a:gd name="T121" fmla="*/ 183 h 733"/>
                <a:gd name="T122" fmla="*/ 5752 w 5819"/>
                <a:gd name="T123" fmla="*/ 131 h 733"/>
                <a:gd name="T124" fmla="*/ 5809 w 5819"/>
                <a:gd name="T125" fmla="*/ 81 h 7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19"/>
                <a:gd name="T190" fmla="*/ 0 h 733"/>
                <a:gd name="T191" fmla="*/ 5819 w 5819"/>
                <a:gd name="T192" fmla="*/ 733 h 7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19" h="733">
                  <a:moveTo>
                    <a:pt x="0" y="181"/>
                  </a:moveTo>
                  <a:lnTo>
                    <a:pt x="19" y="180"/>
                  </a:lnTo>
                  <a:lnTo>
                    <a:pt x="39" y="178"/>
                  </a:lnTo>
                  <a:lnTo>
                    <a:pt x="59" y="177"/>
                  </a:lnTo>
                  <a:lnTo>
                    <a:pt x="77" y="175"/>
                  </a:lnTo>
                  <a:lnTo>
                    <a:pt x="97" y="171"/>
                  </a:lnTo>
                  <a:lnTo>
                    <a:pt x="117" y="169"/>
                  </a:lnTo>
                  <a:lnTo>
                    <a:pt x="135" y="164"/>
                  </a:lnTo>
                  <a:lnTo>
                    <a:pt x="155" y="161"/>
                  </a:lnTo>
                  <a:lnTo>
                    <a:pt x="173" y="156"/>
                  </a:lnTo>
                  <a:lnTo>
                    <a:pt x="192" y="151"/>
                  </a:lnTo>
                  <a:lnTo>
                    <a:pt x="209" y="145"/>
                  </a:lnTo>
                  <a:lnTo>
                    <a:pt x="228" y="138"/>
                  </a:lnTo>
                  <a:lnTo>
                    <a:pt x="245" y="131"/>
                  </a:lnTo>
                  <a:lnTo>
                    <a:pt x="264" y="124"/>
                  </a:lnTo>
                  <a:lnTo>
                    <a:pt x="281" y="116"/>
                  </a:lnTo>
                  <a:lnTo>
                    <a:pt x="299" y="109"/>
                  </a:lnTo>
                  <a:lnTo>
                    <a:pt x="316" y="101"/>
                  </a:lnTo>
                  <a:lnTo>
                    <a:pt x="334" y="94"/>
                  </a:lnTo>
                  <a:lnTo>
                    <a:pt x="346" y="89"/>
                  </a:lnTo>
                  <a:lnTo>
                    <a:pt x="359" y="83"/>
                  </a:lnTo>
                  <a:lnTo>
                    <a:pt x="370" y="78"/>
                  </a:lnTo>
                  <a:lnTo>
                    <a:pt x="383" y="72"/>
                  </a:lnTo>
                  <a:lnTo>
                    <a:pt x="395" y="67"/>
                  </a:lnTo>
                  <a:lnTo>
                    <a:pt x="407" y="61"/>
                  </a:lnTo>
                  <a:lnTo>
                    <a:pt x="420" y="57"/>
                  </a:lnTo>
                  <a:lnTo>
                    <a:pt x="433" y="53"/>
                  </a:lnTo>
                  <a:lnTo>
                    <a:pt x="446" y="51"/>
                  </a:lnTo>
                  <a:lnTo>
                    <a:pt x="464" y="49"/>
                  </a:lnTo>
                  <a:lnTo>
                    <a:pt x="484" y="47"/>
                  </a:lnTo>
                  <a:lnTo>
                    <a:pt x="503" y="47"/>
                  </a:lnTo>
                  <a:lnTo>
                    <a:pt x="522" y="47"/>
                  </a:lnTo>
                  <a:lnTo>
                    <a:pt x="542" y="49"/>
                  </a:lnTo>
                  <a:lnTo>
                    <a:pt x="561" y="50"/>
                  </a:lnTo>
                  <a:lnTo>
                    <a:pt x="580" y="51"/>
                  </a:lnTo>
                  <a:lnTo>
                    <a:pt x="600" y="51"/>
                  </a:lnTo>
                  <a:lnTo>
                    <a:pt x="619" y="51"/>
                  </a:lnTo>
                  <a:lnTo>
                    <a:pt x="645" y="50"/>
                  </a:lnTo>
                  <a:lnTo>
                    <a:pt x="670" y="50"/>
                  </a:lnTo>
                  <a:lnTo>
                    <a:pt x="696" y="49"/>
                  </a:lnTo>
                  <a:lnTo>
                    <a:pt x="721" y="49"/>
                  </a:lnTo>
                  <a:lnTo>
                    <a:pt x="747" y="47"/>
                  </a:lnTo>
                  <a:lnTo>
                    <a:pt x="772" y="46"/>
                  </a:lnTo>
                  <a:lnTo>
                    <a:pt x="798" y="44"/>
                  </a:lnTo>
                  <a:lnTo>
                    <a:pt x="822" y="42"/>
                  </a:lnTo>
                  <a:lnTo>
                    <a:pt x="847" y="38"/>
                  </a:lnTo>
                  <a:lnTo>
                    <a:pt x="858" y="36"/>
                  </a:lnTo>
                  <a:lnTo>
                    <a:pt x="867" y="32"/>
                  </a:lnTo>
                  <a:lnTo>
                    <a:pt x="876" y="27"/>
                  </a:lnTo>
                  <a:lnTo>
                    <a:pt x="886" y="22"/>
                  </a:lnTo>
                  <a:lnTo>
                    <a:pt x="895" y="16"/>
                  </a:lnTo>
                  <a:lnTo>
                    <a:pt x="905" y="10"/>
                  </a:lnTo>
                  <a:lnTo>
                    <a:pt x="914" y="7"/>
                  </a:lnTo>
                  <a:lnTo>
                    <a:pt x="924" y="3"/>
                  </a:lnTo>
                  <a:lnTo>
                    <a:pt x="934" y="1"/>
                  </a:lnTo>
                  <a:lnTo>
                    <a:pt x="953" y="0"/>
                  </a:lnTo>
                  <a:lnTo>
                    <a:pt x="971" y="1"/>
                  </a:lnTo>
                  <a:lnTo>
                    <a:pt x="990" y="2"/>
                  </a:lnTo>
                  <a:lnTo>
                    <a:pt x="1008" y="3"/>
                  </a:lnTo>
                  <a:lnTo>
                    <a:pt x="1027" y="6"/>
                  </a:lnTo>
                  <a:lnTo>
                    <a:pt x="1045" y="9"/>
                  </a:lnTo>
                  <a:lnTo>
                    <a:pt x="1064" y="13"/>
                  </a:lnTo>
                  <a:lnTo>
                    <a:pt x="1082" y="16"/>
                  </a:lnTo>
                  <a:lnTo>
                    <a:pt x="1101" y="20"/>
                  </a:lnTo>
                  <a:lnTo>
                    <a:pt x="1124" y="25"/>
                  </a:lnTo>
                  <a:lnTo>
                    <a:pt x="1147" y="31"/>
                  </a:lnTo>
                  <a:lnTo>
                    <a:pt x="1169" y="39"/>
                  </a:lnTo>
                  <a:lnTo>
                    <a:pt x="1191" y="46"/>
                  </a:lnTo>
                  <a:lnTo>
                    <a:pt x="1214" y="54"/>
                  </a:lnTo>
                  <a:lnTo>
                    <a:pt x="1236" y="61"/>
                  </a:lnTo>
                  <a:lnTo>
                    <a:pt x="1260" y="67"/>
                  </a:lnTo>
                  <a:lnTo>
                    <a:pt x="1282" y="72"/>
                  </a:lnTo>
                  <a:lnTo>
                    <a:pt x="1306" y="75"/>
                  </a:lnTo>
                  <a:lnTo>
                    <a:pt x="1317" y="76"/>
                  </a:lnTo>
                  <a:lnTo>
                    <a:pt x="1329" y="75"/>
                  </a:lnTo>
                  <a:lnTo>
                    <a:pt x="1341" y="73"/>
                  </a:lnTo>
                  <a:lnTo>
                    <a:pt x="1352" y="69"/>
                  </a:lnTo>
                  <a:lnTo>
                    <a:pt x="1364" y="66"/>
                  </a:lnTo>
                  <a:lnTo>
                    <a:pt x="1375" y="62"/>
                  </a:lnTo>
                  <a:lnTo>
                    <a:pt x="1387" y="58"/>
                  </a:lnTo>
                  <a:lnTo>
                    <a:pt x="1398" y="54"/>
                  </a:lnTo>
                  <a:lnTo>
                    <a:pt x="1410" y="51"/>
                  </a:lnTo>
                  <a:lnTo>
                    <a:pt x="1422" y="47"/>
                  </a:lnTo>
                  <a:lnTo>
                    <a:pt x="1432" y="43"/>
                  </a:lnTo>
                  <a:lnTo>
                    <a:pt x="1444" y="38"/>
                  </a:lnTo>
                  <a:lnTo>
                    <a:pt x="1454" y="34"/>
                  </a:lnTo>
                  <a:lnTo>
                    <a:pt x="1464" y="29"/>
                  </a:lnTo>
                  <a:lnTo>
                    <a:pt x="1476" y="25"/>
                  </a:lnTo>
                  <a:lnTo>
                    <a:pt x="1486" y="22"/>
                  </a:lnTo>
                  <a:lnTo>
                    <a:pt x="1498" y="21"/>
                  </a:lnTo>
                  <a:lnTo>
                    <a:pt x="1510" y="20"/>
                  </a:lnTo>
                  <a:lnTo>
                    <a:pt x="1551" y="22"/>
                  </a:lnTo>
                  <a:lnTo>
                    <a:pt x="1593" y="25"/>
                  </a:lnTo>
                  <a:lnTo>
                    <a:pt x="1635" y="30"/>
                  </a:lnTo>
                  <a:lnTo>
                    <a:pt x="1676" y="36"/>
                  </a:lnTo>
                  <a:lnTo>
                    <a:pt x="1719" y="43"/>
                  </a:lnTo>
                  <a:lnTo>
                    <a:pt x="1761" y="49"/>
                  </a:lnTo>
                  <a:lnTo>
                    <a:pt x="1803" y="54"/>
                  </a:lnTo>
                  <a:lnTo>
                    <a:pt x="1844" y="59"/>
                  </a:lnTo>
                  <a:lnTo>
                    <a:pt x="1886" y="64"/>
                  </a:lnTo>
                  <a:lnTo>
                    <a:pt x="1907" y="65"/>
                  </a:lnTo>
                  <a:lnTo>
                    <a:pt x="1929" y="65"/>
                  </a:lnTo>
                  <a:lnTo>
                    <a:pt x="1950" y="65"/>
                  </a:lnTo>
                  <a:lnTo>
                    <a:pt x="1972" y="65"/>
                  </a:lnTo>
                  <a:lnTo>
                    <a:pt x="1992" y="65"/>
                  </a:lnTo>
                  <a:lnTo>
                    <a:pt x="2013" y="65"/>
                  </a:lnTo>
                  <a:lnTo>
                    <a:pt x="2035" y="64"/>
                  </a:lnTo>
                  <a:lnTo>
                    <a:pt x="2056" y="64"/>
                  </a:lnTo>
                  <a:lnTo>
                    <a:pt x="2078" y="64"/>
                  </a:lnTo>
                  <a:lnTo>
                    <a:pt x="2097" y="64"/>
                  </a:lnTo>
                  <a:lnTo>
                    <a:pt x="2116" y="64"/>
                  </a:lnTo>
                  <a:lnTo>
                    <a:pt x="2135" y="64"/>
                  </a:lnTo>
                  <a:lnTo>
                    <a:pt x="2155" y="64"/>
                  </a:lnTo>
                  <a:lnTo>
                    <a:pt x="2174" y="64"/>
                  </a:lnTo>
                  <a:lnTo>
                    <a:pt x="2193" y="64"/>
                  </a:lnTo>
                  <a:lnTo>
                    <a:pt x="2212" y="64"/>
                  </a:lnTo>
                  <a:lnTo>
                    <a:pt x="2232" y="64"/>
                  </a:lnTo>
                  <a:lnTo>
                    <a:pt x="2251" y="64"/>
                  </a:lnTo>
                  <a:lnTo>
                    <a:pt x="2260" y="62"/>
                  </a:lnTo>
                  <a:lnTo>
                    <a:pt x="2269" y="61"/>
                  </a:lnTo>
                  <a:lnTo>
                    <a:pt x="2278" y="60"/>
                  </a:lnTo>
                  <a:lnTo>
                    <a:pt x="2287" y="58"/>
                  </a:lnTo>
                  <a:lnTo>
                    <a:pt x="2296" y="57"/>
                  </a:lnTo>
                  <a:lnTo>
                    <a:pt x="2305" y="56"/>
                  </a:lnTo>
                  <a:lnTo>
                    <a:pt x="2314" y="54"/>
                  </a:lnTo>
                  <a:lnTo>
                    <a:pt x="2322" y="56"/>
                  </a:lnTo>
                  <a:lnTo>
                    <a:pt x="2332" y="57"/>
                  </a:lnTo>
                  <a:lnTo>
                    <a:pt x="2349" y="64"/>
                  </a:lnTo>
                  <a:lnTo>
                    <a:pt x="2366" y="71"/>
                  </a:lnTo>
                  <a:lnTo>
                    <a:pt x="2384" y="80"/>
                  </a:lnTo>
                  <a:lnTo>
                    <a:pt x="2400" y="89"/>
                  </a:lnTo>
                  <a:lnTo>
                    <a:pt x="2417" y="98"/>
                  </a:lnTo>
                  <a:lnTo>
                    <a:pt x="2434" y="109"/>
                  </a:lnTo>
                  <a:lnTo>
                    <a:pt x="2451" y="117"/>
                  </a:lnTo>
                  <a:lnTo>
                    <a:pt x="2468" y="125"/>
                  </a:lnTo>
                  <a:lnTo>
                    <a:pt x="2486" y="131"/>
                  </a:lnTo>
                  <a:lnTo>
                    <a:pt x="2506" y="137"/>
                  </a:lnTo>
                  <a:lnTo>
                    <a:pt x="2526" y="141"/>
                  </a:lnTo>
                  <a:lnTo>
                    <a:pt x="2547" y="145"/>
                  </a:lnTo>
                  <a:lnTo>
                    <a:pt x="2568" y="147"/>
                  </a:lnTo>
                  <a:lnTo>
                    <a:pt x="2589" y="149"/>
                  </a:lnTo>
                  <a:lnTo>
                    <a:pt x="2610" y="152"/>
                  </a:lnTo>
                  <a:lnTo>
                    <a:pt x="2630" y="153"/>
                  </a:lnTo>
                  <a:lnTo>
                    <a:pt x="2651" y="154"/>
                  </a:lnTo>
                  <a:lnTo>
                    <a:pt x="2671" y="156"/>
                  </a:lnTo>
                  <a:lnTo>
                    <a:pt x="2686" y="156"/>
                  </a:lnTo>
                  <a:lnTo>
                    <a:pt x="2700" y="157"/>
                  </a:lnTo>
                  <a:lnTo>
                    <a:pt x="2715" y="157"/>
                  </a:lnTo>
                  <a:lnTo>
                    <a:pt x="2729" y="157"/>
                  </a:lnTo>
                  <a:lnTo>
                    <a:pt x="2744" y="157"/>
                  </a:lnTo>
                  <a:lnTo>
                    <a:pt x="2758" y="156"/>
                  </a:lnTo>
                  <a:lnTo>
                    <a:pt x="2773" y="156"/>
                  </a:lnTo>
                  <a:lnTo>
                    <a:pt x="2787" y="156"/>
                  </a:lnTo>
                  <a:lnTo>
                    <a:pt x="2802" y="156"/>
                  </a:lnTo>
                  <a:lnTo>
                    <a:pt x="2809" y="155"/>
                  </a:lnTo>
                  <a:lnTo>
                    <a:pt x="2817" y="155"/>
                  </a:lnTo>
                  <a:lnTo>
                    <a:pt x="2825" y="154"/>
                  </a:lnTo>
                  <a:lnTo>
                    <a:pt x="2832" y="153"/>
                  </a:lnTo>
                  <a:lnTo>
                    <a:pt x="2840" y="152"/>
                  </a:lnTo>
                  <a:lnTo>
                    <a:pt x="2848" y="152"/>
                  </a:lnTo>
                  <a:lnTo>
                    <a:pt x="2855" y="152"/>
                  </a:lnTo>
                  <a:lnTo>
                    <a:pt x="2862" y="154"/>
                  </a:lnTo>
                  <a:lnTo>
                    <a:pt x="2869" y="156"/>
                  </a:lnTo>
                  <a:lnTo>
                    <a:pt x="2876" y="160"/>
                  </a:lnTo>
                  <a:lnTo>
                    <a:pt x="2882" y="163"/>
                  </a:lnTo>
                  <a:lnTo>
                    <a:pt x="2887" y="168"/>
                  </a:lnTo>
                  <a:lnTo>
                    <a:pt x="2893" y="174"/>
                  </a:lnTo>
                  <a:lnTo>
                    <a:pt x="2898" y="180"/>
                  </a:lnTo>
                  <a:lnTo>
                    <a:pt x="2901" y="185"/>
                  </a:lnTo>
                  <a:lnTo>
                    <a:pt x="2905" y="192"/>
                  </a:lnTo>
                  <a:lnTo>
                    <a:pt x="2906" y="199"/>
                  </a:lnTo>
                  <a:lnTo>
                    <a:pt x="2906" y="205"/>
                  </a:lnTo>
                  <a:lnTo>
                    <a:pt x="2905" y="222"/>
                  </a:lnTo>
                  <a:lnTo>
                    <a:pt x="2902" y="237"/>
                  </a:lnTo>
                  <a:lnTo>
                    <a:pt x="2898" y="254"/>
                  </a:lnTo>
                  <a:lnTo>
                    <a:pt x="2892" y="270"/>
                  </a:lnTo>
                  <a:lnTo>
                    <a:pt x="2886" y="285"/>
                  </a:lnTo>
                  <a:lnTo>
                    <a:pt x="2879" y="301"/>
                  </a:lnTo>
                  <a:lnTo>
                    <a:pt x="2874" y="316"/>
                  </a:lnTo>
                  <a:lnTo>
                    <a:pt x="2868" y="332"/>
                  </a:lnTo>
                  <a:lnTo>
                    <a:pt x="2863" y="347"/>
                  </a:lnTo>
                  <a:lnTo>
                    <a:pt x="2861" y="354"/>
                  </a:lnTo>
                  <a:lnTo>
                    <a:pt x="2858" y="361"/>
                  </a:lnTo>
                  <a:lnTo>
                    <a:pt x="2856" y="368"/>
                  </a:lnTo>
                  <a:lnTo>
                    <a:pt x="2854" y="375"/>
                  </a:lnTo>
                  <a:lnTo>
                    <a:pt x="2852" y="382"/>
                  </a:lnTo>
                  <a:lnTo>
                    <a:pt x="2849" y="389"/>
                  </a:lnTo>
                  <a:lnTo>
                    <a:pt x="2849" y="396"/>
                  </a:lnTo>
                  <a:lnTo>
                    <a:pt x="2849" y="403"/>
                  </a:lnTo>
                  <a:lnTo>
                    <a:pt x="2850" y="410"/>
                  </a:lnTo>
                  <a:lnTo>
                    <a:pt x="2856" y="420"/>
                  </a:lnTo>
                  <a:lnTo>
                    <a:pt x="2863" y="431"/>
                  </a:lnTo>
                  <a:lnTo>
                    <a:pt x="2870" y="440"/>
                  </a:lnTo>
                  <a:lnTo>
                    <a:pt x="2879" y="449"/>
                  </a:lnTo>
                  <a:lnTo>
                    <a:pt x="2887" y="459"/>
                  </a:lnTo>
                  <a:lnTo>
                    <a:pt x="2897" y="467"/>
                  </a:lnTo>
                  <a:lnTo>
                    <a:pt x="2905" y="476"/>
                  </a:lnTo>
                  <a:lnTo>
                    <a:pt x="2913" y="487"/>
                  </a:lnTo>
                  <a:lnTo>
                    <a:pt x="2919" y="497"/>
                  </a:lnTo>
                  <a:lnTo>
                    <a:pt x="2926" y="512"/>
                  </a:lnTo>
                  <a:lnTo>
                    <a:pt x="2930" y="528"/>
                  </a:lnTo>
                  <a:lnTo>
                    <a:pt x="2935" y="544"/>
                  </a:lnTo>
                  <a:lnTo>
                    <a:pt x="2938" y="562"/>
                  </a:lnTo>
                  <a:lnTo>
                    <a:pt x="2942" y="579"/>
                  </a:lnTo>
                  <a:lnTo>
                    <a:pt x="2945" y="595"/>
                  </a:lnTo>
                  <a:lnTo>
                    <a:pt x="2951" y="610"/>
                  </a:lnTo>
                  <a:lnTo>
                    <a:pt x="2958" y="626"/>
                  </a:lnTo>
                  <a:lnTo>
                    <a:pt x="2968" y="638"/>
                  </a:lnTo>
                  <a:lnTo>
                    <a:pt x="2979" y="649"/>
                  </a:lnTo>
                  <a:lnTo>
                    <a:pt x="2990" y="657"/>
                  </a:lnTo>
                  <a:lnTo>
                    <a:pt x="3004" y="664"/>
                  </a:lnTo>
                  <a:lnTo>
                    <a:pt x="3018" y="670"/>
                  </a:lnTo>
                  <a:lnTo>
                    <a:pt x="3032" y="674"/>
                  </a:lnTo>
                  <a:lnTo>
                    <a:pt x="3047" y="679"/>
                  </a:lnTo>
                  <a:lnTo>
                    <a:pt x="3062" y="682"/>
                  </a:lnTo>
                  <a:lnTo>
                    <a:pt x="3077" y="685"/>
                  </a:lnTo>
                  <a:lnTo>
                    <a:pt x="3092" y="688"/>
                  </a:lnTo>
                  <a:lnTo>
                    <a:pt x="3118" y="694"/>
                  </a:lnTo>
                  <a:lnTo>
                    <a:pt x="3144" y="699"/>
                  </a:lnTo>
                  <a:lnTo>
                    <a:pt x="3171" y="702"/>
                  </a:lnTo>
                  <a:lnTo>
                    <a:pt x="3198" y="705"/>
                  </a:lnTo>
                  <a:lnTo>
                    <a:pt x="3224" y="709"/>
                  </a:lnTo>
                  <a:lnTo>
                    <a:pt x="3251" y="711"/>
                  </a:lnTo>
                  <a:lnTo>
                    <a:pt x="3276" y="715"/>
                  </a:lnTo>
                  <a:lnTo>
                    <a:pt x="3303" y="717"/>
                  </a:lnTo>
                  <a:lnTo>
                    <a:pt x="3330" y="719"/>
                  </a:lnTo>
                  <a:lnTo>
                    <a:pt x="3356" y="722"/>
                  </a:lnTo>
                  <a:lnTo>
                    <a:pt x="3382" y="724"/>
                  </a:lnTo>
                  <a:lnTo>
                    <a:pt x="3408" y="726"/>
                  </a:lnTo>
                  <a:lnTo>
                    <a:pt x="3435" y="729"/>
                  </a:lnTo>
                  <a:lnTo>
                    <a:pt x="3461" y="731"/>
                  </a:lnTo>
                  <a:lnTo>
                    <a:pt x="3487" y="732"/>
                  </a:lnTo>
                  <a:lnTo>
                    <a:pt x="3513" y="733"/>
                  </a:lnTo>
                  <a:lnTo>
                    <a:pt x="3539" y="733"/>
                  </a:lnTo>
                  <a:lnTo>
                    <a:pt x="3565" y="732"/>
                  </a:lnTo>
                  <a:lnTo>
                    <a:pt x="3594" y="730"/>
                  </a:lnTo>
                  <a:lnTo>
                    <a:pt x="3621" y="728"/>
                  </a:lnTo>
                  <a:lnTo>
                    <a:pt x="3649" y="725"/>
                  </a:lnTo>
                  <a:lnTo>
                    <a:pt x="3677" y="722"/>
                  </a:lnTo>
                  <a:lnTo>
                    <a:pt x="3705" y="718"/>
                  </a:lnTo>
                  <a:lnTo>
                    <a:pt x="3733" y="712"/>
                  </a:lnTo>
                  <a:lnTo>
                    <a:pt x="3760" y="707"/>
                  </a:lnTo>
                  <a:lnTo>
                    <a:pt x="3787" y="699"/>
                  </a:lnTo>
                  <a:lnTo>
                    <a:pt x="3813" y="688"/>
                  </a:lnTo>
                  <a:lnTo>
                    <a:pt x="3837" y="677"/>
                  </a:lnTo>
                  <a:lnTo>
                    <a:pt x="3859" y="663"/>
                  </a:lnTo>
                  <a:lnTo>
                    <a:pt x="3880" y="646"/>
                  </a:lnTo>
                  <a:lnTo>
                    <a:pt x="3901" y="630"/>
                  </a:lnTo>
                  <a:lnTo>
                    <a:pt x="3920" y="612"/>
                  </a:lnTo>
                  <a:lnTo>
                    <a:pt x="3941" y="594"/>
                  </a:lnTo>
                  <a:lnTo>
                    <a:pt x="3961" y="577"/>
                  </a:lnTo>
                  <a:lnTo>
                    <a:pt x="3983" y="561"/>
                  </a:lnTo>
                  <a:lnTo>
                    <a:pt x="4005" y="546"/>
                  </a:lnTo>
                  <a:lnTo>
                    <a:pt x="4028" y="532"/>
                  </a:lnTo>
                  <a:lnTo>
                    <a:pt x="4052" y="518"/>
                  </a:lnTo>
                  <a:lnTo>
                    <a:pt x="4075" y="504"/>
                  </a:lnTo>
                  <a:lnTo>
                    <a:pt x="4100" y="491"/>
                  </a:lnTo>
                  <a:lnTo>
                    <a:pt x="4124" y="478"/>
                  </a:lnTo>
                  <a:lnTo>
                    <a:pt x="4148" y="468"/>
                  </a:lnTo>
                  <a:lnTo>
                    <a:pt x="4174" y="458"/>
                  </a:lnTo>
                  <a:lnTo>
                    <a:pt x="4199" y="448"/>
                  </a:lnTo>
                  <a:lnTo>
                    <a:pt x="4226" y="440"/>
                  </a:lnTo>
                  <a:lnTo>
                    <a:pt x="4296" y="424"/>
                  </a:lnTo>
                  <a:lnTo>
                    <a:pt x="4368" y="410"/>
                  </a:lnTo>
                  <a:lnTo>
                    <a:pt x="4440" y="397"/>
                  </a:lnTo>
                  <a:lnTo>
                    <a:pt x="4512" y="385"/>
                  </a:lnTo>
                  <a:lnTo>
                    <a:pt x="4584" y="374"/>
                  </a:lnTo>
                  <a:lnTo>
                    <a:pt x="4657" y="364"/>
                  </a:lnTo>
                  <a:lnTo>
                    <a:pt x="4728" y="352"/>
                  </a:lnTo>
                  <a:lnTo>
                    <a:pt x="4800" y="342"/>
                  </a:lnTo>
                  <a:lnTo>
                    <a:pt x="4872" y="329"/>
                  </a:lnTo>
                  <a:lnTo>
                    <a:pt x="4874" y="329"/>
                  </a:lnTo>
                  <a:lnTo>
                    <a:pt x="4877" y="328"/>
                  </a:lnTo>
                  <a:lnTo>
                    <a:pt x="4879" y="327"/>
                  </a:lnTo>
                  <a:lnTo>
                    <a:pt x="4880" y="327"/>
                  </a:lnTo>
                  <a:lnTo>
                    <a:pt x="4882" y="325"/>
                  </a:lnTo>
                  <a:lnTo>
                    <a:pt x="4885" y="324"/>
                  </a:lnTo>
                  <a:lnTo>
                    <a:pt x="4887" y="324"/>
                  </a:lnTo>
                  <a:lnTo>
                    <a:pt x="4889" y="323"/>
                  </a:lnTo>
                  <a:lnTo>
                    <a:pt x="4890" y="323"/>
                  </a:lnTo>
                  <a:lnTo>
                    <a:pt x="4941" y="324"/>
                  </a:lnTo>
                  <a:lnTo>
                    <a:pt x="4991" y="325"/>
                  </a:lnTo>
                  <a:lnTo>
                    <a:pt x="5041" y="328"/>
                  </a:lnTo>
                  <a:lnTo>
                    <a:pt x="5092" y="330"/>
                  </a:lnTo>
                  <a:lnTo>
                    <a:pt x="5142" y="332"/>
                  </a:lnTo>
                  <a:lnTo>
                    <a:pt x="5193" y="334"/>
                  </a:lnTo>
                  <a:lnTo>
                    <a:pt x="5242" y="335"/>
                  </a:lnTo>
                  <a:lnTo>
                    <a:pt x="5292" y="332"/>
                  </a:lnTo>
                  <a:lnTo>
                    <a:pt x="5342" y="329"/>
                  </a:lnTo>
                  <a:lnTo>
                    <a:pt x="5359" y="327"/>
                  </a:lnTo>
                  <a:lnTo>
                    <a:pt x="5376" y="322"/>
                  </a:lnTo>
                  <a:lnTo>
                    <a:pt x="5392" y="316"/>
                  </a:lnTo>
                  <a:lnTo>
                    <a:pt x="5408" y="309"/>
                  </a:lnTo>
                  <a:lnTo>
                    <a:pt x="5423" y="301"/>
                  </a:lnTo>
                  <a:lnTo>
                    <a:pt x="5438" y="292"/>
                  </a:lnTo>
                  <a:lnTo>
                    <a:pt x="5454" y="284"/>
                  </a:lnTo>
                  <a:lnTo>
                    <a:pt x="5469" y="276"/>
                  </a:lnTo>
                  <a:lnTo>
                    <a:pt x="5484" y="268"/>
                  </a:lnTo>
                  <a:lnTo>
                    <a:pt x="5510" y="256"/>
                  </a:lnTo>
                  <a:lnTo>
                    <a:pt x="5537" y="244"/>
                  </a:lnTo>
                  <a:lnTo>
                    <a:pt x="5562" y="232"/>
                  </a:lnTo>
                  <a:lnTo>
                    <a:pt x="5587" y="220"/>
                  </a:lnTo>
                  <a:lnTo>
                    <a:pt x="5613" y="208"/>
                  </a:lnTo>
                  <a:lnTo>
                    <a:pt x="5638" y="196"/>
                  </a:lnTo>
                  <a:lnTo>
                    <a:pt x="5664" y="183"/>
                  </a:lnTo>
                  <a:lnTo>
                    <a:pt x="5689" y="170"/>
                  </a:lnTo>
                  <a:lnTo>
                    <a:pt x="5714" y="156"/>
                  </a:lnTo>
                  <a:lnTo>
                    <a:pt x="5726" y="148"/>
                  </a:lnTo>
                  <a:lnTo>
                    <a:pt x="5739" y="140"/>
                  </a:lnTo>
                  <a:lnTo>
                    <a:pt x="5752" y="131"/>
                  </a:lnTo>
                  <a:lnTo>
                    <a:pt x="5763" y="122"/>
                  </a:lnTo>
                  <a:lnTo>
                    <a:pt x="5775" y="112"/>
                  </a:lnTo>
                  <a:lnTo>
                    <a:pt x="5787" y="102"/>
                  </a:lnTo>
                  <a:lnTo>
                    <a:pt x="5798" y="91"/>
                  </a:lnTo>
                  <a:lnTo>
                    <a:pt x="5809" y="81"/>
                  </a:lnTo>
                  <a:lnTo>
                    <a:pt x="5819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83"/>
            <p:cNvSpPr>
              <a:spLocks/>
            </p:cNvSpPr>
            <p:nvPr/>
          </p:nvSpPr>
          <p:spPr bwMode="auto">
            <a:xfrm>
              <a:off x="2777" y="3450"/>
              <a:ext cx="920" cy="367"/>
            </a:xfrm>
            <a:custGeom>
              <a:avLst/>
              <a:gdLst>
                <a:gd name="T0" fmla="*/ 1169 w 2758"/>
                <a:gd name="T1" fmla="*/ 295 h 1103"/>
                <a:gd name="T2" fmla="*/ 1080 w 2758"/>
                <a:gd name="T3" fmla="*/ 316 h 1103"/>
                <a:gd name="T4" fmla="*/ 961 w 2758"/>
                <a:gd name="T5" fmla="*/ 324 h 1103"/>
                <a:gd name="T6" fmla="*/ 848 w 2758"/>
                <a:gd name="T7" fmla="*/ 342 h 1103"/>
                <a:gd name="T8" fmla="*/ 740 w 2758"/>
                <a:gd name="T9" fmla="*/ 369 h 1103"/>
                <a:gd name="T10" fmla="*/ 660 w 2758"/>
                <a:gd name="T11" fmla="*/ 391 h 1103"/>
                <a:gd name="T12" fmla="*/ 581 w 2758"/>
                <a:gd name="T13" fmla="*/ 418 h 1103"/>
                <a:gd name="T14" fmla="*/ 481 w 2758"/>
                <a:gd name="T15" fmla="*/ 459 h 1103"/>
                <a:gd name="T16" fmla="*/ 403 w 2758"/>
                <a:gd name="T17" fmla="*/ 515 h 1103"/>
                <a:gd name="T18" fmla="*/ 351 w 2758"/>
                <a:gd name="T19" fmla="*/ 583 h 1103"/>
                <a:gd name="T20" fmla="*/ 255 w 2758"/>
                <a:gd name="T21" fmla="*/ 631 h 1103"/>
                <a:gd name="T22" fmla="*/ 152 w 2758"/>
                <a:gd name="T23" fmla="*/ 672 h 1103"/>
                <a:gd name="T24" fmla="*/ 61 w 2758"/>
                <a:gd name="T25" fmla="*/ 715 h 1103"/>
                <a:gd name="T26" fmla="*/ 8 w 2758"/>
                <a:gd name="T27" fmla="*/ 774 h 1103"/>
                <a:gd name="T28" fmla="*/ 7 w 2758"/>
                <a:gd name="T29" fmla="*/ 836 h 1103"/>
                <a:gd name="T30" fmla="*/ 89 w 2758"/>
                <a:gd name="T31" fmla="*/ 890 h 1103"/>
                <a:gd name="T32" fmla="*/ 206 w 2758"/>
                <a:gd name="T33" fmla="*/ 920 h 1103"/>
                <a:gd name="T34" fmla="*/ 373 w 2758"/>
                <a:gd name="T35" fmla="*/ 948 h 1103"/>
                <a:gd name="T36" fmla="*/ 520 w 2758"/>
                <a:gd name="T37" fmla="*/ 957 h 1103"/>
                <a:gd name="T38" fmla="*/ 646 w 2758"/>
                <a:gd name="T39" fmla="*/ 954 h 1103"/>
                <a:gd name="T40" fmla="*/ 720 w 2758"/>
                <a:gd name="T41" fmla="*/ 973 h 1103"/>
                <a:gd name="T42" fmla="*/ 786 w 2758"/>
                <a:gd name="T43" fmla="*/ 1007 h 1103"/>
                <a:gd name="T44" fmla="*/ 865 w 2758"/>
                <a:gd name="T45" fmla="*/ 1061 h 1103"/>
                <a:gd name="T46" fmla="*/ 981 w 2758"/>
                <a:gd name="T47" fmla="*/ 1095 h 1103"/>
                <a:gd name="T48" fmla="*/ 1131 w 2758"/>
                <a:gd name="T49" fmla="*/ 1102 h 1103"/>
                <a:gd name="T50" fmla="*/ 1328 w 2758"/>
                <a:gd name="T51" fmla="*/ 1060 h 1103"/>
                <a:gd name="T52" fmla="*/ 1516 w 2758"/>
                <a:gd name="T53" fmla="*/ 989 h 1103"/>
                <a:gd name="T54" fmla="*/ 1629 w 2758"/>
                <a:gd name="T55" fmla="*/ 910 h 1103"/>
                <a:gd name="T56" fmla="*/ 1789 w 2758"/>
                <a:gd name="T57" fmla="*/ 837 h 1103"/>
                <a:gd name="T58" fmla="*/ 1995 w 2758"/>
                <a:gd name="T59" fmla="*/ 768 h 1103"/>
                <a:gd name="T60" fmla="*/ 2195 w 2758"/>
                <a:gd name="T61" fmla="*/ 644 h 1103"/>
                <a:gd name="T62" fmla="*/ 2360 w 2758"/>
                <a:gd name="T63" fmla="*/ 519 h 1103"/>
                <a:gd name="T64" fmla="*/ 2386 w 2758"/>
                <a:gd name="T65" fmla="*/ 493 h 1103"/>
                <a:gd name="T66" fmla="*/ 2457 w 2758"/>
                <a:gd name="T67" fmla="*/ 424 h 1103"/>
                <a:gd name="T68" fmla="*/ 2572 w 2758"/>
                <a:gd name="T69" fmla="*/ 313 h 1103"/>
                <a:gd name="T70" fmla="*/ 2678 w 2758"/>
                <a:gd name="T71" fmla="*/ 205 h 1103"/>
                <a:gd name="T72" fmla="*/ 2758 w 2758"/>
                <a:gd name="T73" fmla="*/ 105 h 1103"/>
                <a:gd name="T74" fmla="*/ 2739 w 2758"/>
                <a:gd name="T75" fmla="*/ 92 h 1103"/>
                <a:gd name="T76" fmla="*/ 2680 w 2758"/>
                <a:gd name="T77" fmla="*/ 91 h 1103"/>
                <a:gd name="T78" fmla="*/ 2587 w 2758"/>
                <a:gd name="T79" fmla="*/ 98 h 1103"/>
                <a:gd name="T80" fmla="*/ 2526 w 2758"/>
                <a:gd name="T81" fmla="*/ 72 h 1103"/>
                <a:gd name="T82" fmla="*/ 2479 w 2758"/>
                <a:gd name="T83" fmla="*/ 36 h 1103"/>
                <a:gd name="T84" fmla="*/ 2443 w 2758"/>
                <a:gd name="T85" fmla="*/ 10 h 1103"/>
                <a:gd name="T86" fmla="*/ 2386 w 2758"/>
                <a:gd name="T87" fmla="*/ 0 h 1103"/>
                <a:gd name="T88" fmla="*/ 2312 w 2758"/>
                <a:gd name="T89" fmla="*/ 7 h 1103"/>
                <a:gd name="T90" fmla="*/ 2240 w 2758"/>
                <a:gd name="T91" fmla="*/ 22 h 1103"/>
                <a:gd name="T92" fmla="*/ 2174 w 2758"/>
                <a:gd name="T93" fmla="*/ 43 h 1103"/>
                <a:gd name="T94" fmla="*/ 2135 w 2758"/>
                <a:gd name="T95" fmla="*/ 66 h 1103"/>
                <a:gd name="T96" fmla="*/ 2048 w 2758"/>
                <a:gd name="T97" fmla="*/ 109 h 1103"/>
                <a:gd name="T98" fmla="*/ 1914 w 2758"/>
                <a:gd name="T99" fmla="*/ 168 h 1103"/>
                <a:gd name="T100" fmla="*/ 1763 w 2758"/>
                <a:gd name="T101" fmla="*/ 229 h 1103"/>
                <a:gd name="T102" fmla="*/ 1609 w 2758"/>
                <a:gd name="T103" fmla="*/ 264 h 1103"/>
                <a:gd name="T104" fmla="*/ 1476 w 2758"/>
                <a:gd name="T105" fmla="*/ 233 h 1103"/>
                <a:gd name="T106" fmla="*/ 1381 w 2758"/>
                <a:gd name="T107" fmla="*/ 221 h 1103"/>
                <a:gd name="T108" fmla="*/ 1330 w 2758"/>
                <a:gd name="T109" fmla="*/ 240 h 1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58"/>
                <a:gd name="T166" fmla="*/ 0 h 1103"/>
                <a:gd name="T167" fmla="*/ 2758 w 2758"/>
                <a:gd name="T168" fmla="*/ 1103 h 1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58" h="1103">
                  <a:moveTo>
                    <a:pt x="1235" y="269"/>
                  </a:moveTo>
                  <a:lnTo>
                    <a:pt x="1223" y="274"/>
                  </a:lnTo>
                  <a:lnTo>
                    <a:pt x="1210" y="280"/>
                  </a:lnTo>
                  <a:lnTo>
                    <a:pt x="1196" y="286"/>
                  </a:lnTo>
                  <a:lnTo>
                    <a:pt x="1182" y="291"/>
                  </a:lnTo>
                  <a:lnTo>
                    <a:pt x="1169" y="295"/>
                  </a:lnTo>
                  <a:lnTo>
                    <a:pt x="1156" y="299"/>
                  </a:lnTo>
                  <a:lnTo>
                    <a:pt x="1142" y="303"/>
                  </a:lnTo>
                  <a:lnTo>
                    <a:pt x="1128" y="307"/>
                  </a:lnTo>
                  <a:lnTo>
                    <a:pt x="1114" y="309"/>
                  </a:lnTo>
                  <a:lnTo>
                    <a:pt x="1100" y="313"/>
                  </a:lnTo>
                  <a:lnTo>
                    <a:pt x="1080" y="316"/>
                  </a:lnTo>
                  <a:lnTo>
                    <a:pt x="1061" y="318"/>
                  </a:lnTo>
                  <a:lnTo>
                    <a:pt x="1041" y="320"/>
                  </a:lnTo>
                  <a:lnTo>
                    <a:pt x="1021" y="321"/>
                  </a:lnTo>
                  <a:lnTo>
                    <a:pt x="1000" y="322"/>
                  </a:lnTo>
                  <a:lnTo>
                    <a:pt x="981" y="323"/>
                  </a:lnTo>
                  <a:lnTo>
                    <a:pt x="961" y="324"/>
                  </a:lnTo>
                  <a:lnTo>
                    <a:pt x="941" y="327"/>
                  </a:lnTo>
                  <a:lnTo>
                    <a:pt x="922" y="328"/>
                  </a:lnTo>
                  <a:lnTo>
                    <a:pt x="902" y="331"/>
                  </a:lnTo>
                  <a:lnTo>
                    <a:pt x="883" y="335"/>
                  </a:lnTo>
                  <a:lnTo>
                    <a:pt x="866" y="338"/>
                  </a:lnTo>
                  <a:lnTo>
                    <a:pt x="848" y="342"/>
                  </a:lnTo>
                  <a:lnTo>
                    <a:pt x="829" y="346"/>
                  </a:lnTo>
                  <a:lnTo>
                    <a:pt x="812" y="351"/>
                  </a:lnTo>
                  <a:lnTo>
                    <a:pt x="794" y="355"/>
                  </a:lnTo>
                  <a:lnTo>
                    <a:pt x="776" y="360"/>
                  </a:lnTo>
                  <a:lnTo>
                    <a:pt x="758" y="365"/>
                  </a:lnTo>
                  <a:lnTo>
                    <a:pt x="740" y="369"/>
                  </a:lnTo>
                  <a:lnTo>
                    <a:pt x="722" y="374"/>
                  </a:lnTo>
                  <a:lnTo>
                    <a:pt x="710" y="377"/>
                  </a:lnTo>
                  <a:lnTo>
                    <a:pt x="697" y="381"/>
                  </a:lnTo>
                  <a:lnTo>
                    <a:pt x="685" y="384"/>
                  </a:lnTo>
                  <a:lnTo>
                    <a:pt x="673" y="388"/>
                  </a:lnTo>
                  <a:lnTo>
                    <a:pt x="660" y="391"/>
                  </a:lnTo>
                  <a:lnTo>
                    <a:pt x="647" y="395"/>
                  </a:lnTo>
                  <a:lnTo>
                    <a:pt x="636" y="398"/>
                  </a:lnTo>
                  <a:lnTo>
                    <a:pt x="623" y="403"/>
                  </a:lnTo>
                  <a:lnTo>
                    <a:pt x="611" y="406"/>
                  </a:lnTo>
                  <a:lnTo>
                    <a:pt x="599" y="411"/>
                  </a:lnTo>
                  <a:lnTo>
                    <a:pt x="581" y="418"/>
                  </a:lnTo>
                  <a:lnTo>
                    <a:pt x="564" y="424"/>
                  </a:lnTo>
                  <a:lnTo>
                    <a:pt x="547" y="431"/>
                  </a:lnTo>
                  <a:lnTo>
                    <a:pt x="530" y="437"/>
                  </a:lnTo>
                  <a:lnTo>
                    <a:pt x="513" y="444"/>
                  </a:lnTo>
                  <a:lnTo>
                    <a:pt x="496" y="450"/>
                  </a:lnTo>
                  <a:lnTo>
                    <a:pt x="481" y="459"/>
                  </a:lnTo>
                  <a:lnTo>
                    <a:pt x="464" y="467"/>
                  </a:lnTo>
                  <a:lnTo>
                    <a:pt x="448" y="476"/>
                  </a:lnTo>
                  <a:lnTo>
                    <a:pt x="433" y="485"/>
                  </a:lnTo>
                  <a:lnTo>
                    <a:pt x="421" y="494"/>
                  </a:lnTo>
                  <a:lnTo>
                    <a:pt x="412" y="504"/>
                  </a:lnTo>
                  <a:lnTo>
                    <a:pt x="403" y="515"/>
                  </a:lnTo>
                  <a:lnTo>
                    <a:pt x="395" y="527"/>
                  </a:lnTo>
                  <a:lnTo>
                    <a:pt x="387" y="539"/>
                  </a:lnTo>
                  <a:lnTo>
                    <a:pt x="379" y="550"/>
                  </a:lnTo>
                  <a:lnTo>
                    <a:pt x="369" y="562"/>
                  </a:lnTo>
                  <a:lnTo>
                    <a:pt x="361" y="572"/>
                  </a:lnTo>
                  <a:lnTo>
                    <a:pt x="351" y="583"/>
                  </a:lnTo>
                  <a:lnTo>
                    <a:pt x="340" y="591"/>
                  </a:lnTo>
                  <a:lnTo>
                    <a:pt x="324" y="601"/>
                  </a:lnTo>
                  <a:lnTo>
                    <a:pt x="308" y="609"/>
                  </a:lnTo>
                  <a:lnTo>
                    <a:pt x="291" y="617"/>
                  </a:lnTo>
                  <a:lnTo>
                    <a:pt x="273" y="624"/>
                  </a:lnTo>
                  <a:lnTo>
                    <a:pt x="255" y="631"/>
                  </a:lnTo>
                  <a:lnTo>
                    <a:pt x="237" y="637"/>
                  </a:lnTo>
                  <a:lnTo>
                    <a:pt x="219" y="644"/>
                  </a:lnTo>
                  <a:lnTo>
                    <a:pt x="201" y="650"/>
                  </a:lnTo>
                  <a:lnTo>
                    <a:pt x="184" y="658"/>
                  </a:lnTo>
                  <a:lnTo>
                    <a:pt x="167" y="665"/>
                  </a:lnTo>
                  <a:lnTo>
                    <a:pt x="152" y="672"/>
                  </a:lnTo>
                  <a:lnTo>
                    <a:pt x="137" y="679"/>
                  </a:lnTo>
                  <a:lnTo>
                    <a:pt x="122" y="686"/>
                  </a:lnTo>
                  <a:lnTo>
                    <a:pt x="105" y="691"/>
                  </a:lnTo>
                  <a:lnTo>
                    <a:pt x="90" y="698"/>
                  </a:lnTo>
                  <a:lnTo>
                    <a:pt x="76" y="707"/>
                  </a:lnTo>
                  <a:lnTo>
                    <a:pt x="61" y="715"/>
                  </a:lnTo>
                  <a:lnTo>
                    <a:pt x="49" y="724"/>
                  </a:lnTo>
                  <a:lnTo>
                    <a:pt x="36" y="734"/>
                  </a:lnTo>
                  <a:lnTo>
                    <a:pt x="24" y="746"/>
                  </a:lnTo>
                  <a:lnTo>
                    <a:pt x="19" y="754"/>
                  </a:lnTo>
                  <a:lnTo>
                    <a:pt x="13" y="763"/>
                  </a:lnTo>
                  <a:lnTo>
                    <a:pt x="8" y="774"/>
                  </a:lnTo>
                  <a:lnTo>
                    <a:pt x="5" y="784"/>
                  </a:lnTo>
                  <a:lnTo>
                    <a:pt x="2" y="796"/>
                  </a:lnTo>
                  <a:lnTo>
                    <a:pt x="0" y="806"/>
                  </a:lnTo>
                  <a:lnTo>
                    <a:pt x="1" y="818"/>
                  </a:lnTo>
                  <a:lnTo>
                    <a:pt x="2" y="827"/>
                  </a:lnTo>
                  <a:lnTo>
                    <a:pt x="7" y="836"/>
                  </a:lnTo>
                  <a:lnTo>
                    <a:pt x="13" y="844"/>
                  </a:lnTo>
                  <a:lnTo>
                    <a:pt x="25" y="857"/>
                  </a:lnTo>
                  <a:lnTo>
                    <a:pt x="39" y="868"/>
                  </a:lnTo>
                  <a:lnTo>
                    <a:pt x="56" y="876"/>
                  </a:lnTo>
                  <a:lnTo>
                    <a:pt x="72" y="884"/>
                  </a:lnTo>
                  <a:lnTo>
                    <a:pt x="89" y="890"/>
                  </a:lnTo>
                  <a:lnTo>
                    <a:pt x="107" y="895"/>
                  </a:lnTo>
                  <a:lnTo>
                    <a:pt x="125" y="900"/>
                  </a:lnTo>
                  <a:lnTo>
                    <a:pt x="144" y="905"/>
                  </a:lnTo>
                  <a:lnTo>
                    <a:pt x="161" y="908"/>
                  </a:lnTo>
                  <a:lnTo>
                    <a:pt x="179" y="913"/>
                  </a:lnTo>
                  <a:lnTo>
                    <a:pt x="206" y="920"/>
                  </a:lnTo>
                  <a:lnTo>
                    <a:pt x="234" y="925"/>
                  </a:lnTo>
                  <a:lnTo>
                    <a:pt x="262" y="930"/>
                  </a:lnTo>
                  <a:lnTo>
                    <a:pt x="289" y="936"/>
                  </a:lnTo>
                  <a:lnTo>
                    <a:pt x="317" y="939"/>
                  </a:lnTo>
                  <a:lnTo>
                    <a:pt x="345" y="944"/>
                  </a:lnTo>
                  <a:lnTo>
                    <a:pt x="373" y="948"/>
                  </a:lnTo>
                  <a:lnTo>
                    <a:pt x="402" y="951"/>
                  </a:lnTo>
                  <a:lnTo>
                    <a:pt x="430" y="953"/>
                  </a:lnTo>
                  <a:lnTo>
                    <a:pt x="457" y="956"/>
                  </a:lnTo>
                  <a:lnTo>
                    <a:pt x="478" y="957"/>
                  </a:lnTo>
                  <a:lnTo>
                    <a:pt x="498" y="958"/>
                  </a:lnTo>
                  <a:lnTo>
                    <a:pt x="520" y="957"/>
                  </a:lnTo>
                  <a:lnTo>
                    <a:pt x="541" y="956"/>
                  </a:lnTo>
                  <a:lnTo>
                    <a:pt x="562" y="954"/>
                  </a:lnTo>
                  <a:lnTo>
                    <a:pt x="582" y="953"/>
                  </a:lnTo>
                  <a:lnTo>
                    <a:pt x="604" y="953"/>
                  </a:lnTo>
                  <a:lnTo>
                    <a:pt x="625" y="953"/>
                  </a:lnTo>
                  <a:lnTo>
                    <a:pt x="646" y="954"/>
                  </a:lnTo>
                  <a:lnTo>
                    <a:pt x="667" y="956"/>
                  </a:lnTo>
                  <a:lnTo>
                    <a:pt x="677" y="958"/>
                  </a:lnTo>
                  <a:lnTo>
                    <a:pt x="689" y="961"/>
                  </a:lnTo>
                  <a:lnTo>
                    <a:pt x="699" y="965"/>
                  </a:lnTo>
                  <a:lnTo>
                    <a:pt x="710" y="968"/>
                  </a:lnTo>
                  <a:lnTo>
                    <a:pt x="720" y="973"/>
                  </a:lnTo>
                  <a:lnTo>
                    <a:pt x="731" y="978"/>
                  </a:lnTo>
                  <a:lnTo>
                    <a:pt x="741" y="983"/>
                  </a:lnTo>
                  <a:lnTo>
                    <a:pt x="751" y="989"/>
                  </a:lnTo>
                  <a:lnTo>
                    <a:pt x="762" y="994"/>
                  </a:lnTo>
                  <a:lnTo>
                    <a:pt x="772" y="1000"/>
                  </a:lnTo>
                  <a:lnTo>
                    <a:pt x="786" y="1007"/>
                  </a:lnTo>
                  <a:lnTo>
                    <a:pt x="799" y="1016"/>
                  </a:lnTo>
                  <a:lnTo>
                    <a:pt x="813" y="1025"/>
                  </a:lnTo>
                  <a:lnTo>
                    <a:pt x="826" y="1034"/>
                  </a:lnTo>
                  <a:lnTo>
                    <a:pt x="838" y="1044"/>
                  </a:lnTo>
                  <a:lnTo>
                    <a:pt x="851" y="1053"/>
                  </a:lnTo>
                  <a:lnTo>
                    <a:pt x="865" y="1061"/>
                  </a:lnTo>
                  <a:lnTo>
                    <a:pt x="879" y="1069"/>
                  </a:lnTo>
                  <a:lnTo>
                    <a:pt x="893" y="1075"/>
                  </a:lnTo>
                  <a:lnTo>
                    <a:pt x="908" y="1080"/>
                  </a:lnTo>
                  <a:lnTo>
                    <a:pt x="932" y="1085"/>
                  </a:lnTo>
                  <a:lnTo>
                    <a:pt x="956" y="1091"/>
                  </a:lnTo>
                  <a:lnTo>
                    <a:pt x="981" y="1095"/>
                  </a:lnTo>
                  <a:lnTo>
                    <a:pt x="1006" y="1098"/>
                  </a:lnTo>
                  <a:lnTo>
                    <a:pt x="1030" y="1102"/>
                  </a:lnTo>
                  <a:lnTo>
                    <a:pt x="1056" y="1103"/>
                  </a:lnTo>
                  <a:lnTo>
                    <a:pt x="1081" y="1103"/>
                  </a:lnTo>
                  <a:lnTo>
                    <a:pt x="1106" y="1103"/>
                  </a:lnTo>
                  <a:lnTo>
                    <a:pt x="1131" y="1102"/>
                  </a:lnTo>
                  <a:lnTo>
                    <a:pt x="1156" y="1098"/>
                  </a:lnTo>
                  <a:lnTo>
                    <a:pt x="1190" y="1093"/>
                  </a:lnTo>
                  <a:lnTo>
                    <a:pt x="1225" y="1087"/>
                  </a:lnTo>
                  <a:lnTo>
                    <a:pt x="1260" y="1078"/>
                  </a:lnTo>
                  <a:lnTo>
                    <a:pt x="1294" y="1070"/>
                  </a:lnTo>
                  <a:lnTo>
                    <a:pt x="1328" y="1060"/>
                  </a:lnTo>
                  <a:lnTo>
                    <a:pt x="1363" y="1049"/>
                  </a:lnTo>
                  <a:lnTo>
                    <a:pt x="1396" y="1038"/>
                  </a:lnTo>
                  <a:lnTo>
                    <a:pt x="1430" y="1025"/>
                  </a:lnTo>
                  <a:lnTo>
                    <a:pt x="1462" y="1012"/>
                  </a:lnTo>
                  <a:lnTo>
                    <a:pt x="1496" y="1000"/>
                  </a:lnTo>
                  <a:lnTo>
                    <a:pt x="1516" y="989"/>
                  </a:lnTo>
                  <a:lnTo>
                    <a:pt x="1535" y="979"/>
                  </a:lnTo>
                  <a:lnTo>
                    <a:pt x="1555" y="966"/>
                  </a:lnTo>
                  <a:lnTo>
                    <a:pt x="1573" y="952"/>
                  </a:lnTo>
                  <a:lnTo>
                    <a:pt x="1592" y="938"/>
                  </a:lnTo>
                  <a:lnTo>
                    <a:pt x="1611" y="924"/>
                  </a:lnTo>
                  <a:lnTo>
                    <a:pt x="1629" y="910"/>
                  </a:lnTo>
                  <a:lnTo>
                    <a:pt x="1648" y="898"/>
                  </a:lnTo>
                  <a:lnTo>
                    <a:pt x="1667" y="886"/>
                  </a:lnTo>
                  <a:lnTo>
                    <a:pt x="1687" y="876"/>
                  </a:lnTo>
                  <a:lnTo>
                    <a:pt x="1721" y="862"/>
                  </a:lnTo>
                  <a:lnTo>
                    <a:pt x="1754" y="849"/>
                  </a:lnTo>
                  <a:lnTo>
                    <a:pt x="1789" y="837"/>
                  </a:lnTo>
                  <a:lnTo>
                    <a:pt x="1824" y="826"/>
                  </a:lnTo>
                  <a:lnTo>
                    <a:pt x="1858" y="815"/>
                  </a:lnTo>
                  <a:lnTo>
                    <a:pt x="1893" y="805"/>
                  </a:lnTo>
                  <a:lnTo>
                    <a:pt x="1928" y="793"/>
                  </a:lnTo>
                  <a:lnTo>
                    <a:pt x="1961" y="782"/>
                  </a:lnTo>
                  <a:lnTo>
                    <a:pt x="1995" y="768"/>
                  </a:lnTo>
                  <a:lnTo>
                    <a:pt x="2027" y="752"/>
                  </a:lnTo>
                  <a:lnTo>
                    <a:pt x="2062" y="732"/>
                  </a:lnTo>
                  <a:lnTo>
                    <a:pt x="2097" y="711"/>
                  </a:lnTo>
                  <a:lnTo>
                    <a:pt x="2130" y="690"/>
                  </a:lnTo>
                  <a:lnTo>
                    <a:pt x="2163" y="667"/>
                  </a:lnTo>
                  <a:lnTo>
                    <a:pt x="2195" y="644"/>
                  </a:lnTo>
                  <a:lnTo>
                    <a:pt x="2228" y="620"/>
                  </a:lnTo>
                  <a:lnTo>
                    <a:pt x="2259" y="595"/>
                  </a:lnTo>
                  <a:lnTo>
                    <a:pt x="2291" y="571"/>
                  </a:lnTo>
                  <a:lnTo>
                    <a:pt x="2324" y="547"/>
                  </a:lnTo>
                  <a:lnTo>
                    <a:pt x="2355" y="522"/>
                  </a:lnTo>
                  <a:lnTo>
                    <a:pt x="2360" y="519"/>
                  </a:lnTo>
                  <a:lnTo>
                    <a:pt x="2364" y="515"/>
                  </a:lnTo>
                  <a:lnTo>
                    <a:pt x="2369" y="511"/>
                  </a:lnTo>
                  <a:lnTo>
                    <a:pt x="2374" y="506"/>
                  </a:lnTo>
                  <a:lnTo>
                    <a:pt x="2378" y="501"/>
                  </a:lnTo>
                  <a:lnTo>
                    <a:pt x="2382" y="497"/>
                  </a:lnTo>
                  <a:lnTo>
                    <a:pt x="2386" y="493"/>
                  </a:lnTo>
                  <a:lnTo>
                    <a:pt x="2390" y="489"/>
                  </a:lnTo>
                  <a:lnTo>
                    <a:pt x="2394" y="484"/>
                  </a:lnTo>
                  <a:lnTo>
                    <a:pt x="2399" y="479"/>
                  </a:lnTo>
                  <a:lnTo>
                    <a:pt x="2418" y="461"/>
                  </a:lnTo>
                  <a:lnTo>
                    <a:pt x="2437" y="442"/>
                  </a:lnTo>
                  <a:lnTo>
                    <a:pt x="2457" y="424"/>
                  </a:lnTo>
                  <a:lnTo>
                    <a:pt x="2475" y="405"/>
                  </a:lnTo>
                  <a:lnTo>
                    <a:pt x="2495" y="388"/>
                  </a:lnTo>
                  <a:lnTo>
                    <a:pt x="2515" y="369"/>
                  </a:lnTo>
                  <a:lnTo>
                    <a:pt x="2533" y="351"/>
                  </a:lnTo>
                  <a:lnTo>
                    <a:pt x="2553" y="331"/>
                  </a:lnTo>
                  <a:lnTo>
                    <a:pt x="2572" y="313"/>
                  </a:lnTo>
                  <a:lnTo>
                    <a:pt x="2590" y="294"/>
                  </a:lnTo>
                  <a:lnTo>
                    <a:pt x="2607" y="276"/>
                  </a:lnTo>
                  <a:lnTo>
                    <a:pt x="2626" y="258"/>
                  </a:lnTo>
                  <a:lnTo>
                    <a:pt x="2643" y="241"/>
                  </a:lnTo>
                  <a:lnTo>
                    <a:pt x="2661" y="222"/>
                  </a:lnTo>
                  <a:lnTo>
                    <a:pt x="2678" y="205"/>
                  </a:lnTo>
                  <a:lnTo>
                    <a:pt x="2695" y="186"/>
                  </a:lnTo>
                  <a:lnTo>
                    <a:pt x="2712" y="168"/>
                  </a:lnTo>
                  <a:lnTo>
                    <a:pt x="2728" y="148"/>
                  </a:lnTo>
                  <a:lnTo>
                    <a:pt x="2743" y="128"/>
                  </a:lnTo>
                  <a:lnTo>
                    <a:pt x="2758" y="108"/>
                  </a:lnTo>
                  <a:lnTo>
                    <a:pt x="2758" y="105"/>
                  </a:lnTo>
                  <a:lnTo>
                    <a:pt x="2758" y="103"/>
                  </a:lnTo>
                  <a:lnTo>
                    <a:pt x="2756" y="99"/>
                  </a:lnTo>
                  <a:lnTo>
                    <a:pt x="2753" y="97"/>
                  </a:lnTo>
                  <a:lnTo>
                    <a:pt x="2749" y="95"/>
                  </a:lnTo>
                  <a:lnTo>
                    <a:pt x="2744" y="94"/>
                  </a:lnTo>
                  <a:lnTo>
                    <a:pt x="2739" y="92"/>
                  </a:lnTo>
                  <a:lnTo>
                    <a:pt x="2735" y="91"/>
                  </a:lnTo>
                  <a:lnTo>
                    <a:pt x="2730" y="90"/>
                  </a:lnTo>
                  <a:lnTo>
                    <a:pt x="2727" y="89"/>
                  </a:lnTo>
                  <a:lnTo>
                    <a:pt x="2710" y="89"/>
                  </a:lnTo>
                  <a:lnTo>
                    <a:pt x="2695" y="90"/>
                  </a:lnTo>
                  <a:lnTo>
                    <a:pt x="2680" y="91"/>
                  </a:lnTo>
                  <a:lnTo>
                    <a:pt x="2664" y="94"/>
                  </a:lnTo>
                  <a:lnTo>
                    <a:pt x="2649" y="95"/>
                  </a:lnTo>
                  <a:lnTo>
                    <a:pt x="2633" y="97"/>
                  </a:lnTo>
                  <a:lnTo>
                    <a:pt x="2618" y="98"/>
                  </a:lnTo>
                  <a:lnTo>
                    <a:pt x="2603" y="98"/>
                  </a:lnTo>
                  <a:lnTo>
                    <a:pt x="2587" y="98"/>
                  </a:lnTo>
                  <a:lnTo>
                    <a:pt x="2572" y="96"/>
                  </a:lnTo>
                  <a:lnTo>
                    <a:pt x="2562" y="92"/>
                  </a:lnTo>
                  <a:lnTo>
                    <a:pt x="2553" y="89"/>
                  </a:lnTo>
                  <a:lnTo>
                    <a:pt x="2544" y="84"/>
                  </a:lnTo>
                  <a:lnTo>
                    <a:pt x="2536" y="79"/>
                  </a:lnTo>
                  <a:lnTo>
                    <a:pt x="2526" y="72"/>
                  </a:lnTo>
                  <a:lnTo>
                    <a:pt x="2518" y="66"/>
                  </a:lnTo>
                  <a:lnTo>
                    <a:pt x="2510" y="59"/>
                  </a:lnTo>
                  <a:lnTo>
                    <a:pt x="2502" y="52"/>
                  </a:lnTo>
                  <a:lnTo>
                    <a:pt x="2494" y="46"/>
                  </a:lnTo>
                  <a:lnTo>
                    <a:pt x="2485" y="40"/>
                  </a:lnTo>
                  <a:lnTo>
                    <a:pt x="2479" y="36"/>
                  </a:lnTo>
                  <a:lnTo>
                    <a:pt x="2473" y="31"/>
                  </a:lnTo>
                  <a:lnTo>
                    <a:pt x="2467" y="28"/>
                  </a:lnTo>
                  <a:lnTo>
                    <a:pt x="2462" y="23"/>
                  </a:lnTo>
                  <a:lnTo>
                    <a:pt x="2456" y="18"/>
                  </a:lnTo>
                  <a:lnTo>
                    <a:pt x="2450" y="14"/>
                  </a:lnTo>
                  <a:lnTo>
                    <a:pt x="2443" y="10"/>
                  </a:lnTo>
                  <a:lnTo>
                    <a:pt x="2437" y="7"/>
                  </a:lnTo>
                  <a:lnTo>
                    <a:pt x="2430" y="4"/>
                  </a:lnTo>
                  <a:lnTo>
                    <a:pt x="2423" y="3"/>
                  </a:lnTo>
                  <a:lnTo>
                    <a:pt x="2411" y="1"/>
                  </a:lnTo>
                  <a:lnTo>
                    <a:pt x="2399" y="0"/>
                  </a:lnTo>
                  <a:lnTo>
                    <a:pt x="2386" y="0"/>
                  </a:lnTo>
                  <a:lnTo>
                    <a:pt x="2374" y="0"/>
                  </a:lnTo>
                  <a:lnTo>
                    <a:pt x="2362" y="1"/>
                  </a:lnTo>
                  <a:lnTo>
                    <a:pt x="2349" y="2"/>
                  </a:lnTo>
                  <a:lnTo>
                    <a:pt x="2337" y="3"/>
                  </a:lnTo>
                  <a:lnTo>
                    <a:pt x="2324" y="6"/>
                  </a:lnTo>
                  <a:lnTo>
                    <a:pt x="2312" y="7"/>
                  </a:lnTo>
                  <a:lnTo>
                    <a:pt x="2299" y="9"/>
                  </a:lnTo>
                  <a:lnTo>
                    <a:pt x="2288" y="11"/>
                  </a:lnTo>
                  <a:lnTo>
                    <a:pt x="2275" y="14"/>
                  </a:lnTo>
                  <a:lnTo>
                    <a:pt x="2264" y="16"/>
                  </a:lnTo>
                  <a:lnTo>
                    <a:pt x="2252" y="18"/>
                  </a:lnTo>
                  <a:lnTo>
                    <a:pt x="2240" y="22"/>
                  </a:lnTo>
                  <a:lnTo>
                    <a:pt x="2229" y="25"/>
                  </a:lnTo>
                  <a:lnTo>
                    <a:pt x="2217" y="29"/>
                  </a:lnTo>
                  <a:lnTo>
                    <a:pt x="2206" y="32"/>
                  </a:lnTo>
                  <a:lnTo>
                    <a:pt x="2194" y="36"/>
                  </a:lnTo>
                  <a:lnTo>
                    <a:pt x="2183" y="40"/>
                  </a:lnTo>
                  <a:lnTo>
                    <a:pt x="2174" y="43"/>
                  </a:lnTo>
                  <a:lnTo>
                    <a:pt x="2167" y="46"/>
                  </a:lnTo>
                  <a:lnTo>
                    <a:pt x="2162" y="50"/>
                  </a:lnTo>
                  <a:lnTo>
                    <a:pt x="2155" y="54"/>
                  </a:lnTo>
                  <a:lnTo>
                    <a:pt x="2148" y="58"/>
                  </a:lnTo>
                  <a:lnTo>
                    <a:pt x="2141" y="62"/>
                  </a:lnTo>
                  <a:lnTo>
                    <a:pt x="2135" y="66"/>
                  </a:lnTo>
                  <a:lnTo>
                    <a:pt x="2128" y="70"/>
                  </a:lnTo>
                  <a:lnTo>
                    <a:pt x="2121" y="74"/>
                  </a:lnTo>
                  <a:lnTo>
                    <a:pt x="2114" y="77"/>
                  </a:lnTo>
                  <a:lnTo>
                    <a:pt x="2092" y="88"/>
                  </a:lnTo>
                  <a:lnTo>
                    <a:pt x="2070" y="98"/>
                  </a:lnTo>
                  <a:lnTo>
                    <a:pt x="2048" y="109"/>
                  </a:lnTo>
                  <a:lnTo>
                    <a:pt x="2026" y="118"/>
                  </a:lnTo>
                  <a:lnTo>
                    <a:pt x="2003" y="128"/>
                  </a:lnTo>
                  <a:lnTo>
                    <a:pt x="1981" y="139"/>
                  </a:lnTo>
                  <a:lnTo>
                    <a:pt x="1959" y="148"/>
                  </a:lnTo>
                  <a:lnTo>
                    <a:pt x="1937" y="159"/>
                  </a:lnTo>
                  <a:lnTo>
                    <a:pt x="1914" y="168"/>
                  </a:lnTo>
                  <a:lnTo>
                    <a:pt x="1892" y="176"/>
                  </a:lnTo>
                  <a:lnTo>
                    <a:pt x="1866" y="186"/>
                  </a:lnTo>
                  <a:lnTo>
                    <a:pt x="1841" y="197"/>
                  </a:lnTo>
                  <a:lnTo>
                    <a:pt x="1815" y="208"/>
                  </a:lnTo>
                  <a:lnTo>
                    <a:pt x="1789" y="219"/>
                  </a:lnTo>
                  <a:lnTo>
                    <a:pt x="1763" y="229"/>
                  </a:lnTo>
                  <a:lnTo>
                    <a:pt x="1738" y="238"/>
                  </a:lnTo>
                  <a:lnTo>
                    <a:pt x="1711" y="247"/>
                  </a:lnTo>
                  <a:lnTo>
                    <a:pt x="1686" y="254"/>
                  </a:lnTo>
                  <a:lnTo>
                    <a:pt x="1659" y="259"/>
                  </a:lnTo>
                  <a:lnTo>
                    <a:pt x="1631" y="263"/>
                  </a:lnTo>
                  <a:lnTo>
                    <a:pt x="1609" y="264"/>
                  </a:lnTo>
                  <a:lnTo>
                    <a:pt x="1586" y="262"/>
                  </a:lnTo>
                  <a:lnTo>
                    <a:pt x="1564" y="257"/>
                  </a:lnTo>
                  <a:lnTo>
                    <a:pt x="1542" y="252"/>
                  </a:lnTo>
                  <a:lnTo>
                    <a:pt x="1520" y="245"/>
                  </a:lnTo>
                  <a:lnTo>
                    <a:pt x="1498" y="238"/>
                  </a:lnTo>
                  <a:lnTo>
                    <a:pt x="1476" y="233"/>
                  </a:lnTo>
                  <a:lnTo>
                    <a:pt x="1454" y="227"/>
                  </a:lnTo>
                  <a:lnTo>
                    <a:pt x="1431" y="222"/>
                  </a:lnTo>
                  <a:lnTo>
                    <a:pt x="1409" y="220"/>
                  </a:lnTo>
                  <a:lnTo>
                    <a:pt x="1400" y="219"/>
                  </a:lnTo>
                  <a:lnTo>
                    <a:pt x="1391" y="220"/>
                  </a:lnTo>
                  <a:lnTo>
                    <a:pt x="1381" y="221"/>
                  </a:lnTo>
                  <a:lnTo>
                    <a:pt x="1372" y="222"/>
                  </a:lnTo>
                  <a:lnTo>
                    <a:pt x="1364" y="225"/>
                  </a:lnTo>
                  <a:lnTo>
                    <a:pt x="1355" y="228"/>
                  </a:lnTo>
                  <a:lnTo>
                    <a:pt x="1347" y="230"/>
                  </a:lnTo>
                  <a:lnTo>
                    <a:pt x="1338" y="235"/>
                  </a:lnTo>
                  <a:lnTo>
                    <a:pt x="1330" y="240"/>
                  </a:lnTo>
                  <a:lnTo>
                    <a:pt x="1322" y="24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84"/>
            <p:cNvSpPr>
              <a:spLocks/>
            </p:cNvSpPr>
            <p:nvPr/>
          </p:nvSpPr>
          <p:spPr bwMode="auto">
            <a:xfrm>
              <a:off x="2946" y="3541"/>
              <a:ext cx="329" cy="144"/>
            </a:xfrm>
            <a:custGeom>
              <a:avLst/>
              <a:gdLst>
                <a:gd name="T0" fmla="*/ 800 w 989"/>
                <a:gd name="T1" fmla="*/ 6 h 431"/>
                <a:gd name="T2" fmla="*/ 755 w 989"/>
                <a:gd name="T3" fmla="*/ 14 h 431"/>
                <a:gd name="T4" fmla="*/ 710 w 989"/>
                <a:gd name="T5" fmla="*/ 25 h 431"/>
                <a:gd name="T6" fmla="*/ 666 w 989"/>
                <a:gd name="T7" fmla="*/ 36 h 431"/>
                <a:gd name="T8" fmla="*/ 623 w 989"/>
                <a:gd name="T9" fmla="*/ 49 h 431"/>
                <a:gd name="T10" fmla="*/ 581 w 989"/>
                <a:gd name="T11" fmla="*/ 65 h 431"/>
                <a:gd name="T12" fmla="*/ 539 w 989"/>
                <a:gd name="T13" fmla="*/ 81 h 431"/>
                <a:gd name="T14" fmla="*/ 498 w 989"/>
                <a:gd name="T15" fmla="*/ 98 h 431"/>
                <a:gd name="T16" fmla="*/ 464 w 989"/>
                <a:gd name="T17" fmla="*/ 109 h 431"/>
                <a:gd name="T18" fmla="*/ 432 w 989"/>
                <a:gd name="T19" fmla="*/ 121 h 431"/>
                <a:gd name="T20" fmla="*/ 399 w 989"/>
                <a:gd name="T21" fmla="*/ 132 h 431"/>
                <a:gd name="T22" fmla="*/ 366 w 989"/>
                <a:gd name="T23" fmla="*/ 142 h 431"/>
                <a:gd name="T24" fmla="*/ 323 w 989"/>
                <a:gd name="T25" fmla="*/ 151 h 431"/>
                <a:gd name="T26" fmla="*/ 275 w 989"/>
                <a:gd name="T27" fmla="*/ 158 h 431"/>
                <a:gd name="T28" fmla="*/ 229 w 989"/>
                <a:gd name="T29" fmla="*/ 166 h 431"/>
                <a:gd name="T30" fmla="*/ 183 w 989"/>
                <a:gd name="T31" fmla="*/ 178 h 431"/>
                <a:gd name="T32" fmla="*/ 149 w 989"/>
                <a:gd name="T33" fmla="*/ 192 h 431"/>
                <a:gd name="T34" fmla="*/ 120 w 989"/>
                <a:gd name="T35" fmla="*/ 208 h 431"/>
                <a:gd name="T36" fmla="*/ 92 w 989"/>
                <a:gd name="T37" fmla="*/ 227 h 431"/>
                <a:gd name="T38" fmla="*/ 67 w 989"/>
                <a:gd name="T39" fmla="*/ 251 h 431"/>
                <a:gd name="T40" fmla="*/ 46 w 989"/>
                <a:gd name="T41" fmla="*/ 274 h 431"/>
                <a:gd name="T42" fmla="*/ 26 w 989"/>
                <a:gd name="T43" fmla="*/ 298 h 431"/>
                <a:gd name="T44" fmla="*/ 11 w 989"/>
                <a:gd name="T45" fmla="*/ 325 h 431"/>
                <a:gd name="T46" fmla="*/ 2 w 989"/>
                <a:gd name="T47" fmla="*/ 354 h 431"/>
                <a:gd name="T48" fmla="*/ 1 w 989"/>
                <a:gd name="T49" fmla="*/ 377 h 431"/>
                <a:gd name="T50" fmla="*/ 7 w 989"/>
                <a:gd name="T51" fmla="*/ 399 h 431"/>
                <a:gd name="T52" fmla="*/ 18 w 989"/>
                <a:gd name="T53" fmla="*/ 417 h 431"/>
                <a:gd name="T54" fmla="*/ 35 w 989"/>
                <a:gd name="T55" fmla="*/ 428 h 431"/>
                <a:gd name="T56" fmla="*/ 99 w 989"/>
                <a:gd name="T57" fmla="*/ 431 h 431"/>
                <a:gd name="T58" fmla="*/ 177 w 989"/>
                <a:gd name="T59" fmla="*/ 427 h 431"/>
                <a:gd name="T60" fmla="*/ 255 w 989"/>
                <a:gd name="T61" fmla="*/ 416 h 431"/>
                <a:gd name="T62" fmla="*/ 332 w 989"/>
                <a:gd name="T63" fmla="*/ 406 h 431"/>
                <a:gd name="T64" fmla="*/ 393 w 989"/>
                <a:gd name="T65" fmla="*/ 398 h 431"/>
                <a:gd name="T66" fmla="*/ 451 w 989"/>
                <a:gd name="T67" fmla="*/ 391 h 431"/>
                <a:gd name="T68" fmla="*/ 508 w 989"/>
                <a:gd name="T69" fmla="*/ 382 h 431"/>
                <a:gd name="T70" fmla="*/ 565 w 989"/>
                <a:gd name="T71" fmla="*/ 370 h 431"/>
                <a:gd name="T72" fmla="*/ 616 w 989"/>
                <a:gd name="T73" fmla="*/ 354 h 431"/>
                <a:gd name="T74" fmla="*/ 664 w 989"/>
                <a:gd name="T75" fmla="*/ 335 h 431"/>
                <a:gd name="T76" fmla="*/ 712 w 989"/>
                <a:gd name="T77" fmla="*/ 314 h 431"/>
                <a:gd name="T78" fmla="*/ 758 w 989"/>
                <a:gd name="T79" fmla="*/ 291 h 431"/>
                <a:gd name="T80" fmla="*/ 795 w 989"/>
                <a:gd name="T81" fmla="*/ 270 h 431"/>
                <a:gd name="T82" fmla="*/ 828 w 989"/>
                <a:gd name="T83" fmla="*/ 249 h 431"/>
                <a:gd name="T84" fmla="*/ 859 w 989"/>
                <a:gd name="T85" fmla="*/ 226 h 431"/>
                <a:gd name="T86" fmla="*/ 891 w 989"/>
                <a:gd name="T87" fmla="*/ 203 h 431"/>
                <a:gd name="T88" fmla="*/ 911 w 989"/>
                <a:gd name="T89" fmla="*/ 192 h 431"/>
                <a:gd name="T90" fmla="*/ 928 w 989"/>
                <a:gd name="T91" fmla="*/ 182 h 431"/>
                <a:gd name="T92" fmla="*/ 945 w 989"/>
                <a:gd name="T93" fmla="*/ 172 h 431"/>
                <a:gd name="T94" fmla="*/ 957 w 989"/>
                <a:gd name="T95" fmla="*/ 159 h 431"/>
                <a:gd name="T96" fmla="*/ 970 w 989"/>
                <a:gd name="T97" fmla="*/ 136 h 431"/>
                <a:gd name="T98" fmla="*/ 982 w 989"/>
                <a:gd name="T99" fmla="*/ 109 h 431"/>
                <a:gd name="T100" fmla="*/ 989 w 989"/>
                <a:gd name="T101" fmla="*/ 83 h 431"/>
                <a:gd name="T102" fmla="*/ 986 w 989"/>
                <a:gd name="T103" fmla="*/ 56 h 431"/>
                <a:gd name="T104" fmla="*/ 974 w 989"/>
                <a:gd name="T105" fmla="*/ 33 h 431"/>
                <a:gd name="T106" fmla="*/ 954 w 989"/>
                <a:gd name="T107" fmla="*/ 15 h 431"/>
                <a:gd name="T108" fmla="*/ 928 w 989"/>
                <a:gd name="T109" fmla="*/ 4 h 431"/>
                <a:gd name="T110" fmla="*/ 903 w 989"/>
                <a:gd name="T111" fmla="*/ 0 h 4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9"/>
                <a:gd name="T169" fmla="*/ 0 h 431"/>
                <a:gd name="T170" fmla="*/ 989 w 989"/>
                <a:gd name="T171" fmla="*/ 431 h 4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9" h="431">
                  <a:moveTo>
                    <a:pt x="836" y="2"/>
                  </a:moveTo>
                  <a:lnTo>
                    <a:pt x="827" y="3"/>
                  </a:lnTo>
                  <a:lnTo>
                    <a:pt x="817" y="4"/>
                  </a:lnTo>
                  <a:lnTo>
                    <a:pt x="809" y="5"/>
                  </a:lnTo>
                  <a:lnTo>
                    <a:pt x="800" y="6"/>
                  </a:lnTo>
                  <a:lnTo>
                    <a:pt x="791" y="8"/>
                  </a:lnTo>
                  <a:lnTo>
                    <a:pt x="781" y="10"/>
                  </a:lnTo>
                  <a:lnTo>
                    <a:pt x="772" y="11"/>
                  </a:lnTo>
                  <a:lnTo>
                    <a:pt x="764" y="13"/>
                  </a:lnTo>
                  <a:lnTo>
                    <a:pt x="755" y="14"/>
                  </a:lnTo>
                  <a:lnTo>
                    <a:pt x="745" y="17"/>
                  </a:lnTo>
                  <a:lnTo>
                    <a:pt x="736" y="19"/>
                  </a:lnTo>
                  <a:lnTo>
                    <a:pt x="728" y="20"/>
                  </a:lnTo>
                  <a:lnTo>
                    <a:pt x="719" y="22"/>
                  </a:lnTo>
                  <a:lnTo>
                    <a:pt x="710" y="25"/>
                  </a:lnTo>
                  <a:lnTo>
                    <a:pt x="700" y="27"/>
                  </a:lnTo>
                  <a:lnTo>
                    <a:pt x="692" y="29"/>
                  </a:lnTo>
                  <a:lnTo>
                    <a:pt x="683" y="32"/>
                  </a:lnTo>
                  <a:lnTo>
                    <a:pt x="674" y="34"/>
                  </a:lnTo>
                  <a:lnTo>
                    <a:pt x="666" y="36"/>
                  </a:lnTo>
                  <a:lnTo>
                    <a:pt x="656" y="39"/>
                  </a:lnTo>
                  <a:lnTo>
                    <a:pt x="648" y="41"/>
                  </a:lnTo>
                  <a:lnTo>
                    <a:pt x="639" y="43"/>
                  </a:lnTo>
                  <a:lnTo>
                    <a:pt x="631" y="47"/>
                  </a:lnTo>
                  <a:lnTo>
                    <a:pt x="623" y="49"/>
                  </a:lnTo>
                  <a:lnTo>
                    <a:pt x="615" y="53"/>
                  </a:lnTo>
                  <a:lnTo>
                    <a:pt x="605" y="55"/>
                  </a:lnTo>
                  <a:lnTo>
                    <a:pt x="597" y="58"/>
                  </a:lnTo>
                  <a:lnTo>
                    <a:pt x="589" y="62"/>
                  </a:lnTo>
                  <a:lnTo>
                    <a:pt x="581" y="65"/>
                  </a:lnTo>
                  <a:lnTo>
                    <a:pt x="573" y="68"/>
                  </a:lnTo>
                  <a:lnTo>
                    <a:pt x="565" y="71"/>
                  </a:lnTo>
                  <a:lnTo>
                    <a:pt x="556" y="75"/>
                  </a:lnTo>
                  <a:lnTo>
                    <a:pt x="547" y="78"/>
                  </a:lnTo>
                  <a:lnTo>
                    <a:pt x="539" y="81"/>
                  </a:lnTo>
                  <a:lnTo>
                    <a:pt x="531" y="85"/>
                  </a:lnTo>
                  <a:lnTo>
                    <a:pt x="523" y="87"/>
                  </a:lnTo>
                  <a:lnTo>
                    <a:pt x="515" y="91"/>
                  </a:lnTo>
                  <a:lnTo>
                    <a:pt x="506" y="94"/>
                  </a:lnTo>
                  <a:lnTo>
                    <a:pt x="498" y="98"/>
                  </a:lnTo>
                  <a:lnTo>
                    <a:pt x="490" y="100"/>
                  </a:lnTo>
                  <a:lnTo>
                    <a:pt x="483" y="102"/>
                  </a:lnTo>
                  <a:lnTo>
                    <a:pt x="477" y="105"/>
                  </a:lnTo>
                  <a:lnTo>
                    <a:pt x="470" y="107"/>
                  </a:lnTo>
                  <a:lnTo>
                    <a:pt x="464" y="109"/>
                  </a:lnTo>
                  <a:lnTo>
                    <a:pt x="457" y="112"/>
                  </a:lnTo>
                  <a:lnTo>
                    <a:pt x="451" y="114"/>
                  </a:lnTo>
                  <a:lnTo>
                    <a:pt x="444" y="116"/>
                  </a:lnTo>
                  <a:lnTo>
                    <a:pt x="437" y="119"/>
                  </a:lnTo>
                  <a:lnTo>
                    <a:pt x="432" y="121"/>
                  </a:lnTo>
                  <a:lnTo>
                    <a:pt x="425" y="123"/>
                  </a:lnTo>
                  <a:lnTo>
                    <a:pt x="419" y="125"/>
                  </a:lnTo>
                  <a:lnTo>
                    <a:pt x="412" y="128"/>
                  </a:lnTo>
                  <a:lnTo>
                    <a:pt x="405" y="130"/>
                  </a:lnTo>
                  <a:lnTo>
                    <a:pt x="399" y="132"/>
                  </a:lnTo>
                  <a:lnTo>
                    <a:pt x="392" y="134"/>
                  </a:lnTo>
                  <a:lnTo>
                    <a:pt x="387" y="136"/>
                  </a:lnTo>
                  <a:lnTo>
                    <a:pt x="380" y="138"/>
                  </a:lnTo>
                  <a:lnTo>
                    <a:pt x="373" y="141"/>
                  </a:lnTo>
                  <a:lnTo>
                    <a:pt x="366" y="142"/>
                  </a:lnTo>
                  <a:lnTo>
                    <a:pt x="360" y="144"/>
                  </a:lnTo>
                  <a:lnTo>
                    <a:pt x="351" y="146"/>
                  </a:lnTo>
                  <a:lnTo>
                    <a:pt x="341" y="148"/>
                  </a:lnTo>
                  <a:lnTo>
                    <a:pt x="332" y="150"/>
                  </a:lnTo>
                  <a:lnTo>
                    <a:pt x="323" y="151"/>
                  </a:lnTo>
                  <a:lnTo>
                    <a:pt x="314" y="153"/>
                  </a:lnTo>
                  <a:lnTo>
                    <a:pt x="304" y="154"/>
                  </a:lnTo>
                  <a:lnTo>
                    <a:pt x="294" y="156"/>
                  </a:lnTo>
                  <a:lnTo>
                    <a:pt x="285" y="157"/>
                  </a:lnTo>
                  <a:lnTo>
                    <a:pt x="275" y="158"/>
                  </a:lnTo>
                  <a:lnTo>
                    <a:pt x="266" y="159"/>
                  </a:lnTo>
                  <a:lnTo>
                    <a:pt x="257" y="161"/>
                  </a:lnTo>
                  <a:lnTo>
                    <a:pt x="248" y="163"/>
                  </a:lnTo>
                  <a:lnTo>
                    <a:pt x="238" y="164"/>
                  </a:lnTo>
                  <a:lnTo>
                    <a:pt x="229" y="166"/>
                  </a:lnTo>
                  <a:lnTo>
                    <a:pt x="220" y="167"/>
                  </a:lnTo>
                  <a:lnTo>
                    <a:pt x="211" y="170"/>
                  </a:lnTo>
                  <a:lnTo>
                    <a:pt x="201" y="172"/>
                  </a:lnTo>
                  <a:lnTo>
                    <a:pt x="192" y="174"/>
                  </a:lnTo>
                  <a:lnTo>
                    <a:pt x="183" y="178"/>
                  </a:lnTo>
                  <a:lnTo>
                    <a:pt x="175" y="181"/>
                  </a:lnTo>
                  <a:lnTo>
                    <a:pt x="168" y="183"/>
                  </a:lnTo>
                  <a:lnTo>
                    <a:pt x="162" y="186"/>
                  </a:lnTo>
                  <a:lnTo>
                    <a:pt x="155" y="188"/>
                  </a:lnTo>
                  <a:lnTo>
                    <a:pt x="149" y="192"/>
                  </a:lnTo>
                  <a:lnTo>
                    <a:pt x="143" y="194"/>
                  </a:lnTo>
                  <a:lnTo>
                    <a:pt x="138" y="197"/>
                  </a:lnTo>
                  <a:lnTo>
                    <a:pt x="132" y="201"/>
                  </a:lnTo>
                  <a:lnTo>
                    <a:pt x="126" y="204"/>
                  </a:lnTo>
                  <a:lnTo>
                    <a:pt x="120" y="208"/>
                  </a:lnTo>
                  <a:lnTo>
                    <a:pt x="114" y="211"/>
                  </a:lnTo>
                  <a:lnTo>
                    <a:pt x="109" y="216"/>
                  </a:lnTo>
                  <a:lnTo>
                    <a:pt x="103" y="219"/>
                  </a:lnTo>
                  <a:lnTo>
                    <a:pt x="98" y="224"/>
                  </a:lnTo>
                  <a:lnTo>
                    <a:pt x="92" y="227"/>
                  </a:lnTo>
                  <a:lnTo>
                    <a:pt x="88" y="232"/>
                  </a:lnTo>
                  <a:lnTo>
                    <a:pt x="82" y="237"/>
                  </a:lnTo>
                  <a:lnTo>
                    <a:pt x="77" y="241"/>
                  </a:lnTo>
                  <a:lnTo>
                    <a:pt x="73" y="246"/>
                  </a:lnTo>
                  <a:lnTo>
                    <a:pt x="67" y="251"/>
                  </a:lnTo>
                  <a:lnTo>
                    <a:pt x="62" y="255"/>
                  </a:lnTo>
                  <a:lnTo>
                    <a:pt x="59" y="260"/>
                  </a:lnTo>
                  <a:lnTo>
                    <a:pt x="54" y="265"/>
                  </a:lnTo>
                  <a:lnTo>
                    <a:pt x="50" y="268"/>
                  </a:lnTo>
                  <a:lnTo>
                    <a:pt x="46" y="274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5" y="288"/>
                  </a:lnTo>
                  <a:lnTo>
                    <a:pt x="30" y="293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21" y="309"/>
                  </a:lnTo>
                  <a:lnTo>
                    <a:pt x="17" y="314"/>
                  </a:lnTo>
                  <a:lnTo>
                    <a:pt x="14" y="320"/>
                  </a:lnTo>
                  <a:lnTo>
                    <a:pt x="11" y="325"/>
                  </a:lnTo>
                  <a:lnTo>
                    <a:pt x="9" y="331"/>
                  </a:lnTo>
                  <a:lnTo>
                    <a:pt x="7" y="336"/>
                  </a:lnTo>
                  <a:lnTo>
                    <a:pt x="4" y="342"/>
                  </a:lnTo>
                  <a:lnTo>
                    <a:pt x="3" y="348"/>
                  </a:lnTo>
                  <a:lnTo>
                    <a:pt x="2" y="354"/>
                  </a:lnTo>
                  <a:lnTo>
                    <a:pt x="1" y="361"/>
                  </a:lnTo>
                  <a:lnTo>
                    <a:pt x="1" y="364"/>
                  </a:lnTo>
                  <a:lnTo>
                    <a:pt x="0" y="369"/>
                  </a:lnTo>
                  <a:lnTo>
                    <a:pt x="1" y="372"/>
                  </a:lnTo>
                  <a:lnTo>
                    <a:pt x="1" y="377"/>
                  </a:lnTo>
                  <a:lnTo>
                    <a:pt x="1" y="382"/>
                  </a:lnTo>
                  <a:lnTo>
                    <a:pt x="2" y="385"/>
                  </a:lnTo>
                  <a:lnTo>
                    <a:pt x="3" y="390"/>
                  </a:lnTo>
                  <a:lnTo>
                    <a:pt x="4" y="394"/>
                  </a:lnTo>
                  <a:lnTo>
                    <a:pt x="7" y="399"/>
                  </a:lnTo>
                  <a:lnTo>
                    <a:pt x="8" y="402"/>
                  </a:lnTo>
                  <a:lnTo>
                    <a:pt x="10" y="407"/>
                  </a:lnTo>
                  <a:lnTo>
                    <a:pt x="13" y="411"/>
                  </a:lnTo>
                  <a:lnTo>
                    <a:pt x="15" y="414"/>
                  </a:lnTo>
                  <a:lnTo>
                    <a:pt x="18" y="417"/>
                  </a:lnTo>
                  <a:lnTo>
                    <a:pt x="21" y="420"/>
                  </a:lnTo>
                  <a:lnTo>
                    <a:pt x="24" y="422"/>
                  </a:lnTo>
                  <a:lnTo>
                    <a:pt x="28" y="424"/>
                  </a:lnTo>
                  <a:lnTo>
                    <a:pt x="31" y="427"/>
                  </a:lnTo>
                  <a:lnTo>
                    <a:pt x="35" y="428"/>
                  </a:lnTo>
                  <a:lnTo>
                    <a:pt x="38" y="428"/>
                  </a:lnTo>
                  <a:lnTo>
                    <a:pt x="53" y="430"/>
                  </a:lnTo>
                  <a:lnTo>
                    <a:pt x="69" y="431"/>
                  </a:lnTo>
                  <a:lnTo>
                    <a:pt x="84" y="431"/>
                  </a:lnTo>
                  <a:lnTo>
                    <a:pt x="99" y="431"/>
                  </a:lnTo>
                  <a:lnTo>
                    <a:pt x="116" y="431"/>
                  </a:lnTo>
                  <a:lnTo>
                    <a:pt x="131" y="431"/>
                  </a:lnTo>
                  <a:lnTo>
                    <a:pt x="146" y="430"/>
                  </a:lnTo>
                  <a:lnTo>
                    <a:pt x="162" y="429"/>
                  </a:lnTo>
                  <a:lnTo>
                    <a:pt x="177" y="427"/>
                  </a:lnTo>
                  <a:lnTo>
                    <a:pt x="192" y="426"/>
                  </a:lnTo>
                  <a:lnTo>
                    <a:pt x="208" y="423"/>
                  </a:lnTo>
                  <a:lnTo>
                    <a:pt x="223" y="421"/>
                  </a:lnTo>
                  <a:lnTo>
                    <a:pt x="239" y="419"/>
                  </a:lnTo>
                  <a:lnTo>
                    <a:pt x="255" y="416"/>
                  </a:lnTo>
                  <a:lnTo>
                    <a:pt x="270" y="414"/>
                  </a:lnTo>
                  <a:lnTo>
                    <a:pt x="286" y="412"/>
                  </a:lnTo>
                  <a:lnTo>
                    <a:pt x="301" y="409"/>
                  </a:lnTo>
                  <a:lnTo>
                    <a:pt x="316" y="407"/>
                  </a:lnTo>
                  <a:lnTo>
                    <a:pt x="332" y="406"/>
                  </a:lnTo>
                  <a:lnTo>
                    <a:pt x="347" y="404"/>
                  </a:lnTo>
                  <a:lnTo>
                    <a:pt x="359" y="402"/>
                  </a:lnTo>
                  <a:lnTo>
                    <a:pt x="370" y="401"/>
                  </a:lnTo>
                  <a:lnTo>
                    <a:pt x="382" y="400"/>
                  </a:lnTo>
                  <a:lnTo>
                    <a:pt x="393" y="398"/>
                  </a:lnTo>
                  <a:lnTo>
                    <a:pt x="405" y="397"/>
                  </a:lnTo>
                  <a:lnTo>
                    <a:pt x="417" y="395"/>
                  </a:lnTo>
                  <a:lnTo>
                    <a:pt x="428" y="394"/>
                  </a:lnTo>
                  <a:lnTo>
                    <a:pt x="440" y="393"/>
                  </a:lnTo>
                  <a:lnTo>
                    <a:pt x="451" y="391"/>
                  </a:lnTo>
                  <a:lnTo>
                    <a:pt x="463" y="390"/>
                  </a:lnTo>
                  <a:lnTo>
                    <a:pt x="475" y="387"/>
                  </a:lnTo>
                  <a:lnTo>
                    <a:pt x="486" y="386"/>
                  </a:lnTo>
                  <a:lnTo>
                    <a:pt x="497" y="384"/>
                  </a:lnTo>
                  <a:lnTo>
                    <a:pt x="508" y="382"/>
                  </a:lnTo>
                  <a:lnTo>
                    <a:pt x="520" y="379"/>
                  </a:lnTo>
                  <a:lnTo>
                    <a:pt x="531" y="377"/>
                  </a:lnTo>
                  <a:lnTo>
                    <a:pt x="543" y="375"/>
                  </a:lnTo>
                  <a:lnTo>
                    <a:pt x="553" y="372"/>
                  </a:lnTo>
                  <a:lnTo>
                    <a:pt x="565" y="370"/>
                  </a:lnTo>
                  <a:lnTo>
                    <a:pt x="576" y="366"/>
                  </a:lnTo>
                  <a:lnTo>
                    <a:pt x="586" y="363"/>
                  </a:lnTo>
                  <a:lnTo>
                    <a:pt x="596" y="361"/>
                  </a:lnTo>
                  <a:lnTo>
                    <a:pt x="607" y="357"/>
                  </a:lnTo>
                  <a:lnTo>
                    <a:pt x="616" y="354"/>
                  </a:lnTo>
                  <a:lnTo>
                    <a:pt x="625" y="350"/>
                  </a:lnTo>
                  <a:lnTo>
                    <a:pt x="635" y="347"/>
                  </a:lnTo>
                  <a:lnTo>
                    <a:pt x="645" y="343"/>
                  </a:lnTo>
                  <a:lnTo>
                    <a:pt x="655" y="339"/>
                  </a:lnTo>
                  <a:lnTo>
                    <a:pt x="664" y="335"/>
                  </a:lnTo>
                  <a:lnTo>
                    <a:pt x="674" y="331"/>
                  </a:lnTo>
                  <a:lnTo>
                    <a:pt x="684" y="327"/>
                  </a:lnTo>
                  <a:lnTo>
                    <a:pt x="693" y="322"/>
                  </a:lnTo>
                  <a:lnTo>
                    <a:pt x="703" y="318"/>
                  </a:lnTo>
                  <a:lnTo>
                    <a:pt x="712" y="314"/>
                  </a:lnTo>
                  <a:lnTo>
                    <a:pt x="721" y="310"/>
                  </a:lnTo>
                  <a:lnTo>
                    <a:pt x="730" y="305"/>
                  </a:lnTo>
                  <a:lnTo>
                    <a:pt x="740" y="300"/>
                  </a:lnTo>
                  <a:lnTo>
                    <a:pt x="749" y="296"/>
                  </a:lnTo>
                  <a:lnTo>
                    <a:pt x="758" y="291"/>
                  </a:lnTo>
                  <a:lnTo>
                    <a:pt x="767" y="285"/>
                  </a:lnTo>
                  <a:lnTo>
                    <a:pt x="774" y="282"/>
                  </a:lnTo>
                  <a:lnTo>
                    <a:pt x="781" y="278"/>
                  </a:lnTo>
                  <a:lnTo>
                    <a:pt x="788" y="275"/>
                  </a:lnTo>
                  <a:lnTo>
                    <a:pt x="795" y="270"/>
                  </a:lnTo>
                  <a:lnTo>
                    <a:pt x="801" y="267"/>
                  </a:lnTo>
                  <a:lnTo>
                    <a:pt x="808" y="262"/>
                  </a:lnTo>
                  <a:lnTo>
                    <a:pt x="815" y="258"/>
                  </a:lnTo>
                  <a:lnTo>
                    <a:pt x="821" y="253"/>
                  </a:lnTo>
                  <a:lnTo>
                    <a:pt x="828" y="249"/>
                  </a:lnTo>
                  <a:lnTo>
                    <a:pt x="833" y="245"/>
                  </a:lnTo>
                  <a:lnTo>
                    <a:pt x="840" y="240"/>
                  </a:lnTo>
                  <a:lnTo>
                    <a:pt x="846" y="236"/>
                  </a:lnTo>
                  <a:lnTo>
                    <a:pt x="853" y="231"/>
                  </a:lnTo>
                  <a:lnTo>
                    <a:pt x="859" y="226"/>
                  </a:lnTo>
                  <a:lnTo>
                    <a:pt x="866" y="222"/>
                  </a:lnTo>
                  <a:lnTo>
                    <a:pt x="872" y="217"/>
                  </a:lnTo>
                  <a:lnTo>
                    <a:pt x="879" y="212"/>
                  </a:lnTo>
                  <a:lnTo>
                    <a:pt x="884" y="208"/>
                  </a:lnTo>
                  <a:lnTo>
                    <a:pt x="891" y="203"/>
                  </a:lnTo>
                  <a:lnTo>
                    <a:pt x="898" y="200"/>
                  </a:lnTo>
                  <a:lnTo>
                    <a:pt x="901" y="197"/>
                  </a:lnTo>
                  <a:lnTo>
                    <a:pt x="904" y="195"/>
                  </a:lnTo>
                  <a:lnTo>
                    <a:pt x="908" y="194"/>
                  </a:lnTo>
                  <a:lnTo>
                    <a:pt x="911" y="192"/>
                  </a:lnTo>
                  <a:lnTo>
                    <a:pt x="915" y="189"/>
                  </a:lnTo>
                  <a:lnTo>
                    <a:pt x="918" y="188"/>
                  </a:lnTo>
                  <a:lnTo>
                    <a:pt x="921" y="186"/>
                  </a:lnTo>
                  <a:lnTo>
                    <a:pt x="925" y="185"/>
                  </a:lnTo>
                  <a:lnTo>
                    <a:pt x="928" y="182"/>
                  </a:lnTo>
                  <a:lnTo>
                    <a:pt x="932" y="180"/>
                  </a:lnTo>
                  <a:lnTo>
                    <a:pt x="935" y="179"/>
                  </a:lnTo>
                  <a:lnTo>
                    <a:pt x="939" y="176"/>
                  </a:lnTo>
                  <a:lnTo>
                    <a:pt x="941" y="174"/>
                  </a:lnTo>
                  <a:lnTo>
                    <a:pt x="945" y="172"/>
                  </a:lnTo>
                  <a:lnTo>
                    <a:pt x="948" y="170"/>
                  </a:lnTo>
                  <a:lnTo>
                    <a:pt x="950" y="167"/>
                  </a:lnTo>
                  <a:lnTo>
                    <a:pt x="953" y="165"/>
                  </a:lnTo>
                  <a:lnTo>
                    <a:pt x="955" y="163"/>
                  </a:lnTo>
                  <a:lnTo>
                    <a:pt x="957" y="159"/>
                  </a:lnTo>
                  <a:lnTo>
                    <a:pt x="960" y="156"/>
                  </a:lnTo>
                  <a:lnTo>
                    <a:pt x="962" y="151"/>
                  </a:lnTo>
                  <a:lnTo>
                    <a:pt x="965" y="146"/>
                  </a:lnTo>
                  <a:lnTo>
                    <a:pt x="968" y="142"/>
                  </a:lnTo>
                  <a:lnTo>
                    <a:pt x="970" y="136"/>
                  </a:lnTo>
                  <a:lnTo>
                    <a:pt x="974" y="131"/>
                  </a:lnTo>
                  <a:lnTo>
                    <a:pt x="976" y="125"/>
                  </a:lnTo>
                  <a:lnTo>
                    <a:pt x="978" y="121"/>
                  </a:lnTo>
                  <a:lnTo>
                    <a:pt x="981" y="115"/>
                  </a:lnTo>
                  <a:lnTo>
                    <a:pt x="982" y="109"/>
                  </a:lnTo>
                  <a:lnTo>
                    <a:pt x="984" y="105"/>
                  </a:lnTo>
                  <a:lnTo>
                    <a:pt x="985" y="99"/>
                  </a:lnTo>
                  <a:lnTo>
                    <a:pt x="986" y="93"/>
                  </a:lnTo>
                  <a:lnTo>
                    <a:pt x="987" y="87"/>
                  </a:lnTo>
                  <a:lnTo>
                    <a:pt x="989" y="83"/>
                  </a:lnTo>
                  <a:lnTo>
                    <a:pt x="989" y="77"/>
                  </a:lnTo>
                  <a:lnTo>
                    <a:pt x="989" y="71"/>
                  </a:lnTo>
                  <a:lnTo>
                    <a:pt x="989" y="66"/>
                  </a:lnTo>
                  <a:lnTo>
                    <a:pt x="987" y="61"/>
                  </a:lnTo>
                  <a:lnTo>
                    <a:pt x="986" y="56"/>
                  </a:lnTo>
                  <a:lnTo>
                    <a:pt x="984" y="50"/>
                  </a:lnTo>
                  <a:lnTo>
                    <a:pt x="983" y="47"/>
                  </a:lnTo>
                  <a:lnTo>
                    <a:pt x="979" y="42"/>
                  </a:lnTo>
                  <a:lnTo>
                    <a:pt x="977" y="37"/>
                  </a:lnTo>
                  <a:lnTo>
                    <a:pt x="974" y="33"/>
                  </a:lnTo>
                  <a:lnTo>
                    <a:pt x="970" y="29"/>
                  </a:lnTo>
                  <a:lnTo>
                    <a:pt x="967" y="26"/>
                  </a:lnTo>
                  <a:lnTo>
                    <a:pt x="962" y="22"/>
                  </a:lnTo>
                  <a:lnTo>
                    <a:pt x="959" y="19"/>
                  </a:lnTo>
                  <a:lnTo>
                    <a:pt x="954" y="15"/>
                  </a:lnTo>
                  <a:lnTo>
                    <a:pt x="949" y="12"/>
                  </a:lnTo>
                  <a:lnTo>
                    <a:pt x="943" y="10"/>
                  </a:lnTo>
                  <a:lnTo>
                    <a:pt x="939" y="7"/>
                  </a:lnTo>
                  <a:lnTo>
                    <a:pt x="934" y="5"/>
                  </a:lnTo>
                  <a:lnTo>
                    <a:pt x="928" y="4"/>
                  </a:lnTo>
                  <a:lnTo>
                    <a:pt x="924" y="3"/>
                  </a:lnTo>
                  <a:lnTo>
                    <a:pt x="918" y="2"/>
                  </a:lnTo>
                  <a:lnTo>
                    <a:pt x="913" y="0"/>
                  </a:lnTo>
                  <a:lnTo>
                    <a:pt x="908" y="0"/>
                  </a:lnTo>
                  <a:lnTo>
                    <a:pt x="903" y="0"/>
                  </a:lnTo>
                  <a:lnTo>
                    <a:pt x="898" y="2"/>
                  </a:lnTo>
                </a:path>
              </a:pathLst>
            </a:custGeom>
            <a:solidFill>
              <a:srgbClr val="96969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85"/>
            <p:cNvSpPr>
              <a:spLocks/>
            </p:cNvSpPr>
            <p:nvPr/>
          </p:nvSpPr>
          <p:spPr bwMode="auto">
            <a:xfrm>
              <a:off x="3056" y="3547"/>
              <a:ext cx="213" cy="97"/>
            </a:xfrm>
            <a:custGeom>
              <a:avLst/>
              <a:gdLst>
                <a:gd name="T0" fmla="*/ 471 w 639"/>
                <a:gd name="T1" fmla="*/ 10 h 290"/>
                <a:gd name="T2" fmla="*/ 440 w 639"/>
                <a:gd name="T3" fmla="*/ 17 h 290"/>
                <a:gd name="T4" fmla="*/ 411 w 639"/>
                <a:gd name="T5" fmla="*/ 25 h 290"/>
                <a:gd name="T6" fmla="*/ 381 w 639"/>
                <a:gd name="T7" fmla="*/ 36 h 290"/>
                <a:gd name="T8" fmla="*/ 352 w 639"/>
                <a:gd name="T9" fmla="*/ 47 h 290"/>
                <a:gd name="T10" fmla="*/ 319 w 639"/>
                <a:gd name="T11" fmla="*/ 62 h 290"/>
                <a:gd name="T12" fmla="*/ 287 w 639"/>
                <a:gd name="T13" fmla="*/ 82 h 290"/>
                <a:gd name="T14" fmla="*/ 256 w 639"/>
                <a:gd name="T15" fmla="*/ 102 h 290"/>
                <a:gd name="T16" fmla="*/ 223 w 639"/>
                <a:gd name="T17" fmla="*/ 123 h 290"/>
                <a:gd name="T18" fmla="*/ 192 w 639"/>
                <a:gd name="T19" fmla="*/ 145 h 290"/>
                <a:gd name="T20" fmla="*/ 168 w 639"/>
                <a:gd name="T21" fmla="*/ 160 h 290"/>
                <a:gd name="T22" fmla="*/ 145 w 639"/>
                <a:gd name="T23" fmla="*/ 175 h 290"/>
                <a:gd name="T24" fmla="*/ 123 w 639"/>
                <a:gd name="T25" fmla="*/ 190 h 290"/>
                <a:gd name="T26" fmla="*/ 101 w 639"/>
                <a:gd name="T27" fmla="*/ 205 h 290"/>
                <a:gd name="T28" fmla="*/ 79 w 639"/>
                <a:gd name="T29" fmla="*/ 220 h 290"/>
                <a:gd name="T30" fmla="*/ 60 w 639"/>
                <a:gd name="T31" fmla="*/ 230 h 290"/>
                <a:gd name="T32" fmla="*/ 38 w 639"/>
                <a:gd name="T33" fmla="*/ 242 h 290"/>
                <a:gd name="T34" fmla="*/ 16 w 639"/>
                <a:gd name="T35" fmla="*/ 252 h 290"/>
                <a:gd name="T36" fmla="*/ 2 w 639"/>
                <a:gd name="T37" fmla="*/ 262 h 290"/>
                <a:gd name="T38" fmla="*/ 2 w 639"/>
                <a:gd name="T39" fmla="*/ 271 h 290"/>
                <a:gd name="T40" fmla="*/ 29 w 639"/>
                <a:gd name="T41" fmla="*/ 283 h 290"/>
                <a:gd name="T42" fmla="*/ 62 w 639"/>
                <a:gd name="T43" fmla="*/ 288 h 290"/>
                <a:gd name="T44" fmla="*/ 98 w 639"/>
                <a:gd name="T45" fmla="*/ 288 h 290"/>
                <a:gd name="T46" fmla="*/ 134 w 639"/>
                <a:gd name="T47" fmla="*/ 285 h 290"/>
                <a:gd name="T48" fmla="*/ 170 w 639"/>
                <a:gd name="T49" fmla="*/ 280 h 290"/>
                <a:gd name="T50" fmla="*/ 215 w 639"/>
                <a:gd name="T51" fmla="*/ 274 h 290"/>
                <a:gd name="T52" fmla="*/ 264 w 639"/>
                <a:gd name="T53" fmla="*/ 265 h 290"/>
                <a:gd name="T54" fmla="*/ 312 w 639"/>
                <a:gd name="T55" fmla="*/ 254 h 290"/>
                <a:gd name="T56" fmla="*/ 360 w 639"/>
                <a:gd name="T57" fmla="*/ 241 h 290"/>
                <a:gd name="T58" fmla="*/ 407 w 639"/>
                <a:gd name="T59" fmla="*/ 227 h 290"/>
                <a:gd name="T60" fmla="*/ 440 w 639"/>
                <a:gd name="T61" fmla="*/ 217 h 290"/>
                <a:gd name="T62" fmla="*/ 466 w 639"/>
                <a:gd name="T63" fmla="*/ 206 h 290"/>
                <a:gd name="T64" fmla="*/ 493 w 639"/>
                <a:gd name="T65" fmla="*/ 193 h 290"/>
                <a:gd name="T66" fmla="*/ 519 w 639"/>
                <a:gd name="T67" fmla="*/ 181 h 290"/>
                <a:gd name="T68" fmla="*/ 543 w 639"/>
                <a:gd name="T69" fmla="*/ 166 h 290"/>
                <a:gd name="T70" fmla="*/ 564 w 639"/>
                <a:gd name="T71" fmla="*/ 153 h 290"/>
                <a:gd name="T72" fmla="*/ 585 w 639"/>
                <a:gd name="T73" fmla="*/ 140 h 290"/>
                <a:gd name="T74" fmla="*/ 603 w 639"/>
                <a:gd name="T75" fmla="*/ 126 h 290"/>
                <a:gd name="T76" fmla="*/ 620 w 639"/>
                <a:gd name="T77" fmla="*/ 111 h 290"/>
                <a:gd name="T78" fmla="*/ 633 w 639"/>
                <a:gd name="T79" fmla="*/ 93 h 290"/>
                <a:gd name="T80" fmla="*/ 638 w 639"/>
                <a:gd name="T81" fmla="*/ 78 h 290"/>
                <a:gd name="T82" fmla="*/ 637 w 639"/>
                <a:gd name="T83" fmla="*/ 62 h 290"/>
                <a:gd name="T84" fmla="*/ 631 w 639"/>
                <a:gd name="T85" fmla="*/ 49 h 290"/>
                <a:gd name="T86" fmla="*/ 623 w 639"/>
                <a:gd name="T87" fmla="*/ 35 h 290"/>
                <a:gd name="T88" fmla="*/ 613 w 639"/>
                <a:gd name="T89" fmla="*/ 22 h 290"/>
                <a:gd name="T90" fmla="*/ 605 w 639"/>
                <a:gd name="T91" fmla="*/ 14 h 290"/>
                <a:gd name="T92" fmla="*/ 596 w 639"/>
                <a:gd name="T93" fmla="*/ 8 h 290"/>
                <a:gd name="T94" fmla="*/ 586 w 639"/>
                <a:gd name="T95" fmla="*/ 3 h 290"/>
                <a:gd name="T96" fmla="*/ 575 w 639"/>
                <a:gd name="T97" fmla="*/ 1 h 290"/>
                <a:gd name="T98" fmla="*/ 564 w 639"/>
                <a:gd name="T99" fmla="*/ 0 h 2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9"/>
                <a:gd name="T151" fmla="*/ 0 h 290"/>
                <a:gd name="T152" fmla="*/ 639 w 639"/>
                <a:gd name="T153" fmla="*/ 290 h 2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9" h="290">
                  <a:moveTo>
                    <a:pt x="493" y="7"/>
                  </a:moveTo>
                  <a:lnTo>
                    <a:pt x="486" y="8"/>
                  </a:lnTo>
                  <a:lnTo>
                    <a:pt x="478" y="9"/>
                  </a:lnTo>
                  <a:lnTo>
                    <a:pt x="471" y="10"/>
                  </a:lnTo>
                  <a:lnTo>
                    <a:pt x="463" y="13"/>
                  </a:lnTo>
                  <a:lnTo>
                    <a:pt x="455" y="14"/>
                  </a:lnTo>
                  <a:lnTo>
                    <a:pt x="448" y="15"/>
                  </a:lnTo>
                  <a:lnTo>
                    <a:pt x="440" y="17"/>
                  </a:lnTo>
                  <a:lnTo>
                    <a:pt x="433" y="20"/>
                  </a:lnTo>
                  <a:lnTo>
                    <a:pt x="425" y="21"/>
                  </a:lnTo>
                  <a:lnTo>
                    <a:pt x="418" y="23"/>
                  </a:lnTo>
                  <a:lnTo>
                    <a:pt x="411" y="25"/>
                  </a:lnTo>
                  <a:lnTo>
                    <a:pt x="403" y="28"/>
                  </a:lnTo>
                  <a:lnTo>
                    <a:pt x="396" y="30"/>
                  </a:lnTo>
                  <a:lnTo>
                    <a:pt x="388" y="32"/>
                  </a:lnTo>
                  <a:lnTo>
                    <a:pt x="381" y="36"/>
                  </a:lnTo>
                  <a:lnTo>
                    <a:pt x="374" y="38"/>
                  </a:lnTo>
                  <a:lnTo>
                    <a:pt x="367" y="42"/>
                  </a:lnTo>
                  <a:lnTo>
                    <a:pt x="359" y="44"/>
                  </a:lnTo>
                  <a:lnTo>
                    <a:pt x="352" y="47"/>
                  </a:lnTo>
                  <a:lnTo>
                    <a:pt x="345" y="50"/>
                  </a:lnTo>
                  <a:lnTo>
                    <a:pt x="337" y="54"/>
                  </a:lnTo>
                  <a:lnTo>
                    <a:pt x="329" y="59"/>
                  </a:lnTo>
                  <a:lnTo>
                    <a:pt x="319" y="62"/>
                  </a:lnTo>
                  <a:lnTo>
                    <a:pt x="311" y="67"/>
                  </a:lnTo>
                  <a:lnTo>
                    <a:pt x="303" y="72"/>
                  </a:lnTo>
                  <a:lnTo>
                    <a:pt x="295" y="76"/>
                  </a:lnTo>
                  <a:lnTo>
                    <a:pt x="287" y="82"/>
                  </a:lnTo>
                  <a:lnTo>
                    <a:pt x="279" y="87"/>
                  </a:lnTo>
                  <a:lnTo>
                    <a:pt x="271" y="91"/>
                  </a:lnTo>
                  <a:lnTo>
                    <a:pt x="263" y="97"/>
                  </a:lnTo>
                  <a:lnTo>
                    <a:pt x="256" y="102"/>
                  </a:lnTo>
                  <a:lnTo>
                    <a:pt x="248" y="108"/>
                  </a:lnTo>
                  <a:lnTo>
                    <a:pt x="239" y="112"/>
                  </a:lnTo>
                  <a:lnTo>
                    <a:pt x="231" y="118"/>
                  </a:lnTo>
                  <a:lnTo>
                    <a:pt x="223" y="123"/>
                  </a:lnTo>
                  <a:lnTo>
                    <a:pt x="216" y="129"/>
                  </a:lnTo>
                  <a:lnTo>
                    <a:pt x="208" y="134"/>
                  </a:lnTo>
                  <a:lnTo>
                    <a:pt x="200" y="139"/>
                  </a:lnTo>
                  <a:lnTo>
                    <a:pt x="192" y="145"/>
                  </a:lnTo>
                  <a:lnTo>
                    <a:pt x="184" y="149"/>
                  </a:lnTo>
                  <a:lnTo>
                    <a:pt x="178" y="153"/>
                  </a:lnTo>
                  <a:lnTo>
                    <a:pt x="173" y="156"/>
                  </a:lnTo>
                  <a:lnTo>
                    <a:pt x="168" y="160"/>
                  </a:lnTo>
                  <a:lnTo>
                    <a:pt x="162" y="163"/>
                  </a:lnTo>
                  <a:lnTo>
                    <a:pt x="156" y="168"/>
                  </a:lnTo>
                  <a:lnTo>
                    <a:pt x="150" y="171"/>
                  </a:lnTo>
                  <a:lnTo>
                    <a:pt x="145" y="175"/>
                  </a:lnTo>
                  <a:lnTo>
                    <a:pt x="140" y="178"/>
                  </a:lnTo>
                  <a:lnTo>
                    <a:pt x="134" y="182"/>
                  </a:lnTo>
                  <a:lnTo>
                    <a:pt x="128" y="186"/>
                  </a:lnTo>
                  <a:lnTo>
                    <a:pt x="123" y="190"/>
                  </a:lnTo>
                  <a:lnTo>
                    <a:pt x="117" y="193"/>
                  </a:lnTo>
                  <a:lnTo>
                    <a:pt x="112" y="197"/>
                  </a:lnTo>
                  <a:lnTo>
                    <a:pt x="106" y="200"/>
                  </a:lnTo>
                  <a:lnTo>
                    <a:pt x="101" y="205"/>
                  </a:lnTo>
                  <a:lnTo>
                    <a:pt x="95" y="208"/>
                  </a:lnTo>
                  <a:lnTo>
                    <a:pt x="89" y="212"/>
                  </a:lnTo>
                  <a:lnTo>
                    <a:pt x="84" y="217"/>
                  </a:lnTo>
                  <a:lnTo>
                    <a:pt x="79" y="220"/>
                  </a:lnTo>
                  <a:lnTo>
                    <a:pt x="73" y="224"/>
                  </a:lnTo>
                  <a:lnTo>
                    <a:pt x="69" y="226"/>
                  </a:lnTo>
                  <a:lnTo>
                    <a:pt x="65" y="228"/>
                  </a:lnTo>
                  <a:lnTo>
                    <a:pt x="60" y="230"/>
                  </a:lnTo>
                  <a:lnTo>
                    <a:pt x="54" y="234"/>
                  </a:lnTo>
                  <a:lnTo>
                    <a:pt x="50" y="236"/>
                  </a:lnTo>
                  <a:lnTo>
                    <a:pt x="44" y="239"/>
                  </a:lnTo>
                  <a:lnTo>
                    <a:pt x="38" y="242"/>
                  </a:lnTo>
                  <a:lnTo>
                    <a:pt x="32" y="244"/>
                  </a:lnTo>
                  <a:lnTo>
                    <a:pt x="26" y="247"/>
                  </a:lnTo>
                  <a:lnTo>
                    <a:pt x="21" y="249"/>
                  </a:lnTo>
                  <a:lnTo>
                    <a:pt x="16" y="252"/>
                  </a:lnTo>
                  <a:lnTo>
                    <a:pt x="11" y="255"/>
                  </a:lnTo>
                  <a:lnTo>
                    <a:pt x="8" y="257"/>
                  </a:lnTo>
                  <a:lnTo>
                    <a:pt x="4" y="259"/>
                  </a:lnTo>
                  <a:lnTo>
                    <a:pt x="2" y="262"/>
                  </a:lnTo>
                  <a:lnTo>
                    <a:pt x="0" y="264"/>
                  </a:lnTo>
                  <a:lnTo>
                    <a:pt x="0" y="266"/>
                  </a:lnTo>
                  <a:lnTo>
                    <a:pt x="0" y="269"/>
                  </a:lnTo>
                  <a:lnTo>
                    <a:pt x="2" y="271"/>
                  </a:lnTo>
                  <a:lnTo>
                    <a:pt x="4" y="273"/>
                  </a:lnTo>
                  <a:lnTo>
                    <a:pt x="13" y="277"/>
                  </a:lnTo>
                  <a:lnTo>
                    <a:pt x="21" y="280"/>
                  </a:lnTo>
                  <a:lnTo>
                    <a:pt x="29" y="283"/>
                  </a:lnTo>
                  <a:lnTo>
                    <a:pt x="37" y="285"/>
                  </a:lnTo>
                  <a:lnTo>
                    <a:pt x="45" y="286"/>
                  </a:lnTo>
                  <a:lnTo>
                    <a:pt x="54" y="287"/>
                  </a:lnTo>
                  <a:lnTo>
                    <a:pt x="62" y="288"/>
                  </a:lnTo>
                  <a:lnTo>
                    <a:pt x="72" y="288"/>
                  </a:lnTo>
                  <a:lnTo>
                    <a:pt x="80" y="290"/>
                  </a:lnTo>
                  <a:lnTo>
                    <a:pt x="89" y="288"/>
                  </a:lnTo>
                  <a:lnTo>
                    <a:pt x="98" y="288"/>
                  </a:lnTo>
                  <a:lnTo>
                    <a:pt x="107" y="288"/>
                  </a:lnTo>
                  <a:lnTo>
                    <a:pt x="116" y="287"/>
                  </a:lnTo>
                  <a:lnTo>
                    <a:pt x="125" y="286"/>
                  </a:lnTo>
                  <a:lnTo>
                    <a:pt x="134" y="285"/>
                  </a:lnTo>
                  <a:lnTo>
                    <a:pt x="143" y="284"/>
                  </a:lnTo>
                  <a:lnTo>
                    <a:pt x="151" y="283"/>
                  </a:lnTo>
                  <a:lnTo>
                    <a:pt x="161" y="281"/>
                  </a:lnTo>
                  <a:lnTo>
                    <a:pt x="170" y="280"/>
                  </a:lnTo>
                  <a:lnTo>
                    <a:pt x="178" y="279"/>
                  </a:lnTo>
                  <a:lnTo>
                    <a:pt x="191" y="278"/>
                  </a:lnTo>
                  <a:lnTo>
                    <a:pt x="202" y="276"/>
                  </a:lnTo>
                  <a:lnTo>
                    <a:pt x="215" y="274"/>
                  </a:lnTo>
                  <a:lnTo>
                    <a:pt x="227" y="272"/>
                  </a:lnTo>
                  <a:lnTo>
                    <a:pt x="239" y="270"/>
                  </a:lnTo>
                  <a:lnTo>
                    <a:pt x="251" y="268"/>
                  </a:lnTo>
                  <a:lnTo>
                    <a:pt x="264" y="265"/>
                  </a:lnTo>
                  <a:lnTo>
                    <a:pt x="275" y="263"/>
                  </a:lnTo>
                  <a:lnTo>
                    <a:pt x="288" y="259"/>
                  </a:lnTo>
                  <a:lnTo>
                    <a:pt x="300" y="257"/>
                  </a:lnTo>
                  <a:lnTo>
                    <a:pt x="312" y="254"/>
                  </a:lnTo>
                  <a:lnTo>
                    <a:pt x="324" y="251"/>
                  </a:lnTo>
                  <a:lnTo>
                    <a:pt x="336" y="248"/>
                  </a:lnTo>
                  <a:lnTo>
                    <a:pt x="348" y="244"/>
                  </a:lnTo>
                  <a:lnTo>
                    <a:pt x="360" y="241"/>
                  </a:lnTo>
                  <a:lnTo>
                    <a:pt x="371" y="239"/>
                  </a:lnTo>
                  <a:lnTo>
                    <a:pt x="384" y="235"/>
                  </a:lnTo>
                  <a:lnTo>
                    <a:pt x="396" y="230"/>
                  </a:lnTo>
                  <a:lnTo>
                    <a:pt x="407" y="227"/>
                  </a:lnTo>
                  <a:lnTo>
                    <a:pt x="419" y="224"/>
                  </a:lnTo>
                  <a:lnTo>
                    <a:pt x="426" y="221"/>
                  </a:lnTo>
                  <a:lnTo>
                    <a:pt x="433" y="219"/>
                  </a:lnTo>
                  <a:lnTo>
                    <a:pt x="440" y="217"/>
                  </a:lnTo>
                  <a:lnTo>
                    <a:pt x="447" y="214"/>
                  </a:lnTo>
                  <a:lnTo>
                    <a:pt x="454" y="212"/>
                  </a:lnTo>
                  <a:lnTo>
                    <a:pt x="459" y="208"/>
                  </a:lnTo>
                  <a:lnTo>
                    <a:pt x="466" y="206"/>
                  </a:lnTo>
                  <a:lnTo>
                    <a:pt x="473" y="203"/>
                  </a:lnTo>
                  <a:lnTo>
                    <a:pt x="479" y="200"/>
                  </a:lnTo>
                  <a:lnTo>
                    <a:pt x="486" y="197"/>
                  </a:lnTo>
                  <a:lnTo>
                    <a:pt x="493" y="193"/>
                  </a:lnTo>
                  <a:lnTo>
                    <a:pt x="499" y="190"/>
                  </a:lnTo>
                  <a:lnTo>
                    <a:pt x="506" y="186"/>
                  </a:lnTo>
                  <a:lnTo>
                    <a:pt x="512" y="184"/>
                  </a:lnTo>
                  <a:lnTo>
                    <a:pt x="519" y="181"/>
                  </a:lnTo>
                  <a:lnTo>
                    <a:pt x="524" y="176"/>
                  </a:lnTo>
                  <a:lnTo>
                    <a:pt x="531" y="173"/>
                  </a:lnTo>
                  <a:lnTo>
                    <a:pt x="537" y="169"/>
                  </a:lnTo>
                  <a:lnTo>
                    <a:pt x="543" y="166"/>
                  </a:lnTo>
                  <a:lnTo>
                    <a:pt x="550" y="162"/>
                  </a:lnTo>
                  <a:lnTo>
                    <a:pt x="554" y="159"/>
                  </a:lnTo>
                  <a:lnTo>
                    <a:pt x="559" y="155"/>
                  </a:lnTo>
                  <a:lnTo>
                    <a:pt x="564" y="153"/>
                  </a:lnTo>
                  <a:lnTo>
                    <a:pt x="569" y="149"/>
                  </a:lnTo>
                  <a:lnTo>
                    <a:pt x="574" y="146"/>
                  </a:lnTo>
                  <a:lnTo>
                    <a:pt x="579" y="144"/>
                  </a:lnTo>
                  <a:lnTo>
                    <a:pt x="585" y="140"/>
                  </a:lnTo>
                  <a:lnTo>
                    <a:pt x="589" y="137"/>
                  </a:lnTo>
                  <a:lnTo>
                    <a:pt x="594" y="133"/>
                  </a:lnTo>
                  <a:lnTo>
                    <a:pt x="598" y="130"/>
                  </a:lnTo>
                  <a:lnTo>
                    <a:pt x="603" y="126"/>
                  </a:lnTo>
                  <a:lnTo>
                    <a:pt x="608" y="123"/>
                  </a:lnTo>
                  <a:lnTo>
                    <a:pt x="612" y="119"/>
                  </a:lnTo>
                  <a:lnTo>
                    <a:pt x="617" y="115"/>
                  </a:lnTo>
                  <a:lnTo>
                    <a:pt x="620" y="111"/>
                  </a:lnTo>
                  <a:lnTo>
                    <a:pt x="624" y="106"/>
                  </a:lnTo>
                  <a:lnTo>
                    <a:pt x="627" y="102"/>
                  </a:lnTo>
                  <a:lnTo>
                    <a:pt x="631" y="97"/>
                  </a:lnTo>
                  <a:lnTo>
                    <a:pt x="633" y="93"/>
                  </a:lnTo>
                  <a:lnTo>
                    <a:pt x="635" y="88"/>
                  </a:lnTo>
                  <a:lnTo>
                    <a:pt x="637" y="84"/>
                  </a:lnTo>
                  <a:lnTo>
                    <a:pt x="638" y="81"/>
                  </a:lnTo>
                  <a:lnTo>
                    <a:pt x="638" y="78"/>
                  </a:lnTo>
                  <a:lnTo>
                    <a:pt x="639" y="74"/>
                  </a:lnTo>
                  <a:lnTo>
                    <a:pt x="638" y="71"/>
                  </a:lnTo>
                  <a:lnTo>
                    <a:pt x="638" y="66"/>
                  </a:lnTo>
                  <a:lnTo>
                    <a:pt x="637" y="62"/>
                  </a:lnTo>
                  <a:lnTo>
                    <a:pt x="635" y="59"/>
                  </a:lnTo>
                  <a:lnTo>
                    <a:pt x="634" y="56"/>
                  </a:lnTo>
                  <a:lnTo>
                    <a:pt x="633" y="52"/>
                  </a:lnTo>
                  <a:lnTo>
                    <a:pt x="631" y="49"/>
                  </a:lnTo>
                  <a:lnTo>
                    <a:pt x="630" y="45"/>
                  </a:lnTo>
                  <a:lnTo>
                    <a:pt x="627" y="42"/>
                  </a:lnTo>
                  <a:lnTo>
                    <a:pt x="625" y="38"/>
                  </a:lnTo>
                  <a:lnTo>
                    <a:pt x="623" y="35"/>
                  </a:lnTo>
                  <a:lnTo>
                    <a:pt x="620" y="31"/>
                  </a:lnTo>
                  <a:lnTo>
                    <a:pt x="618" y="28"/>
                  </a:lnTo>
                  <a:lnTo>
                    <a:pt x="616" y="25"/>
                  </a:lnTo>
                  <a:lnTo>
                    <a:pt x="613" y="22"/>
                  </a:lnTo>
                  <a:lnTo>
                    <a:pt x="611" y="20"/>
                  </a:lnTo>
                  <a:lnTo>
                    <a:pt x="609" y="17"/>
                  </a:lnTo>
                  <a:lnTo>
                    <a:pt x="608" y="15"/>
                  </a:lnTo>
                  <a:lnTo>
                    <a:pt x="605" y="14"/>
                  </a:lnTo>
                  <a:lnTo>
                    <a:pt x="603" y="11"/>
                  </a:lnTo>
                  <a:lnTo>
                    <a:pt x="601" y="10"/>
                  </a:lnTo>
                  <a:lnTo>
                    <a:pt x="598" y="9"/>
                  </a:lnTo>
                  <a:lnTo>
                    <a:pt x="596" y="8"/>
                  </a:lnTo>
                  <a:lnTo>
                    <a:pt x="594" y="7"/>
                  </a:lnTo>
                  <a:lnTo>
                    <a:pt x="591" y="6"/>
                  </a:lnTo>
                  <a:lnTo>
                    <a:pt x="589" y="5"/>
                  </a:lnTo>
                  <a:lnTo>
                    <a:pt x="586" y="3"/>
                  </a:lnTo>
                  <a:lnTo>
                    <a:pt x="583" y="2"/>
                  </a:lnTo>
                  <a:lnTo>
                    <a:pt x="581" y="2"/>
                  </a:lnTo>
                  <a:lnTo>
                    <a:pt x="578" y="1"/>
                  </a:lnTo>
                  <a:lnTo>
                    <a:pt x="575" y="1"/>
                  </a:lnTo>
                  <a:lnTo>
                    <a:pt x="572" y="0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4" y="0"/>
                  </a:lnTo>
                  <a:lnTo>
                    <a:pt x="561" y="1"/>
                  </a:lnTo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86"/>
            <p:cNvSpPr>
              <a:spLocks/>
            </p:cNvSpPr>
            <p:nvPr/>
          </p:nvSpPr>
          <p:spPr bwMode="auto">
            <a:xfrm>
              <a:off x="3105" y="3604"/>
              <a:ext cx="328" cy="173"/>
            </a:xfrm>
            <a:custGeom>
              <a:avLst/>
              <a:gdLst>
                <a:gd name="T0" fmla="*/ 661 w 983"/>
                <a:gd name="T1" fmla="*/ 163 h 518"/>
                <a:gd name="T2" fmla="*/ 610 w 983"/>
                <a:gd name="T3" fmla="*/ 185 h 518"/>
                <a:gd name="T4" fmla="*/ 561 w 983"/>
                <a:gd name="T5" fmla="*/ 208 h 518"/>
                <a:gd name="T6" fmla="*/ 517 w 983"/>
                <a:gd name="T7" fmla="*/ 230 h 518"/>
                <a:gd name="T8" fmla="*/ 478 w 983"/>
                <a:gd name="T9" fmla="*/ 253 h 518"/>
                <a:gd name="T10" fmla="*/ 439 w 983"/>
                <a:gd name="T11" fmla="*/ 276 h 518"/>
                <a:gd name="T12" fmla="*/ 400 w 983"/>
                <a:gd name="T13" fmla="*/ 297 h 518"/>
                <a:gd name="T14" fmla="*/ 356 w 983"/>
                <a:gd name="T15" fmla="*/ 318 h 518"/>
                <a:gd name="T16" fmla="*/ 310 w 983"/>
                <a:gd name="T17" fmla="*/ 336 h 518"/>
                <a:gd name="T18" fmla="*/ 265 w 983"/>
                <a:gd name="T19" fmla="*/ 354 h 518"/>
                <a:gd name="T20" fmla="*/ 221 w 983"/>
                <a:gd name="T21" fmla="*/ 366 h 518"/>
                <a:gd name="T22" fmla="*/ 176 w 983"/>
                <a:gd name="T23" fmla="*/ 377 h 518"/>
                <a:gd name="T24" fmla="*/ 132 w 983"/>
                <a:gd name="T25" fmla="*/ 387 h 518"/>
                <a:gd name="T26" fmla="*/ 93 w 983"/>
                <a:gd name="T27" fmla="*/ 397 h 518"/>
                <a:gd name="T28" fmla="*/ 57 w 983"/>
                <a:gd name="T29" fmla="*/ 402 h 518"/>
                <a:gd name="T30" fmla="*/ 24 w 983"/>
                <a:gd name="T31" fmla="*/ 413 h 518"/>
                <a:gd name="T32" fmla="*/ 2 w 983"/>
                <a:gd name="T33" fmla="*/ 434 h 518"/>
                <a:gd name="T34" fmla="*/ 2 w 983"/>
                <a:gd name="T35" fmla="*/ 457 h 518"/>
                <a:gd name="T36" fmla="*/ 16 w 983"/>
                <a:gd name="T37" fmla="*/ 481 h 518"/>
                <a:gd name="T38" fmla="*/ 37 w 983"/>
                <a:gd name="T39" fmla="*/ 497 h 518"/>
                <a:gd name="T40" fmla="*/ 107 w 983"/>
                <a:gd name="T41" fmla="*/ 511 h 518"/>
                <a:gd name="T42" fmla="*/ 187 w 983"/>
                <a:gd name="T43" fmla="*/ 517 h 518"/>
                <a:gd name="T44" fmla="*/ 268 w 983"/>
                <a:gd name="T45" fmla="*/ 517 h 518"/>
                <a:gd name="T46" fmla="*/ 336 w 983"/>
                <a:gd name="T47" fmla="*/ 516 h 518"/>
                <a:gd name="T48" fmla="*/ 392 w 983"/>
                <a:gd name="T49" fmla="*/ 511 h 518"/>
                <a:gd name="T50" fmla="*/ 447 w 983"/>
                <a:gd name="T51" fmla="*/ 502 h 518"/>
                <a:gd name="T52" fmla="*/ 500 w 983"/>
                <a:gd name="T53" fmla="*/ 490 h 518"/>
                <a:gd name="T54" fmla="*/ 547 w 983"/>
                <a:gd name="T55" fmla="*/ 475 h 518"/>
                <a:gd name="T56" fmla="*/ 592 w 983"/>
                <a:gd name="T57" fmla="*/ 456 h 518"/>
                <a:gd name="T58" fmla="*/ 635 w 983"/>
                <a:gd name="T59" fmla="*/ 434 h 518"/>
                <a:gd name="T60" fmla="*/ 660 w 983"/>
                <a:gd name="T61" fmla="*/ 417 h 518"/>
                <a:gd name="T62" fmla="*/ 682 w 983"/>
                <a:gd name="T63" fmla="*/ 399 h 518"/>
                <a:gd name="T64" fmla="*/ 701 w 983"/>
                <a:gd name="T65" fmla="*/ 379 h 518"/>
                <a:gd name="T66" fmla="*/ 720 w 983"/>
                <a:gd name="T67" fmla="*/ 353 h 518"/>
                <a:gd name="T68" fmla="*/ 741 w 983"/>
                <a:gd name="T69" fmla="*/ 319 h 518"/>
                <a:gd name="T70" fmla="*/ 760 w 983"/>
                <a:gd name="T71" fmla="*/ 284 h 518"/>
                <a:gd name="T72" fmla="*/ 781 w 983"/>
                <a:gd name="T73" fmla="*/ 252 h 518"/>
                <a:gd name="T74" fmla="*/ 801 w 983"/>
                <a:gd name="T75" fmla="*/ 225 h 518"/>
                <a:gd name="T76" fmla="*/ 825 w 983"/>
                <a:gd name="T77" fmla="*/ 198 h 518"/>
                <a:gd name="T78" fmla="*/ 848 w 983"/>
                <a:gd name="T79" fmla="*/ 174 h 518"/>
                <a:gd name="T80" fmla="*/ 882 w 983"/>
                <a:gd name="T81" fmla="*/ 144 h 518"/>
                <a:gd name="T82" fmla="*/ 922 w 983"/>
                <a:gd name="T83" fmla="*/ 114 h 518"/>
                <a:gd name="T84" fmla="*/ 959 w 983"/>
                <a:gd name="T85" fmla="*/ 83 h 518"/>
                <a:gd name="T86" fmla="*/ 980 w 983"/>
                <a:gd name="T87" fmla="*/ 59 h 518"/>
                <a:gd name="T88" fmla="*/ 983 w 983"/>
                <a:gd name="T89" fmla="*/ 46 h 518"/>
                <a:gd name="T90" fmla="*/ 982 w 983"/>
                <a:gd name="T91" fmla="*/ 30 h 518"/>
                <a:gd name="T92" fmla="*/ 973 w 983"/>
                <a:gd name="T93" fmla="*/ 19 h 518"/>
                <a:gd name="T94" fmla="*/ 952 w 983"/>
                <a:gd name="T95" fmla="*/ 7 h 518"/>
                <a:gd name="T96" fmla="*/ 928 w 983"/>
                <a:gd name="T97" fmla="*/ 0 h 518"/>
                <a:gd name="T98" fmla="*/ 904 w 983"/>
                <a:gd name="T99" fmla="*/ 2 h 518"/>
                <a:gd name="T100" fmla="*/ 867 w 983"/>
                <a:gd name="T101" fmla="*/ 21 h 518"/>
                <a:gd name="T102" fmla="*/ 831 w 983"/>
                <a:gd name="T103" fmla="*/ 51 h 518"/>
                <a:gd name="T104" fmla="*/ 797 w 983"/>
                <a:gd name="T105" fmla="*/ 83 h 518"/>
                <a:gd name="T106" fmla="*/ 761 w 983"/>
                <a:gd name="T107" fmla="*/ 107 h 518"/>
                <a:gd name="T108" fmla="*/ 726 w 983"/>
                <a:gd name="T109" fmla="*/ 127 h 518"/>
                <a:gd name="T110" fmla="*/ 690 w 983"/>
                <a:gd name="T111" fmla="*/ 144 h 5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3"/>
                <a:gd name="T169" fmla="*/ 0 h 518"/>
                <a:gd name="T170" fmla="*/ 983 w 983"/>
                <a:gd name="T171" fmla="*/ 518 h 5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3" h="518">
                  <a:moveTo>
                    <a:pt x="703" y="145"/>
                  </a:moveTo>
                  <a:lnTo>
                    <a:pt x="695" y="149"/>
                  </a:lnTo>
                  <a:lnTo>
                    <a:pt x="687" y="152"/>
                  </a:lnTo>
                  <a:lnTo>
                    <a:pt x="677" y="156"/>
                  </a:lnTo>
                  <a:lnTo>
                    <a:pt x="669" y="159"/>
                  </a:lnTo>
                  <a:lnTo>
                    <a:pt x="661" y="163"/>
                  </a:lnTo>
                  <a:lnTo>
                    <a:pt x="652" y="166"/>
                  </a:lnTo>
                  <a:lnTo>
                    <a:pt x="644" y="170"/>
                  </a:lnTo>
                  <a:lnTo>
                    <a:pt x="636" y="173"/>
                  </a:lnTo>
                  <a:lnTo>
                    <a:pt x="628" y="176"/>
                  </a:lnTo>
                  <a:lnTo>
                    <a:pt x="618" y="181"/>
                  </a:lnTo>
                  <a:lnTo>
                    <a:pt x="610" y="185"/>
                  </a:lnTo>
                  <a:lnTo>
                    <a:pt x="602" y="188"/>
                  </a:lnTo>
                  <a:lnTo>
                    <a:pt x="594" y="192"/>
                  </a:lnTo>
                  <a:lnTo>
                    <a:pt x="586" y="196"/>
                  </a:lnTo>
                  <a:lnTo>
                    <a:pt x="578" y="200"/>
                  </a:lnTo>
                  <a:lnTo>
                    <a:pt x="569" y="203"/>
                  </a:lnTo>
                  <a:lnTo>
                    <a:pt x="561" y="208"/>
                  </a:lnTo>
                  <a:lnTo>
                    <a:pt x="552" y="211"/>
                  </a:lnTo>
                  <a:lnTo>
                    <a:pt x="544" y="216"/>
                  </a:lnTo>
                  <a:lnTo>
                    <a:pt x="536" y="219"/>
                  </a:lnTo>
                  <a:lnTo>
                    <a:pt x="529" y="223"/>
                  </a:lnTo>
                  <a:lnTo>
                    <a:pt x="524" y="226"/>
                  </a:lnTo>
                  <a:lnTo>
                    <a:pt x="517" y="230"/>
                  </a:lnTo>
                  <a:lnTo>
                    <a:pt x="510" y="234"/>
                  </a:lnTo>
                  <a:lnTo>
                    <a:pt x="504" y="238"/>
                  </a:lnTo>
                  <a:lnTo>
                    <a:pt x="497" y="241"/>
                  </a:lnTo>
                  <a:lnTo>
                    <a:pt x="491" y="245"/>
                  </a:lnTo>
                  <a:lnTo>
                    <a:pt x="484" y="249"/>
                  </a:lnTo>
                  <a:lnTo>
                    <a:pt x="478" y="253"/>
                  </a:lnTo>
                  <a:lnTo>
                    <a:pt x="471" y="256"/>
                  </a:lnTo>
                  <a:lnTo>
                    <a:pt x="466" y="261"/>
                  </a:lnTo>
                  <a:lnTo>
                    <a:pt x="459" y="265"/>
                  </a:lnTo>
                  <a:lnTo>
                    <a:pt x="452" y="269"/>
                  </a:lnTo>
                  <a:lnTo>
                    <a:pt x="446" y="273"/>
                  </a:lnTo>
                  <a:lnTo>
                    <a:pt x="439" y="276"/>
                  </a:lnTo>
                  <a:lnTo>
                    <a:pt x="433" y="280"/>
                  </a:lnTo>
                  <a:lnTo>
                    <a:pt x="426" y="283"/>
                  </a:lnTo>
                  <a:lnTo>
                    <a:pt x="419" y="288"/>
                  </a:lnTo>
                  <a:lnTo>
                    <a:pt x="414" y="291"/>
                  </a:lnTo>
                  <a:lnTo>
                    <a:pt x="407" y="293"/>
                  </a:lnTo>
                  <a:lnTo>
                    <a:pt x="400" y="297"/>
                  </a:lnTo>
                  <a:lnTo>
                    <a:pt x="392" y="300"/>
                  </a:lnTo>
                  <a:lnTo>
                    <a:pt x="385" y="304"/>
                  </a:lnTo>
                  <a:lnTo>
                    <a:pt x="378" y="307"/>
                  </a:lnTo>
                  <a:lnTo>
                    <a:pt x="370" y="311"/>
                  </a:lnTo>
                  <a:lnTo>
                    <a:pt x="363" y="314"/>
                  </a:lnTo>
                  <a:lnTo>
                    <a:pt x="356" y="318"/>
                  </a:lnTo>
                  <a:lnTo>
                    <a:pt x="348" y="321"/>
                  </a:lnTo>
                  <a:lnTo>
                    <a:pt x="341" y="325"/>
                  </a:lnTo>
                  <a:lnTo>
                    <a:pt x="334" y="327"/>
                  </a:lnTo>
                  <a:lnTo>
                    <a:pt x="326" y="331"/>
                  </a:lnTo>
                  <a:lnTo>
                    <a:pt x="319" y="334"/>
                  </a:lnTo>
                  <a:lnTo>
                    <a:pt x="310" y="336"/>
                  </a:lnTo>
                  <a:lnTo>
                    <a:pt x="304" y="340"/>
                  </a:lnTo>
                  <a:lnTo>
                    <a:pt x="295" y="342"/>
                  </a:lnTo>
                  <a:lnTo>
                    <a:pt x="288" y="346"/>
                  </a:lnTo>
                  <a:lnTo>
                    <a:pt x="280" y="348"/>
                  </a:lnTo>
                  <a:lnTo>
                    <a:pt x="273" y="350"/>
                  </a:lnTo>
                  <a:lnTo>
                    <a:pt x="265" y="354"/>
                  </a:lnTo>
                  <a:lnTo>
                    <a:pt x="258" y="356"/>
                  </a:lnTo>
                  <a:lnTo>
                    <a:pt x="250" y="358"/>
                  </a:lnTo>
                  <a:lnTo>
                    <a:pt x="243" y="361"/>
                  </a:lnTo>
                  <a:lnTo>
                    <a:pt x="236" y="363"/>
                  </a:lnTo>
                  <a:lnTo>
                    <a:pt x="228" y="364"/>
                  </a:lnTo>
                  <a:lnTo>
                    <a:pt x="221" y="366"/>
                  </a:lnTo>
                  <a:lnTo>
                    <a:pt x="214" y="369"/>
                  </a:lnTo>
                  <a:lnTo>
                    <a:pt x="206" y="370"/>
                  </a:lnTo>
                  <a:lnTo>
                    <a:pt x="199" y="372"/>
                  </a:lnTo>
                  <a:lnTo>
                    <a:pt x="191" y="373"/>
                  </a:lnTo>
                  <a:lnTo>
                    <a:pt x="184" y="375"/>
                  </a:lnTo>
                  <a:lnTo>
                    <a:pt x="176" y="377"/>
                  </a:lnTo>
                  <a:lnTo>
                    <a:pt x="169" y="378"/>
                  </a:lnTo>
                  <a:lnTo>
                    <a:pt x="161" y="380"/>
                  </a:lnTo>
                  <a:lnTo>
                    <a:pt x="154" y="382"/>
                  </a:lnTo>
                  <a:lnTo>
                    <a:pt x="146" y="384"/>
                  </a:lnTo>
                  <a:lnTo>
                    <a:pt x="139" y="385"/>
                  </a:lnTo>
                  <a:lnTo>
                    <a:pt x="132" y="387"/>
                  </a:lnTo>
                  <a:lnTo>
                    <a:pt x="124" y="388"/>
                  </a:lnTo>
                  <a:lnTo>
                    <a:pt x="117" y="391"/>
                  </a:lnTo>
                  <a:lnTo>
                    <a:pt x="109" y="393"/>
                  </a:lnTo>
                  <a:lnTo>
                    <a:pt x="104" y="394"/>
                  </a:lnTo>
                  <a:lnTo>
                    <a:pt x="99" y="395"/>
                  </a:lnTo>
                  <a:lnTo>
                    <a:pt x="93" y="397"/>
                  </a:lnTo>
                  <a:lnTo>
                    <a:pt x="87" y="398"/>
                  </a:lnTo>
                  <a:lnTo>
                    <a:pt x="81" y="399"/>
                  </a:lnTo>
                  <a:lnTo>
                    <a:pt x="75" y="400"/>
                  </a:lnTo>
                  <a:lnTo>
                    <a:pt x="68" y="400"/>
                  </a:lnTo>
                  <a:lnTo>
                    <a:pt x="63" y="401"/>
                  </a:lnTo>
                  <a:lnTo>
                    <a:pt x="57" y="402"/>
                  </a:lnTo>
                  <a:lnTo>
                    <a:pt x="51" y="404"/>
                  </a:lnTo>
                  <a:lnTo>
                    <a:pt x="45" y="405"/>
                  </a:lnTo>
                  <a:lnTo>
                    <a:pt x="40" y="407"/>
                  </a:lnTo>
                  <a:lnTo>
                    <a:pt x="35" y="408"/>
                  </a:lnTo>
                  <a:lnTo>
                    <a:pt x="29" y="411"/>
                  </a:lnTo>
                  <a:lnTo>
                    <a:pt x="24" y="413"/>
                  </a:lnTo>
                  <a:lnTo>
                    <a:pt x="20" y="415"/>
                  </a:lnTo>
                  <a:lnTo>
                    <a:pt x="15" y="419"/>
                  </a:lnTo>
                  <a:lnTo>
                    <a:pt x="12" y="422"/>
                  </a:lnTo>
                  <a:lnTo>
                    <a:pt x="7" y="426"/>
                  </a:lnTo>
                  <a:lnTo>
                    <a:pt x="5" y="430"/>
                  </a:lnTo>
                  <a:lnTo>
                    <a:pt x="2" y="434"/>
                  </a:lnTo>
                  <a:lnTo>
                    <a:pt x="1" y="437"/>
                  </a:lnTo>
                  <a:lnTo>
                    <a:pt x="0" y="441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1" y="453"/>
                  </a:lnTo>
                  <a:lnTo>
                    <a:pt x="2" y="457"/>
                  </a:lnTo>
                  <a:lnTo>
                    <a:pt x="4" y="461"/>
                  </a:lnTo>
                  <a:lnTo>
                    <a:pt x="6" y="466"/>
                  </a:lnTo>
                  <a:lnTo>
                    <a:pt x="8" y="470"/>
                  </a:lnTo>
                  <a:lnTo>
                    <a:pt x="11" y="473"/>
                  </a:lnTo>
                  <a:lnTo>
                    <a:pt x="14" y="478"/>
                  </a:lnTo>
                  <a:lnTo>
                    <a:pt x="16" y="481"/>
                  </a:lnTo>
                  <a:lnTo>
                    <a:pt x="20" y="485"/>
                  </a:lnTo>
                  <a:lnTo>
                    <a:pt x="23" y="488"/>
                  </a:lnTo>
                  <a:lnTo>
                    <a:pt x="27" y="490"/>
                  </a:lnTo>
                  <a:lnTo>
                    <a:pt x="30" y="493"/>
                  </a:lnTo>
                  <a:lnTo>
                    <a:pt x="34" y="495"/>
                  </a:lnTo>
                  <a:lnTo>
                    <a:pt x="37" y="497"/>
                  </a:lnTo>
                  <a:lnTo>
                    <a:pt x="42" y="499"/>
                  </a:lnTo>
                  <a:lnTo>
                    <a:pt x="55" y="502"/>
                  </a:lnTo>
                  <a:lnTo>
                    <a:pt x="67" y="504"/>
                  </a:lnTo>
                  <a:lnTo>
                    <a:pt x="80" y="508"/>
                  </a:lnTo>
                  <a:lnTo>
                    <a:pt x="94" y="510"/>
                  </a:lnTo>
                  <a:lnTo>
                    <a:pt x="107" y="511"/>
                  </a:lnTo>
                  <a:lnTo>
                    <a:pt x="119" y="514"/>
                  </a:lnTo>
                  <a:lnTo>
                    <a:pt x="133" y="515"/>
                  </a:lnTo>
                  <a:lnTo>
                    <a:pt x="146" y="516"/>
                  </a:lnTo>
                  <a:lnTo>
                    <a:pt x="160" y="516"/>
                  </a:lnTo>
                  <a:lnTo>
                    <a:pt x="173" y="517"/>
                  </a:lnTo>
                  <a:lnTo>
                    <a:pt x="187" y="517"/>
                  </a:lnTo>
                  <a:lnTo>
                    <a:pt x="200" y="518"/>
                  </a:lnTo>
                  <a:lnTo>
                    <a:pt x="213" y="518"/>
                  </a:lnTo>
                  <a:lnTo>
                    <a:pt x="227" y="518"/>
                  </a:lnTo>
                  <a:lnTo>
                    <a:pt x="240" y="518"/>
                  </a:lnTo>
                  <a:lnTo>
                    <a:pt x="254" y="518"/>
                  </a:lnTo>
                  <a:lnTo>
                    <a:pt x="268" y="517"/>
                  </a:lnTo>
                  <a:lnTo>
                    <a:pt x="280" y="517"/>
                  </a:lnTo>
                  <a:lnTo>
                    <a:pt x="294" y="517"/>
                  </a:lnTo>
                  <a:lnTo>
                    <a:pt x="307" y="517"/>
                  </a:lnTo>
                  <a:lnTo>
                    <a:pt x="316" y="517"/>
                  </a:lnTo>
                  <a:lnTo>
                    <a:pt x="327" y="516"/>
                  </a:lnTo>
                  <a:lnTo>
                    <a:pt x="336" y="516"/>
                  </a:lnTo>
                  <a:lnTo>
                    <a:pt x="345" y="516"/>
                  </a:lnTo>
                  <a:lnTo>
                    <a:pt x="354" y="515"/>
                  </a:lnTo>
                  <a:lnTo>
                    <a:pt x="364" y="514"/>
                  </a:lnTo>
                  <a:lnTo>
                    <a:pt x="373" y="514"/>
                  </a:lnTo>
                  <a:lnTo>
                    <a:pt x="382" y="512"/>
                  </a:lnTo>
                  <a:lnTo>
                    <a:pt x="392" y="511"/>
                  </a:lnTo>
                  <a:lnTo>
                    <a:pt x="401" y="510"/>
                  </a:lnTo>
                  <a:lnTo>
                    <a:pt x="410" y="509"/>
                  </a:lnTo>
                  <a:lnTo>
                    <a:pt x="419" y="508"/>
                  </a:lnTo>
                  <a:lnTo>
                    <a:pt x="429" y="506"/>
                  </a:lnTo>
                  <a:lnTo>
                    <a:pt x="438" y="504"/>
                  </a:lnTo>
                  <a:lnTo>
                    <a:pt x="447" y="502"/>
                  </a:lnTo>
                  <a:lnTo>
                    <a:pt x="456" y="501"/>
                  </a:lnTo>
                  <a:lnTo>
                    <a:pt x="466" y="499"/>
                  </a:lnTo>
                  <a:lnTo>
                    <a:pt x="475" y="496"/>
                  </a:lnTo>
                  <a:lnTo>
                    <a:pt x="484" y="494"/>
                  </a:lnTo>
                  <a:lnTo>
                    <a:pt x="493" y="492"/>
                  </a:lnTo>
                  <a:lnTo>
                    <a:pt x="500" y="490"/>
                  </a:lnTo>
                  <a:lnTo>
                    <a:pt x="508" y="488"/>
                  </a:lnTo>
                  <a:lnTo>
                    <a:pt x="517" y="486"/>
                  </a:lnTo>
                  <a:lnTo>
                    <a:pt x="524" y="484"/>
                  </a:lnTo>
                  <a:lnTo>
                    <a:pt x="532" y="480"/>
                  </a:lnTo>
                  <a:lnTo>
                    <a:pt x="540" y="478"/>
                  </a:lnTo>
                  <a:lnTo>
                    <a:pt x="547" y="475"/>
                  </a:lnTo>
                  <a:lnTo>
                    <a:pt x="555" y="472"/>
                  </a:lnTo>
                  <a:lnTo>
                    <a:pt x="562" y="470"/>
                  </a:lnTo>
                  <a:lnTo>
                    <a:pt x="569" y="466"/>
                  </a:lnTo>
                  <a:lnTo>
                    <a:pt x="577" y="463"/>
                  </a:lnTo>
                  <a:lnTo>
                    <a:pt x="584" y="459"/>
                  </a:lnTo>
                  <a:lnTo>
                    <a:pt x="592" y="456"/>
                  </a:lnTo>
                  <a:lnTo>
                    <a:pt x="599" y="452"/>
                  </a:lnTo>
                  <a:lnTo>
                    <a:pt x="606" y="449"/>
                  </a:lnTo>
                  <a:lnTo>
                    <a:pt x="613" y="445"/>
                  </a:lnTo>
                  <a:lnTo>
                    <a:pt x="621" y="442"/>
                  </a:lnTo>
                  <a:lnTo>
                    <a:pt x="628" y="438"/>
                  </a:lnTo>
                  <a:lnTo>
                    <a:pt x="635" y="434"/>
                  </a:lnTo>
                  <a:lnTo>
                    <a:pt x="642" y="430"/>
                  </a:lnTo>
                  <a:lnTo>
                    <a:pt x="645" y="428"/>
                  </a:lnTo>
                  <a:lnTo>
                    <a:pt x="650" y="426"/>
                  </a:lnTo>
                  <a:lnTo>
                    <a:pt x="653" y="423"/>
                  </a:lnTo>
                  <a:lnTo>
                    <a:pt x="657" y="420"/>
                  </a:lnTo>
                  <a:lnTo>
                    <a:pt x="660" y="417"/>
                  </a:lnTo>
                  <a:lnTo>
                    <a:pt x="665" y="415"/>
                  </a:lnTo>
                  <a:lnTo>
                    <a:pt x="668" y="412"/>
                  </a:lnTo>
                  <a:lnTo>
                    <a:pt x="672" y="408"/>
                  </a:lnTo>
                  <a:lnTo>
                    <a:pt x="675" y="406"/>
                  </a:lnTo>
                  <a:lnTo>
                    <a:pt x="679" y="402"/>
                  </a:lnTo>
                  <a:lnTo>
                    <a:pt x="682" y="399"/>
                  </a:lnTo>
                  <a:lnTo>
                    <a:pt x="686" y="397"/>
                  </a:lnTo>
                  <a:lnTo>
                    <a:pt x="688" y="393"/>
                  </a:lnTo>
                  <a:lnTo>
                    <a:pt x="691" y="390"/>
                  </a:lnTo>
                  <a:lnTo>
                    <a:pt x="695" y="386"/>
                  </a:lnTo>
                  <a:lnTo>
                    <a:pt x="697" y="383"/>
                  </a:lnTo>
                  <a:lnTo>
                    <a:pt x="701" y="379"/>
                  </a:lnTo>
                  <a:lnTo>
                    <a:pt x="704" y="376"/>
                  </a:lnTo>
                  <a:lnTo>
                    <a:pt x="706" y="372"/>
                  </a:lnTo>
                  <a:lnTo>
                    <a:pt x="710" y="369"/>
                  </a:lnTo>
                  <a:lnTo>
                    <a:pt x="713" y="363"/>
                  </a:lnTo>
                  <a:lnTo>
                    <a:pt x="717" y="357"/>
                  </a:lnTo>
                  <a:lnTo>
                    <a:pt x="720" y="353"/>
                  </a:lnTo>
                  <a:lnTo>
                    <a:pt x="725" y="347"/>
                  </a:lnTo>
                  <a:lnTo>
                    <a:pt x="728" y="341"/>
                  </a:lnTo>
                  <a:lnTo>
                    <a:pt x="731" y="335"/>
                  </a:lnTo>
                  <a:lnTo>
                    <a:pt x="734" y="331"/>
                  </a:lnTo>
                  <a:lnTo>
                    <a:pt x="738" y="325"/>
                  </a:lnTo>
                  <a:lnTo>
                    <a:pt x="741" y="319"/>
                  </a:lnTo>
                  <a:lnTo>
                    <a:pt x="745" y="313"/>
                  </a:lnTo>
                  <a:lnTo>
                    <a:pt x="747" y="307"/>
                  </a:lnTo>
                  <a:lnTo>
                    <a:pt x="750" y="302"/>
                  </a:lnTo>
                  <a:lnTo>
                    <a:pt x="754" y="296"/>
                  </a:lnTo>
                  <a:lnTo>
                    <a:pt x="756" y="290"/>
                  </a:lnTo>
                  <a:lnTo>
                    <a:pt x="760" y="284"/>
                  </a:lnTo>
                  <a:lnTo>
                    <a:pt x="763" y="278"/>
                  </a:lnTo>
                  <a:lnTo>
                    <a:pt x="767" y="273"/>
                  </a:lnTo>
                  <a:lnTo>
                    <a:pt x="770" y="268"/>
                  </a:lnTo>
                  <a:lnTo>
                    <a:pt x="774" y="262"/>
                  </a:lnTo>
                  <a:lnTo>
                    <a:pt x="777" y="256"/>
                  </a:lnTo>
                  <a:lnTo>
                    <a:pt x="781" y="252"/>
                  </a:lnTo>
                  <a:lnTo>
                    <a:pt x="784" y="247"/>
                  </a:lnTo>
                  <a:lnTo>
                    <a:pt x="787" y="243"/>
                  </a:lnTo>
                  <a:lnTo>
                    <a:pt x="791" y="239"/>
                  </a:lnTo>
                  <a:lnTo>
                    <a:pt x="794" y="234"/>
                  </a:lnTo>
                  <a:lnTo>
                    <a:pt x="798" y="230"/>
                  </a:lnTo>
                  <a:lnTo>
                    <a:pt x="801" y="225"/>
                  </a:lnTo>
                  <a:lnTo>
                    <a:pt x="805" y="221"/>
                  </a:lnTo>
                  <a:lnTo>
                    <a:pt x="809" y="216"/>
                  </a:lnTo>
                  <a:lnTo>
                    <a:pt x="813" y="212"/>
                  </a:lnTo>
                  <a:lnTo>
                    <a:pt x="816" y="208"/>
                  </a:lnTo>
                  <a:lnTo>
                    <a:pt x="820" y="203"/>
                  </a:lnTo>
                  <a:lnTo>
                    <a:pt x="825" y="198"/>
                  </a:lnTo>
                  <a:lnTo>
                    <a:pt x="828" y="195"/>
                  </a:lnTo>
                  <a:lnTo>
                    <a:pt x="831" y="190"/>
                  </a:lnTo>
                  <a:lnTo>
                    <a:pt x="836" y="187"/>
                  </a:lnTo>
                  <a:lnTo>
                    <a:pt x="840" y="182"/>
                  </a:lnTo>
                  <a:lnTo>
                    <a:pt x="844" y="179"/>
                  </a:lnTo>
                  <a:lnTo>
                    <a:pt x="848" y="174"/>
                  </a:lnTo>
                  <a:lnTo>
                    <a:pt x="852" y="171"/>
                  </a:lnTo>
                  <a:lnTo>
                    <a:pt x="858" y="165"/>
                  </a:lnTo>
                  <a:lnTo>
                    <a:pt x="864" y="159"/>
                  </a:lnTo>
                  <a:lnTo>
                    <a:pt x="870" y="154"/>
                  </a:lnTo>
                  <a:lnTo>
                    <a:pt x="877" y="149"/>
                  </a:lnTo>
                  <a:lnTo>
                    <a:pt x="882" y="144"/>
                  </a:lnTo>
                  <a:lnTo>
                    <a:pt x="889" y="138"/>
                  </a:lnTo>
                  <a:lnTo>
                    <a:pt x="895" y="134"/>
                  </a:lnTo>
                  <a:lnTo>
                    <a:pt x="902" y="129"/>
                  </a:lnTo>
                  <a:lnTo>
                    <a:pt x="909" y="124"/>
                  </a:lnTo>
                  <a:lnTo>
                    <a:pt x="915" y="119"/>
                  </a:lnTo>
                  <a:lnTo>
                    <a:pt x="922" y="114"/>
                  </a:lnTo>
                  <a:lnTo>
                    <a:pt x="928" y="109"/>
                  </a:lnTo>
                  <a:lnTo>
                    <a:pt x="935" y="105"/>
                  </a:lnTo>
                  <a:lnTo>
                    <a:pt x="940" y="99"/>
                  </a:lnTo>
                  <a:lnTo>
                    <a:pt x="947" y="94"/>
                  </a:lnTo>
                  <a:lnTo>
                    <a:pt x="953" y="88"/>
                  </a:lnTo>
                  <a:lnTo>
                    <a:pt x="959" y="83"/>
                  </a:lnTo>
                  <a:lnTo>
                    <a:pt x="965" y="77"/>
                  </a:lnTo>
                  <a:lnTo>
                    <a:pt x="970" y="71"/>
                  </a:lnTo>
                  <a:lnTo>
                    <a:pt x="975" y="65"/>
                  </a:lnTo>
                  <a:lnTo>
                    <a:pt x="977" y="63"/>
                  </a:lnTo>
                  <a:lnTo>
                    <a:pt x="979" y="62"/>
                  </a:lnTo>
                  <a:lnTo>
                    <a:pt x="980" y="59"/>
                  </a:lnTo>
                  <a:lnTo>
                    <a:pt x="980" y="57"/>
                  </a:lnTo>
                  <a:lnTo>
                    <a:pt x="981" y="55"/>
                  </a:lnTo>
                  <a:lnTo>
                    <a:pt x="982" y="53"/>
                  </a:lnTo>
                  <a:lnTo>
                    <a:pt x="982" y="50"/>
                  </a:lnTo>
                  <a:lnTo>
                    <a:pt x="983" y="48"/>
                  </a:lnTo>
                  <a:lnTo>
                    <a:pt x="983" y="46"/>
                  </a:lnTo>
                  <a:lnTo>
                    <a:pt x="983" y="42"/>
                  </a:lnTo>
                  <a:lnTo>
                    <a:pt x="983" y="40"/>
                  </a:lnTo>
                  <a:lnTo>
                    <a:pt x="983" y="37"/>
                  </a:lnTo>
                  <a:lnTo>
                    <a:pt x="983" y="35"/>
                  </a:lnTo>
                  <a:lnTo>
                    <a:pt x="982" y="33"/>
                  </a:lnTo>
                  <a:lnTo>
                    <a:pt x="982" y="30"/>
                  </a:lnTo>
                  <a:lnTo>
                    <a:pt x="981" y="28"/>
                  </a:lnTo>
                  <a:lnTo>
                    <a:pt x="980" y="27"/>
                  </a:lnTo>
                  <a:lnTo>
                    <a:pt x="979" y="25"/>
                  </a:lnTo>
                  <a:lnTo>
                    <a:pt x="977" y="24"/>
                  </a:lnTo>
                  <a:lnTo>
                    <a:pt x="975" y="21"/>
                  </a:lnTo>
                  <a:lnTo>
                    <a:pt x="973" y="19"/>
                  </a:lnTo>
                  <a:lnTo>
                    <a:pt x="969" y="17"/>
                  </a:lnTo>
                  <a:lnTo>
                    <a:pt x="966" y="14"/>
                  </a:lnTo>
                  <a:lnTo>
                    <a:pt x="962" y="13"/>
                  </a:lnTo>
                  <a:lnTo>
                    <a:pt x="959" y="11"/>
                  </a:lnTo>
                  <a:lnTo>
                    <a:pt x="955" y="8"/>
                  </a:lnTo>
                  <a:lnTo>
                    <a:pt x="952" y="7"/>
                  </a:lnTo>
                  <a:lnTo>
                    <a:pt x="947" y="5"/>
                  </a:lnTo>
                  <a:lnTo>
                    <a:pt x="944" y="4"/>
                  </a:lnTo>
                  <a:lnTo>
                    <a:pt x="940" y="3"/>
                  </a:lnTo>
                  <a:lnTo>
                    <a:pt x="936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24" y="0"/>
                  </a:lnTo>
                  <a:lnTo>
                    <a:pt x="921" y="0"/>
                  </a:lnTo>
                  <a:lnTo>
                    <a:pt x="916" y="0"/>
                  </a:lnTo>
                  <a:lnTo>
                    <a:pt x="913" y="0"/>
                  </a:lnTo>
                  <a:lnTo>
                    <a:pt x="909" y="2"/>
                  </a:lnTo>
                  <a:lnTo>
                    <a:pt x="904" y="2"/>
                  </a:lnTo>
                  <a:lnTo>
                    <a:pt x="901" y="3"/>
                  </a:lnTo>
                  <a:lnTo>
                    <a:pt x="894" y="6"/>
                  </a:lnTo>
                  <a:lnTo>
                    <a:pt x="887" y="10"/>
                  </a:lnTo>
                  <a:lnTo>
                    <a:pt x="880" y="13"/>
                  </a:lnTo>
                  <a:lnTo>
                    <a:pt x="874" y="17"/>
                  </a:lnTo>
                  <a:lnTo>
                    <a:pt x="867" y="21"/>
                  </a:lnTo>
                  <a:lnTo>
                    <a:pt x="862" y="26"/>
                  </a:lnTo>
                  <a:lnTo>
                    <a:pt x="856" y="30"/>
                  </a:lnTo>
                  <a:lnTo>
                    <a:pt x="849" y="35"/>
                  </a:lnTo>
                  <a:lnTo>
                    <a:pt x="843" y="41"/>
                  </a:lnTo>
                  <a:lnTo>
                    <a:pt x="837" y="46"/>
                  </a:lnTo>
                  <a:lnTo>
                    <a:pt x="831" y="51"/>
                  </a:lnTo>
                  <a:lnTo>
                    <a:pt x="826" y="56"/>
                  </a:lnTo>
                  <a:lnTo>
                    <a:pt x="820" y="62"/>
                  </a:lnTo>
                  <a:lnTo>
                    <a:pt x="814" y="68"/>
                  </a:lnTo>
                  <a:lnTo>
                    <a:pt x="808" y="72"/>
                  </a:lnTo>
                  <a:lnTo>
                    <a:pt x="803" y="77"/>
                  </a:lnTo>
                  <a:lnTo>
                    <a:pt x="797" y="83"/>
                  </a:lnTo>
                  <a:lnTo>
                    <a:pt x="790" y="87"/>
                  </a:lnTo>
                  <a:lnTo>
                    <a:pt x="784" y="92"/>
                  </a:lnTo>
                  <a:lnTo>
                    <a:pt x="777" y="95"/>
                  </a:lnTo>
                  <a:lnTo>
                    <a:pt x="772" y="100"/>
                  </a:lnTo>
                  <a:lnTo>
                    <a:pt x="767" y="103"/>
                  </a:lnTo>
                  <a:lnTo>
                    <a:pt x="761" y="107"/>
                  </a:lnTo>
                  <a:lnTo>
                    <a:pt x="755" y="110"/>
                  </a:lnTo>
                  <a:lnTo>
                    <a:pt x="749" y="113"/>
                  </a:lnTo>
                  <a:lnTo>
                    <a:pt x="743" y="116"/>
                  </a:lnTo>
                  <a:lnTo>
                    <a:pt x="738" y="120"/>
                  </a:lnTo>
                  <a:lnTo>
                    <a:pt x="732" y="123"/>
                  </a:lnTo>
                  <a:lnTo>
                    <a:pt x="726" y="127"/>
                  </a:lnTo>
                  <a:lnTo>
                    <a:pt x="720" y="129"/>
                  </a:lnTo>
                  <a:lnTo>
                    <a:pt x="715" y="132"/>
                  </a:lnTo>
                  <a:lnTo>
                    <a:pt x="709" y="136"/>
                  </a:lnTo>
                  <a:lnTo>
                    <a:pt x="702" y="138"/>
                  </a:lnTo>
                  <a:lnTo>
                    <a:pt x="696" y="142"/>
                  </a:lnTo>
                  <a:lnTo>
                    <a:pt x="690" y="144"/>
                  </a:lnTo>
                  <a:lnTo>
                    <a:pt x="684" y="148"/>
                  </a:lnTo>
                  <a:lnTo>
                    <a:pt x="679" y="150"/>
                  </a:lnTo>
                  <a:lnTo>
                    <a:pt x="672" y="152"/>
                  </a:lnTo>
                  <a:lnTo>
                    <a:pt x="666" y="156"/>
                  </a:lnTo>
                  <a:lnTo>
                    <a:pt x="660" y="158"/>
                  </a:lnTo>
                </a:path>
              </a:pathLst>
            </a:custGeom>
            <a:solidFill>
              <a:srgbClr val="96969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87"/>
            <p:cNvSpPr>
              <a:spLocks/>
            </p:cNvSpPr>
            <p:nvPr/>
          </p:nvSpPr>
          <p:spPr bwMode="auto">
            <a:xfrm>
              <a:off x="3229" y="3671"/>
              <a:ext cx="103" cy="66"/>
            </a:xfrm>
            <a:custGeom>
              <a:avLst/>
              <a:gdLst>
                <a:gd name="T0" fmla="*/ 203 w 309"/>
                <a:gd name="T1" fmla="*/ 32 h 198"/>
                <a:gd name="T2" fmla="*/ 185 w 309"/>
                <a:gd name="T3" fmla="*/ 43 h 198"/>
                <a:gd name="T4" fmla="*/ 165 w 309"/>
                <a:gd name="T5" fmla="*/ 53 h 198"/>
                <a:gd name="T6" fmla="*/ 147 w 309"/>
                <a:gd name="T7" fmla="*/ 65 h 198"/>
                <a:gd name="T8" fmla="*/ 128 w 309"/>
                <a:gd name="T9" fmla="*/ 76 h 198"/>
                <a:gd name="T10" fmla="*/ 111 w 309"/>
                <a:gd name="T11" fmla="*/ 88 h 198"/>
                <a:gd name="T12" fmla="*/ 92 w 309"/>
                <a:gd name="T13" fmla="*/ 99 h 198"/>
                <a:gd name="T14" fmla="*/ 76 w 309"/>
                <a:gd name="T15" fmla="*/ 108 h 198"/>
                <a:gd name="T16" fmla="*/ 59 w 309"/>
                <a:gd name="T17" fmla="*/ 116 h 198"/>
                <a:gd name="T18" fmla="*/ 41 w 309"/>
                <a:gd name="T19" fmla="*/ 124 h 198"/>
                <a:gd name="T20" fmla="*/ 25 w 309"/>
                <a:gd name="T21" fmla="*/ 133 h 198"/>
                <a:gd name="T22" fmla="*/ 11 w 309"/>
                <a:gd name="T23" fmla="*/ 143 h 198"/>
                <a:gd name="T24" fmla="*/ 2 w 309"/>
                <a:gd name="T25" fmla="*/ 156 h 198"/>
                <a:gd name="T26" fmla="*/ 0 w 309"/>
                <a:gd name="T27" fmla="*/ 171 h 198"/>
                <a:gd name="T28" fmla="*/ 3 w 309"/>
                <a:gd name="T29" fmla="*/ 182 h 198"/>
                <a:gd name="T30" fmla="*/ 13 w 309"/>
                <a:gd name="T31" fmla="*/ 189 h 198"/>
                <a:gd name="T32" fmla="*/ 27 w 309"/>
                <a:gd name="T33" fmla="*/ 193 h 198"/>
                <a:gd name="T34" fmla="*/ 44 w 309"/>
                <a:gd name="T35" fmla="*/ 196 h 198"/>
                <a:gd name="T36" fmla="*/ 60 w 309"/>
                <a:gd name="T37" fmla="*/ 198 h 198"/>
                <a:gd name="T38" fmla="*/ 75 w 309"/>
                <a:gd name="T39" fmla="*/ 198 h 198"/>
                <a:gd name="T40" fmla="*/ 94 w 309"/>
                <a:gd name="T41" fmla="*/ 198 h 198"/>
                <a:gd name="T42" fmla="*/ 118 w 309"/>
                <a:gd name="T43" fmla="*/ 198 h 198"/>
                <a:gd name="T44" fmla="*/ 141 w 309"/>
                <a:gd name="T45" fmla="*/ 197 h 198"/>
                <a:gd name="T46" fmla="*/ 164 w 309"/>
                <a:gd name="T47" fmla="*/ 193 h 198"/>
                <a:gd name="T48" fmla="*/ 186 w 309"/>
                <a:gd name="T49" fmla="*/ 189 h 198"/>
                <a:gd name="T50" fmla="*/ 208 w 309"/>
                <a:gd name="T51" fmla="*/ 183 h 198"/>
                <a:gd name="T52" fmla="*/ 228 w 309"/>
                <a:gd name="T53" fmla="*/ 174 h 198"/>
                <a:gd name="T54" fmla="*/ 240 w 309"/>
                <a:gd name="T55" fmla="*/ 165 h 198"/>
                <a:gd name="T56" fmla="*/ 252 w 309"/>
                <a:gd name="T57" fmla="*/ 155 h 198"/>
                <a:gd name="T58" fmla="*/ 261 w 309"/>
                <a:gd name="T59" fmla="*/ 143 h 198"/>
                <a:gd name="T60" fmla="*/ 270 w 309"/>
                <a:gd name="T61" fmla="*/ 130 h 198"/>
                <a:gd name="T62" fmla="*/ 277 w 309"/>
                <a:gd name="T63" fmla="*/ 116 h 198"/>
                <a:gd name="T64" fmla="*/ 285 w 309"/>
                <a:gd name="T65" fmla="*/ 102 h 198"/>
                <a:gd name="T66" fmla="*/ 291 w 309"/>
                <a:gd name="T67" fmla="*/ 90 h 198"/>
                <a:gd name="T68" fmla="*/ 296 w 309"/>
                <a:gd name="T69" fmla="*/ 80 h 198"/>
                <a:gd name="T70" fmla="*/ 299 w 309"/>
                <a:gd name="T71" fmla="*/ 70 h 198"/>
                <a:gd name="T72" fmla="*/ 303 w 309"/>
                <a:gd name="T73" fmla="*/ 60 h 198"/>
                <a:gd name="T74" fmla="*/ 305 w 309"/>
                <a:gd name="T75" fmla="*/ 50 h 198"/>
                <a:gd name="T76" fmla="*/ 307 w 309"/>
                <a:gd name="T77" fmla="*/ 39 h 198"/>
                <a:gd name="T78" fmla="*/ 309 w 309"/>
                <a:gd name="T79" fmla="*/ 29 h 198"/>
                <a:gd name="T80" fmla="*/ 309 w 309"/>
                <a:gd name="T81" fmla="*/ 22 h 198"/>
                <a:gd name="T82" fmla="*/ 307 w 309"/>
                <a:gd name="T83" fmla="*/ 18 h 198"/>
                <a:gd name="T84" fmla="*/ 306 w 309"/>
                <a:gd name="T85" fmla="*/ 14 h 198"/>
                <a:gd name="T86" fmla="*/ 305 w 309"/>
                <a:gd name="T87" fmla="*/ 9 h 198"/>
                <a:gd name="T88" fmla="*/ 303 w 309"/>
                <a:gd name="T89" fmla="*/ 6 h 198"/>
                <a:gd name="T90" fmla="*/ 299 w 309"/>
                <a:gd name="T91" fmla="*/ 3 h 198"/>
                <a:gd name="T92" fmla="*/ 296 w 309"/>
                <a:gd name="T93" fmla="*/ 0 h 1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9"/>
                <a:gd name="T142" fmla="*/ 0 h 198"/>
                <a:gd name="T143" fmla="*/ 309 w 309"/>
                <a:gd name="T144" fmla="*/ 198 h 1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9" h="198">
                  <a:moveTo>
                    <a:pt x="216" y="25"/>
                  </a:moveTo>
                  <a:lnTo>
                    <a:pt x="209" y="29"/>
                  </a:lnTo>
                  <a:lnTo>
                    <a:pt x="203" y="32"/>
                  </a:lnTo>
                  <a:lnTo>
                    <a:pt x="196" y="36"/>
                  </a:lnTo>
                  <a:lnTo>
                    <a:pt x="191" y="39"/>
                  </a:lnTo>
                  <a:lnTo>
                    <a:pt x="185" y="43"/>
                  </a:lnTo>
                  <a:lnTo>
                    <a:pt x="178" y="46"/>
                  </a:lnTo>
                  <a:lnTo>
                    <a:pt x="172" y="50"/>
                  </a:lnTo>
                  <a:lnTo>
                    <a:pt x="165" y="53"/>
                  </a:lnTo>
                  <a:lnTo>
                    <a:pt x="159" y="57"/>
                  </a:lnTo>
                  <a:lnTo>
                    <a:pt x="154" y="61"/>
                  </a:lnTo>
                  <a:lnTo>
                    <a:pt x="147" y="65"/>
                  </a:lnTo>
                  <a:lnTo>
                    <a:pt x="141" y="68"/>
                  </a:lnTo>
                  <a:lnTo>
                    <a:pt x="135" y="72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16" y="83"/>
                  </a:lnTo>
                  <a:lnTo>
                    <a:pt x="111" y="88"/>
                  </a:lnTo>
                  <a:lnTo>
                    <a:pt x="104" y="91"/>
                  </a:lnTo>
                  <a:lnTo>
                    <a:pt x="98" y="95"/>
                  </a:lnTo>
                  <a:lnTo>
                    <a:pt x="92" y="99"/>
                  </a:lnTo>
                  <a:lnTo>
                    <a:pt x="88" y="102"/>
                  </a:lnTo>
                  <a:lnTo>
                    <a:pt x="82" y="105"/>
                  </a:lnTo>
                  <a:lnTo>
                    <a:pt x="76" y="108"/>
                  </a:lnTo>
                  <a:lnTo>
                    <a:pt x="70" y="111"/>
                  </a:lnTo>
                  <a:lnTo>
                    <a:pt x="64" y="113"/>
                  </a:lnTo>
                  <a:lnTo>
                    <a:pt x="59" y="116"/>
                  </a:lnTo>
                  <a:lnTo>
                    <a:pt x="53" y="119"/>
                  </a:lnTo>
                  <a:lnTo>
                    <a:pt x="47" y="121"/>
                  </a:lnTo>
                  <a:lnTo>
                    <a:pt x="41" y="124"/>
                  </a:lnTo>
                  <a:lnTo>
                    <a:pt x="35" y="127"/>
                  </a:lnTo>
                  <a:lnTo>
                    <a:pt x="30" y="130"/>
                  </a:lnTo>
                  <a:lnTo>
                    <a:pt x="25" y="133"/>
                  </a:lnTo>
                  <a:lnTo>
                    <a:pt x="20" y="137"/>
                  </a:lnTo>
                  <a:lnTo>
                    <a:pt x="16" y="140"/>
                  </a:lnTo>
                  <a:lnTo>
                    <a:pt x="11" y="143"/>
                  </a:lnTo>
                  <a:lnTo>
                    <a:pt x="8" y="148"/>
                  </a:lnTo>
                  <a:lnTo>
                    <a:pt x="4" y="152"/>
                  </a:lnTo>
                  <a:lnTo>
                    <a:pt x="2" y="156"/>
                  </a:lnTo>
                  <a:lnTo>
                    <a:pt x="1" y="162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3" y="182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3" y="189"/>
                  </a:lnTo>
                  <a:lnTo>
                    <a:pt x="18" y="190"/>
                  </a:lnTo>
                  <a:lnTo>
                    <a:pt x="23" y="192"/>
                  </a:lnTo>
                  <a:lnTo>
                    <a:pt x="27" y="193"/>
                  </a:lnTo>
                  <a:lnTo>
                    <a:pt x="33" y="194"/>
                  </a:lnTo>
                  <a:lnTo>
                    <a:pt x="38" y="196"/>
                  </a:lnTo>
                  <a:lnTo>
                    <a:pt x="44" y="196"/>
                  </a:lnTo>
                  <a:lnTo>
                    <a:pt x="49" y="197"/>
                  </a:lnTo>
                  <a:lnTo>
                    <a:pt x="55" y="197"/>
                  </a:lnTo>
                  <a:lnTo>
                    <a:pt x="60" y="198"/>
                  </a:lnTo>
                  <a:lnTo>
                    <a:pt x="66" y="198"/>
                  </a:lnTo>
                  <a:lnTo>
                    <a:pt x="70" y="198"/>
                  </a:lnTo>
                  <a:lnTo>
                    <a:pt x="75" y="198"/>
                  </a:lnTo>
                  <a:lnTo>
                    <a:pt x="79" y="198"/>
                  </a:lnTo>
                  <a:lnTo>
                    <a:pt x="88" y="198"/>
                  </a:lnTo>
                  <a:lnTo>
                    <a:pt x="94" y="198"/>
                  </a:lnTo>
                  <a:lnTo>
                    <a:pt x="103" y="198"/>
                  </a:lnTo>
                  <a:lnTo>
                    <a:pt x="111" y="198"/>
                  </a:lnTo>
                  <a:lnTo>
                    <a:pt x="118" y="198"/>
                  </a:lnTo>
                  <a:lnTo>
                    <a:pt x="126" y="198"/>
                  </a:lnTo>
                  <a:lnTo>
                    <a:pt x="133" y="197"/>
                  </a:lnTo>
                  <a:lnTo>
                    <a:pt x="141" y="197"/>
                  </a:lnTo>
                  <a:lnTo>
                    <a:pt x="149" y="196"/>
                  </a:lnTo>
                  <a:lnTo>
                    <a:pt x="156" y="194"/>
                  </a:lnTo>
                  <a:lnTo>
                    <a:pt x="164" y="193"/>
                  </a:lnTo>
                  <a:lnTo>
                    <a:pt x="171" y="192"/>
                  </a:lnTo>
                  <a:lnTo>
                    <a:pt x="179" y="191"/>
                  </a:lnTo>
                  <a:lnTo>
                    <a:pt x="186" y="189"/>
                  </a:lnTo>
                  <a:lnTo>
                    <a:pt x="193" y="187"/>
                  </a:lnTo>
                  <a:lnTo>
                    <a:pt x="200" y="185"/>
                  </a:lnTo>
                  <a:lnTo>
                    <a:pt x="208" y="183"/>
                  </a:lnTo>
                  <a:lnTo>
                    <a:pt x="215" y="179"/>
                  </a:lnTo>
                  <a:lnTo>
                    <a:pt x="222" y="177"/>
                  </a:lnTo>
                  <a:lnTo>
                    <a:pt x="228" y="174"/>
                  </a:lnTo>
                  <a:lnTo>
                    <a:pt x="232" y="171"/>
                  </a:lnTo>
                  <a:lnTo>
                    <a:pt x="237" y="168"/>
                  </a:lnTo>
                  <a:lnTo>
                    <a:pt x="240" y="165"/>
                  </a:lnTo>
                  <a:lnTo>
                    <a:pt x="245" y="162"/>
                  </a:lnTo>
                  <a:lnTo>
                    <a:pt x="248" y="159"/>
                  </a:lnTo>
                  <a:lnTo>
                    <a:pt x="252" y="155"/>
                  </a:lnTo>
                  <a:lnTo>
                    <a:pt x="255" y="152"/>
                  </a:lnTo>
                  <a:lnTo>
                    <a:pt x="259" y="147"/>
                  </a:lnTo>
                  <a:lnTo>
                    <a:pt x="261" y="143"/>
                  </a:lnTo>
                  <a:lnTo>
                    <a:pt x="265" y="139"/>
                  </a:lnTo>
                  <a:lnTo>
                    <a:pt x="267" y="134"/>
                  </a:lnTo>
                  <a:lnTo>
                    <a:pt x="270" y="130"/>
                  </a:lnTo>
                  <a:lnTo>
                    <a:pt x="273" y="125"/>
                  </a:lnTo>
                  <a:lnTo>
                    <a:pt x="275" y="120"/>
                  </a:lnTo>
                  <a:lnTo>
                    <a:pt x="277" y="116"/>
                  </a:lnTo>
                  <a:lnTo>
                    <a:pt x="281" y="111"/>
                  </a:lnTo>
                  <a:lnTo>
                    <a:pt x="283" y="106"/>
                  </a:lnTo>
                  <a:lnTo>
                    <a:pt x="285" y="102"/>
                  </a:lnTo>
                  <a:lnTo>
                    <a:pt x="288" y="97"/>
                  </a:lnTo>
                  <a:lnTo>
                    <a:pt x="290" y="92"/>
                  </a:lnTo>
                  <a:lnTo>
                    <a:pt x="291" y="90"/>
                  </a:lnTo>
                  <a:lnTo>
                    <a:pt x="294" y="87"/>
                  </a:lnTo>
                  <a:lnTo>
                    <a:pt x="295" y="83"/>
                  </a:lnTo>
                  <a:lnTo>
                    <a:pt x="296" y="80"/>
                  </a:lnTo>
                  <a:lnTo>
                    <a:pt x="297" y="77"/>
                  </a:lnTo>
                  <a:lnTo>
                    <a:pt x="298" y="74"/>
                  </a:lnTo>
                  <a:lnTo>
                    <a:pt x="299" y="70"/>
                  </a:lnTo>
                  <a:lnTo>
                    <a:pt x="301" y="67"/>
                  </a:lnTo>
                  <a:lnTo>
                    <a:pt x="302" y="64"/>
                  </a:lnTo>
                  <a:lnTo>
                    <a:pt x="303" y="60"/>
                  </a:lnTo>
                  <a:lnTo>
                    <a:pt x="304" y="57"/>
                  </a:lnTo>
                  <a:lnTo>
                    <a:pt x="304" y="53"/>
                  </a:lnTo>
                  <a:lnTo>
                    <a:pt x="305" y="50"/>
                  </a:lnTo>
                  <a:lnTo>
                    <a:pt x="306" y="46"/>
                  </a:lnTo>
                  <a:lnTo>
                    <a:pt x="306" y="43"/>
                  </a:lnTo>
                  <a:lnTo>
                    <a:pt x="307" y="39"/>
                  </a:lnTo>
                  <a:lnTo>
                    <a:pt x="307" y="36"/>
                  </a:lnTo>
                  <a:lnTo>
                    <a:pt x="307" y="32"/>
                  </a:lnTo>
                  <a:lnTo>
                    <a:pt x="309" y="29"/>
                  </a:lnTo>
                  <a:lnTo>
                    <a:pt x="309" y="25"/>
                  </a:lnTo>
                  <a:lnTo>
                    <a:pt x="309" y="23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09" y="20"/>
                  </a:lnTo>
                  <a:lnTo>
                    <a:pt x="307" y="18"/>
                  </a:lnTo>
                  <a:lnTo>
                    <a:pt x="307" y="16"/>
                  </a:lnTo>
                  <a:lnTo>
                    <a:pt x="307" y="15"/>
                  </a:lnTo>
                  <a:lnTo>
                    <a:pt x="306" y="14"/>
                  </a:lnTo>
                  <a:lnTo>
                    <a:pt x="306" y="13"/>
                  </a:lnTo>
                  <a:lnTo>
                    <a:pt x="305" y="11"/>
                  </a:lnTo>
                  <a:lnTo>
                    <a:pt x="305" y="9"/>
                  </a:lnTo>
                  <a:lnTo>
                    <a:pt x="304" y="8"/>
                  </a:lnTo>
                  <a:lnTo>
                    <a:pt x="303" y="7"/>
                  </a:lnTo>
                  <a:lnTo>
                    <a:pt x="303" y="6"/>
                  </a:lnTo>
                  <a:lnTo>
                    <a:pt x="302" y="4"/>
                  </a:lnTo>
                  <a:lnTo>
                    <a:pt x="301" y="3"/>
                  </a:lnTo>
                  <a:lnTo>
                    <a:pt x="299" y="3"/>
                  </a:lnTo>
                  <a:lnTo>
                    <a:pt x="298" y="2"/>
                  </a:lnTo>
                  <a:lnTo>
                    <a:pt x="297" y="1"/>
                  </a:lnTo>
                  <a:lnTo>
                    <a:pt x="296" y="0"/>
                  </a:lnTo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88" descr="20%"/>
            <p:cNvSpPr>
              <a:spLocks/>
            </p:cNvSpPr>
            <p:nvPr/>
          </p:nvSpPr>
          <p:spPr bwMode="auto">
            <a:xfrm>
              <a:off x="971" y="3089"/>
              <a:ext cx="809" cy="603"/>
            </a:xfrm>
            <a:custGeom>
              <a:avLst/>
              <a:gdLst>
                <a:gd name="T0" fmla="*/ 727 w 2427"/>
                <a:gd name="T1" fmla="*/ 1792 h 1809"/>
                <a:gd name="T2" fmla="*/ 887 w 2427"/>
                <a:gd name="T3" fmla="*/ 1795 h 1809"/>
                <a:gd name="T4" fmla="*/ 997 w 2427"/>
                <a:gd name="T5" fmla="*/ 1766 h 1809"/>
                <a:gd name="T6" fmla="*/ 1108 w 2427"/>
                <a:gd name="T7" fmla="*/ 1747 h 1809"/>
                <a:gd name="T8" fmla="*/ 1225 w 2427"/>
                <a:gd name="T9" fmla="*/ 1770 h 1809"/>
                <a:gd name="T10" fmla="*/ 1369 w 2427"/>
                <a:gd name="T11" fmla="*/ 1792 h 1809"/>
                <a:gd name="T12" fmla="*/ 1555 w 2427"/>
                <a:gd name="T13" fmla="*/ 1809 h 1809"/>
                <a:gd name="T14" fmla="*/ 1685 w 2427"/>
                <a:gd name="T15" fmla="*/ 1800 h 1809"/>
                <a:gd name="T16" fmla="*/ 1767 w 2427"/>
                <a:gd name="T17" fmla="*/ 1759 h 1809"/>
                <a:gd name="T18" fmla="*/ 1801 w 2427"/>
                <a:gd name="T19" fmla="*/ 1662 h 1809"/>
                <a:gd name="T20" fmla="*/ 1790 w 2427"/>
                <a:gd name="T21" fmla="*/ 1547 h 1809"/>
                <a:gd name="T22" fmla="*/ 1728 w 2427"/>
                <a:gd name="T23" fmla="*/ 1377 h 1809"/>
                <a:gd name="T24" fmla="*/ 1692 w 2427"/>
                <a:gd name="T25" fmla="*/ 1203 h 1809"/>
                <a:gd name="T26" fmla="*/ 1739 w 2427"/>
                <a:gd name="T27" fmla="*/ 1032 h 1809"/>
                <a:gd name="T28" fmla="*/ 1767 w 2427"/>
                <a:gd name="T29" fmla="*/ 863 h 1809"/>
                <a:gd name="T30" fmla="*/ 1754 w 2427"/>
                <a:gd name="T31" fmla="*/ 696 h 1809"/>
                <a:gd name="T32" fmla="*/ 1804 w 2427"/>
                <a:gd name="T33" fmla="*/ 550 h 1809"/>
                <a:gd name="T34" fmla="*/ 1905 w 2427"/>
                <a:gd name="T35" fmla="*/ 430 h 1809"/>
                <a:gd name="T36" fmla="*/ 2002 w 2427"/>
                <a:gd name="T37" fmla="*/ 346 h 1809"/>
                <a:gd name="T38" fmla="*/ 2112 w 2427"/>
                <a:gd name="T39" fmla="*/ 286 h 1809"/>
                <a:gd name="T40" fmla="*/ 2193 w 2427"/>
                <a:gd name="T41" fmla="*/ 268 h 1809"/>
                <a:gd name="T42" fmla="*/ 2279 w 2427"/>
                <a:gd name="T43" fmla="*/ 257 h 1809"/>
                <a:gd name="T44" fmla="*/ 2382 w 2427"/>
                <a:gd name="T45" fmla="*/ 244 h 1809"/>
                <a:gd name="T46" fmla="*/ 2427 w 2427"/>
                <a:gd name="T47" fmla="*/ 171 h 1809"/>
                <a:gd name="T48" fmla="*/ 2381 w 2427"/>
                <a:gd name="T49" fmla="*/ 72 h 1809"/>
                <a:gd name="T50" fmla="*/ 2202 w 2427"/>
                <a:gd name="T51" fmla="*/ 12 h 1809"/>
                <a:gd name="T52" fmla="*/ 1951 w 2427"/>
                <a:gd name="T53" fmla="*/ 1 h 1809"/>
                <a:gd name="T54" fmla="*/ 1687 w 2427"/>
                <a:gd name="T55" fmla="*/ 15 h 1809"/>
                <a:gd name="T56" fmla="*/ 1419 w 2427"/>
                <a:gd name="T57" fmla="*/ 38 h 1809"/>
                <a:gd name="T58" fmla="*/ 1226 w 2427"/>
                <a:gd name="T59" fmla="*/ 15 h 1809"/>
                <a:gd name="T60" fmla="*/ 1033 w 2427"/>
                <a:gd name="T61" fmla="*/ 3 h 1809"/>
                <a:gd name="T62" fmla="*/ 836 w 2427"/>
                <a:gd name="T63" fmla="*/ 45 h 1809"/>
                <a:gd name="T64" fmla="*/ 652 w 2427"/>
                <a:gd name="T65" fmla="*/ 63 h 1809"/>
                <a:gd name="T66" fmla="*/ 487 w 2427"/>
                <a:gd name="T67" fmla="*/ 47 h 1809"/>
                <a:gd name="T68" fmla="*/ 380 w 2427"/>
                <a:gd name="T69" fmla="*/ 24 h 1809"/>
                <a:gd name="T70" fmla="*/ 312 w 2427"/>
                <a:gd name="T71" fmla="*/ 0 h 1809"/>
                <a:gd name="T72" fmla="*/ 229 w 2427"/>
                <a:gd name="T73" fmla="*/ 27 h 1809"/>
                <a:gd name="T74" fmla="*/ 150 w 2427"/>
                <a:gd name="T75" fmla="*/ 75 h 1809"/>
                <a:gd name="T76" fmla="*/ 43 w 2427"/>
                <a:gd name="T77" fmla="*/ 89 h 1809"/>
                <a:gd name="T78" fmla="*/ 8 w 2427"/>
                <a:gd name="T79" fmla="*/ 151 h 1809"/>
                <a:gd name="T80" fmla="*/ 109 w 2427"/>
                <a:gd name="T81" fmla="*/ 251 h 1809"/>
                <a:gd name="T82" fmla="*/ 232 w 2427"/>
                <a:gd name="T83" fmla="*/ 317 h 1809"/>
                <a:gd name="T84" fmla="*/ 355 w 2427"/>
                <a:gd name="T85" fmla="*/ 348 h 1809"/>
                <a:gd name="T86" fmla="*/ 433 w 2427"/>
                <a:gd name="T87" fmla="*/ 418 h 1809"/>
                <a:gd name="T88" fmla="*/ 466 w 2427"/>
                <a:gd name="T89" fmla="*/ 514 h 1809"/>
                <a:gd name="T90" fmla="*/ 488 w 2427"/>
                <a:gd name="T91" fmla="*/ 637 h 1809"/>
                <a:gd name="T92" fmla="*/ 496 w 2427"/>
                <a:gd name="T93" fmla="*/ 768 h 1809"/>
                <a:gd name="T94" fmla="*/ 496 w 2427"/>
                <a:gd name="T95" fmla="*/ 850 h 1809"/>
                <a:gd name="T96" fmla="*/ 497 w 2427"/>
                <a:gd name="T97" fmla="*/ 945 h 1809"/>
                <a:gd name="T98" fmla="*/ 503 w 2427"/>
                <a:gd name="T99" fmla="*/ 1090 h 1809"/>
                <a:gd name="T100" fmla="*/ 511 w 2427"/>
                <a:gd name="T101" fmla="*/ 1221 h 1809"/>
                <a:gd name="T102" fmla="*/ 518 w 2427"/>
                <a:gd name="T103" fmla="*/ 1331 h 1809"/>
                <a:gd name="T104" fmla="*/ 522 w 2427"/>
                <a:gd name="T105" fmla="*/ 1425 h 1809"/>
                <a:gd name="T106" fmla="*/ 522 w 2427"/>
                <a:gd name="T107" fmla="*/ 1507 h 1809"/>
                <a:gd name="T108" fmla="*/ 502 w 2427"/>
                <a:gd name="T109" fmla="*/ 1573 h 1809"/>
                <a:gd name="T110" fmla="*/ 483 w 2427"/>
                <a:gd name="T111" fmla="*/ 1634 h 1809"/>
                <a:gd name="T112" fmla="*/ 506 w 2427"/>
                <a:gd name="T113" fmla="*/ 1704 h 1809"/>
                <a:gd name="T114" fmla="*/ 562 w 2427"/>
                <a:gd name="T115" fmla="*/ 1756 h 1809"/>
                <a:gd name="T116" fmla="*/ 660 w 2427"/>
                <a:gd name="T117" fmla="*/ 1779 h 1809"/>
                <a:gd name="T118" fmla="*/ 713 w 2427"/>
                <a:gd name="T119" fmla="*/ 1798 h 1809"/>
                <a:gd name="T120" fmla="*/ 606 w 2427"/>
                <a:gd name="T121" fmla="*/ 1772 h 18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27"/>
                <a:gd name="T184" fmla="*/ 0 h 1809"/>
                <a:gd name="T185" fmla="*/ 2427 w 2427"/>
                <a:gd name="T186" fmla="*/ 1809 h 18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27" h="1809">
                  <a:moveTo>
                    <a:pt x="602" y="1771"/>
                  </a:moveTo>
                  <a:lnTo>
                    <a:pt x="634" y="1777"/>
                  </a:lnTo>
                  <a:lnTo>
                    <a:pt x="665" y="1783"/>
                  </a:lnTo>
                  <a:lnTo>
                    <a:pt x="696" y="1787"/>
                  </a:lnTo>
                  <a:lnTo>
                    <a:pt x="727" y="1792"/>
                  </a:lnTo>
                  <a:lnTo>
                    <a:pt x="760" y="1794"/>
                  </a:lnTo>
                  <a:lnTo>
                    <a:pt x="791" y="1796"/>
                  </a:lnTo>
                  <a:lnTo>
                    <a:pt x="823" y="1796"/>
                  </a:lnTo>
                  <a:lnTo>
                    <a:pt x="855" y="1796"/>
                  </a:lnTo>
                  <a:lnTo>
                    <a:pt x="887" y="1795"/>
                  </a:lnTo>
                  <a:lnTo>
                    <a:pt x="909" y="1793"/>
                  </a:lnTo>
                  <a:lnTo>
                    <a:pt x="931" y="1788"/>
                  </a:lnTo>
                  <a:lnTo>
                    <a:pt x="953" y="1781"/>
                  </a:lnTo>
                  <a:lnTo>
                    <a:pt x="975" y="1774"/>
                  </a:lnTo>
                  <a:lnTo>
                    <a:pt x="997" y="1766"/>
                  </a:lnTo>
                  <a:lnTo>
                    <a:pt x="1018" y="1759"/>
                  </a:lnTo>
                  <a:lnTo>
                    <a:pt x="1040" y="1752"/>
                  </a:lnTo>
                  <a:lnTo>
                    <a:pt x="1062" y="1748"/>
                  </a:lnTo>
                  <a:lnTo>
                    <a:pt x="1085" y="1745"/>
                  </a:lnTo>
                  <a:lnTo>
                    <a:pt x="1108" y="1747"/>
                  </a:lnTo>
                  <a:lnTo>
                    <a:pt x="1131" y="1749"/>
                  </a:lnTo>
                  <a:lnTo>
                    <a:pt x="1156" y="1752"/>
                  </a:lnTo>
                  <a:lnTo>
                    <a:pt x="1179" y="1758"/>
                  </a:lnTo>
                  <a:lnTo>
                    <a:pt x="1202" y="1764"/>
                  </a:lnTo>
                  <a:lnTo>
                    <a:pt x="1225" y="1770"/>
                  </a:lnTo>
                  <a:lnTo>
                    <a:pt x="1248" y="1774"/>
                  </a:lnTo>
                  <a:lnTo>
                    <a:pt x="1272" y="1779"/>
                  </a:lnTo>
                  <a:lnTo>
                    <a:pt x="1295" y="1783"/>
                  </a:lnTo>
                  <a:lnTo>
                    <a:pt x="1332" y="1787"/>
                  </a:lnTo>
                  <a:lnTo>
                    <a:pt x="1369" y="1792"/>
                  </a:lnTo>
                  <a:lnTo>
                    <a:pt x="1406" y="1796"/>
                  </a:lnTo>
                  <a:lnTo>
                    <a:pt x="1443" y="1801"/>
                  </a:lnTo>
                  <a:lnTo>
                    <a:pt x="1480" y="1806"/>
                  </a:lnTo>
                  <a:lnTo>
                    <a:pt x="1518" y="1808"/>
                  </a:lnTo>
                  <a:lnTo>
                    <a:pt x="1555" y="1809"/>
                  </a:lnTo>
                  <a:lnTo>
                    <a:pt x="1592" y="1809"/>
                  </a:lnTo>
                  <a:lnTo>
                    <a:pt x="1629" y="1808"/>
                  </a:lnTo>
                  <a:lnTo>
                    <a:pt x="1648" y="1806"/>
                  </a:lnTo>
                  <a:lnTo>
                    <a:pt x="1666" y="1803"/>
                  </a:lnTo>
                  <a:lnTo>
                    <a:pt x="1685" y="1800"/>
                  </a:lnTo>
                  <a:lnTo>
                    <a:pt x="1703" y="1795"/>
                  </a:lnTo>
                  <a:lnTo>
                    <a:pt x="1722" y="1790"/>
                  </a:lnTo>
                  <a:lnTo>
                    <a:pt x="1738" y="1781"/>
                  </a:lnTo>
                  <a:lnTo>
                    <a:pt x="1753" y="1772"/>
                  </a:lnTo>
                  <a:lnTo>
                    <a:pt x="1767" y="1759"/>
                  </a:lnTo>
                  <a:lnTo>
                    <a:pt x="1777" y="1745"/>
                  </a:lnTo>
                  <a:lnTo>
                    <a:pt x="1788" y="1727"/>
                  </a:lnTo>
                  <a:lnTo>
                    <a:pt x="1795" y="1706"/>
                  </a:lnTo>
                  <a:lnTo>
                    <a:pt x="1798" y="1684"/>
                  </a:lnTo>
                  <a:lnTo>
                    <a:pt x="1801" y="1662"/>
                  </a:lnTo>
                  <a:lnTo>
                    <a:pt x="1801" y="1639"/>
                  </a:lnTo>
                  <a:lnTo>
                    <a:pt x="1799" y="1616"/>
                  </a:lnTo>
                  <a:lnTo>
                    <a:pt x="1797" y="1593"/>
                  </a:lnTo>
                  <a:lnTo>
                    <a:pt x="1794" y="1569"/>
                  </a:lnTo>
                  <a:lnTo>
                    <a:pt x="1790" y="1547"/>
                  </a:lnTo>
                  <a:lnTo>
                    <a:pt x="1782" y="1513"/>
                  </a:lnTo>
                  <a:lnTo>
                    <a:pt x="1771" y="1478"/>
                  </a:lnTo>
                  <a:lnTo>
                    <a:pt x="1757" y="1444"/>
                  </a:lnTo>
                  <a:lnTo>
                    <a:pt x="1743" y="1411"/>
                  </a:lnTo>
                  <a:lnTo>
                    <a:pt x="1728" y="1377"/>
                  </a:lnTo>
                  <a:lnTo>
                    <a:pt x="1715" y="1343"/>
                  </a:lnTo>
                  <a:lnTo>
                    <a:pt x="1703" y="1309"/>
                  </a:lnTo>
                  <a:lnTo>
                    <a:pt x="1695" y="1274"/>
                  </a:lnTo>
                  <a:lnTo>
                    <a:pt x="1691" y="1238"/>
                  </a:lnTo>
                  <a:lnTo>
                    <a:pt x="1692" y="1203"/>
                  </a:lnTo>
                  <a:lnTo>
                    <a:pt x="1698" y="1169"/>
                  </a:lnTo>
                  <a:lnTo>
                    <a:pt x="1706" y="1135"/>
                  </a:lnTo>
                  <a:lnTo>
                    <a:pt x="1716" y="1100"/>
                  </a:lnTo>
                  <a:lnTo>
                    <a:pt x="1728" y="1067"/>
                  </a:lnTo>
                  <a:lnTo>
                    <a:pt x="1739" y="1032"/>
                  </a:lnTo>
                  <a:lnTo>
                    <a:pt x="1750" y="998"/>
                  </a:lnTo>
                  <a:lnTo>
                    <a:pt x="1759" y="963"/>
                  </a:lnTo>
                  <a:lnTo>
                    <a:pt x="1765" y="929"/>
                  </a:lnTo>
                  <a:lnTo>
                    <a:pt x="1767" y="896"/>
                  </a:lnTo>
                  <a:lnTo>
                    <a:pt x="1767" y="863"/>
                  </a:lnTo>
                  <a:lnTo>
                    <a:pt x="1764" y="829"/>
                  </a:lnTo>
                  <a:lnTo>
                    <a:pt x="1760" y="795"/>
                  </a:lnTo>
                  <a:lnTo>
                    <a:pt x="1757" y="762"/>
                  </a:lnTo>
                  <a:lnTo>
                    <a:pt x="1754" y="729"/>
                  </a:lnTo>
                  <a:lnTo>
                    <a:pt x="1754" y="696"/>
                  </a:lnTo>
                  <a:lnTo>
                    <a:pt x="1758" y="663"/>
                  </a:lnTo>
                  <a:lnTo>
                    <a:pt x="1765" y="632"/>
                  </a:lnTo>
                  <a:lnTo>
                    <a:pt x="1775" y="603"/>
                  </a:lnTo>
                  <a:lnTo>
                    <a:pt x="1789" y="575"/>
                  </a:lnTo>
                  <a:lnTo>
                    <a:pt x="1804" y="550"/>
                  </a:lnTo>
                  <a:lnTo>
                    <a:pt x="1821" y="524"/>
                  </a:lnTo>
                  <a:lnTo>
                    <a:pt x="1841" y="500"/>
                  </a:lnTo>
                  <a:lnTo>
                    <a:pt x="1862" y="476"/>
                  </a:lnTo>
                  <a:lnTo>
                    <a:pt x="1883" y="454"/>
                  </a:lnTo>
                  <a:lnTo>
                    <a:pt x="1905" y="430"/>
                  </a:lnTo>
                  <a:lnTo>
                    <a:pt x="1926" y="408"/>
                  </a:lnTo>
                  <a:lnTo>
                    <a:pt x="1944" y="392"/>
                  </a:lnTo>
                  <a:lnTo>
                    <a:pt x="1963" y="376"/>
                  </a:lnTo>
                  <a:lnTo>
                    <a:pt x="1982" y="360"/>
                  </a:lnTo>
                  <a:lnTo>
                    <a:pt x="2002" y="346"/>
                  </a:lnTo>
                  <a:lnTo>
                    <a:pt x="2023" y="332"/>
                  </a:lnTo>
                  <a:lnTo>
                    <a:pt x="2045" y="319"/>
                  </a:lnTo>
                  <a:lnTo>
                    <a:pt x="2067" y="307"/>
                  </a:lnTo>
                  <a:lnTo>
                    <a:pt x="2089" y="296"/>
                  </a:lnTo>
                  <a:lnTo>
                    <a:pt x="2112" y="286"/>
                  </a:lnTo>
                  <a:lnTo>
                    <a:pt x="2127" y="280"/>
                  </a:lnTo>
                  <a:lnTo>
                    <a:pt x="2143" y="275"/>
                  </a:lnTo>
                  <a:lnTo>
                    <a:pt x="2160" y="272"/>
                  </a:lnTo>
                  <a:lnTo>
                    <a:pt x="2176" y="271"/>
                  </a:lnTo>
                  <a:lnTo>
                    <a:pt x="2193" y="268"/>
                  </a:lnTo>
                  <a:lnTo>
                    <a:pt x="2211" y="267"/>
                  </a:lnTo>
                  <a:lnTo>
                    <a:pt x="2227" y="266"/>
                  </a:lnTo>
                  <a:lnTo>
                    <a:pt x="2244" y="264"/>
                  </a:lnTo>
                  <a:lnTo>
                    <a:pt x="2260" y="260"/>
                  </a:lnTo>
                  <a:lnTo>
                    <a:pt x="2279" y="257"/>
                  </a:lnTo>
                  <a:lnTo>
                    <a:pt x="2300" y="254"/>
                  </a:lnTo>
                  <a:lnTo>
                    <a:pt x="2322" y="253"/>
                  </a:lnTo>
                  <a:lnTo>
                    <a:pt x="2343" y="251"/>
                  </a:lnTo>
                  <a:lnTo>
                    <a:pt x="2363" y="249"/>
                  </a:lnTo>
                  <a:lnTo>
                    <a:pt x="2382" y="244"/>
                  </a:lnTo>
                  <a:lnTo>
                    <a:pt x="2398" y="237"/>
                  </a:lnTo>
                  <a:lnTo>
                    <a:pt x="2412" y="225"/>
                  </a:lnTo>
                  <a:lnTo>
                    <a:pt x="2421" y="210"/>
                  </a:lnTo>
                  <a:lnTo>
                    <a:pt x="2426" y="192"/>
                  </a:lnTo>
                  <a:lnTo>
                    <a:pt x="2427" y="171"/>
                  </a:lnTo>
                  <a:lnTo>
                    <a:pt x="2424" y="150"/>
                  </a:lnTo>
                  <a:lnTo>
                    <a:pt x="2417" y="128"/>
                  </a:lnTo>
                  <a:lnTo>
                    <a:pt x="2407" y="108"/>
                  </a:lnTo>
                  <a:lnTo>
                    <a:pt x="2395" y="90"/>
                  </a:lnTo>
                  <a:lnTo>
                    <a:pt x="2381" y="72"/>
                  </a:lnTo>
                  <a:lnTo>
                    <a:pt x="2365" y="60"/>
                  </a:lnTo>
                  <a:lnTo>
                    <a:pt x="2347" y="50"/>
                  </a:lnTo>
                  <a:lnTo>
                    <a:pt x="2300" y="33"/>
                  </a:lnTo>
                  <a:lnTo>
                    <a:pt x="2252" y="22"/>
                  </a:lnTo>
                  <a:lnTo>
                    <a:pt x="2202" y="12"/>
                  </a:lnTo>
                  <a:lnTo>
                    <a:pt x="2153" y="6"/>
                  </a:lnTo>
                  <a:lnTo>
                    <a:pt x="2103" y="3"/>
                  </a:lnTo>
                  <a:lnTo>
                    <a:pt x="2052" y="2"/>
                  </a:lnTo>
                  <a:lnTo>
                    <a:pt x="2002" y="1"/>
                  </a:lnTo>
                  <a:lnTo>
                    <a:pt x="1951" y="1"/>
                  </a:lnTo>
                  <a:lnTo>
                    <a:pt x="1901" y="1"/>
                  </a:lnTo>
                  <a:lnTo>
                    <a:pt x="1847" y="1"/>
                  </a:lnTo>
                  <a:lnTo>
                    <a:pt x="1794" y="4"/>
                  </a:lnTo>
                  <a:lnTo>
                    <a:pt x="1740" y="9"/>
                  </a:lnTo>
                  <a:lnTo>
                    <a:pt x="1687" y="15"/>
                  </a:lnTo>
                  <a:lnTo>
                    <a:pt x="1633" y="22"/>
                  </a:lnTo>
                  <a:lnTo>
                    <a:pt x="1579" y="27"/>
                  </a:lnTo>
                  <a:lnTo>
                    <a:pt x="1526" y="33"/>
                  </a:lnTo>
                  <a:lnTo>
                    <a:pt x="1473" y="37"/>
                  </a:lnTo>
                  <a:lnTo>
                    <a:pt x="1419" y="38"/>
                  </a:lnTo>
                  <a:lnTo>
                    <a:pt x="1380" y="37"/>
                  </a:lnTo>
                  <a:lnTo>
                    <a:pt x="1342" y="32"/>
                  </a:lnTo>
                  <a:lnTo>
                    <a:pt x="1303" y="27"/>
                  </a:lnTo>
                  <a:lnTo>
                    <a:pt x="1265" y="20"/>
                  </a:lnTo>
                  <a:lnTo>
                    <a:pt x="1226" y="15"/>
                  </a:lnTo>
                  <a:lnTo>
                    <a:pt x="1188" y="9"/>
                  </a:lnTo>
                  <a:lnTo>
                    <a:pt x="1150" y="3"/>
                  </a:lnTo>
                  <a:lnTo>
                    <a:pt x="1111" y="1"/>
                  </a:lnTo>
                  <a:lnTo>
                    <a:pt x="1072" y="1"/>
                  </a:lnTo>
                  <a:lnTo>
                    <a:pt x="1033" y="3"/>
                  </a:lnTo>
                  <a:lnTo>
                    <a:pt x="994" y="9"/>
                  </a:lnTo>
                  <a:lnTo>
                    <a:pt x="954" y="17"/>
                  </a:lnTo>
                  <a:lnTo>
                    <a:pt x="915" y="26"/>
                  </a:lnTo>
                  <a:lnTo>
                    <a:pt x="876" y="35"/>
                  </a:lnTo>
                  <a:lnTo>
                    <a:pt x="836" y="45"/>
                  </a:lnTo>
                  <a:lnTo>
                    <a:pt x="798" y="53"/>
                  </a:lnTo>
                  <a:lnTo>
                    <a:pt x="757" y="59"/>
                  </a:lnTo>
                  <a:lnTo>
                    <a:pt x="718" y="62"/>
                  </a:lnTo>
                  <a:lnTo>
                    <a:pt x="686" y="63"/>
                  </a:lnTo>
                  <a:lnTo>
                    <a:pt x="652" y="63"/>
                  </a:lnTo>
                  <a:lnTo>
                    <a:pt x="618" y="62"/>
                  </a:lnTo>
                  <a:lnTo>
                    <a:pt x="586" y="59"/>
                  </a:lnTo>
                  <a:lnTo>
                    <a:pt x="552" y="56"/>
                  </a:lnTo>
                  <a:lnTo>
                    <a:pt x="520" y="52"/>
                  </a:lnTo>
                  <a:lnTo>
                    <a:pt x="487" y="47"/>
                  </a:lnTo>
                  <a:lnTo>
                    <a:pt x="454" y="42"/>
                  </a:lnTo>
                  <a:lnTo>
                    <a:pt x="422" y="38"/>
                  </a:lnTo>
                  <a:lnTo>
                    <a:pt x="408" y="34"/>
                  </a:lnTo>
                  <a:lnTo>
                    <a:pt x="394" y="30"/>
                  </a:lnTo>
                  <a:lnTo>
                    <a:pt x="380" y="24"/>
                  </a:lnTo>
                  <a:lnTo>
                    <a:pt x="366" y="18"/>
                  </a:lnTo>
                  <a:lnTo>
                    <a:pt x="352" y="11"/>
                  </a:lnTo>
                  <a:lnTo>
                    <a:pt x="339" y="6"/>
                  </a:lnTo>
                  <a:lnTo>
                    <a:pt x="326" y="2"/>
                  </a:lnTo>
                  <a:lnTo>
                    <a:pt x="312" y="0"/>
                  </a:lnTo>
                  <a:lnTo>
                    <a:pt x="298" y="1"/>
                  </a:lnTo>
                  <a:lnTo>
                    <a:pt x="279" y="4"/>
                  </a:lnTo>
                  <a:lnTo>
                    <a:pt x="263" y="10"/>
                  </a:lnTo>
                  <a:lnTo>
                    <a:pt x="246" y="18"/>
                  </a:lnTo>
                  <a:lnTo>
                    <a:pt x="229" y="27"/>
                  </a:lnTo>
                  <a:lnTo>
                    <a:pt x="214" y="38"/>
                  </a:lnTo>
                  <a:lnTo>
                    <a:pt x="198" y="48"/>
                  </a:lnTo>
                  <a:lnTo>
                    <a:pt x="182" y="57"/>
                  </a:lnTo>
                  <a:lnTo>
                    <a:pt x="166" y="67"/>
                  </a:lnTo>
                  <a:lnTo>
                    <a:pt x="150" y="75"/>
                  </a:lnTo>
                  <a:lnTo>
                    <a:pt x="131" y="81"/>
                  </a:lnTo>
                  <a:lnTo>
                    <a:pt x="110" y="83"/>
                  </a:lnTo>
                  <a:lnTo>
                    <a:pt x="87" y="85"/>
                  </a:lnTo>
                  <a:lnTo>
                    <a:pt x="65" y="86"/>
                  </a:lnTo>
                  <a:lnTo>
                    <a:pt x="43" y="89"/>
                  </a:lnTo>
                  <a:lnTo>
                    <a:pt x="25" y="93"/>
                  </a:lnTo>
                  <a:lnTo>
                    <a:pt x="11" y="99"/>
                  </a:lnTo>
                  <a:lnTo>
                    <a:pt x="3" y="110"/>
                  </a:lnTo>
                  <a:lnTo>
                    <a:pt x="0" y="125"/>
                  </a:lnTo>
                  <a:lnTo>
                    <a:pt x="8" y="151"/>
                  </a:lnTo>
                  <a:lnTo>
                    <a:pt x="21" y="174"/>
                  </a:lnTo>
                  <a:lnTo>
                    <a:pt x="40" y="196"/>
                  </a:lnTo>
                  <a:lnTo>
                    <a:pt x="60" y="216"/>
                  </a:lnTo>
                  <a:lnTo>
                    <a:pt x="84" y="235"/>
                  </a:lnTo>
                  <a:lnTo>
                    <a:pt x="109" y="251"/>
                  </a:lnTo>
                  <a:lnTo>
                    <a:pt x="136" y="267"/>
                  </a:lnTo>
                  <a:lnTo>
                    <a:pt x="161" y="282"/>
                  </a:lnTo>
                  <a:lnTo>
                    <a:pt x="187" y="297"/>
                  </a:lnTo>
                  <a:lnTo>
                    <a:pt x="209" y="309"/>
                  </a:lnTo>
                  <a:lnTo>
                    <a:pt x="232" y="317"/>
                  </a:lnTo>
                  <a:lnTo>
                    <a:pt x="256" y="324"/>
                  </a:lnTo>
                  <a:lnTo>
                    <a:pt x="282" y="330"/>
                  </a:lnTo>
                  <a:lnTo>
                    <a:pt x="306" y="334"/>
                  </a:lnTo>
                  <a:lnTo>
                    <a:pt x="330" y="340"/>
                  </a:lnTo>
                  <a:lnTo>
                    <a:pt x="355" y="348"/>
                  </a:lnTo>
                  <a:lnTo>
                    <a:pt x="377" y="359"/>
                  </a:lnTo>
                  <a:lnTo>
                    <a:pt x="396" y="371"/>
                  </a:lnTo>
                  <a:lnTo>
                    <a:pt x="411" y="385"/>
                  </a:lnTo>
                  <a:lnTo>
                    <a:pt x="423" y="400"/>
                  </a:lnTo>
                  <a:lnTo>
                    <a:pt x="433" y="418"/>
                  </a:lnTo>
                  <a:lnTo>
                    <a:pt x="441" y="435"/>
                  </a:lnTo>
                  <a:lnTo>
                    <a:pt x="449" y="455"/>
                  </a:lnTo>
                  <a:lnTo>
                    <a:pt x="455" y="473"/>
                  </a:lnTo>
                  <a:lnTo>
                    <a:pt x="461" y="494"/>
                  </a:lnTo>
                  <a:lnTo>
                    <a:pt x="466" y="514"/>
                  </a:lnTo>
                  <a:lnTo>
                    <a:pt x="470" y="532"/>
                  </a:lnTo>
                  <a:lnTo>
                    <a:pt x="476" y="558"/>
                  </a:lnTo>
                  <a:lnTo>
                    <a:pt x="481" y="585"/>
                  </a:lnTo>
                  <a:lnTo>
                    <a:pt x="484" y="610"/>
                  </a:lnTo>
                  <a:lnTo>
                    <a:pt x="488" y="637"/>
                  </a:lnTo>
                  <a:lnTo>
                    <a:pt x="490" y="662"/>
                  </a:lnTo>
                  <a:lnTo>
                    <a:pt x="491" y="689"/>
                  </a:lnTo>
                  <a:lnTo>
                    <a:pt x="492" y="716"/>
                  </a:lnTo>
                  <a:lnTo>
                    <a:pt x="493" y="742"/>
                  </a:lnTo>
                  <a:lnTo>
                    <a:pt x="496" y="768"/>
                  </a:lnTo>
                  <a:lnTo>
                    <a:pt x="497" y="785"/>
                  </a:lnTo>
                  <a:lnTo>
                    <a:pt x="497" y="801"/>
                  </a:lnTo>
                  <a:lnTo>
                    <a:pt x="497" y="817"/>
                  </a:lnTo>
                  <a:lnTo>
                    <a:pt x="497" y="834"/>
                  </a:lnTo>
                  <a:lnTo>
                    <a:pt x="496" y="850"/>
                  </a:lnTo>
                  <a:lnTo>
                    <a:pt x="496" y="867"/>
                  </a:lnTo>
                  <a:lnTo>
                    <a:pt x="496" y="884"/>
                  </a:lnTo>
                  <a:lnTo>
                    <a:pt x="496" y="900"/>
                  </a:lnTo>
                  <a:lnTo>
                    <a:pt x="496" y="916"/>
                  </a:lnTo>
                  <a:lnTo>
                    <a:pt x="497" y="945"/>
                  </a:lnTo>
                  <a:lnTo>
                    <a:pt x="498" y="974"/>
                  </a:lnTo>
                  <a:lnTo>
                    <a:pt x="499" y="1003"/>
                  </a:lnTo>
                  <a:lnTo>
                    <a:pt x="500" y="1032"/>
                  </a:lnTo>
                  <a:lnTo>
                    <a:pt x="502" y="1061"/>
                  </a:lnTo>
                  <a:lnTo>
                    <a:pt x="503" y="1090"/>
                  </a:lnTo>
                  <a:lnTo>
                    <a:pt x="505" y="1119"/>
                  </a:lnTo>
                  <a:lnTo>
                    <a:pt x="506" y="1148"/>
                  </a:lnTo>
                  <a:lnTo>
                    <a:pt x="509" y="1177"/>
                  </a:lnTo>
                  <a:lnTo>
                    <a:pt x="510" y="1199"/>
                  </a:lnTo>
                  <a:lnTo>
                    <a:pt x="511" y="1221"/>
                  </a:lnTo>
                  <a:lnTo>
                    <a:pt x="512" y="1243"/>
                  </a:lnTo>
                  <a:lnTo>
                    <a:pt x="514" y="1265"/>
                  </a:lnTo>
                  <a:lnTo>
                    <a:pt x="515" y="1287"/>
                  </a:lnTo>
                  <a:lnTo>
                    <a:pt x="517" y="1309"/>
                  </a:lnTo>
                  <a:lnTo>
                    <a:pt x="518" y="1331"/>
                  </a:lnTo>
                  <a:lnTo>
                    <a:pt x="519" y="1353"/>
                  </a:lnTo>
                  <a:lnTo>
                    <a:pt x="520" y="1375"/>
                  </a:lnTo>
                  <a:lnTo>
                    <a:pt x="521" y="1391"/>
                  </a:lnTo>
                  <a:lnTo>
                    <a:pt x="522" y="1407"/>
                  </a:lnTo>
                  <a:lnTo>
                    <a:pt x="522" y="1425"/>
                  </a:lnTo>
                  <a:lnTo>
                    <a:pt x="524" y="1441"/>
                  </a:lnTo>
                  <a:lnTo>
                    <a:pt x="524" y="1457"/>
                  </a:lnTo>
                  <a:lnTo>
                    <a:pt x="524" y="1473"/>
                  </a:lnTo>
                  <a:lnTo>
                    <a:pt x="524" y="1491"/>
                  </a:lnTo>
                  <a:lnTo>
                    <a:pt x="522" y="1507"/>
                  </a:lnTo>
                  <a:lnTo>
                    <a:pt x="520" y="1523"/>
                  </a:lnTo>
                  <a:lnTo>
                    <a:pt x="518" y="1536"/>
                  </a:lnTo>
                  <a:lnTo>
                    <a:pt x="513" y="1549"/>
                  </a:lnTo>
                  <a:lnTo>
                    <a:pt x="507" y="1560"/>
                  </a:lnTo>
                  <a:lnTo>
                    <a:pt x="502" y="1573"/>
                  </a:lnTo>
                  <a:lnTo>
                    <a:pt x="495" y="1584"/>
                  </a:lnTo>
                  <a:lnTo>
                    <a:pt x="490" y="1597"/>
                  </a:lnTo>
                  <a:lnTo>
                    <a:pt x="485" y="1609"/>
                  </a:lnTo>
                  <a:lnTo>
                    <a:pt x="483" y="1622"/>
                  </a:lnTo>
                  <a:lnTo>
                    <a:pt x="483" y="1634"/>
                  </a:lnTo>
                  <a:lnTo>
                    <a:pt x="485" y="1648"/>
                  </a:lnTo>
                  <a:lnTo>
                    <a:pt x="489" y="1663"/>
                  </a:lnTo>
                  <a:lnTo>
                    <a:pt x="493" y="1677"/>
                  </a:lnTo>
                  <a:lnTo>
                    <a:pt x="499" y="1690"/>
                  </a:lnTo>
                  <a:lnTo>
                    <a:pt x="506" y="1704"/>
                  </a:lnTo>
                  <a:lnTo>
                    <a:pt x="514" y="1715"/>
                  </a:lnTo>
                  <a:lnTo>
                    <a:pt x="524" y="1727"/>
                  </a:lnTo>
                  <a:lnTo>
                    <a:pt x="534" y="1737"/>
                  </a:lnTo>
                  <a:lnTo>
                    <a:pt x="546" y="1745"/>
                  </a:lnTo>
                  <a:lnTo>
                    <a:pt x="562" y="1756"/>
                  </a:lnTo>
                  <a:lnTo>
                    <a:pt x="580" y="1763"/>
                  </a:lnTo>
                  <a:lnTo>
                    <a:pt x="600" y="1769"/>
                  </a:lnTo>
                  <a:lnTo>
                    <a:pt x="620" y="1772"/>
                  </a:lnTo>
                  <a:lnTo>
                    <a:pt x="639" y="1776"/>
                  </a:lnTo>
                  <a:lnTo>
                    <a:pt x="660" y="1779"/>
                  </a:lnTo>
                  <a:lnTo>
                    <a:pt x="680" y="1784"/>
                  </a:lnTo>
                  <a:lnTo>
                    <a:pt x="700" y="1788"/>
                  </a:lnTo>
                  <a:lnTo>
                    <a:pt x="718" y="1795"/>
                  </a:lnTo>
                  <a:lnTo>
                    <a:pt x="723" y="1799"/>
                  </a:lnTo>
                  <a:lnTo>
                    <a:pt x="713" y="1798"/>
                  </a:lnTo>
                  <a:lnTo>
                    <a:pt x="696" y="1794"/>
                  </a:lnTo>
                  <a:lnTo>
                    <a:pt x="672" y="1788"/>
                  </a:lnTo>
                  <a:lnTo>
                    <a:pt x="646" y="1783"/>
                  </a:lnTo>
                  <a:lnTo>
                    <a:pt x="623" y="1777"/>
                  </a:lnTo>
                  <a:lnTo>
                    <a:pt x="606" y="1772"/>
                  </a:lnTo>
                  <a:lnTo>
                    <a:pt x="598" y="1770"/>
                  </a:lnTo>
                  <a:lnTo>
                    <a:pt x="602" y="1771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89"/>
            <p:cNvSpPr>
              <a:spLocks noChangeShapeType="1"/>
            </p:cNvSpPr>
            <p:nvPr/>
          </p:nvSpPr>
          <p:spPr bwMode="auto">
            <a:xfrm flipV="1">
              <a:off x="1619" y="3287"/>
              <a:ext cx="1" cy="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90"/>
            <p:cNvSpPr>
              <a:spLocks noChangeShapeType="1"/>
            </p:cNvSpPr>
            <p:nvPr/>
          </p:nvSpPr>
          <p:spPr bwMode="auto">
            <a:xfrm>
              <a:off x="1841" y="3143"/>
              <a:ext cx="903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91"/>
            <p:cNvSpPr>
              <a:spLocks noChangeShapeType="1"/>
            </p:cNvSpPr>
            <p:nvPr/>
          </p:nvSpPr>
          <p:spPr bwMode="auto">
            <a:xfrm>
              <a:off x="2839" y="3192"/>
              <a:ext cx="29" cy="5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92"/>
            <p:cNvSpPr>
              <a:spLocks noChangeShapeType="1"/>
            </p:cNvSpPr>
            <p:nvPr/>
          </p:nvSpPr>
          <p:spPr bwMode="auto">
            <a:xfrm flipH="1" flipV="1">
              <a:off x="1660" y="3807"/>
              <a:ext cx="1245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93"/>
            <p:cNvSpPr txBox="1">
              <a:spLocks noChangeArrowheads="1"/>
            </p:cNvSpPr>
            <p:nvPr/>
          </p:nvSpPr>
          <p:spPr bwMode="auto">
            <a:xfrm>
              <a:off x="698" y="4295"/>
              <a:ext cx="6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Warm Water</a:t>
              </a:r>
            </a:p>
          </p:txBody>
        </p:sp>
        <p:sp>
          <p:nvSpPr>
            <p:cNvPr id="7211" name="Text Box 94"/>
            <p:cNvSpPr txBox="1">
              <a:spLocks noChangeArrowheads="1"/>
            </p:cNvSpPr>
            <p:nvPr/>
          </p:nvSpPr>
          <p:spPr bwMode="auto">
            <a:xfrm>
              <a:off x="2122" y="4468"/>
              <a:ext cx="5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Cold Water</a:t>
              </a:r>
            </a:p>
          </p:txBody>
        </p:sp>
        <p:sp>
          <p:nvSpPr>
            <p:cNvPr id="7212" name="Freeform 95"/>
            <p:cNvSpPr>
              <a:spLocks/>
            </p:cNvSpPr>
            <p:nvPr/>
          </p:nvSpPr>
          <p:spPr bwMode="auto">
            <a:xfrm>
              <a:off x="3191" y="3426"/>
              <a:ext cx="285" cy="300"/>
            </a:xfrm>
            <a:custGeom>
              <a:avLst/>
              <a:gdLst>
                <a:gd name="T0" fmla="*/ 527 w 855"/>
                <a:gd name="T1" fmla="*/ 113 h 901"/>
                <a:gd name="T2" fmla="*/ 436 w 855"/>
                <a:gd name="T3" fmla="*/ 200 h 901"/>
                <a:gd name="T4" fmla="*/ 401 w 855"/>
                <a:gd name="T5" fmla="*/ 270 h 901"/>
                <a:gd name="T6" fmla="*/ 418 w 855"/>
                <a:gd name="T7" fmla="*/ 338 h 901"/>
                <a:gd name="T8" fmla="*/ 483 w 855"/>
                <a:gd name="T9" fmla="*/ 364 h 901"/>
                <a:gd name="T10" fmla="*/ 587 w 855"/>
                <a:gd name="T11" fmla="*/ 293 h 901"/>
                <a:gd name="T12" fmla="*/ 662 w 855"/>
                <a:gd name="T13" fmla="*/ 232 h 901"/>
                <a:gd name="T14" fmla="*/ 749 w 855"/>
                <a:gd name="T15" fmla="*/ 212 h 901"/>
                <a:gd name="T16" fmla="*/ 827 w 855"/>
                <a:gd name="T17" fmla="*/ 212 h 901"/>
                <a:gd name="T18" fmla="*/ 843 w 855"/>
                <a:gd name="T19" fmla="*/ 240 h 901"/>
                <a:gd name="T20" fmla="*/ 755 w 855"/>
                <a:gd name="T21" fmla="*/ 339 h 901"/>
                <a:gd name="T22" fmla="*/ 664 w 855"/>
                <a:gd name="T23" fmla="*/ 403 h 901"/>
                <a:gd name="T24" fmla="*/ 602 w 855"/>
                <a:gd name="T25" fmla="*/ 430 h 901"/>
                <a:gd name="T26" fmla="*/ 563 w 855"/>
                <a:gd name="T27" fmla="*/ 451 h 901"/>
                <a:gd name="T28" fmla="*/ 585 w 855"/>
                <a:gd name="T29" fmla="*/ 474 h 901"/>
                <a:gd name="T30" fmla="*/ 652 w 855"/>
                <a:gd name="T31" fmla="*/ 494 h 901"/>
                <a:gd name="T32" fmla="*/ 669 w 855"/>
                <a:gd name="T33" fmla="*/ 538 h 901"/>
                <a:gd name="T34" fmla="*/ 610 w 855"/>
                <a:gd name="T35" fmla="*/ 622 h 901"/>
                <a:gd name="T36" fmla="*/ 537 w 855"/>
                <a:gd name="T37" fmla="*/ 670 h 901"/>
                <a:gd name="T38" fmla="*/ 474 w 855"/>
                <a:gd name="T39" fmla="*/ 714 h 901"/>
                <a:gd name="T40" fmla="*/ 447 w 855"/>
                <a:gd name="T41" fmla="*/ 760 h 901"/>
                <a:gd name="T42" fmla="*/ 456 w 855"/>
                <a:gd name="T43" fmla="*/ 790 h 901"/>
                <a:gd name="T44" fmla="*/ 434 w 855"/>
                <a:gd name="T45" fmla="*/ 810 h 901"/>
                <a:gd name="T46" fmla="*/ 454 w 855"/>
                <a:gd name="T47" fmla="*/ 811 h 901"/>
                <a:gd name="T48" fmla="*/ 517 w 855"/>
                <a:gd name="T49" fmla="*/ 810 h 901"/>
                <a:gd name="T50" fmla="*/ 596 w 855"/>
                <a:gd name="T51" fmla="*/ 803 h 901"/>
                <a:gd name="T52" fmla="*/ 647 w 855"/>
                <a:gd name="T53" fmla="*/ 824 h 901"/>
                <a:gd name="T54" fmla="*/ 614 w 855"/>
                <a:gd name="T55" fmla="*/ 867 h 901"/>
                <a:gd name="T56" fmla="*/ 583 w 855"/>
                <a:gd name="T57" fmla="*/ 897 h 901"/>
                <a:gd name="T58" fmla="*/ 530 w 855"/>
                <a:gd name="T59" fmla="*/ 898 h 901"/>
                <a:gd name="T60" fmla="*/ 480 w 855"/>
                <a:gd name="T61" fmla="*/ 879 h 901"/>
                <a:gd name="T62" fmla="*/ 422 w 855"/>
                <a:gd name="T63" fmla="*/ 874 h 901"/>
                <a:gd name="T64" fmla="*/ 365 w 855"/>
                <a:gd name="T65" fmla="*/ 860 h 901"/>
                <a:gd name="T66" fmla="*/ 334 w 855"/>
                <a:gd name="T67" fmla="*/ 819 h 901"/>
                <a:gd name="T68" fmla="*/ 335 w 855"/>
                <a:gd name="T69" fmla="*/ 797 h 901"/>
                <a:gd name="T70" fmla="*/ 343 w 855"/>
                <a:gd name="T71" fmla="*/ 755 h 901"/>
                <a:gd name="T72" fmla="*/ 398 w 855"/>
                <a:gd name="T73" fmla="*/ 708 h 901"/>
                <a:gd name="T74" fmla="*/ 427 w 855"/>
                <a:gd name="T75" fmla="*/ 667 h 901"/>
                <a:gd name="T76" fmla="*/ 404 w 855"/>
                <a:gd name="T77" fmla="*/ 633 h 901"/>
                <a:gd name="T78" fmla="*/ 345 w 855"/>
                <a:gd name="T79" fmla="*/ 611 h 901"/>
                <a:gd name="T80" fmla="*/ 273 w 855"/>
                <a:gd name="T81" fmla="*/ 612 h 901"/>
                <a:gd name="T82" fmla="*/ 283 w 855"/>
                <a:gd name="T83" fmla="*/ 540 h 901"/>
                <a:gd name="T84" fmla="*/ 280 w 855"/>
                <a:gd name="T85" fmla="*/ 505 h 901"/>
                <a:gd name="T86" fmla="*/ 224 w 855"/>
                <a:gd name="T87" fmla="*/ 499 h 901"/>
                <a:gd name="T88" fmla="*/ 144 w 855"/>
                <a:gd name="T89" fmla="*/ 496 h 901"/>
                <a:gd name="T90" fmla="*/ 74 w 855"/>
                <a:gd name="T91" fmla="*/ 466 h 901"/>
                <a:gd name="T92" fmla="*/ 26 w 855"/>
                <a:gd name="T93" fmla="*/ 401 h 901"/>
                <a:gd name="T94" fmla="*/ 0 w 855"/>
                <a:gd name="T95" fmla="*/ 339 h 901"/>
                <a:gd name="T96" fmla="*/ 38 w 855"/>
                <a:gd name="T97" fmla="*/ 268 h 901"/>
                <a:gd name="T98" fmla="*/ 95 w 855"/>
                <a:gd name="T99" fmla="*/ 211 h 901"/>
                <a:gd name="T100" fmla="*/ 136 w 855"/>
                <a:gd name="T101" fmla="*/ 155 h 901"/>
                <a:gd name="T102" fmla="*/ 152 w 855"/>
                <a:gd name="T103" fmla="*/ 94 h 901"/>
                <a:gd name="T104" fmla="*/ 162 w 855"/>
                <a:gd name="T105" fmla="*/ 43 h 901"/>
                <a:gd name="T106" fmla="*/ 169 w 855"/>
                <a:gd name="T107" fmla="*/ 8 h 901"/>
                <a:gd name="T108" fmla="*/ 256 w 855"/>
                <a:gd name="T109" fmla="*/ 2 h 901"/>
                <a:gd name="T110" fmla="*/ 397 w 855"/>
                <a:gd name="T111" fmla="*/ 5 h 901"/>
                <a:gd name="T112" fmla="*/ 537 w 855"/>
                <a:gd name="T113" fmla="*/ 9 h 901"/>
                <a:gd name="T114" fmla="*/ 624 w 855"/>
                <a:gd name="T115" fmla="*/ 17 h 901"/>
                <a:gd name="T116" fmla="*/ 644 w 855"/>
                <a:gd name="T117" fmla="*/ 14 h 9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5"/>
                <a:gd name="T178" fmla="*/ 0 h 901"/>
                <a:gd name="T179" fmla="*/ 855 w 855"/>
                <a:gd name="T180" fmla="*/ 901 h 9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5" h="901">
                  <a:moveTo>
                    <a:pt x="644" y="14"/>
                  </a:moveTo>
                  <a:lnTo>
                    <a:pt x="614" y="38"/>
                  </a:lnTo>
                  <a:lnTo>
                    <a:pt x="585" y="63"/>
                  </a:lnTo>
                  <a:lnTo>
                    <a:pt x="556" y="88"/>
                  </a:lnTo>
                  <a:lnTo>
                    <a:pt x="527" y="113"/>
                  </a:lnTo>
                  <a:lnTo>
                    <a:pt x="499" y="140"/>
                  </a:lnTo>
                  <a:lnTo>
                    <a:pt x="471" y="166"/>
                  </a:lnTo>
                  <a:lnTo>
                    <a:pt x="459" y="177"/>
                  </a:lnTo>
                  <a:lnTo>
                    <a:pt x="447" y="189"/>
                  </a:lnTo>
                  <a:lnTo>
                    <a:pt x="436" y="200"/>
                  </a:lnTo>
                  <a:lnTo>
                    <a:pt x="425" y="213"/>
                  </a:lnTo>
                  <a:lnTo>
                    <a:pt x="416" y="226"/>
                  </a:lnTo>
                  <a:lnTo>
                    <a:pt x="409" y="241"/>
                  </a:lnTo>
                  <a:lnTo>
                    <a:pt x="404" y="255"/>
                  </a:lnTo>
                  <a:lnTo>
                    <a:pt x="401" y="270"/>
                  </a:lnTo>
                  <a:lnTo>
                    <a:pt x="400" y="285"/>
                  </a:lnTo>
                  <a:lnTo>
                    <a:pt x="401" y="300"/>
                  </a:lnTo>
                  <a:lnTo>
                    <a:pt x="403" y="314"/>
                  </a:lnTo>
                  <a:lnTo>
                    <a:pt x="409" y="327"/>
                  </a:lnTo>
                  <a:lnTo>
                    <a:pt x="418" y="338"/>
                  </a:lnTo>
                  <a:lnTo>
                    <a:pt x="429" y="349"/>
                  </a:lnTo>
                  <a:lnTo>
                    <a:pt x="441" y="357"/>
                  </a:lnTo>
                  <a:lnTo>
                    <a:pt x="455" y="363"/>
                  </a:lnTo>
                  <a:lnTo>
                    <a:pt x="469" y="365"/>
                  </a:lnTo>
                  <a:lnTo>
                    <a:pt x="483" y="364"/>
                  </a:lnTo>
                  <a:lnTo>
                    <a:pt x="506" y="356"/>
                  </a:lnTo>
                  <a:lnTo>
                    <a:pt x="528" y="343"/>
                  </a:lnTo>
                  <a:lnTo>
                    <a:pt x="548" y="327"/>
                  </a:lnTo>
                  <a:lnTo>
                    <a:pt x="568" y="310"/>
                  </a:lnTo>
                  <a:lnTo>
                    <a:pt x="587" y="293"/>
                  </a:lnTo>
                  <a:lnTo>
                    <a:pt x="607" y="278"/>
                  </a:lnTo>
                  <a:lnTo>
                    <a:pt x="621" y="266"/>
                  </a:lnTo>
                  <a:lnTo>
                    <a:pt x="635" y="255"/>
                  </a:lnTo>
                  <a:lnTo>
                    <a:pt x="649" y="243"/>
                  </a:lnTo>
                  <a:lnTo>
                    <a:pt x="662" y="232"/>
                  </a:lnTo>
                  <a:lnTo>
                    <a:pt x="678" y="222"/>
                  </a:lnTo>
                  <a:lnTo>
                    <a:pt x="694" y="215"/>
                  </a:lnTo>
                  <a:lnTo>
                    <a:pt x="712" y="212"/>
                  </a:lnTo>
                  <a:lnTo>
                    <a:pt x="730" y="211"/>
                  </a:lnTo>
                  <a:lnTo>
                    <a:pt x="749" y="212"/>
                  </a:lnTo>
                  <a:lnTo>
                    <a:pt x="768" y="213"/>
                  </a:lnTo>
                  <a:lnTo>
                    <a:pt x="786" y="215"/>
                  </a:lnTo>
                  <a:lnTo>
                    <a:pt x="805" y="215"/>
                  </a:lnTo>
                  <a:lnTo>
                    <a:pt x="815" y="214"/>
                  </a:lnTo>
                  <a:lnTo>
                    <a:pt x="827" y="212"/>
                  </a:lnTo>
                  <a:lnTo>
                    <a:pt x="838" y="210"/>
                  </a:lnTo>
                  <a:lnTo>
                    <a:pt x="848" y="208"/>
                  </a:lnTo>
                  <a:lnTo>
                    <a:pt x="855" y="211"/>
                  </a:lnTo>
                  <a:lnTo>
                    <a:pt x="855" y="215"/>
                  </a:lnTo>
                  <a:lnTo>
                    <a:pt x="843" y="240"/>
                  </a:lnTo>
                  <a:lnTo>
                    <a:pt x="829" y="262"/>
                  </a:lnTo>
                  <a:lnTo>
                    <a:pt x="812" y="283"/>
                  </a:lnTo>
                  <a:lnTo>
                    <a:pt x="794" y="302"/>
                  </a:lnTo>
                  <a:lnTo>
                    <a:pt x="775" y="321"/>
                  </a:lnTo>
                  <a:lnTo>
                    <a:pt x="755" y="339"/>
                  </a:lnTo>
                  <a:lnTo>
                    <a:pt x="739" y="354"/>
                  </a:lnTo>
                  <a:lnTo>
                    <a:pt x="720" y="367"/>
                  </a:lnTo>
                  <a:lnTo>
                    <a:pt x="702" y="380"/>
                  </a:lnTo>
                  <a:lnTo>
                    <a:pt x="683" y="392"/>
                  </a:lnTo>
                  <a:lnTo>
                    <a:pt x="664" y="403"/>
                  </a:lnTo>
                  <a:lnTo>
                    <a:pt x="644" y="414"/>
                  </a:lnTo>
                  <a:lnTo>
                    <a:pt x="635" y="418"/>
                  </a:lnTo>
                  <a:lnTo>
                    <a:pt x="624" y="423"/>
                  </a:lnTo>
                  <a:lnTo>
                    <a:pt x="614" y="426"/>
                  </a:lnTo>
                  <a:lnTo>
                    <a:pt x="602" y="430"/>
                  </a:lnTo>
                  <a:lnTo>
                    <a:pt x="592" y="433"/>
                  </a:lnTo>
                  <a:lnTo>
                    <a:pt x="583" y="439"/>
                  </a:lnTo>
                  <a:lnTo>
                    <a:pt x="577" y="441"/>
                  </a:lnTo>
                  <a:lnTo>
                    <a:pt x="570" y="446"/>
                  </a:lnTo>
                  <a:lnTo>
                    <a:pt x="563" y="451"/>
                  </a:lnTo>
                  <a:lnTo>
                    <a:pt x="558" y="455"/>
                  </a:lnTo>
                  <a:lnTo>
                    <a:pt x="556" y="459"/>
                  </a:lnTo>
                  <a:lnTo>
                    <a:pt x="557" y="463"/>
                  </a:lnTo>
                  <a:lnTo>
                    <a:pt x="571" y="470"/>
                  </a:lnTo>
                  <a:lnTo>
                    <a:pt x="585" y="474"/>
                  </a:lnTo>
                  <a:lnTo>
                    <a:pt x="600" y="476"/>
                  </a:lnTo>
                  <a:lnTo>
                    <a:pt x="616" y="478"/>
                  </a:lnTo>
                  <a:lnTo>
                    <a:pt x="631" y="482"/>
                  </a:lnTo>
                  <a:lnTo>
                    <a:pt x="644" y="488"/>
                  </a:lnTo>
                  <a:lnTo>
                    <a:pt x="652" y="494"/>
                  </a:lnTo>
                  <a:lnTo>
                    <a:pt x="659" y="502"/>
                  </a:lnTo>
                  <a:lnTo>
                    <a:pt x="665" y="510"/>
                  </a:lnTo>
                  <a:lnTo>
                    <a:pt x="668" y="519"/>
                  </a:lnTo>
                  <a:lnTo>
                    <a:pt x="671" y="528"/>
                  </a:lnTo>
                  <a:lnTo>
                    <a:pt x="669" y="538"/>
                  </a:lnTo>
                  <a:lnTo>
                    <a:pt x="661" y="556"/>
                  </a:lnTo>
                  <a:lnTo>
                    <a:pt x="651" y="575"/>
                  </a:lnTo>
                  <a:lnTo>
                    <a:pt x="638" y="591"/>
                  </a:lnTo>
                  <a:lnTo>
                    <a:pt x="624" y="607"/>
                  </a:lnTo>
                  <a:lnTo>
                    <a:pt x="610" y="622"/>
                  </a:lnTo>
                  <a:lnTo>
                    <a:pt x="595" y="636"/>
                  </a:lnTo>
                  <a:lnTo>
                    <a:pt x="581" y="646"/>
                  </a:lnTo>
                  <a:lnTo>
                    <a:pt x="568" y="655"/>
                  </a:lnTo>
                  <a:lnTo>
                    <a:pt x="552" y="663"/>
                  </a:lnTo>
                  <a:lnTo>
                    <a:pt x="537" y="670"/>
                  </a:lnTo>
                  <a:lnTo>
                    <a:pt x="522" y="677"/>
                  </a:lnTo>
                  <a:lnTo>
                    <a:pt x="508" y="686"/>
                  </a:lnTo>
                  <a:lnTo>
                    <a:pt x="497" y="695"/>
                  </a:lnTo>
                  <a:lnTo>
                    <a:pt x="484" y="704"/>
                  </a:lnTo>
                  <a:lnTo>
                    <a:pt x="474" y="714"/>
                  </a:lnTo>
                  <a:lnTo>
                    <a:pt x="463" y="724"/>
                  </a:lnTo>
                  <a:lnTo>
                    <a:pt x="454" y="736"/>
                  </a:lnTo>
                  <a:lnTo>
                    <a:pt x="446" y="748"/>
                  </a:lnTo>
                  <a:lnTo>
                    <a:pt x="446" y="754"/>
                  </a:lnTo>
                  <a:lnTo>
                    <a:pt x="447" y="760"/>
                  </a:lnTo>
                  <a:lnTo>
                    <a:pt x="452" y="766"/>
                  </a:lnTo>
                  <a:lnTo>
                    <a:pt x="455" y="773"/>
                  </a:lnTo>
                  <a:lnTo>
                    <a:pt x="459" y="779"/>
                  </a:lnTo>
                  <a:lnTo>
                    <a:pt x="459" y="785"/>
                  </a:lnTo>
                  <a:lnTo>
                    <a:pt x="456" y="790"/>
                  </a:lnTo>
                  <a:lnTo>
                    <a:pt x="452" y="794"/>
                  </a:lnTo>
                  <a:lnTo>
                    <a:pt x="446" y="797"/>
                  </a:lnTo>
                  <a:lnTo>
                    <a:pt x="440" y="801"/>
                  </a:lnTo>
                  <a:lnTo>
                    <a:pt x="436" y="805"/>
                  </a:lnTo>
                  <a:lnTo>
                    <a:pt x="434" y="810"/>
                  </a:lnTo>
                  <a:lnTo>
                    <a:pt x="436" y="813"/>
                  </a:lnTo>
                  <a:lnTo>
                    <a:pt x="439" y="813"/>
                  </a:lnTo>
                  <a:lnTo>
                    <a:pt x="444" y="813"/>
                  </a:lnTo>
                  <a:lnTo>
                    <a:pt x="448" y="812"/>
                  </a:lnTo>
                  <a:lnTo>
                    <a:pt x="454" y="811"/>
                  </a:lnTo>
                  <a:lnTo>
                    <a:pt x="459" y="810"/>
                  </a:lnTo>
                  <a:lnTo>
                    <a:pt x="473" y="810"/>
                  </a:lnTo>
                  <a:lnTo>
                    <a:pt x="488" y="810"/>
                  </a:lnTo>
                  <a:lnTo>
                    <a:pt x="502" y="810"/>
                  </a:lnTo>
                  <a:lnTo>
                    <a:pt x="517" y="810"/>
                  </a:lnTo>
                  <a:lnTo>
                    <a:pt x="530" y="810"/>
                  </a:lnTo>
                  <a:lnTo>
                    <a:pt x="546" y="810"/>
                  </a:lnTo>
                  <a:lnTo>
                    <a:pt x="562" y="809"/>
                  </a:lnTo>
                  <a:lnTo>
                    <a:pt x="579" y="806"/>
                  </a:lnTo>
                  <a:lnTo>
                    <a:pt x="596" y="803"/>
                  </a:lnTo>
                  <a:lnTo>
                    <a:pt x="614" y="802"/>
                  </a:lnTo>
                  <a:lnTo>
                    <a:pt x="630" y="804"/>
                  </a:lnTo>
                  <a:lnTo>
                    <a:pt x="644" y="810"/>
                  </a:lnTo>
                  <a:lnTo>
                    <a:pt x="649" y="816"/>
                  </a:lnTo>
                  <a:lnTo>
                    <a:pt x="647" y="824"/>
                  </a:lnTo>
                  <a:lnTo>
                    <a:pt x="642" y="833"/>
                  </a:lnTo>
                  <a:lnTo>
                    <a:pt x="635" y="842"/>
                  </a:lnTo>
                  <a:lnTo>
                    <a:pt x="627" y="852"/>
                  </a:lnTo>
                  <a:lnTo>
                    <a:pt x="620" y="860"/>
                  </a:lnTo>
                  <a:lnTo>
                    <a:pt x="614" y="867"/>
                  </a:lnTo>
                  <a:lnTo>
                    <a:pt x="609" y="874"/>
                  </a:lnTo>
                  <a:lnTo>
                    <a:pt x="603" y="880"/>
                  </a:lnTo>
                  <a:lnTo>
                    <a:pt x="596" y="887"/>
                  </a:lnTo>
                  <a:lnTo>
                    <a:pt x="591" y="892"/>
                  </a:lnTo>
                  <a:lnTo>
                    <a:pt x="583" y="897"/>
                  </a:lnTo>
                  <a:lnTo>
                    <a:pt x="572" y="899"/>
                  </a:lnTo>
                  <a:lnTo>
                    <a:pt x="562" y="900"/>
                  </a:lnTo>
                  <a:lnTo>
                    <a:pt x="551" y="901"/>
                  </a:lnTo>
                  <a:lnTo>
                    <a:pt x="541" y="900"/>
                  </a:lnTo>
                  <a:lnTo>
                    <a:pt x="530" y="898"/>
                  </a:lnTo>
                  <a:lnTo>
                    <a:pt x="520" y="897"/>
                  </a:lnTo>
                  <a:lnTo>
                    <a:pt x="510" y="893"/>
                  </a:lnTo>
                  <a:lnTo>
                    <a:pt x="499" y="889"/>
                  </a:lnTo>
                  <a:lnTo>
                    <a:pt x="490" y="884"/>
                  </a:lnTo>
                  <a:lnTo>
                    <a:pt x="480" y="879"/>
                  </a:lnTo>
                  <a:lnTo>
                    <a:pt x="469" y="875"/>
                  </a:lnTo>
                  <a:lnTo>
                    <a:pt x="459" y="871"/>
                  </a:lnTo>
                  <a:lnTo>
                    <a:pt x="446" y="871"/>
                  </a:lnTo>
                  <a:lnTo>
                    <a:pt x="433" y="872"/>
                  </a:lnTo>
                  <a:lnTo>
                    <a:pt x="422" y="874"/>
                  </a:lnTo>
                  <a:lnTo>
                    <a:pt x="409" y="875"/>
                  </a:lnTo>
                  <a:lnTo>
                    <a:pt x="396" y="875"/>
                  </a:lnTo>
                  <a:lnTo>
                    <a:pt x="385" y="871"/>
                  </a:lnTo>
                  <a:lnTo>
                    <a:pt x="374" y="867"/>
                  </a:lnTo>
                  <a:lnTo>
                    <a:pt x="365" y="860"/>
                  </a:lnTo>
                  <a:lnTo>
                    <a:pt x="357" y="852"/>
                  </a:lnTo>
                  <a:lnTo>
                    <a:pt x="349" y="842"/>
                  </a:lnTo>
                  <a:lnTo>
                    <a:pt x="342" y="832"/>
                  </a:lnTo>
                  <a:lnTo>
                    <a:pt x="335" y="823"/>
                  </a:lnTo>
                  <a:lnTo>
                    <a:pt x="334" y="819"/>
                  </a:lnTo>
                  <a:lnTo>
                    <a:pt x="332" y="814"/>
                  </a:lnTo>
                  <a:lnTo>
                    <a:pt x="332" y="810"/>
                  </a:lnTo>
                  <a:lnTo>
                    <a:pt x="334" y="806"/>
                  </a:lnTo>
                  <a:lnTo>
                    <a:pt x="334" y="802"/>
                  </a:lnTo>
                  <a:lnTo>
                    <a:pt x="335" y="797"/>
                  </a:lnTo>
                  <a:lnTo>
                    <a:pt x="336" y="789"/>
                  </a:lnTo>
                  <a:lnTo>
                    <a:pt x="337" y="780"/>
                  </a:lnTo>
                  <a:lnTo>
                    <a:pt x="338" y="772"/>
                  </a:lnTo>
                  <a:lnTo>
                    <a:pt x="341" y="763"/>
                  </a:lnTo>
                  <a:lnTo>
                    <a:pt x="343" y="755"/>
                  </a:lnTo>
                  <a:lnTo>
                    <a:pt x="348" y="748"/>
                  </a:lnTo>
                  <a:lnTo>
                    <a:pt x="358" y="737"/>
                  </a:lnTo>
                  <a:lnTo>
                    <a:pt x="371" y="726"/>
                  </a:lnTo>
                  <a:lnTo>
                    <a:pt x="385" y="717"/>
                  </a:lnTo>
                  <a:lnTo>
                    <a:pt x="398" y="708"/>
                  </a:lnTo>
                  <a:lnTo>
                    <a:pt x="411" y="697"/>
                  </a:lnTo>
                  <a:lnTo>
                    <a:pt x="422" y="686"/>
                  </a:lnTo>
                  <a:lnTo>
                    <a:pt x="425" y="680"/>
                  </a:lnTo>
                  <a:lnTo>
                    <a:pt x="426" y="674"/>
                  </a:lnTo>
                  <a:lnTo>
                    <a:pt x="427" y="667"/>
                  </a:lnTo>
                  <a:lnTo>
                    <a:pt x="426" y="660"/>
                  </a:lnTo>
                  <a:lnTo>
                    <a:pt x="425" y="655"/>
                  </a:lnTo>
                  <a:lnTo>
                    <a:pt x="422" y="649"/>
                  </a:lnTo>
                  <a:lnTo>
                    <a:pt x="414" y="641"/>
                  </a:lnTo>
                  <a:lnTo>
                    <a:pt x="404" y="633"/>
                  </a:lnTo>
                  <a:lnTo>
                    <a:pt x="394" y="626"/>
                  </a:lnTo>
                  <a:lnTo>
                    <a:pt x="382" y="620"/>
                  </a:lnTo>
                  <a:lnTo>
                    <a:pt x="372" y="615"/>
                  </a:lnTo>
                  <a:lnTo>
                    <a:pt x="360" y="612"/>
                  </a:lnTo>
                  <a:lnTo>
                    <a:pt x="345" y="611"/>
                  </a:lnTo>
                  <a:lnTo>
                    <a:pt x="329" y="614"/>
                  </a:lnTo>
                  <a:lnTo>
                    <a:pt x="313" y="617"/>
                  </a:lnTo>
                  <a:lnTo>
                    <a:pt x="298" y="620"/>
                  </a:lnTo>
                  <a:lnTo>
                    <a:pt x="284" y="619"/>
                  </a:lnTo>
                  <a:lnTo>
                    <a:pt x="273" y="612"/>
                  </a:lnTo>
                  <a:lnTo>
                    <a:pt x="268" y="600"/>
                  </a:lnTo>
                  <a:lnTo>
                    <a:pt x="268" y="586"/>
                  </a:lnTo>
                  <a:lnTo>
                    <a:pt x="272" y="571"/>
                  </a:lnTo>
                  <a:lnTo>
                    <a:pt x="278" y="556"/>
                  </a:lnTo>
                  <a:lnTo>
                    <a:pt x="283" y="540"/>
                  </a:lnTo>
                  <a:lnTo>
                    <a:pt x="285" y="525"/>
                  </a:lnTo>
                  <a:lnTo>
                    <a:pt x="285" y="520"/>
                  </a:lnTo>
                  <a:lnTo>
                    <a:pt x="284" y="516"/>
                  </a:lnTo>
                  <a:lnTo>
                    <a:pt x="283" y="510"/>
                  </a:lnTo>
                  <a:lnTo>
                    <a:pt x="280" y="505"/>
                  </a:lnTo>
                  <a:lnTo>
                    <a:pt x="277" y="503"/>
                  </a:lnTo>
                  <a:lnTo>
                    <a:pt x="273" y="500"/>
                  </a:lnTo>
                  <a:lnTo>
                    <a:pt x="257" y="498"/>
                  </a:lnTo>
                  <a:lnTo>
                    <a:pt x="240" y="498"/>
                  </a:lnTo>
                  <a:lnTo>
                    <a:pt x="224" y="499"/>
                  </a:lnTo>
                  <a:lnTo>
                    <a:pt x="207" y="500"/>
                  </a:lnTo>
                  <a:lnTo>
                    <a:pt x="190" y="502"/>
                  </a:lnTo>
                  <a:lnTo>
                    <a:pt x="174" y="500"/>
                  </a:lnTo>
                  <a:lnTo>
                    <a:pt x="159" y="498"/>
                  </a:lnTo>
                  <a:lnTo>
                    <a:pt x="144" y="496"/>
                  </a:lnTo>
                  <a:lnTo>
                    <a:pt x="129" y="492"/>
                  </a:lnTo>
                  <a:lnTo>
                    <a:pt x="115" y="489"/>
                  </a:lnTo>
                  <a:lnTo>
                    <a:pt x="101" y="483"/>
                  </a:lnTo>
                  <a:lnTo>
                    <a:pt x="87" y="476"/>
                  </a:lnTo>
                  <a:lnTo>
                    <a:pt x="74" y="466"/>
                  </a:lnTo>
                  <a:lnTo>
                    <a:pt x="63" y="454"/>
                  </a:lnTo>
                  <a:lnTo>
                    <a:pt x="52" y="443"/>
                  </a:lnTo>
                  <a:lnTo>
                    <a:pt x="43" y="429"/>
                  </a:lnTo>
                  <a:lnTo>
                    <a:pt x="34" y="415"/>
                  </a:lnTo>
                  <a:lnTo>
                    <a:pt x="26" y="401"/>
                  </a:lnTo>
                  <a:lnTo>
                    <a:pt x="19" y="389"/>
                  </a:lnTo>
                  <a:lnTo>
                    <a:pt x="12" y="378"/>
                  </a:lnTo>
                  <a:lnTo>
                    <a:pt x="6" y="365"/>
                  </a:lnTo>
                  <a:lnTo>
                    <a:pt x="1" y="352"/>
                  </a:lnTo>
                  <a:lnTo>
                    <a:pt x="0" y="339"/>
                  </a:lnTo>
                  <a:lnTo>
                    <a:pt x="1" y="327"/>
                  </a:lnTo>
                  <a:lnTo>
                    <a:pt x="7" y="310"/>
                  </a:lnTo>
                  <a:lnTo>
                    <a:pt x="15" y="295"/>
                  </a:lnTo>
                  <a:lnTo>
                    <a:pt x="27" y="281"/>
                  </a:lnTo>
                  <a:lnTo>
                    <a:pt x="38" y="268"/>
                  </a:lnTo>
                  <a:lnTo>
                    <a:pt x="51" y="254"/>
                  </a:lnTo>
                  <a:lnTo>
                    <a:pt x="63" y="241"/>
                  </a:lnTo>
                  <a:lnTo>
                    <a:pt x="73" y="229"/>
                  </a:lnTo>
                  <a:lnTo>
                    <a:pt x="84" y="220"/>
                  </a:lnTo>
                  <a:lnTo>
                    <a:pt x="95" y="211"/>
                  </a:lnTo>
                  <a:lnTo>
                    <a:pt x="106" y="200"/>
                  </a:lnTo>
                  <a:lnTo>
                    <a:pt x="116" y="190"/>
                  </a:lnTo>
                  <a:lnTo>
                    <a:pt x="125" y="178"/>
                  </a:lnTo>
                  <a:lnTo>
                    <a:pt x="131" y="167"/>
                  </a:lnTo>
                  <a:lnTo>
                    <a:pt x="136" y="155"/>
                  </a:lnTo>
                  <a:lnTo>
                    <a:pt x="140" y="142"/>
                  </a:lnTo>
                  <a:lnTo>
                    <a:pt x="143" y="130"/>
                  </a:lnTo>
                  <a:lnTo>
                    <a:pt x="146" y="117"/>
                  </a:lnTo>
                  <a:lnTo>
                    <a:pt x="150" y="104"/>
                  </a:lnTo>
                  <a:lnTo>
                    <a:pt x="152" y="94"/>
                  </a:lnTo>
                  <a:lnTo>
                    <a:pt x="154" y="83"/>
                  </a:lnTo>
                  <a:lnTo>
                    <a:pt x="155" y="73"/>
                  </a:lnTo>
                  <a:lnTo>
                    <a:pt x="158" y="63"/>
                  </a:lnTo>
                  <a:lnTo>
                    <a:pt x="160" y="52"/>
                  </a:lnTo>
                  <a:lnTo>
                    <a:pt x="162" y="43"/>
                  </a:lnTo>
                  <a:lnTo>
                    <a:pt x="163" y="36"/>
                  </a:lnTo>
                  <a:lnTo>
                    <a:pt x="163" y="28"/>
                  </a:lnTo>
                  <a:lnTo>
                    <a:pt x="165" y="21"/>
                  </a:lnTo>
                  <a:lnTo>
                    <a:pt x="166" y="14"/>
                  </a:lnTo>
                  <a:lnTo>
                    <a:pt x="169" y="8"/>
                  </a:lnTo>
                  <a:lnTo>
                    <a:pt x="174" y="6"/>
                  </a:lnTo>
                  <a:lnTo>
                    <a:pt x="195" y="1"/>
                  </a:lnTo>
                  <a:lnTo>
                    <a:pt x="214" y="0"/>
                  </a:lnTo>
                  <a:lnTo>
                    <a:pt x="235" y="1"/>
                  </a:lnTo>
                  <a:lnTo>
                    <a:pt x="256" y="2"/>
                  </a:lnTo>
                  <a:lnTo>
                    <a:pt x="277" y="5"/>
                  </a:lnTo>
                  <a:lnTo>
                    <a:pt x="298" y="6"/>
                  </a:lnTo>
                  <a:lnTo>
                    <a:pt x="331" y="5"/>
                  </a:lnTo>
                  <a:lnTo>
                    <a:pt x="364" y="5"/>
                  </a:lnTo>
                  <a:lnTo>
                    <a:pt x="397" y="5"/>
                  </a:lnTo>
                  <a:lnTo>
                    <a:pt x="430" y="5"/>
                  </a:lnTo>
                  <a:lnTo>
                    <a:pt x="463" y="5"/>
                  </a:lnTo>
                  <a:lnTo>
                    <a:pt x="496" y="6"/>
                  </a:lnTo>
                  <a:lnTo>
                    <a:pt x="517" y="7"/>
                  </a:lnTo>
                  <a:lnTo>
                    <a:pt x="537" y="9"/>
                  </a:lnTo>
                  <a:lnTo>
                    <a:pt x="557" y="12"/>
                  </a:lnTo>
                  <a:lnTo>
                    <a:pt x="578" y="14"/>
                  </a:lnTo>
                  <a:lnTo>
                    <a:pt x="599" y="16"/>
                  </a:lnTo>
                  <a:lnTo>
                    <a:pt x="620" y="17"/>
                  </a:lnTo>
                  <a:lnTo>
                    <a:pt x="624" y="17"/>
                  </a:lnTo>
                  <a:lnTo>
                    <a:pt x="631" y="15"/>
                  </a:lnTo>
                  <a:lnTo>
                    <a:pt x="637" y="14"/>
                  </a:lnTo>
                  <a:lnTo>
                    <a:pt x="643" y="13"/>
                  </a:lnTo>
                  <a:lnTo>
                    <a:pt x="645" y="12"/>
                  </a:lnTo>
                  <a:lnTo>
                    <a:pt x="644" y="14"/>
                  </a:lnTo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96"/>
            <p:cNvSpPr>
              <a:spLocks/>
            </p:cNvSpPr>
            <p:nvPr/>
          </p:nvSpPr>
          <p:spPr bwMode="auto">
            <a:xfrm>
              <a:off x="3014" y="3645"/>
              <a:ext cx="532" cy="518"/>
            </a:xfrm>
            <a:custGeom>
              <a:avLst/>
              <a:gdLst>
                <a:gd name="T0" fmla="*/ 24 w 1597"/>
                <a:gd name="T1" fmla="*/ 1505 h 1553"/>
                <a:gd name="T2" fmla="*/ 4 w 1597"/>
                <a:gd name="T3" fmla="*/ 1470 h 1553"/>
                <a:gd name="T4" fmla="*/ 0 w 1597"/>
                <a:gd name="T5" fmla="*/ 1433 h 1553"/>
                <a:gd name="T6" fmla="*/ 30 w 1597"/>
                <a:gd name="T7" fmla="*/ 1344 h 1553"/>
                <a:gd name="T8" fmla="*/ 78 w 1597"/>
                <a:gd name="T9" fmla="*/ 1250 h 1553"/>
                <a:gd name="T10" fmla="*/ 129 w 1597"/>
                <a:gd name="T11" fmla="*/ 1157 h 1553"/>
                <a:gd name="T12" fmla="*/ 164 w 1597"/>
                <a:gd name="T13" fmla="*/ 1087 h 1553"/>
                <a:gd name="T14" fmla="*/ 196 w 1597"/>
                <a:gd name="T15" fmla="*/ 1021 h 1553"/>
                <a:gd name="T16" fmla="*/ 230 w 1597"/>
                <a:gd name="T17" fmla="*/ 955 h 1553"/>
                <a:gd name="T18" fmla="*/ 265 w 1597"/>
                <a:gd name="T19" fmla="*/ 894 h 1553"/>
                <a:gd name="T20" fmla="*/ 301 w 1597"/>
                <a:gd name="T21" fmla="*/ 835 h 1553"/>
                <a:gd name="T22" fmla="*/ 340 w 1597"/>
                <a:gd name="T23" fmla="*/ 780 h 1553"/>
                <a:gd name="T24" fmla="*/ 382 w 1597"/>
                <a:gd name="T25" fmla="*/ 732 h 1553"/>
                <a:gd name="T26" fmla="*/ 427 w 1597"/>
                <a:gd name="T27" fmla="*/ 691 h 1553"/>
                <a:gd name="T28" fmla="*/ 475 w 1597"/>
                <a:gd name="T29" fmla="*/ 652 h 1553"/>
                <a:gd name="T30" fmla="*/ 575 w 1597"/>
                <a:gd name="T31" fmla="*/ 593 h 1553"/>
                <a:gd name="T32" fmla="*/ 689 w 1597"/>
                <a:gd name="T33" fmla="*/ 535 h 1553"/>
                <a:gd name="T34" fmla="*/ 800 w 1597"/>
                <a:gd name="T35" fmla="*/ 473 h 1553"/>
                <a:gd name="T36" fmla="*/ 873 w 1597"/>
                <a:gd name="T37" fmla="*/ 421 h 1553"/>
                <a:gd name="T38" fmla="*/ 934 w 1597"/>
                <a:gd name="T39" fmla="*/ 367 h 1553"/>
                <a:gd name="T40" fmla="*/ 993 w 1597"/>
                <a:gd name="T41" fmla="*/ 311 h 1553"/>
                <a:gd name="T42" fmla="*/ 1031 w 1597"/>
                <a:gd name="T43" fmla="*/ 266 h 1553"/>
                <a:gd name="T44" fmla="*/ 1061 w 1597"/>
                <a:gd name="T45" fmla="*/ 222 h 1553"/>
                <a:gd name="T46" fmla="*/ 1095 w 1597"/>
                <a:gd name="T47" fmla="*/ 182 h 1553"/>
                <a:gd name="T48" fmla="*/ 1134 w 1597"/>
                <a:gd name="T49" fmla="*/ 156 h 1553"/>
                <a:gd name="T50" fmla="*/ 1177 w 1597"/>
                <a:gd name="T51" fmla="*/ 138 h 1553"/>
                <a:gd name="T52" fmla="*/ 1219 w 1597"/>
                <a:gd name="T53" fmla="*/ 118 h 1553"/>
                <a:gd name="T54" fmla="*/ 1257 w 1597"/>
                <a:gd name="T55" fmla="*/ 94 h 1553"/>
                <a:gd name="T56" fmla="*/ 1293 w 1597"/>
                <a:gd name="T57" fmla="*/ 67 h 1553"/>
                <a:gd name="T58" fmla="*/ 1330 w 1597"/>
                <a:gd name="T59" fmla="*/ 44 h 1553"/>
                <a:gd name="T60" fmla="*/ 1367 w 1597"/>
                <a:gd name="T61" fmla="*/ 30 h 1553"/>
                <a:gd name="T62" fmla="*/ 1404 w 1597"/>
                <a:gd name="T63" fmla="*/ 22 h 1553"/>
                <a:gd name="T64" fmla="*/ 1442 w 1597"/>
                <a:gd name="T65" fmla="*/ 16 h 1553"/>
                <a:gd name="T66" fmla="*/ 1483 w 1597"/>
                <a:gd name="T67" fmla="*/ 12 h 1553"/>
                <a:gd name="T68" fmla="*/ 1524 w 1597"/>
                <a:gd name="T69" fmla="*/ 7 h 1553"/>
                <a:gd name="T70" fmla="*/ 1565 w 1597"/>
                <a:gd name="T71" fmla="*/ 3 h 1553"/>
                <a:gd name="T72" fmla="*/ 1581 w 1597"/>
                <a:gd name="T73" fmla="*/ 2 h 1553"/>
                <a:gd name="T74" fmla="*/ 1593 w 1597"/>
                <a:gd name="T75" fmla="*/ 0 h 1553"/>
                <a:gd name="T76" fmla="*/ 1597 w 1597"/>
                <a:gd name="T77" fmla="*/ 3 h 1553"/>
                <a:gd name="T78" fmla="*/ 1518 w 1597"/>
                <a:gd name="T79" fmla="*/ 101 h 1553"/>
                <a:gd name="T80" fmla="*/ 1435 w 1597"/>
                <a:gd name="T81" fmla="*/ 196 h 1553"/>
                <a:gd name="T82" fmla="*/ 1350 w 1597"/>
                <a:gd name="T83" fmla="*/ 289 h 1553"/>
                <a:gd name="T84" fmla="*/ 1175 w 1597"/>
                <a:gd name="T85" fmla="*/ 460 h 1553"/>
                <a:gd name="T86" fmla="*/ 995 w 1597"/>
                <a:gd name="T87" fmla="*/ 627 h 1553"/>
                <a:gd name="T88" fmla="*/ 817 w 1597"/>
                <a:gd name="T89" fmla="*/ 796 h 1553"/>
                <a:gd name="T90" fmla="*/ 651 w 1597"/>
                <a:gd name="T91" fmla="*/ 956 h 1553"/>
                <a:gd name="T92" fmla="*/ 486 w 1597"/>
                <a:gd name="T93" fmla="*/ 1116 h 1553"/>
                <a:gd name="T94" fmla="*/ 323 w 1597"/>
                <a:gd name="T95" fmla="*/ 1278 h 1553"/>
                <a:gd name="T96" fmla="*/ 240 w 1597"/>
                <a:gd name="T97" fmla="*/ 1369 h 1553"/>
                <a:gd name="T98" fmla="*/ 161 w 1597"/>
                <a:gd name="T99" fmla="*/ 1463 h 1553"/>
                <a:gd name="T100" fmla="*/ 75 w 1597"/>
                <a:gd name="T101" fmla="*/ 1550 h 1553"/>
                <a:gd name="T102" fmla="*/ 67 w 1597"/>
                <a:gd name="T103" fmla="*/ 1549 h 1553"/>
                <a:gd name="T104" fmla="*/ 59 w 1597"/>
                <a:gd name="T105" fmla="*/ 1535 h 1553"/>
                <a:gd name="T106" fmla="*/ 48 w 1597"/>
                <a:gd name="T107" fmla="*/ 1524 h 1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7"/>
                <a:gd name="T163" fmla="*/ 0 h 1553"/>
                <a:gd name="T164" fmla="*/ 1597 w 1597"/>
                <a:gd name="T165" fmla="*/ 1553 h 1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7" h="1553">
                  <a:moveTo>
                    <a:pt x="48" y="1524"/>
                  </a:moveTo>
                  <a:lnTo>
                    <a:pt x="44" y="1521"/>
                  </a:lnTo>
                  <a:lnTo>
                    <a:pt x="38" y="1518"/>
                  </a:lnTo>
                  <a:lnTo>
                    <a:pt x="33" y="1514"/>
                  </a:lnTo>
                  <a:lnTo>
                    <a:pt x="29" y="1510"/>
                  </a:lnTo>
                  <a:lnTo>
                    <a:pt x="24" y="1505"/>
                  </a:lnTo>
                  <a:lnTo>
                    <a:pt x="19" y="1500"/>
                  </a:lnTo>
                  <a:lnTo>
                    <a:pt x="16" y="1495"/>
                  </a:lnTo>
                  <a:lnTo>
                    <a:pt x="12" y="1489"/>
                  </a:lnTo>
                  <a:lnTo>
                    <a:pt x="10" y="1483"/>
                  </a:lnTo>
                  <a:lnTo>
                    <a:pt x="7" y="1477"/>
                  </a:lnTo>
                  <a:lnTo>
                    <a:pt x="4" y="1470"/>
                  </a:lnTo>
                  <a:lnTo>
                    <a:pt x="2" y="1464"/>
                  </a:lnTo>
                  <a:lnTo>
                    <a:pt x="1" y="1458"/>
                  </a:lnTo>
                  <a:lnTo>
                    <a:pt x="0" y="1452"/>
                  </a:lnTo>
                  <a:lnTo>
                    <a:pt x="0" y="1445"/>
                  </a:lnTo>
                  <a:lnTo>
                    <a:pt x="0" y="1439"/>
                  </a:lnTo>
                  <a:lnTo>
                    <a:pt x="0" y="1433"/>
                  </a:lnTo>
                  <a:lnTo>
                    <a:pt x="1" y="1427"/>
                  </a:lnTo>
                  <a:lnTo>
                    <a:pt x="5" y="1410"/>
                  </a:lnTo>
                  <a:lnTo>
                    <a:pt x="10" y="1394"/>
                  </a:lnTo>
                  <a:lnTo>
                    <a:pt x="16" y="1376"/>
                  </a:lnTo>
                  <a:lnTo>
                    <a:pt x="23" y="1360"/>
                  </a:lnTo>
                  <a:lnTo>
                    <a:pt x="30" y="1344"/>
                  </a:lnTo>
                  <a:lnTo>
                    <a:pt x="37" y="1329"/>
                  </a:lnTo>
                  <a:lnTo>
                    <a:pt x="45" y="1313"/>
                  </a:lnTo>
                  <a:lnTo>
                    <a:pt x="53" y="1298"/>
                  </a:lnTo>
                  <a:lnTo>
                    <a:pt x="61" y="1281"/>
                  </a:lnTo>
                  <a:lnTo>
                    <a:pt x="69" y="1266"/>
                  </a:lnTo>
                  <a:lnTo>
                    <a:pt x="78" y="1250"/>
                  </a:lnTo>
                  <a:lnTo>
                    <a:pt x="86" y="1235"/>
                  </a:lnTo>
                  <a:lnTo>
                    <a:pt x="96" y="1220"/>
                  </a:lnTo>
                  <a:lnTo>
                    <a:pt x="104" y="1205"/>
                  </a:lnTo>
                  <a:lnTo>
                    <a:pt x="113" y="1189"/>
                  </a:lnTo>
                  <a:lnTo>
                    <a:pt x="121" y="1174"/>
                  </a:lnTo>
                  <a:lnTo>
                    <a:pt x="129" y="1157"/>
                  </a:lnTo>
                  <a:lnTo>
                    <a:pt x="137" y="1142"/>
                  </a:lnTo>
                  <a:lnTo>
                    <a:pt x="142" y="1131"/>
                  </a:lnTo>
                  <a:lnTo>
                    <a:pt x="148" y="1120"/>
                  </a:lnTo>
                  <a:lnTo>
                    <a:pt x="154" y="1109"/>
                  </a:lnTo>
                  <a:lnTo>
                    <a:pt x="158" y="1098"/>
                  </a:lnTo>
                  <a:lnTo>
                    <a:pt x="164" y="1087"/>
                  </a:lnTo>
                  <a:lnTo>
                    <a:pt x="169" y="1075"/>
                  </a:lnTo>
                  <a:lnTo>
                    <a:pt x="174" y="1065"/>
                  </a:lnTo>
                  <a:lnTo>
                    <a:pt x="180" y="1053"/>
                  </a:lnTo>
                  <a:lnTo>
                    <a:pt x="185" y="1043"/>
                  </a:lnTo>
                  <a:lnTo>
                    <a:pt x="191" y="1031"/>
                  </a:lnTo>
                  <a:lnTo>
                    <a:pt x="196" y="1021"/>
                  </a:lnTo>
                  <a:lnTo>
                    <a:pt x="201" y="1009"/>
                  </a:lnTo>
                  <a:lnTo>
                    <a:pt x="207" y="999"/>
                  </a:lnTo>
                  <a:lnTo>
                    <a:pt x="213" y="987"/>
                  </a:lnTo>
                  <a:lnTo>
                    <a:pt x="218" y="977"/>
                  </a:lnTo>
                  <a:lnTo>
                    <a:pt x="224" y="965"/>
                  </a:lnTo>
                  <a:lnTo>
                    <a:pt x="230" y="955"/>
                  </a:lnTo>
                  <a:lnTo>
                    <a:pt x="236" y="944"/>
                  </a:lnTo>
                  <a:lnTo>
                    <a:pt x="242" y="934"/>
                  </a:lnTo>
                  <a:lnTo>
                    <a:pt x="247" y="925"/>
                  </a:lnTo>
                  <a:lnTo>
                    <a:pt x="253" y="914"/>
                  </a:lnTo>
                  <a:lnTo>
                    <a:pt x="259" y="904"/>
                  </a:lnTo>
                  <a:lnTo>
                    <a:pt x="265" y="894"/>
                  </a:lnTo>
                  <a:lnTo>
                    <a:pt x="271" y="884"/>
                  </a:lnTo>
                  <a:lnTo>
                    <a:pt x="276" y="875"/>
                  </a:lnTo>
                  <a:lnTo>
                    <a:pt x="282" y="864"/>
                  </a:lnTo>
                  <a:lnTo>
                    <a:pt x="288" y="855"/>
                  </a:lnTo>
                  <a:lnTo>
                    <a:pt x="294" y="845"/>
                  </a:lnTo>
                  <a:lnTo>
                    <a:pt x="301" y="835"/>
                  </a:lnTo>
                  <a:lnTo>
                    <a:pt x="306" y="826"/>
                  </a:lnTo>
                  <a:lnTo>
                    <a:pt x="313" y="817"/>
                  </a:lnTo>
                  <a:lnTo>
                    <a:pt x="319" y="808"/>
                  </a:lnTo>
                  <a:lnTo>
                    <a:pt x="326" y="798"/>
                  </a:lnTo>
                  <a:lnTo>
                    <a:pt x="333" y="789"/>
                  </a:lnTo>
                  <a:lnTo>
                    <a:pt x="340" y="780"/>
                  </a:lnTo>
                  <a:lnTo>
                    <a:pt x="347" y="770"/>
                  </a:lnTo>
                  <a:lnTo>
                    <a:pt x="354" y="764"/>
                  </a:lnTo>
                  <a:lnTo>
                    <a:pt x="361" y="755"/>
                  </a:lnTo>
                  <a:lnTo>
                    <a:pt x="368" y="747"/>
                  </a:lnTo>
                  <a:lnTo>
                    <a:pt x="375" y="740"/>
                  </a:lnTo>
                  <a:lnTo>
                    <a:pt x="382" y="732"/>
                  </a:lnTo>
                  <a:lnTo>
                    <a:pt x="389" y="725"/>
                  </a:lnTo>
                  <a:lnTo>
                    <a:pt x="396" y="718"/>
                  </a:lnTo>
                  <a:lnTo>
                    <a:pt x="404" y="711"/>
                  </a:lnTo>
                  <a:lnTo>
                    <a:pt x="411" y="704"/>
                  </a:lnTo>
                  <a:lnTo>
                    <a:pt x="419" y="697"/>
                  </a:lnTo>
                  <a:lnTo>
                    <a:pt x="427" y="691"/>
                  </a:lnTo>
                  <a:lnTo>
                    <a:pt x="434" y="684"/>
                  </a:lnTo>
                  <a:lnTo>
                    <a:pt x="442" y="677"/>
                  </a:lnTo>
                  <a:lnTo>
                    <a:pt x="450" y="671"/>
                  </a:lnTo>
                  <a:lnTo>
                    <a:pt x="458" y="665"/>
                  </a:lnTo>
                  <a:lnTo>
                    <a:pt x="466" y="658"/>
                  </a:lnTo>
                  <a:lnTo>
                    <a:pt x="475" y="652"/>
                  </a:lnTo>
                  <a:lnTo>
                    <a:pt x="484" y="647"/>
                  </a:lnTo>
                  <a:lnTo>
                    <a:pt x="501" y="636"/>
                  </a:lnTo>
                  <a:lnTo>
                    <a:pt x="519" y="625"/>
                  </a:lnTo>
                  <a:lnTo>
                    <a:pt x="538" y="614"/>
                  </a:lnTo>
                  <a:lnTo>
                    <a:pt x="557" y="604"/>
                  </a:lnTo>
                  <a:lnTo>
                    <a:pt x="575" y="593"/>
                  </a:lnTo>
                  <a:lnTo>
                    <a:pt x="594" y="584"/>
                  </a:lnTo>
                  <a:lnTo>
                    <a:pt x="613" y="574"/>
                  </a:lnTo>
                  <a:lnTo>
                    <a:pt x="632" y="564"/>
                  </a:lnTo>
                  <a:lnTo>
                    <a:pt x="650" y="555"/>
                  </a:lnTo>
                  <a:lnTo>
                    <a:pt x="670" y="545"/>
                  </a:lnTo>
                  <a:lnTo>
                    <a:pt x="689" y="535"/>
                  </a:lnTo>
                  <a:lnTo>
                    <a:pt x="707" y="525"/>
                  </a:lnTo>
                  <a:lnTo>
                    <a:pt x="727" y="516"/>
                  </a:lnTo>
                  <a:lnTo>
                    <a:pt x="745" y="505"/>
                  </a:lnTo>
                  <a:lnTo>
                    <a:pt x="764" y="495"/>
                  </a:lnTo>
                  <a:lnTo>
                    <a:pt x="781" y="484"/>
                  </a:lnTo>
                  <a:lnTo>
                    <a:pt x="800" y="473"/>
                  </a:lnTo>
                  <a:lnTo>
                    <a:pt x="817" y="461"/>
                  </a:lnTo>
                  <a:lnTo>
                    <a:pt x="829" y="454"/>
                  </a:lnTo>
                  <a:lnTo>
                    <a:pt x="840" y="446"/>
                  </a:lnTo>
                  <a:lnTo>
                    <a:pt x="851" y="438"/>
                  </a:lnTo>
                  <a:lnTo>
                    <a:pt x="862" y="430"/>
                  </a:lnTo>
                  <a:lnTo>
                    <a:pt x="873" y="421"/>
                  </a:lnTo>
                  <a:lnTo>
                    <a:pt x="883" y="412"/>
                  </a:lnTo>
                  <a:lnTo>
                    <a:pt x="893" y="403"/>
                  </a:lnTo>
                  <a:lnTo>
                    <a:pt x="904" y="395"/>
                  </a:lnTo>
                  <a:lnTo>
                    <a:pt x="914" y="386"/>
                  </a:lnTo>
                  <a:lnTo>
                    <a:pt x="925" y="377"/>
                  </a:lnTo>
                  <a:lnTo>
                    <a:pt x="934" y="367"/>
                  </a:lnTo>
                  <a:lnTo>
                    <a:pt x="944" y="358"/>
                  </a:lnTo>
                  <a:lnTo>
                    <a:pt x="955" y="349"/>
                  </a:lnTo>
                  <a:lnTo>
                    <a:pt x="964" y="338"/>
                  </a:lnTo>
                  <a:lnTo>
                    <a:pt x="974" y="329"/>
                  </a:lnTo>
                  <a:lnTo>
                    <a:pt x="984" y="320"/>
                  </a:lnTo>
                  <a:lnTo>
                    <a:pt x="993" y="311"/>
                  </a:lnTo>
                  <a:lnTo>
                    <a:pt x="1003" y="300"/>
                  </a:lnTo>
                  <a:lnTo>
                    <a:pt x="1009" y="294"/>
                  </a:lnTo>
                  <a:lnTo>
                    <a:pt x="1015" y="287"/>
                  </a:lnTo>
                  <a:lnTo>
                    <a:pt x="1021" y="280"/>
                  </a:lnTo>
                  <a:lnTo>
                    <a:pt x="1025" y="273"/>
                  </a:lnTo>
                  <a:lnTo>
                    <a:pt x="1031" y="266"/>
                  </a:lnTo>
                  <a:lnTo>
                    <a:pt x="1036" y="260"/>
                  </a:lnTo>
                  <a:lnTo>
                    <a:pt x="1042" y="251"/>
                  </a:lnTo>
                  <a:lnTo>
                    <a:pt x="1046" y="244"/>
                  </a:lnTo>
                  <a:lnTo>
                    <a:pt x="1051" y="238"/>
                  </a:lnTo>
                  <a:lnTo>
                    <a:pt x="1057" y="229"/>
                  </a:lnTo>
                  <a:lnTo>
                    <a:pt x="1061" y="222"/>
                  </a:lnTo>
                  <a:lnTo>
                    <a:pt x="1067" y="216"/>
                  </a:lnTo>
                  <a:lnTo>
                    <a:pt x="1072" y="209"/>
                  </a:lnTo>
                  <a:lnTo>
                    <a:pt x="1078" y="202"/>
                  </a:lnTo>
                  <a:lnTo>
                    <a:pt x="1083" y="195"/>
                  </a:lnTo>
                  <a:lnTo>
                    <a:pt x="1089" y="189"/>
                  </a:lnTo>
                  <a:lnTo>
                    <a:pt x="1095" y="182"/>
                  </a:lnTo>
                  <a:lnTo>
                    <a:pt x="1102" y="176"/>
                  </a:lnTo>
                  <a:lnTo>
                    <a:pt x="1108" y="171"/>
                  </a:lnTo>
                  <a:lnTo>
                    <a:pt x="1115" y="168"/>
                  </a:lnTo>
                  <a:lnTo>
                    <a:pt x="1120" y="163"/>
                  </a:lnTo>
                  <a:lnTo>
                    <a:pt x="1127" y="160"/>
                  </a:lnTo>
                  <a:lnTo>
                    <a:pt x="1134" y="156"/>
                  </a:lnTo>
                  <a:lnTo>
                    <a:pt x="1141" y="153"/>
                  </a:lnTo>
                  <a:lnTo>
                    <a:pt x="1148" y="149"/>
                  </a:lnTo>
                  <a:lnTo>
                    <a:pt x="1155" y="146"/>
                  </a:lnTo>
                  <a:lnTo>
                    <a:pt x="1162" y="144"/>
                  </a:lnTo>
                  <a:lnTo>
                    <a:pt x="1169" y="140"/>
                  </a:lnTo>
                  <a:lnTo>
                    <a:pt x="1177" y="138"/>
                  </a:lnTo>
                  <a:lnTo>
                    <a:pt x="1184" y="134"/>
                  </a:lnTo>
                  <a:lnTo>
                    <a:pt x="1191" y="131"/>
                  </a:lnTo>
                  <a:lnTo>
                    <a:pt x="1198" y="129"/>
                  </a:lnTo>
                  <a:lnTo>
                    <a:pt x="1205" y="125"/>
                  </a:lnTo>
                  <a:lnTo>
                    <a:pt x="1212" y="122"/>
                  </a:lnTo>
                  <a:lnTo>
                    <a:pt x="1219" y="118"/>
                  </a:lnTo>
                  <a:lnTo>
                    <a:pt x="1226" y="115"/>
                  </a:lnTo>
                  <a:lnTo>
                    <a:pt x="1233" y="111"/>
                  </a:lnTo>
                  <a:lnTo>
                    <a:pt x="1238" y="107"/>
                  </a:lnTo>
                  <a:lnTo>
                    <a:pt x="1244" y="103"/>
                  </a:lnTo>
                  <a:lnTo>
                    <a:pt x="1251" y="99"/>
                  </a:lnTo>
                  <a:lnTo>
                    <a:pt x="1257" y="94"/>
                  </a:lnTo>
                  <a:lnTo>
                    <a:pt x="1263" y="89"/>
                  </a:lnTo>
                  <a:lnTo>
                    <a:pt x="1269" y="85"/>
                  </a:lnTo>
                  <a:lnTo>
                    <a:pt x="1274" y="80"/>
                  </a:lnTo>
                  <a:lnTo>
                    <a:pt x="1280" y="76"/>
                  </a:lnTo>
                  <a:lnTo>
                    <a:pt x="1287" y="72"/>
                  </a:lnTo>
                  <a:lnTo>
                    <a:pt x="1293" y="67"/>
                  </a:lnTo>
                  <a:lnTo>
                    <a:pt x="1299" y="63"/>
                  </a:lnTo>
                  <a:lnTo>
                    <a:pt x="1304" y="59"/>
                  </a:lnTo>
                  <a:lnTo>
                    <a:pt x="1311" y="54"/>
                  </a:lnTo>
                  <a:lnTo>
                    <a:pt x="1317" y="51"/>
                  </a:lnTo>
                  <a:lnTo>
                    <a:pt x="1324" y="48"/>
                  </a:lnTo>
                  <a:lnTo>
                    <a:pt x="1330" y="44"/>
                  </a:lnTo>
                  <a:lnTo>
                    <a:pt x="1337" y="41"/>
                  </a:lnTo>
                  <a:lnTo>
                    <a:pt x="1343" y="38"/>
                  </a:lnTo>
                  <a:lnTo>
                    <a:pt x="1348" y="36"/>
                  </a:lnTo>
                  <a:lnTo>
                    <a:pt x="1354" y="34"/>
                  </a:lnTo>
                  <a:lnTo>
                    <a:pt x="1361" y="31"/>
                  </a:lnTo>
                  <a:lnTo>
                    <a:pt x="1367" y="30"/>
                  </a:lnTo>
                  <a:lnTo>
                    <a:pt x="1373" y="29"/>
                  </a:lnTo>
                  <a:lnTo>
                    <a:pt x="1380" y="27"/>
                  </a:lnTo>
                  <a:lnTo>
                    <a:pt x="1386" y="26"/>
                  </a:lnTo>
                  <a:lnTo>
                    <a:pt x="1391" y="24"/>
                  </a:lnTo>
                  <a:lnTo>
                    <a:pt x="1398" y="23"/>
                  </a:lnTo>
                  <a:lnTo>
                    <a:pt x="1404" y="22"/>
                  </a:lnTo>
                  <a:lnTo>
                    <a:pt x="1411" y="21"/>
                  </a:lnTo>
                  <a:lnTo>
                    <a:pt x="1417" y="21"/>
                  </a:lnTo>
                  <a:lnTo>
                    <a:pt x="1424" y="20"/>
                  </a:lnTo>
                  <a:lnTo>
                    <a:pt x="1430" y="19"/>
                  </a:lnTo>
                  <a:lnTo>
                    <a:pt x="1435" y="17"/>
                  </a:lnTo>
                  <a:lnTo>
                    <a:pt x="1442" y="16"/>
                  </a:lnTo>
                  <a:lnTo>
                    <a:pt x="1448" y="16"/>
                  </a:lnTo>
                  <a:lnTo>
                    <a:pt x="1455" y="15"/>
                  </a:lnTo>
                  <a:lnTo>
                    <a:pt x="1462" y="14"/>
                  </a:lnTo>
                  <a:lnTo>
                    <a:pt x="1469" y="13"/>
                  </a:lnTo>
                  <a:lnTo>
                    <a:pt x="1476" y="12"/>
                  </a:lnTo>
                  <a:lnTo>
                    <a:pt x="1483" y="12"/>
                  </a:lnTo>
                  <a:lnTo>
                    <a:pt x="1490" y="10"/>
                  </a:lnTo>
                  <a:lnTo>
                    <a:pt x="1497" y="9"/>
                  </a:lnTo>
                  <a:lnTo>
                    <a:pt x="1504" y="9"/>
                  </a:lnTo>
                  <a:lnTo>
                    <a:pt x="1511" y="8"/>
                  </a:lnTo>
                  <a:lnTo>
                    <a:pt x="1518" y="8"/>
                  </a:lnTo>
                  <a:lnTo>
                    <a:pt x="1524" y="7"/>
                  </a:lnTo>
                  <a:lnTo>
                    <a:pt x="1530" y="7"/>
                  </a:lnTo>
                  <a:lnTo>
                    <a:pt x="1537" y="6"/>
                  </a:lnTo>
                  <a:lnTo>
                    <a:pt x="1544" y="6"/>
                  </a:lnTo>
                  <a:lnTo>
                    <a:pt x="1551" y="5"/>
                  </a:lnTo>
                  <a:lnTo>
                    <a:pt x="1558" y="5"/>
                  </a:lnTo>
                  <a:lnTo>
                    <a:pt x="1565" y="3"/>
                  </a:lnTo>
                  <a:lnTo>
                    <a:pt x="1572" y="3"/>
                  </a:lnTo>
                  <a:lnTo>
                    <a:pt x="1573" y="3"/>
                  </a:lnTo>
                  <a:lnTo>
                    <a:pt x="1575" y="3"/>
                  </a:lnTo>
                  <a:lnTo>
                    <a:pt x="1578" y="2"/>
                  </a:lnTo>
                  <a:lnTo>
                    <a:pt x="1579" y="2"/>
                  </a:lnTo>
                  <a:lnTo>
                    <a:pt x="1581" y="2"/>
                  </a:lnTo>
                  <a:lnTo>
                    <a:pt x="1584" y="1"/>
                  </a:lnTo>
                  <a:lnTo>
                    <a:pt x="1586" y="1"/>
                  </a:lnTo>
                  <a:lnTo>
                    <a:pt x="1587" y="1"/>
                  </a:lnTo>
                  <a:lnTo>
                    <a:pt x="1589" y="1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6" y="1"/>
                  </a:lnTo>
                  <a:lnTo>
                    <a:pt x="1597" y="1"/>
                  </a:lnTo>
                  <a:lnTo>
                    <a:pt x="1597" y="2"/>
                  </a:lnTo>
                  <a:lnTo>
                    <a:pt x="1597" y="3"/>
                  </a:lnTo>
                  <a:lnTo>
                    <a:pt x="1584" y="20"/>
                  </a:lnTo>
                  <a:lnTo>
                    <a:pt x="1571" y="36"/>
                  </a:lnTo>
                  <a:lnTo>
                    <a:pt x="1558" y="52"/>
                  </a:lnTo>
                  <a:lnTo>
                    <a:pt x="1544" y="68"/>
                  </a:lnTo>
                  <a:lnTo>
                    <a:pt x="1531" y="85"/>
                  </a:lnTo>
                  <a:lnTo>
                    <a:pt x="1518" y="101"/>
                  </a:lnTo>
                  <a:lnTo>
                    <a:pt x="1505" y="117"/>
                  </a:lnTo>
                  <a:lnTo>
                    <a:pt x="1491" y="133"/>
                  </a:lnTo>
                  <a:lnTo>
                    <a:pt x="1477" y="149"/>
                  </a:lnTo>
                  <a:lnTo>
                    <a:pt x="1463" y="165"/>
                  </a:lnTo>
                  <a:lnTo>
                    <a:pt x="1449" y="181"/>
                  </a:lnTo>
                  <a:lnTo>
                    <a:pt x="1435" y="196"/>
                  </a:lnTo>
                  <a:lnTo>
                    <a:pt x="1421" y="212"/>
                  </a:lnTo>
                  <a:lnTo>
                    <a:pt x="1408" y="227"/>
                  </a:lnTo>
                  <a:lnTo>
                    <a:pt x="1392" y="242"/>
                  </a:lnTo>
                  <a:lnTo>
                    <a:pt x="1379" y="258"/>
                  </a:lnTo>
                  <a:lnTo>
                    <a:pt x="1364" y="273"/>
                  </a:lnTo>
                  <a:lnTo>
                    <a:pt x="1350" y="289"/>
                  </a:lnTo>
                  <a:lnTo>
                    <a:pt x="1321" y="317"/>
                  </a:lnTo>
                  <a:lnTo>
                    <a:pt x="1292" y="345"/>
                  </a:lnTo>
                  <a:lnTo>
                    <a:pt x="1263" y="374"/>
                  </a:lnTo>
                  <a:lnTo>
                    <a:pt x="1234" y="403"/>
                  </a:lnTo>
                  <a:lnTo>
                    <a:pt x="1204" y="431"/>
                  </a:lnTo>
                  <a:lnTo>
                    <a:pt x="1175" y="460"/>
                  </a:lnTo>
                  <a:lnTo>
                    <a:pt x="1145" y="488"/>
                  </a:lnTo>
                  <a:lnTo>
                    <a:pt x="1115" y="516"/>
                  </a:lnTo>
                  <a:lnTo>
                    <a:pt x="1086" y="543"/>
                  </a:lnTo>
                  <a:lnTo>
                    <a:pt x="1056" y="571"/>
                  </a:lnTo>
                  <a:lnTo>
                    <a:pt x="1025" y="599"/>
                  </a:lnTo>
                  <a:lnTo>
                    <a:pt x="995" y="627"/>
                  </a:lnTo>
                  <a:lnTo>
                    <a:pt x="965" y="655"/>
                  </a:lnTo>
                  <a:lnTo>
                    <a:pt x="936" y="684"/>
                  </a:lnTo>
                  <a:lnTo>
                    <a:pt x="906" y="711"/>
                  </a:lnTo>
                  <a:lnTo>
                    <a:pt x="876" y="739"/>
                  </a:lnTo>
                  <a:lnTo>
                    <a:pt x="847" y="767"/>
                  </a:lnTo>
                  <a:lnTo>
                    <a:pt x="817" y="796"/>
                  </a:lnTo>
                  <a:lnTo>
                    <a:pt x="790" y="823"/>
                  </a:lnTo>
                  <a:lnTo>
                    <a:pt x="763" y="849"/>
                  </a:lnTo>
                  <a:lnTo>
                    <a:pt x="735" y="876"/>
                  </a:lnTo>
                  <a:lnTo>
                    <a:pt x="707" y="903"/>
                  </a:lnTo>
                  <a:lnTo>
                    <a:pt x="679" y="929"/>
                  </a:lnTo>
                  <a:lnTo>
                    <a:pt x="651" y="956"/>
                  </a:lnTo>
                  <a:lnTo>
                    <a:pt x="624" y="983"/>
                  </a:lnTo>
                  <a:lnTo>
                    <a:pt x="596" y="1009"/>
                  </a:lnTo>
                  <a:lnTo>
                    <a:pt x="568" y="1036"/>
                  </a:lnTo>
                  <a:lnTo>
                    <a:pt x="541" y="1062"/>
                  </a:lnTo>
                  <a:lnTo>
                    <a:pt x="514" y="1089"/>
                  </a:lnTo>
                  <a:lnTo>
                    <a:pt x="486" y="1116"/>
                  </a:lnTo>
                  <a:lnTo>
                    <a:pt x="458" y="1142"/>
                  </a:lnTo>
                  <a:lnTo>
                    <a:pt x="431" y="1169"/>
                  </a:lnTo>
                  <a:lnTo>
                    <a:pt x="404" y="1197"/>
                  </a:lnTo>
                  <a:lnTo>
                    <a:pt x="377" y="1223"/>
                  </a:lnTo>
                  <a:lnTo>
                    <a:pt x="349" y="1251"/>
                  </a:lnTo>
                  <a:lnTo>
                    <a:pt x="323" y="1278"/>
                  </a:lnTo>
                  <a:lnTo>
                    <a:pt x="309" y="1293"/>
                  </a:lnTo>
                  <a:lnTo>
                    <a:pt x="295" y="1308"/>
                  </a:lnTo>
                  <a:lnTo>
                    <a:pt x="281" y="1323"/>
                  </a:lnTo>
                  <a:lnTo>
                    <a:pt x="267" y="1338"/>
                  </a:lnTo>
                  <a:lnTo>
                    <a:pt x="254" y="1354"/>
                  </a:lnTo>
                  <a:lnTo>
                    <a:pt x="240" y="1369"/>
                  </a:lnTo>
                  <a:lnTo>
                    <a:pt x="228" y="1386"/>
                  </a:lnTo>
                  <a:lnTo>
                    <a:pt x="214" y="1401"/>
                  </a:lnTo>
                  <a:lnTo>
                    <a:pt x="201" y="1417"/>
                  </a:lnTo>
                  <a:lnTo>
                    <a:pt x="187" y="1432"/>
                  </a:lnTo>
                  <a:lnTo>
                    <a:pt x="174" y="1448"/>
                  </a:lnTo>
                  <a:lnTo>
                    <a:pt x="161" y="1463"/>
                  </a:lnTo>
                  <a:lnTo>
                    <a:pt x="148" y="1478"/>
                  </a:lnTo>
                  <a:lnTo>
                    <a:pt x="134" y="1493"/>
                  </a:lnTo>
                  <a:lnTo>
                    <a:pt x="119" y="1509"/>
                  </a:lnTo>
                  <a:lnTo>
                    <a:pt x="105" y="1522"/>
                  </a:lnTo>
                  <a:lnTo>
                    <a:pt x="90" y="1536"/>
                  </a:lnTo>
                  <a:lnTo>
                    <a:pt x="75" y="1550"/>
                  </a:lnTo>
                  <a:lnTo>
                    <a:pt x="74" y="1551"/>
                  </a:lnTo>
                  <a:lnTo>
                    <a:pt x="73" y="1553"/>
                  </a:lnTo>
                  <a:lnTo>
                    <a:pt x="71" y="1553"/>
                  </a:lnTo>
                  <a:lnTo>
                    <a:pt x="69" y="1551"/>
                  </a:lnTo>
                  <a:lnTo>
                    <a:pt x="68" y="1550"/>
                  </a:lnTo>
                  <a:lnTo>
                    <a:pt x="67" y="1549"/>
                  </a:lnTo>
                  <a:lnTo>
                    <a:pt x="66" y="1547"/>
                  </a:lnTo>
                  <a:lnTo>
                    <a:pt x="64" y="1544"/>
                  </a:lnTo>
                  <a:lnTo>
                    <a:pt x="62" y="1542"/>
                  </a:lnTo>
                  <a:lnTo>
                    <a:pt x="61" y="1540"/>
                  </a:lnTo>
                  <a:lnTo>
                    <a:pt x="60" y="1537"/>
                  </a:lnTo>
                  <a:lnTo>
                    <a:pt x="59" y="1535"/>
                  </a:lnTo>
                  <a:lnTo>
                    <a:pt x="57" y="1533"/>
                  </a:lnTo>
                  <a:lnTo>
                    <a:pt x="55" y="1531"/>
                  </a:lnTo>
                  <a:lnTo>
                    <a:pt x="54" y="1528"/>
                  </a:lnTo>
                  <a:lnTo>
                    <a:pt x="52" y="1527"/>
                  </a:lnTo>
                  <a:lnTo>
                    <a:pt x="51" y="1525"/>
                  </a:lnTo>
                  <a:lnTo>
                    <a:pt x="48" y="1524"/>
                  </a:lnTo>
                </a:path>
              </a:pathLst>
            </a:custGeom>
            <a:solidFill>
              <a:srgbClr val="3333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97"/>
            <p:cNvSpPr>
              <a:spLocks noChangeShapeType="1"/>
            </p:cNvSpPr>
            <p:nvPr/>
          </p:nvSpPr>
          <p:spPr bwMode="auto">
            <a:xfrm flipH="1">
              <a:off x="1232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98"/>
            <p:cNvSpPr>
              <a:spLocks noChangeShapeType="1"/>
            </p:cNvSpPr>
            <p:nvPr/>
          </p:nvSpPr>
          <p:spPr bwMode="auto">
            <a:xfrm flipH="1">
              <a:off x="1270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99"/>
            <p:cNvSpPr>
              <a:spLocks noChangeShapeType="1"/>
            </p:cNvSpPr>
            <p:nvPr/>
          </p:nvSpPr>
          <p:spPr bwMode="auto">
            <a:xfrm flipH="1">
              <a:off x="1205" y="3717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00"/>
            <p:cNvSpPr>
              <a:spLocks noChangeShapeType="1"/>
            </p:cNvSpPr>
            <p:nvPr/>
          </p:nvSpPr>
          <p:spPr bwMode="auto">
            <a:xfrm flipH="1">
              <a:off x="1172" y="3701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101"/>
            <p:cNvSpPr>
              <a:spLocks noChangeShapeType="1"/>
            </p:cNvSpPr>
            <p:nvPr/>
          </p:nvSpPr>
          <p:spPr bwMode="auto">
            <a:xfrm flipH="1">
              <a:off x="1472" y="3717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102"/>
            <p:cNvSpPr>
              <a:spLocks noChangeShapeType="1"/>
            </p:cNvSpPr>
            <p:nvPr/>
          </p:nvSpPr>
          <p:spPr bwMode="auto">
            <a:xfrm flipH="1">
              <a:off x="1433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103"/>
            <p:cNvSpPr>
              <a:spLocks noChangeShapeType="1"/>
            </p:cNvSpPr>
            <p:nvPr/>
          </p:nvSpPr>
          <p:spPr bwMode="auto">
            <a:xfrm flipH="1">
              <a:off x="1396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104"/>
            <p:cNvSpPr>
              <a:spLocks noChangeShapeType="1"/>
            </p:cNvSpPr>
            <p:nvPr/>
          </p:nvSpPr>
          <p:spPr bwMode="auto">
            <a:xfrm flipH="1">
              <a:off x="1359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105"/>
            <p:cNvSpPr>
              <a:spLocks noChangeShapeType="1"/>
            </p:cNvSpPr>
            <p:nvPr/>
          </p:nvSpPr>
          <p:spPr bwMode="auto">
            <a:xfrm flipH="1">
              <a:off x="1315" y="3709"/>
              <a:ext cx="8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Freeform 106"/>
            <p:cNvSpPr>
              <a:spLocks/>
            </p:cNvSpPr>
            <p:nvPr/>
          </p:nvSpPr>
          <p:spPr bwMode="auto">
            <a:xfrm>
              <a:off x="884" y="3945"/>
              <a:ext cx="117" cy="60"/>
            </a:xfrm>
            <a:custGeom>
              <a:avLst/>
              <a:gdLst>
                <a:gd name="T0" fmla="*/ 148 w 351"/>
                <a:gd name="T1" fmla="*/ 165 h 178"/>
                <a:gd name="T2" fmla="*/ 170 w 351"/>
                <a:gd name="T3" fmla="*/ 153 h 178"/>
                <a:gd name="T4" fmla="*/ 192 w 351"/>
                <a:gd name="T5" fmla="*/ 142 h 178"/>
                <a:gd name="T6" fmla="*/ 215 w 351"/>
                <a:gd name="T7" fmla="*/ 131 h 178"/>
                <a:gd name="T8" fmla="*/ 235 w 351"/>
                <a:gd name="T9" fmla="*/ 124 h 178"/>
                <a:gd name="T10" fmla="*/ 256 w 351"/>
                <a:gd name="T11" fmla="*/ 117 h 178"/>
                <a:gd name="T12" fmla="*/ 277 w 351"/>
                <a:gd name="T13" fmla="*/ 112 h 178"/>
                <a:gd name="T14" fmla="*/ 296 w 351"/>
                <a:gd name="T15" fmla="*/ 105 h 178"/>
                <a:gd name="T16" fmla="*/ 317 w 351"/>
                <a:gd name="T17" fmla="*/ 99 h 178"/>
                <a:gd name="T18" fmla="*/ 336 w 351"/>
                <a:gd name="T19" fmla="*/ 91 h 178"/>
                <a:gd name="T20" fmla="*/ 347 w 351"/>
                <a:gd name="T21" fmla="*/ 77 h 178"/>
                <a:gd name="T22" fmla="*/ 351 w 351"/>
                <a:gd name="T23" fmla="*/ 54 h 178"/>
                <a:gd name="T24" fmla="*/ 345 w 351"/>
                <a:gd name="T25" fmla="*/ 31 h 178"/>
                <a:gd name="T26" fmla="*/ 333 w 351"/>
                <a:gd name="T27" fmla="*/ 11 h 178"/>
                <a:gd name="T28" fmla="*/ 314 w 351"/>
                <a:gd name="T29" fmla="*/ 0 h 178"/>
                <a:gd name="T30" fmla="*/ 293 w 351"/>
                <a:gd name="T31" fmla="*/ 5 h 178"/>
                <a:gd name="T32" fmla="*/ 272 w 351"/>
                <a:gd name="T33" fmla="*/ 18 h 178"/>
                <a:gd name="T34" fmla="*/ 252 w 351"/>
                <a:gd name="T35" fmla="*/ 32 h 178"/>
                <a:gd name="T36" fmla="*/ 237 w 351"/>
                <a:gd name="T37" fmla="*/ 43 h 178"/>
                <a:gd name="T38" fmla="*/ 224 w 351"/>
                <a:gd name="T39" fmla="*/ 57 h 178"/>
                <a:gd name="T40" fmla="*/ 212 w 351"/>
                <a:gd name="T41" fmla="*/ 71 h 178"/>
                <a:gd name="T42" fmla="*/ 196 w 351"/>
                <a:gd name="T43" fmla="*/ 78 h 178"/>
                <a:gd name="T44" fmla="*/ 182 w 351"/>
                <a:gd name="T45" fmla="*/ 75 h 178"/>
                <a:gd name="T46" fmla="*/ 169 w 351"/>
                <a:gd name="T47" fmla="*/ 68 h 178"/>
                <a:gd name="T48" fmla="*/ 155 w 351"/>
                <a:gd name="T49" fmla="*/ 61 h 178"/>
                <a:gd name="T50" fmla="*/ 142 w 351"/>
                <a:gd name="T51" fmla="*/ 58 h 178"/>
                <a:gd name="T52" fmla="*/ 130 w 351"/>
                <a:gd name="T53" fmla="*/ 58 h 178"/>
                <a:gd name="T54" fmla="*/ 118 w 351"/>
                <a:gd name="T55" fmla="*/ 59 h 178"/>
                <a:gd name="T56" fmla="*/ 105 w 351"/>
                <a:gd name="T57" fmla="*/ 58 h 178"/>
                <a:gd name="T58" fmla="*/ 90 w 351"/>
                <a:gd name="T59" fmla="*/ 54 h 178"/>
                <a:gd name="T60" fmla="*/ 75 w 351"/>
                <a:gd name="T61" fmla="*/ 47 h 178"/>
                <a:gd name="T62" fmla="*/ 60 w 351"/>
                <a:gd name="T63" fmla="*/ 42 h 178"/>
                <a:gd name="T64" fmla="*/ 47 w 351"/>
                <a:gd name="T65" fmla="*/ 40 h 178"/>
                <a:gd name="T66" fmla="*/ 42 w 351"/>
                <a:gd name="T67" fmla="*/ 43 h 178"/>
                <a:gd name="T68" fmla="*/ 36 w 351"/>
                <a:gd name="T69" fmla="*/ 48 h 178"/>
                <a:gd name="T70" fmla="*/ 31 w 351"/>
                <a:gd name="T71" fmla="*/ 53 h 178"/>
                <a:gd name="T72" fmla="*/ 20 w 351"/>
                <a:gd name="T73" fmla="*/ 61 h 178"/>
                <a:gd name="T74" fmla="*/ 8 w 351"/>
                <a:gd name="T75" fmla="*/ 68 h 178"/>
                <a:gd name="T76" fmla="*/ 0 w 351"/>
                <a:gd name="T77" fmla="*/ 77 h 178"/>
                <a:gd name="T78" fmla="*/ 3 w 351"/>
                <a:gd name="T79" fmla="*/ 87 h 178"/>
                <a:gd name="T80" fmla="*/ 14 w 351"/>
                <a:gd name="T81" fmla="*/ 88 h 178"/>
                <a:gd name="T82" fmla="*/ 28 w 351"/>
                <a:gd name="T83" fmla="*/ 86 h 178"/>
                <a:gd name="T84" fmla="*/ 42 w 351"/>
                <a:gd name="T85" fmla="*/ 84 h 178"/>
                <a:gd name="T86" fmla="*/ 58 w 351"/>
                <a:gd name="T87" fmla="*/ 84 h 178"/>
                <a:gd name="T88" fmla="*/ 76 w 351"/>
                <a:gd name="T89" fmla="*/ 83 h 178"/>
                <a:gd name="T90" fmla="*/ 92 w 351"/>
                <a:gd name="T91" fmla="*/ 85 h 178"/>
                <a:gd name="T92" fmla="*/ 108 w 351"/>
                <a:gd name="T93" fmla="*/ 91 h 178"/>
                <a:gd name="T94" fmla="*/ 112 w 351"/>
                <a:gd name="T95" fmla="*/ 98 h 178"/>
                <a:gd name="T96" fmla="*/ 114 w 351"/>
                <a:gd name="T97" fmla="*/ 107 h 178"/>
                <a:gd name="T98" fmla="*/ 113 w 351"/>
                <a:gd name="T99" fmla="*/ 117 h 178"/>
                <a:gd name="T100" fmla="*/ 109 w 351"/>
                <a:gd name="T101" fmla="*/ 127 h 178"/>
                <a:gd name="T102" fmla="*/ 99 w 351"/>
                <a:gd name="T103" fmla="*/ 135 h 178"/>
                <a:gd name="T104" fmla="*/ 90 w 351"/>
                <a:gd name="T105" fmla="*/ 143 h 178"/>
                <a:gd name="T106" fmla="*/ 81 w 351"/>
                <a:gd name="T107" fmla="*/ 151 h 178"/>
                <a:gd name="T108" fmla="*/ 79 w 351"/>
                <a:gd name="T109" fmla="*/ 156 h 178"/>
                <a:gd name="T110" fmla="*/ 79 w 351"/>
                <a:gd name="T111" fmla="*/ 161 h 178"/>
                <a:gd name="T112" fmla="*/ 83 w 351"/>
                <a:gd name="T113" fmla="*/ 165 h 178"/>
                <a:gd name="T114" fmla="*/ 90 w 351"/>
                <a:gd name="T115" fmla="*/ 165 h 178"/>
                <a:gd name="T116" fmla="*/ 97 w 351"/>
                <a:gd name="T117" fmla="*/ 164 h 178"/>
                <a:gd name="T118" fmla="*/ 104 w 351"/>
                <a:gd name="T119" fmla="*/ 164 h 178"/>
                <a:gd name="T120" fmla="*/ 112 w 351"/>
                <a:gd name="T121" fmla="*/ 167 h 178"/>
                <a:gd name="T122" fmla="*/ 119 w 351"/>
                <a:gd name="T123" fmla="*/ 173 h 178"/>
                <a:gd name="T124" fmla="*/ 125 w 351"/>
                <a:gd name="T125" fmla="*/ 177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1"/>
                <a:gd name="T190" fmla="*/ 0 h 178"/>
                <a:gd name="T191" fmla="*/ 351 w 351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1" h="178">
                  <a:moveTo>
                    <a:pt x="131" y="177"/>
                  </a:moveTo>
                  <a:lnTo>
                    <a:pt x="135" y="173"/>
                  </a:lnTo>
                  <a:lnTo>
                    <a:pt x="139" y="171"/>
                  </a:lnTo>
                  <a:lnTo>
                    <a:pt x="143" y="168"/>
                  </a:lnTo>
                  <a:lnTo>
                    <a:pt x="148" y="165"/>
                  </a:lnTo>
                  <a:lnTo>
                    <a:pt x="153" y="163"/>
                  </a:lnTo>
                  <a:lnTo>
                    <a:pt x="156" y="160"/>
                  </a:lnTo>
                  <a:lnTo>
                    <a:pt x="161" y="158"/>
                  </a:lnTo>
                  <a:lnTo>
                    <a:pt x="165" y="156"/>
                  </a:lnTo>
                  <a:lnTo>
                    <a:pt x="170" y="153"/>
                  </a:lnTo>
                  <a:lnTo>
                    <a:pt x="175" y="151"/>
                  </a:lnTo>
                  <a:lnTo>
                    <a:pt x="179" y="149"/>
                  </a:lnTo>
                  <a:lnTo>
                    <a:pt x="184" y="146"/>
                  </a:lnTo>
                  <a:lnTo>
                    <a:pt x="187" y="144"/>
                  </a:lnTo>
                  <a:lnTo>
                    <a:pt x="192" y="142"/>
                  </a:lnTo>
                  <a:lnTo>
                    <a:pt x="197" y="139"/>
                  </a:lnTo>
                  <a:lnTo>
                    <a:pt x="201" y="137"/>
                  </a:lnTo>
                  <a:lnTo>
                    <a:pt x="206" y="135"/>
                  </a:lnTo>
                  <a:lnTo>
                    <a:pt x="211" y="132"/>
                  </a:lnTo>
                  <a:lnTo>
                    <a:pt x="215" y="131"/>
                  </a:lnTo>
                  <a:lnTo>
                    <a:pt x="219" y="129"/>
                  </a:lnTo>
                  <a:lnTo>
                    <a:pt x="223" y="128"/>
                  </a:lnTo>
                  <a:lnTo>
                    <a:pt x="227" y="127"/>
                  </a:lnTo>
                  <a:lnTo>
                    <a:pt x="231" y="126"/>
                  </a:lnTo>
                  <a:lnTo>
                    <a:pt x="235" y="124"/>
                  </a:lnTo>
                  <a:lnTo>
                    <a:pt x="240" y="123"/>
                  </a:lnTo>
                  <a:lnTo>
                    <a:pt x="244" y="121"/>
                  </a:lnTo>
                  <a:lnTo>
                    <a:pt x="248" y="120"/>
                  </a:lnTo>
                  <a:lnTo>
                    <a:pt x="252" y="119"/>
                  </a:lnTo>
                  <a:lnTo>
                    <a:pt x="256" y="117"/>
                  </a:lnTo>
                  <a:lnTo>
                    <a:pt x="260" y="116"/>
                  </a:lnTo>
                  <a:lnTo>
                    <a:pt x="265" y="115"/>
                  </a:lnTo>
                  <a:lnTo>
                    <a:pt x="268" y="114"/>
                  </a:lnTo>
                  <a:lnTo>
                    <a:pt x="273" y="113"/>
                  </a:lnTo>
                  <a:lnTo>
                    <a:pt x="277" y="112"/>
                  </a:lnTo>
                  <a:lnTo>
                    <a:pt x="281" y="109"/>
                  </a:lnTo>
                  <a:lnTo>
                    <a:pt x="285" y="108"/>
                  </a:lnTo>
                  <a:lnTo>
                    <a:pt x="289" y="107"/>
                  </a:lnTo>
                  <a:lnTo>
                    <a:pt x="293" y="106"/>
                  </a:lnTo>
                  <a:lnTo>
                    <a:pt x="296" y="105"/>
                  </a:lnTo>
                  <a:lnTo>
                    <a:pt x="301" y="104"/>
                  </a:lnTo>
                  <a:lnTo>
                    <a:pt x="304" y="102"/>
                  </a:lnTo>
                  <a:lnTo>
                    <a:pt x="309" y="101"/>
                  </a:lnTo>
                  <a:lnTo>
                    <a:pt x="314" y="100"/>
                  </a:lnTo>
                  <a:lnTo>
                    <a:pt x="317" y="99"/>
                  </a:lnTo>
                  <a:lnTo>
                    <a:pt x="322" y="98"/>
                  </a:lnTo>
                  <a:lnTo>
                    <a:pt x="325" y="97"/>
                  </a:lnTo>
                  <a:lnTo>
                    <a:pt x="329" y="94"/>
                  </a:lnTo>
                  <a:lnTo>
                    <a:pt x="332" y="93"/>
                  </a:lnTo>
                  <a:lnTo>
                    <a:pt x="336" y="91"/>
                  </a:lnTo>
                  <a:lnTo>
                    <a:pt x="339" y="88"/>
                  </a:lnTo>
                  <a:lnTo>
                    <a:pt x="341" y="86"/>
                  </a:lnTo>
                  <a:lnTo>
                    <a:pt x="344" y="84"/>
                  </a:lnTo>
                  <a:lnTo>
                    <a:pt x="346" y="80"/>
                  </a:lnTo>
                  <a:lnTo>
                    <a:pt x="347" y="77"/>
                  </a:lnTo>
                  <a:lnTo>
                    <a:pt x="348" y="73"/>
                  </a:lnTo>
                  <a:lnTo>
                    <a:pt x="350" y="69"/>
                  </a:lnTo>
                  <a:lnTo>
                    <a:pt x="350" y="64"/>
                  </a:lnTo>
                  <a:lnTo>
                    <a:pt x="351" y="59"/>
                  </a:lnTo>
                  <a:lnTo>
                    <a:pt x="351" y="54"/>
                  </a:lnTo>
                  <a:lnTo>
                    <a:pt x="350" y="49"/>
                  </a:lnTo>
                  <a:lnTo>
                    <a:pt x="350" y="44"/>
                  </a:lnTo>
                  <a:lnTo>
                    <a:pt x="348" y="40"/>
                  </a:lnTo>
                  <a:lnTo>
                    <a:pt x="347" y="35"/>
                  </a:lnTo>
                  <a:lnTo>
                    <a:pt x="345" y="31"/>
                  </a:lnTo>
                  <a:lnTo>
                    <a:pt x="344" y="26"/>
                  </a:lnTo>
                  <a:lnTo>
                    <a:pt x="341" y="21"/>
                  </a:lnTo>
                  <a:lnTo>
                    <a:pt x="339" y="18"/>
                  </a:lnTo>
                  <a:lnTo>
                    <a:pt x="336" y="13"/>
                  </a:lnTo>
                  <a:lnTo>
                    <a:pt x="333" y="11"/>
                  </a:lnTo>
                  <a:lnTo>
                    <a:pt x="330" y="7"/>
                  </a:lnTo>
                  <a:lnTo>
                    <a:pt x="326" y="5"/>
                  </a:lnTo>
                  <a:lnTo>
                    <a:pt x="322" y="3"/>
                  </a:lnTo>
                  <a:lnTo>
                    <a:pt x="318" y="2"/>
                  </a:lnTo>
                  <a:lnTo>
                    <a:pt x="314" y="0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301" y="2"/>
                  </a:lnTo>
                  <a:lnTo>
                    <a:pt x="297" y="3"/>
                  </a:lnTo>
                  <a:lnTo>
                    <a:pt x="293" y="5"/>
                  </a:lnTo>
                  <a:lnTo>
                    <a:pt x="289" y="7"/>
                  </a:lnTo>
                  <a:lnTo>
                    <a:pt x="285" y="10"/>
                  </a:lnTo>
                  <a:lnTo>
                    <a:pt x="280" y="12"/>
                  </a:lnTo>
                  <a:lnTo>
                    <a:pt x="277" y="14"/>
                  </a:lnTo>
                  <a:lnTo>
                    <a:pt x="272" y="18"/>
                  </a:lnTo>
                  <a:lnTo>
                    <a:pt x="268" y="20"/>
                  </a:lnTo>
                  <a:lnTo>
                    <a:pt x="264" y="24"/>
                  </a:lnTo>
                  <a:lnTo>
                    <a:pt x="260" y="26"/>
                  </a:lnTo>
                  <a:lnTo>
                    <a:pt x="256" y="28"/>
                  </a:lnTo>
                  <a:lnTo>
                    <a:pt x="252" y="32"/>
                  </a:lnTo>
                  <a:lnTo>
                    <a:pt x="248" y="34"/>
                  </a:lnTo>
                  <a:lnTo>
                    <a:pt x="245" y="36"/>
                  </a:lnTo>
                  <a:lnTo>
                    <a:pt x="242" y="39"/>
                  </a:lnTo>
                  <a:lnTo>
                    <a:pt x="240" y="41"/>
                  </a:lnTo>
                  <a:lnTo>
                    <a:pt x="237" y="43"/>
                  </a:lnTo>
                  <a:lnTo>
                    <a:pt x="234" y="46"/>
                  </a:lnTo>
                  <a:lnTo>
                    <a:pt x="231" y="49"/>
                  </a:lnTo>
                  <a:lnTo>
                    <a:pt x="229" y="51"/>
                  </a:lnTo>
                  <a:lnTo>
                    <a:pt x="227" y="55"/>
                  </a:lnTo>
                  <a:lnTo>
                    <a:pt x="224" y="57"/>
                  </a:lnTo>
                  <a:lnTo>
                    <a:pt x="222" y="61"/>
                  </a:lnTo>
                  <a:lnTo>
                    <a:pt x="219" y="63"/>
                  </a:lnTo>
                  <a:lnTo>
                    <a:pt x="216" y="66"/>
                  </a:lnTo>
                  <a:lnTo>
                    <a:pt x="214" y="69"/>
                  </a:lnTo>
                  <a:lnTo>
                    <a:pt x="212" y="71"/>
                  </a:lnTo>
                  <a:lnTo>
                    <a:pt x="208" y="73"/>
                  </a:lnTo>
                  <a:lnTo>
                    <a:pt x="205" y="75"/>
                  </a:lnTo>
                  <a:lnTo>
                    <a:pt x="202" y="76"/>
                  </a:lnTo>
                  <a:lnTo>
                    <a:pt x="199" y="77"/>
                  </a:lnTo>
                  <a:lnTo>
                    <a:pt x="196" y="78"/>
                  </a:lnTo>
                  <a:lnTo>
                    <a:pt x="193" y="78"/>
                  </a:lnTo>
                  <a:lnTo>
                    <a:pt x="190" y="78"/>
                  </a:lnTo>
                  <a:lnTo>
                    <a:pt x="187" y="77"/>
                  </a:lnTo>
                  <a:lnTo>
                    <a:pt x="185" y="76"/>
                  </a:lnTo>
                  <a:lnTo>
                    <a:pt x="182" y="75"/>
                  </a:lnTo>
                  <a:lnTo>
                    <a:pt x="179" y="73"/>
                  </a:lnTo>
                  <a:lnTo>
                    <a:pt x="177" y="72"/>
                  </a:lnTo>
                  <a:lnTo>
                    <a:pt x="174" y="71"/>
                  </a:lnTo>
                  <a:lnTo>
                    <a:pt x="171" y="69"/>
                  </a:lnTo>
                  <a:lnTo>
                    <a:pt x="169" y="68"/>
                  </a:lnTo>
                  <a:lnTo>
                    <a:pt x="165" y="66"/>
                  </a:lnTo>
                  <a:lnTo>
                    <a:pt x="163" y="64"/>
                  </a:lnTo>
                  <a:lnTo>
                    <a:pt x="161" y="63"/>
                  </a:lnTo>
                  <a:lnTo>
                    <a:pt x="157" y="62"/>
                  </a:lnTo>
                  <a:lnTo>
                    <a:pt x="155" y="61"/>
                  </a:lnTo>
                  <a:lnTo>
                    <a:pt x="152" y="59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5" y="58"/>
                  </a:lnTo>
                  <a:lnTo>
                    <a:pt x="142" y="58"/>
                  </a:lnTo>
                  <a:lnTo>
                    <a:pt x="140" y="58"/>
                  </a:lnTo>
                  <a:lnTo>
                    <a:pt x="138" y="58"/>
                  </a:lnTo>
                  <a:lnTo>
                    <a:pt x="134" y="58"/>
                  </a:lnTo>
                  <a:lnTo>
                    <a:pt x="132" y="58"/>
                  </a:lnTo>
                  <a:lnTo>
                    <a:pt x="130" y="58"/>
                  </a:lnTo>
                  <a:lnTo>
                    <a:pt x="127" y="58"/>
                  </a:lnTo>
                  <a:lnTo>
                    <a:pt x="125" y="58"/>
                  </a:lnTo>
                  <a:lnTo>
                    <a:pt x="123" y="59"/>
                  </a:lnTo>
                  <a:lnTo>
                    <a:pt x="120" y="59"/>
                  </a:lnTo>
                  <a:lnTo>
                    <a:pt x="118" y="59"/>
                  </a:lnTo>
                  <a:lnTo>
                    <a:pt x="116" y="59"/>
                  </a:lnTo>
                  <a:lnTo>
                    <a:pt x="113" y="59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5" y="58"/>
                  </a:lnTo>
                  <a:lnTo>
                    <a:pt x="103" y="58"/>
                  </a:lnTo>
                  <a:lnTo>
                    <a:pt x="99" y="57"/>
                  </a:lnTo>
                  <a:lnTo>
                    <a:pt x="96" y="56"/>
                  </a:lnTo>
                  <a:lnTo>
                    <a:pt x="94" y="55"/>
                  </a:lnTo>
                  <a:lnTo>
                    <a:pt x="90" y="54"/>
                  </a:lnTo>
                  <a:lnTo>
                    <a:pt x="87" y="53"/>
                  </a:lnTo>
                  <a:lnTo>
                    <a:pt x="84" y="51"/>
                  </a:lnTo>
                  <a:lnTo>
                    <a:pt x="81" y="50"/>
                  </a:lnTo>
                  <a:lnTo>
                    <a:pt x="79" y="49"/>
                  </a:lnTo>
                  <a:lnTo>
                    <a:pt x="75" y="47"/>
                  </a:lnTo>
                  <a:lnTo>
                    <a:pt x="72" y="46"/>
                  </a:lnTo>
                  <a:lnTo>
                    <a:pt x="69" y="44"/>
                  </a:lnTo>
                  <a:lnTo>
                    <a:pt x="66" y="43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7" y="40"/>
                  </a:lnTo>
                  <a:lnTo>
                    <a:pt x="46" y="41"/>
                  </a:lnTo>
                  <a:lnTo>
                    <a:pt x="45" y="41"/>
                  </a:lnTo>
                  <a:lnTo>
                    <a:pt x="44" y="41"/>
                  </a:lnTo>
                  <a:lnTo>
                    <a:pt x="43" y="42"/>
                  </a:lnTo>
                  <a:lnTo>
                    <a:pt x="42" y="43"/>
                  </a:lnTo>
                  <a:lnTo>
                    <a:pt x="40" y="44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2" y="51"/>
                  </a:lnTo>
                  <a:lnTo>
                    <a:pt x="31" y="53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5" y="57"/>
                  </a:lnTo>
                  <a:lnTo>
                    <a:pt x="23" y="58"/>
                  </a:lnTo>
                  <a:lnTo>
                    <a:pt x="20" y="61"/>
                  </a:lnTo>
                  <a:lnTo>
                    <a:pt x="17" y="62"/>
                  </a:lnTo>
                  <a:lnTo>
                    <a:pt x="15" y="63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3" y="71"/>
                  </a:lnTo>
                  <a:lnTo>
                    <a:pt x="2" y="73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8" y="88"/>
                  </a:lnTo>
                  <a:lnTo>
                    <a:pt x="22" y="87"/>
                  </a:lnTo>
                  <a:lnTo>
                    <a:pt x="24" y="86"/>
                  </a:lnTo>
                  <a:lnTo>
                    <a:pt x="28" y="86"/>
                  </a:lnTo>
                  <a:lnTo>
                    <a:pt x="30" y="85"/>
                  </a:lnTo>
                  <a:lnTo>
                    <a:pt x="33" y="85"/>
                  </a:lnTo>
                  <a:lnTo>
                    <a:pt x="36" y="84"/>
                  </a:lnTo>
                  <a:lnTo>
                    <a:pt x="39" y="84"/>
                  </a:lnTo>
                  <a:lnTo>
                    <a:pt x="42" y="84"/>
                  </a:lnTo>
                  <a:lnTo>
                    <a:pt x="44" y="84"/>
                  </a:lnTo>
                  <a:lnTo>
                    <a:pt x="47" y="84"/>
                  </a:lnTo>
                  <a:lnTo>
                    <a:pt x="51" y="84"/>
                  </a:lnTo>
                  <a:lnTo>
                    <a:pt x="54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5" y="84"/>
                  </a:lnTo>
                  <a:lnTo>
                    <a:pt x="68" y="83"/>
                  </a:lnTo>
                  <a:lnTo>
                    <a:pt x="73" y="83"/>
                  </a:lnTo>
                  <a:lnTo>
                    <a:pt x="76" y="83"/>
                  </a:lnTo>
                  <a:lnTo>
                    <a:pt x="80" y="84"/>
                  </a:lnTo>
                  <a:lnTo>
                    <a:pt x="83" y="84"/>
                  </a:lnTo>
                  <a:lnTo>
                    <a:pt x="87" y="84"/>
                  </a:lnTo>
                  <a:lnTo>
                    <a:pt x="90" y="84"/>
                  </a:lnTo>
                  <a:lnTo>
                    <a:pt x="92" y="85"/>
                  </a:lnTo>
                  <a:lnTo>
                    <a:pt x="96" y="86"/>
                  </a:lnTo>
                  <a:lnTo>
                    <a:pt x="99" y="87"/>
                  </a:lnTo>
                  <a:lnTo>
                    <a:pt x="103" y="88"/>
                  </a:lnTo>
                  <a:lnTo>
                    <a:pt x="105" y="90"/>
                  </a:lnTo>
                  <a:lnTo>
                    <a:pt x="108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1" y="94"/>
                  </a:lnTo>
                  <a:lnTo>
                    <a:pt x="112" y="95"/>
                  </a:lnTo>
                  <a:lnTo>
                    <a:pt x="112" y="98"/>
                  </a:lnTo>
                  <a:lnTo>
                    <a:pt x="113" y="99"/>
                  </a:lnTo>
                  <a:lnTo>
                    <a:pt x="113" y="101"/>
                  </a:lnTo>
                  <a:lnTo>
                    <a:pt x="113" y="104"/>
                  </a:lnTo>
                  <a:lnTo>
                    <a:pt x="114" y="105"/>
                  </a:lnTo>
                  <a:lnTo>
                    <a:pt x="114" y="107"/>
                  </a:lnTo>
                  <a:lnTo>
                    <a:pt x="114" y="109"/>
                  </a:lnTo>
                  <a:lnTo>
                    <a:pt x="114" y="112"/>
                  </a:lnTo>
                  <a:lnTo>
                    <a:pt x="113" y="113"/>
                  </a:lnTo>
                  <a:lnTo>
                    <a:pt x="113" y="115"/>
                  </a:lnTo>
                  <a:lnTo>
                    <a:pt x="113" y="117"/>
                  </a:lnTo>
                  <a:lnTo>
                    <a:pt x="112" y="119"/>
                  </a:lnTo>
                  <a:lnTo>
                    <a:pt x="112" y="121"/>
                  </a:lnTo>
                  <a:lnTo>
                    <a:pt x="111" y="123"/>
                  </a:lnTo>
                  <a:lnTo>
                    <a:pt x="110" y="124"/>
                  </a:lnTo>
                  <a:lnTo>
                    <a:pt x="109" y="127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1"/>
                  </a:lnTo>
                  <a:lnTo>
                    <a:pt x="102" y="134"/>
                  </a:lnTo>
                  <a:lnTo>
                    <a:pt x="99" y="135"/>
                  </a:lnTo>
                  <a:lnTo>
                    <a:pt x="97" y="137"/>
                  </a:lnTo>
                  <a:lnTo>
                    <a:pt x="96" y="138"/>
                  </a:lnTo>
                  <a:lnTo>
                    <a:pt x="94" y="139"/>
                  </a:lnTo>
                  <a:lnTo>
                    <a:pt x="91" y="141"/>
                  </a:lnTo>
                  <a:lnTo>
                    <a:pt x="90" y="143"/>
                  </a:lnTo>
                  <a:lnTo>
                    <a:pt x="88" y="144"/>
                  </a:lnTo>
                  <a:lnTo>
                    <a:pt x="86" y="146"/>
                  </a:lnTo>
                  <a:lnTo>
                    <a:pt x="84" y="148"/>
                  </a:lnTo>
                  <a:lnTo>
                    <a:pt x="82" y="150"/>
                  </a:lnTo>
                  <a:lnTo>
                    <a:pt x="81" y="151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80" y="153"/>
                  </a:lnTo>
                  <a:lnTo>
                    <a:pt x="80" y="154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79" y="158"/>
                  </a:lnTo>
                  <a:lnTo>
                    <a:pt x="79" y="159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3"/>
                  </a:lnTo>
                  <a:lnTo>
                    <a:pt x="81" y="164"/>
                  </a:lnTo>
                  <a:lnTo>
                    <a:pt x="82" y="165"/>
                  </a:lnTo>
                  <a:lnTo>
                    <a:pt x="83" y="165"/>
                  </a:lnTo>
                  <a:lnTo>
                    <a:pt x="84" y="165"/>
                  </a:lnTo>
                  <a:lnTo>
                    <a:pt x="87" y="165"/>
                  </a:lnTo>
                  <a:lnTo>
                    <a:pt x="88" y="165"/>
                  </a:lnTo>
                  <a:lnTo>
                    <a:pt x="89" y="165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4" y="165"/>
                  </a:lnTo>
                  <a:lnTo>
                    <a:pt x="95" y="164"/>
                  </a:lnTo>
                  <a:lnTo>
                    <a:pt x="96" y="164"/>
                  </a:lnTo>
                  <a:lnTo>
                    <a:pt x="97" y="164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6"/>
                  </a:lnTo>
                  <a:lnTo>
                    <a:pt x="112" y="167"/>
                  </a:lnTo>
                  <a:lnTo>
                    <a:pt x="113" y="168"/>
                  </a:lnTo>
                  <a:lnTo>
                    <a:pt x="114" y="170"/>
                  </a:lnTo>
                  <a:lnTo>
                    <a:pt x="116" y="171"/>
                  </a:lnTo>
                  <a:lnTo>
                    <a:pt x="117" y="172"/>
                  </a:lnTo>
                  <a:lnTo>
                    <a:pt x="119" y="173"/>
                  </a:lnTo>
                  <a:lnTo>
                    <a:pt x="120" y="174"/>
                  </a:lnTo>
                  <a:lnTo>
                    <a:pt x="121" y="175"/>
                  </a:lnTo>
                  <a:lnTo>
                    <a:pt x="123" y="175"/>
                  </a:lnTo>
                  <a:lnTo>
                    <a:pt x="124" y="177"/>
                  </a:lnTo>
                  <a:lnTo>
                    <a:pt x="125" y="177"/>
                  </a:lnTo>
                  <a:lnTo>
                    <a:pt x="126" y="178"/>
                  </a:lnTo>
                  <a:lnTo>
                    <a:pt x="128" y="178"/>
                  </a:lnTo>
                  <a:lnTo>
                    <a:pt x="130" y="177"/>
                  </a:lnTo>
                  <a:lnTo>
                    <a:pt x="131" y="177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107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7.6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w"/>
          <p:cNvPicPr>
            <a:picLocks noChangeAspect="1" noChangeArrowheads="1"/>
          </p:cNvPicPr>
          <p:nvPr/>
        </p:nvPicPr>
        <p:blipFill>
          <a:blip r:embed="rId2" cstate="print"/>
          <a:srcRect l="21107" t="26622" r="20883" b="51408"/>
          <a:stretch>
            <a:fillRect/>
          </a:stretch>
        </p:blipFill>
        <p:spPr bwMode="auto">
          <a:xfrm>
            <a:off x="1333500" y="288925"/>
            <a:ext cx="59515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bw"/>
          <p:cNvPicPr>
            <a:picLocks noChangeAspect="1" noChangeArrowheads="1"/>
          </p:cNvPicPr>
          <p:nvPr/>
        </p:nvPicPr>
        <p:blipFill>
          <a:blip r:embed="rId3" cstate="print"/>
          <a:srcRect l="21541" t="56271" r="21317" b="21909"/>
          <a:stretch>
            <a:fillRect/>
          </a:stretch>
        </p:blipFill>
        <p:spPr bwMode="auto">
          <a:xfrm>
            <a:off x="1377950" y="3113088"/>
            <a:ext cx="58626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7.7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7.8</a:t>
            </a:r>
          </a:p>
        </p:txBody>
      </p:sp>
      <p:pic>
        <p:nvPicPr>
          <p:cNvPr id="9219" name="Picture 4" descr="el_n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25" y="319088"/>
            <a:ext cx="60515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03200" y="6467475"/>
            <a:ext cx="7524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7.9</a:t>
            </a:r>
          </a:p>
        </p:txBody>
      </p:sp>
      <p:pic>
        <p:nvPicPr>
          <p:cNvPr id="10243" name="Picture 4" descr="la_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322263"/>
            <a:ext cx="6056313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345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50</cp:revision>
  <cp:lastPrinted>1601-01-01T00:00:00Z</cp:lastPrinted>
  <dcterms:created xsi:type="dcterms:W3CDTF">1601-01-01T00:00:00Z</dcterms:created>
  <dcterms:modified xsi:type="dcterms:W3CDTF">2013-01-02T16:59:47Z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