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6" r:id="rId6"/>
    <p:sldId id="262" r:id="rId7"/>
    <p:sldId id="263" r:id="rId8"/>
    <p:sldId id="270" r:id="rId9"/>
    <p:sldId id="265" r:id="rId10"/>
    <p:sldId id="268" r:id="rId11"/>
    <p:sldId id="269" r:id="rId1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9" autoAdjust="0"/>
  </p:normalViewPr>
  <p:slideViewPr>
    <p:cSldViewPr>
      <p:cViewPr varScale="1">
        <p:scale>
          <a:sx n="114" d="100"/>
          <a:sy n="114" d="100"/>
        </p:scale>
        <p:origin x="-276" y="-96"/>
      </p:cViewPr>
      <p:guideLst>
        <p:guide orient="horz" pos="3352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E763-28A3-4985-B7F5-C3BAE3FC6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8DA1-AABF-427F-AA40-8ECEC14F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AF663-EC7A-403B-A157-032B8A61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B097-BAC1-4BEF-B40D-8E62BA1C4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7C02-9B58-48FF-8243-70AF28DB1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01F0-116D-4C39-BB41-DCC63F57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1183-BF7C-4AC7-8672-480EE4C1B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164A-7CAA-4879-861D-A065B00C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090B-A350-4679-817F-B9F0962F7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61BC-3EE4-4DC2-AF79-6E7DE50B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2B028-40F1-4DC1-A7C0-EB77E5BD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520AE2E-759C-41C1-8A7D-96458B34E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/>
        </p:nvSpPr>
        <p:spPr bwMode="auto">
          <a:xfrm>
            <a:off x="5484813" y="4872038"/>
            <a:ext cx="912812" cy="249237"/>
          </a:xfrm>
          <a:custGeom>
            <a:avLst/>
            <a:gdLst>
              <a:gd name="T0" fmla="*/ 15 w 575"/>
              <a:gd name="T1" fmla="*/ 9 h 157"/>
              <a:gd name="T2" fmla="*/ 28 w 575"/>
              <a:gd name="T3" fmla="*/ 16 h 157"/>
              <a:gd name="T4" fmla="*/ 49 w 575"/>
              <a:gd name="T5" fmla="*/ 30 h 157"/>
              <a:gd name="T6" fmla="*/ 79 w 575"/>
              <a:gd name="T7" fmla="*/ 54 h 157"/>
              <a:gd name="T8" fmla="*/ 86 w 575"/>
              <a:gd name="T9" fmla="*/ 64 h 157"/>
              <a:gd name="T10" fmla="*/ 96 w 575"/>
              <a:gd name="T11" fmla="*/ 75 h 157"/>
              <a:gd name="T12" fmla="*/ 132 w 575"/>
              <a:gd name="T13" fmla="*/ 101 h 157"/>
              <a:gd name="T14" fmla="*/ 150 w 575"/>
              <a:gd name="T15" fmla="*/ 112 h 157"/>
              <a:gd name="T16" fmla="*/ 168 w 575"/>
              <a:gd name="T17" fmla="*/ 119 h 157"/>
              <a:gd name="T18" fmla="*/ 213 w 575"/>
              <a:gd name="T19" fmla="*/ 136 h 157"/>
              <a:gd name="T20" fmla="*/ 237 w 575"/>
              <a:gd name="T21" fmla="*/ 146 h 157"/>
              <a:gd name="T22" fmla="*/ 251 w 575"/>
              <a:gd name="T23" fmla="*/ 149 h 157"/>
              <a:gd name="T24" fmla="*/ 295 w 575"/>
              <a:gd name="T25" fmla="*/ 154 h 157"/>
              <a:gd name="T26" fmla="*/ 327 w 575"/>
              <a:gd name="T27" fmla="*/ 156 h 157"/>
              <a:gd name="T28" fmla="*/ 346 w 575"/>
              <a:gd name="T29" fmla="*/ 154 h 157"/>
              <a:gd name="T30" fmla="*/ 382 w 575"/>
              <a:gd name="T31" fmla="*/ 145 h 157"/>
              <a:gd name="T32" fmla="*/ 412 w 575"/>
              <a:gd name="T33" fmla="*/ 138 h 157"/>
              <a:gd name="T34" fmla="*/ 421 w 575"/>
              <a:gd name="T35" fmla="*/ 132 h 157"/>
              <a:gd name="T36" fmla="*/ 435 w 575"/>
              <a:gd name="T37" fmla="*/ 122 h 157"/>
              <a:gd name="T38" fmla="*/ 463 w 575"/>
              <a:gd name="T39" fmla="*/ 102 h 157"/>
              <a:gd name="T40" fmla="*/ 473 w 575"/>
              <a:gd name="T41" fmla="*/ 94 h 157"/>
              <a:gd name="T42" fmla="*/ 484 w 575"/>
              <a:gd name="T43" fmla="*/ 84 h 157"/>
              <a:gd name="T44" fmla="*/ 513 w 575"/>
              <a:gd name="T45" fmla="*/ 62 h 157"/>
              <a:gd name="T46" fmla="*/ 528 w 575"/>
              <a:gd name="T47" fmla="*/ 52 h 157"/>
              <a:gd name="T48" fmla="*/ 541 w 575"/>
              <a:gd name="T49" fmla="*/ 45 h 157"/>
              <a:gd name="T50" fmla="*/ 560 w 575"/>
              <a:gd name="T51" fmla="*/ 31 h 157"/>
              <a:gd name="T52" fmla="*/ 567 w 575"/>
              <a:gd name="T53" fmla="*/ 27 h 157"/>
              <a:gd name="T54" fmla="*/ 570 w 575"/>
              <a:gd name="T55" fmla="*/ 24 h 157"/>
              <a:gd name="T56" fmla="*/ 574 w 575"/>
              <a:gd name="T57" fmla="*/ 23 h 157"/>
              <a:gd name="T58" fmla="*/ 572 w 575"/>
              <a:gd name="T59" fmla="*/ 23 h 157"/>
              <a:gd name="T60" fmla="*/ 563 w 575"/>
              <a:gd name="T61" fmla="*/ 20 h 157"/>
              <a:gd name="T62" fmla="*/ 559 w 575"/>
              <a:gd name="T63" fmla="*/ 18 h 157"/>
              <a:gd name="T64" fmla="*/ 549 w 575"/>
              <a:gd name="T65" fmla="*/ 16 h 157"/>
              <a:gd name="T66" fmla="*/ 526 w 575"/>
              <a:gd name="T67" fmla="*/ 13 h 157"/>
              <a:gd name="T68" fmla="*/ 516 w 575"/>
              <a:gd name="T69" fmla="*/ 11 h 157"/>
              <a:gd name="T70" fmla="*/ 504 w 575"/>
              <a:gd name="T71" fmla="*/ 11 h 157"/>
              <a:gd name="T72" fmla="*/ 469 w 575"/>
              <a:gd name="T73" fmla="*/ 11 h 157"/>
              <a:gd name="T74" fmla="*/ 453 w 575"/>
              <a:gd name="T75" fmla="*/ 11 h 157"/>
              <a:gd name="T76" fmla="*/ 441 w 575"/>
              <a:gd name="T77" fmla="*/ 12 h 157"/>
              <a:gd name="T78" fmla="*/ 391 w 575"/>
              <a:gd name="T79" fmla="*/ 15 h 157"/>
              <a:gd name="T80" fmla="*/ 353 w 575"/>
              <a:gd name="T81" fmla="*/ 18 h 157"/>
              <a:gd name="T82" fmla="*/ 329 w 575"/>
              <a:gd name="T83" fmla="*/ 21 h 157"/>
              <a:gd name="T84" fmla="*/ 270 w 575"/>
              <a:gd name="T85" fmla="*/ 22 h 157"/>
              <a:gd name="T86" fmla="*/ 217 w 575"/>
              <a:gd name="T87" fmla="*/ 21 h 157"/>
              <a:gd name="T88" fmla="*/ 191 w 575"/>
              <a:gd name="T89" fmla="*/ 18 h 157"/>
              <a:gd name="T90" fmla="*/ 160 w 575"/>
              <a:gd name="T91" fmla="*/ 15 h 157"/>
              <a:gd name="T92" fmla="*/ 111 w 575"/>
              <a:gd name="T93" fmla="*/ 14 h 157"/>
              <a:gd name="T94" fmla="*/ 97 w 575"/>
              <a:gd name="T95" fmla="*/ 14 h 157"/>
              <a:gd name="T96" fmla="*/ 88 w 575"/>
              <a:gd name="T97" fmla="*/ 15 h 157"/>
              <a:gd name="T98" fmla="*/ 59 w 575"/>
              <a:gd name="T99" fmla="*/ 15 h 157"/>
              <a:gd name="T100" fmla="*/ 47 w 575"/>
              <a:gd name="T101" fmla="*/ 15 h 157"/>
              <a:gd name="T102" fmla="*/ 40 w 575"/>
              <a:gd name="T103" fmla="*/ 15 h 157"/>
              <a:gd name="T104" fmla="*/ 26 w 575"/>
              <a:gd name="T105" fmla="*/ 14 h 157"/>
              <a:gd name="T106" fmla="*/ 23 w 575"/>
              <a:gd name="T107" fmla="*/ 14 h 157"/>
              <a:gd name="T108" fmla="*/ 20 w 575"/>
              <a:gd name="T109" fmla="*/ 11 h 157"/>
              <a:gd name="T110" fmla="*/ 10 w 575"/>
              <a:gd name="T111" fmla="*/ 6 h 157"/>
              <a:gd name="T112" fmla="*/ 0 w 575"/>
              <a:gd name="T113" fmla="*/ 0 h 1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5"/>
              <a:gd name="T172" fmla="*/ 0 h 157"/>
              <a:gd name="T173" fmla="*/ 575 w 575"/>
              <a:gd name="T174" fmla="*/ 157 h 1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5" h="157">
                <a:moveTo>
                  <a:pt x="4" y="3"/>
                </a:moveTo>
                <a:lnTo>
                  <a:pt x="6" y="5"/>
                </a:lnTo>
                <a:lnTo>
                  <a:pt x="8" y="6"/>
                </a:lnTo>
                <a:lnTo>
                  <a:pt x="11" y="7"/>
                </a:lnTo>
                <a:lnTo>
                  <a:pt x="13" y="8"/>
                </a:lnTo>
                <a:lnTo>
                  <a:pt x="15" y="9"/>
                </a:lnTo>
                <a:lnTo>
                  <a:pt x="16" y="10"/>
                </a:lnTo>
                <a:lnTo>
                  <a:pt x="18" y="11"/>
                </a:lnTo>
                <a:lnTo>
                  <a:pt x="21" y="12"/>
                </a:lnTo>
                <a:lnTo>
                  <a:pt x="23" y="14"/>
                </a:lnTo>
                <a:lnTo>
                  <a:pt x="26" y="15"/>
                </a:lnTo>
                <a:lnTo>
                  <a:pt x="28" y="16"/>
                </a:lnTo>
                <a:lnTo>
                  <a:pt x="31" y="18"/>
                </a:lnTo>
                <a:lnTo>
                  <a:pt x="34" y="20"/>
                </a:lnTo>
                <a:lnTo>
                  <a:pt x="37" y="22"/>
                </a:lnTo>
                <a:lnTo>
                  <a:pt x="41" y="24"/>
                </a:lnTo>
                <a:lnTo>
                  <a:pt x="45" y="27"/>
                </a:lnTo>
                <a:lnTo>
                  <a:pt x="49" y="30"/>
                </a:lnTo>
                <a:lnTo>
                  <a:pt x="53" y="33"/>
                </a:lnTo>
                <a:lnTo>
                  <a:pt x="63" y="40"/>
                </a:lnTo>
                <a:lnTo>
                  <a:pt x="68" y="45"/>
                </a:lnTo>
                <a:lnTo>
                  <a:pt x="73" y="48"/>
                </a:lnTo>
                <a:lnTo>
                  <a:pt x="77" y="51"/>
                </a:lnTo>
                <a:lnTo>
                  <a:pt x="79" y="54"/>
                </a:lnTo>
                <a:lnTo>
                  <a:pt x="81" y="56"/>
                </a:lnTo>
                <a:lnTo>
                  <a:pt x="82" y="58"/>
                </a:lnTo>
                <a:lnTo>
                  <a:pt x="84" y="60"/>
                </a:lnTo>
                <a:lnTo>
                  <a:pt x="85" y="62"/>
                </a:lnTo>
                <a:lnTo>
                  <a:pt x="86" y="63"/>
                </a:lnTo>
                <a:lnTo>
                  <a:pt x="86" y="64"/>
                </a:lnTo>
                <a:lnTo>
                  <a:pt x="87" y="66"/>
                </a:lnTo>
                <a:lnTo>
                  <a:pt x="88" y="68"/>
                </a:lnTo>
                <a:lnTo>
                  <a:pt x="90" y="69"/>
                </a:lnTo>
                <a:lnTo>
                  <a:pt x="92" y="70"/>
                </a:lnTo>
                <a:lnTo>
                  <a:pt x="94" y="73"/>
                </a:lnTo>
                <a:lnTo>
                  <a:pt x="96" y="75"/>
                </a:lnTo>
                <a:lnTo>
                  <a:pt x="100" y="78"/>
                </a:lnTo>
                <a:lnTo>
                  <a:pt x="104" y="81"/>
                </a:lnTo>
                <a:lnTo>
                  <a:pt x="115" y="89"/>
                </a:lnTo>
                <a:lnTo>
                  <a:pt x="122" y="93"/>
                </a:lnTo>
                <a:lnTo>
                  <a:pt x="127" y="97"/>
                </a:lnTo>
                <a:lnTo>
                  <a:pt x="132" y="101"/>
                </a:lnTo>
                <a:lnTo>
                  <a:pt x="136" y="103"/>
                </a:lnTo>
                <a:lnTo>
                  <a:pt x="140" y="105"/>
                </a:lnTo>
                <a:lnTo>
                  <a:pt x="143" y="108"/>
                </a:lnTo>
                <a:lnTo>
                  <a:pt x="145" y="109"/>
                </a:lnTo>
                <a:lnTo>
                  <a:pt x="148" y="110"/>
                </a:lnTo>
                <a:lnTo>
                  <a:pt x="150" y="112"/>
                </a:lnTo>
                <a:lnTo>
                  <a:pt x="153" y="113"/>
                </a:lnTo>
                <a:lnTo>
                  <a:pt x="155" y="114"/>
                </a:lnTo>
                <a:lnTo>
                  <a:pt x="158" y="115"/>
                </a:lnTo>
                <a:lnTo>
                  <a:pt x="160" y="117"/>
                </a:lnTo>
                <a:lnTo>
                  <a:pt x="164" y="117"/>
                </a:lnTo>
                <a:lnTo>
                  <a:pt x="168" y="119"/>
                </a:lnTo>
                <a:lnTo>
                  <a:pt x="173" y="121"/>
                </a:lnTo>
                <a:lnTo>
                  <a:pt x="178" y="123"/>
                </a:lnTo>
                <a:lnTo>
                  <a:pt x="184" y="124"/>
                </a:lnTo>
                <a:lnTo>
                  <a:pt x="198" y="130"/>
                </a:lnTo>
                <a:lnTo>
                  <a:pt x="207" y="133"/>
                </a:lnTo>
                <a:lnTo>
                  <a:pt x="213" y="136"/>
                </a:lnTo>
                <a:lnTo>
                  <a:pt x="219" y="138"/>
                </a:lnTo>
                <a:lnTo>
                  <a:pt x="223" y="140"/>
                </a:lnTo>
                <a:lnTo>
                  <a:pt x="228" y="142"/>
                </a:lnTo>
                <a:lnTo>
                  <a:pt x="231" y="143"/>
                </a:lnTo>
                <a:lnTo>
                  <a:pt x="234" y="145"/>
                </a:lnTo>
                <a:lnTo>
                  <a:pt x="237" y="146"/>
                </a:lnTo>
                <a:lnTo>
                  <a:pt x="239" y="147"/>
                </a:lnTo>
                <a:lnTo>
                  <a:pt x="241" y="148"/>
                </a:lnTo>
                <a:lnTo>
                  <a:pt x="243" y="148"/>
                </a:lnTo>
                <a:lnTo>
                  <a:pt x="245" y="148"/>
                </a:lnTo>
                <a:lnTo>
                  <a:pt x="248" y="149"/>
                </a:lnTo>
                <a:lnTo>
                  <a:pt x="251" y="149"/>
                </a:lnTo>
                <a:lnTo>
                  <a:pt x="255" y="150"/>
                </a:lnTo>
                <a:lnTo>
                  <a:pt x="259" y="150"/>
                </a:lnTo>
                <a:lnTo>
                  <a:pt x="264" y="151"/>
                </a:lnTo>
                <a:lnTo>
                  <a:pt x="271" y="151"/>
                </a:lnTo>
                <a:lnTo>
                  <a:pt x="286" y="153"/>
                </a:lnTo>
                <a:lnTo>
                  <a:pt x="295" y="154"/>
                </a:lnTo>
                <a:lnTo>
                  <a:pt x="302" y="154"/>
                </a:lnTo>
                <a:lnTo>
                  <a:pt x="308" y="155"/>
                </a:lnTo>
                <a:lnTo>
                  <a:pt x="315" y="155"/>
                </a:lnTo>
                <a:lnTo>
                  <a:pt x="319" y="156"/>
                </a:lnTo>
                <a:lnTo>
                  <a:pt x="323" y="156"/>
                </a:lnTo>
                <a:lnTo>
                  <a:pt x="327" y="156"/>
                </a:lnTo>
                <a:lnTo>
                  <a:pt x="331" y="156"/>
                </a:lnTo>
                <a:lnTo>
                  <a:pt x="334" y="156"/>
                </a:lnTo>
                <a:lnTo>
                  <a:pt x="336" y="156"/>
                </a:lnTo>
                <a:lnTo>
                  <a:pt x="339" y="156"/>
                </a:lnTo>
                <a:lnTo>
                  <a:pt x="342" y="155"/>
                </a:lnTo>
                <a:lnTo>
                  <a:pt x="346" y="154"/>
                </a:lnTo>
                <a:lnTo>
                  <a:pt x="349" y="153"/>
                </a:lnTo>
                <a:lnTo>
                  <a:pt x="352" y="152"/>
                </a:lnTo>
                <a:lnTo>
                  <a:pt x="357" y="151"/>
                </a:lnTo>
                <a:lnTo>
                  <a:pt x="362" y="150"/>
                </a:lnTo>
                <a:lnTo>
                  <a:pt x="367" y="148"/>
                </a:lnTo>
                <a:lnTo>
                  <a:pt x="382" y="145"/>
                </a:lnTo>
                <a:lnTo>
                  <a:pt x="389" y="143"/>
                </a:lnTo>
                <a:lnTo>
                  <a:pt x="395" y="142"/>
                </a:lnTo>
                <a:lnTo>
                  <a:pt x="400" y="140"/>
                </a:lnTo>
                <a:lnTo>
                  <a:pt x="405" y="140"/>
                </a:lnTo>
                <a:lnTo>
                  <a:pt x="408" y="139"/>
                </a:lnTo>
                <a:lnTo>
                  <a:pt x="412" y="138"/>
                </a:lnTo>
                <a:lnTo>
                  <a:pt x="414" y="137"/>
                </a:lnTo>
                <a:lnTo>
                  <a:pt x="415" y="136"/>
                </a:lnTo>
                <a:lnTo>
                  <a:pt x="417" y="135"/>
                </a:lnTo>
                <a:lnTo>
                  <a:pt x="418" y="134"/>
                </a:lnTo>
                <a:lnTo>
                  <a:pt x="420" y="133"/>
                </a:lnTo>
                <a:lnTo>
                  <a:pt x="421" y="132"/>
                </a:lnTo>
                <a:lnTo>
                  <a:pt x="422" y="132"/>
                </a:lnTo>
                <a:lnTo>
                  <a:pt x="424" y="130"/>
                </a:lnTo>
                <a:lnTo>
                  <a:pt x="426" y="128"/>
                </a:lnTo>
                <a:lnTo>
                  <a:pt x="429" y="126"/>
                </a:lnTo>
                <a:lnTo>
                  <a:pt x="431" y="124"/>
                </a:lnTo>
                <a:lnTo>
                  <a:pt x="435" y="122"/>
                </a:lnTo>
                <a:lnTo>
                  <a:pt x="445" y="115"/>
                </a:lnTo>
                <a:lnTo>
                  <a:pt x="450" y="112"/>
                </a:lnTo>
                <a:lnTo>
                  <a:pt x="454" y="109"/>
                </a:lnTo>
                <a:lnTo>
                  <a:pt x="459" y="107"/>
                </a:lnTo>
                <a:lnTo>
                  <a:pt x="462" y="105"/>
                </a:lnTo>
                <a:lnTo>
                  <a:pt x="463" y="102"/>
                </a:lnTo>
                <a:lnTo>
                  <a:pt x="466" y="101"/>
                </a:lnTo>
                <a:lnTo>
                  <a:pt x="468" y="100"/>
                </a:lnTo>
                <a:lnTo>
                  <a:pt x="469" y="98"/>
                </a:lnTo>
                <a:lnTo>
                  <a:pt x="470" y="97"/>
                </a:lnTo>
                <a:lnTo>
                  <a:pt x="472" y="96"/>
                </a:lnTo>
                <a:lnTo>
                  <a:pt x="473" y="94"/>
                </a:lnTo>
                <a:lnTo>
                  <a:pt x="474" y="93"/>
                </a:lnTo>
                <a:lnTo>
                  <a:pt x="475" y="92"/>
                </a:lnTo>
                <a:lnTo>
                  <a:pt x="477" y="90"/>
                </a:lnTo>
                <a:lnTo>
                  <a:pt x="478" y="88"/>
                </a:lnTo>
                <a:lnTo>
                  <a:pt x="481" y="86"/>
                </a:lnTo>
                <a:lnTo>
                  <a:pt x="484" y="84"/>
                </a:lnTo>
                <a:lnTo>
                  <a:pt x="488" y="81"/>
                </a:lnTo>
                <a:lnTo>
                  <a:pt x="496" y="74"/>
                </a:lnTo>
                <a:lnTo>
                  <a:pt x="502" y="70"/>
                </a:lnTo>
                <a:lnTo>
                  <a:pt x="506" y="68"/>
                </a:lnTo>
                <a:lnTo>
                  <a:pt x="510" y="64"/>
                </a:lnTo>
                <a:lnTo>
                  <a:pt x="513" y="62"/>
                </a:lnTo>
                <a:lnTo>
                  <a:pt x="517" y="60"/>
                </a:lnTo>
                <a:lnTo>
                  <a:pt x="520" y="58"/>
                </a:lnTo>
                <a:lnTo>
                  <a:pt x="523" y="56"/>
                </a:lnTo>
                <a:lnTo>
                  <a:pt x="525" y="54"/>
                </a:lnTo>
                <a:lnTo>
                  <a:pt x="526" y="53"/>
                </a:lnTo>
                <a:lnTo>
                  <a:pt x="528" y="52"/>
                </a:lnTo>
                <a:lnTo>
                  <a:pt x="530" y="51"/>
                </a:lnTo>
                <a:lnTo>
                  <a:pt x="532" y="49"/>
                </a:lnTo>
                <a:lnTo>
                  <a:pt x="534" y="48"/>
                </a:lnTo>
                <a:lnTo>
                  <a:pt x="536" y="47"/>
                </a:lnTo>
                <a:lnTo>
                  <a:pt x="539" y="46"/>
                </a:lnTo>
                <a:lnTo>
                  <a:pt x="541" y="45"/>
                </a:lnTo>
                <a:lnTo>
                  <a:pt x="543" y="43"/>
                </a:lnTo>
                <a:lnTo>
                  <a:pt x="545" y="41"/>
                </a:lnTo>
                <a:lnTo>
                  <a:pt x="552" y="37"/>
                </a:lnTo>
                <a:lnTo>
                  <a:pt x="556" y="35"/>
                </a:lnTo>
                <a:lnTo>
                  <a:pt x="558" y="33"/>
                </a:lnTo>
                <a:lnTo>
                  <a:pt x="560" y="31"/>
                </a:lnTo>
                <a:lnTo>
                  <a:pt x="562" y="30"/>
                </a:lnTo>
                <a:lnTo>
                  <a:pt x="564" y="29"/>
                </a:lnTo>
                <a:lnTo>
                  <a:pt x="565" y="28"/>
                </a:lnTo>
                <a:lnTo>
                  <a:pt x="566" y="28"/>
                </a:lnTo>
                <a:lnTo>
                  <a:pt x="566" y="27"/>
                </a:lnTo>
                <a:lnTo>
                  <a:pt x="567" y="27"/>
                </a:lnTo>
                <a:lnTo>
                  <a:pt x="568" y="26"/>
                </a:lnTo>
                <a:lnTo>
                  <a:pt x="569" y="25"/>
                </a:lnTo>
                <a:lnTo>
                  <a:pt x="570" y="24"/>
                </a:lnTo>
                <a:lnTo>
                  <a:pt x="571" y="23"/>
                </a:lnTo>
                <a:lnTo>
                  <a:pt x="572" y="23"/>
                </a:lnTo>
                <a:lnTo>
                  <a:pt x="573" y="23"/>
                </a:lnTo>
                <a:lnTo>
                  <a:pt x="574" y="23"/>
                </a:lnTo>
                <a:lnTo>
                  <a:pt x="573" y="23"/>
                </a:lnTo>
                <a:lnTo>
                  <a:pt x="572" y="23"/>
                </a:lnTo>
                <a:lnTo>
                  <a:pt x="571" y="23"/>
                </a:lnTo>
                <a:lnTo>
                  <a:pt x="568" y="22"/>
                </a:lnTo>
                <a:lnTo>
                  <a:pt x="567" y="21"/>
                </a:lnTo>
                <a:lnTo>
                  <a:pt x="565" y="21"/>
                </a:lnTo>
                <a:lnTo>
                  <a:pt x="564" y="21"/>
                </a:lnTo>
                <a:lnTo>
                  <a:pt x="563" y="20"/>
                </a:lnTo>
                <a:lnTo>
                  <a:pt x="562" y="20"/>
                </a:lnTo>
                <a:lnTo>
                  <a:pt x="562" y="19"/>
                </a:lnTo>
                <a:lnTo>
                  <a:pt x="561" y="19"/>
                </a:lnTo>
                <a:lnTo>
                  <a:pt x="560" y="19"/>
                </a:lnTo>
                <a:lnTo>
                  <a:pt x="559" y="18"/>
                </a:lnTo>
                <a:lnTo>
                  <a:pt x="558" y="18"/>
                </a:lnTo>
                <a:lnTo>
                  <a:pt x="557" y="17"/>
                </a:lnTo>
                <a:lnTo>
                  <a:pt x="556" y="17"/>
                </a:lnTo>
                <a:lnTo>
                  <a:pt x="554" y="16"/>
                </a:lnTo>
                <a:lnTo>
                  <a:pt x="552" y="16"/>
                </a:lnTo>
                <a:lnTo>
                  <a:pt x="549" y="16"/>
                </a:lnTo>
                <a:lnTo>
                  <a:pt x="547" y="15"/>
                </a:lnTo>
                <a:lnTo>
                  <a:pt x="543" y="15"/>
                </a:lnTo>
                <a:lnTo>
                  <a:pt x="536" y="15"/>
                </a:lnTo>
                <a:lnTo>
                  <a:pt x="532" y="14"/>
                </a:lnTo>
                <a:lnTo>
                  <a:pt x="528" y="14"/>
                </a:lnTo>
                <a:lnTo>
                  <a:pt x="526" y="13"/>
                </a:lnTo>
                <a:lnTo>
                  <a:pt x="524" y="13"/>
                </a:lnTo>
                <a:lnTo>
                  <a:pt x="522" y="12"/>
                </a:lnTo>
                <a:lnTo>
                  <a:pt x="520" y="12"/>
                </a:lnTo>
                <a:lnTo>
                  <a:pt x="518" y="12"/>
                </a:lnTo>
                <a:lnTo>
                  <a:pt x="517" y="11"/>
                </a:lnTo>
                <a:lnTo>
                  <a:pt x="516" y="11"/>
                </a:lnTo>
                <a:lnTo>
                  <a:pt x="514" y="11"/>
                </a:lnTo>
                <a:lnTo>
                  <a:pt x="513" y="11"/>
                </a:lnTo>
                <a:lnTo>
                  <a:pt x="511" y="11"/>
                </a:lnTo>
                <a:lnTo>
                  <a:pt x="510" y="11"/>
                </a:lnTo>
                <a:lnTo>
                  <a:pt x="507" y="11"/>
                </a:lnTo>
                <a:lnTo>
                  <a:pt x="504" y="11"/>
                </a:lnTo>
                <a:lnTo>
                  <a:pt x="501" y="11"/>
                </a:lnTo>
                <a:lnTo>
                  <a:pt x="497" y="11"/>
                </a:lnTo>
                <a:lnTo>
                  <a:pt x="493" y="11"/>
                </a:lnTo>
                <a:lnTo>
                  <a:pt x="480" y="11"/>
                </a:lnTo>
                <a:lnTo>
                  <a:pt x="475" y="11"/>
                </a:lnTo>
                <a:lnTo>
                  <a:pt x="469" y="11"/>
                </a:lnTo>
                <a:lnTo>
                  <a:pt x="465" y="11"/>
                </a:lnTo>
                <a:lnTo>
                  <a:pt x="462" y="11"/>
                </a:lnTo>
                <a:lnTo>
                  <a:pt x="459" y="11"/>
                </a:lnTo>
                <a:lnTo>
                  <a:pt x="457" y="11"/>
                </a:lnTo>
                <a:lnTo>
                  <a:pt x="455" y="11"/>
                </a:lnTo>
                <a:lnTo>
                  <a:pt x="453" y="11"/>
                </a:lnTo>
                <a:lnTo>
                  <a:pt x="452" y="11"/>
                </a:lnTo>
                <a:lnTo>
                  <a:pt x="450" y="11"/>
                </a:lnTo>
                <a:lnTo>
                  <a:pt x="448" y="11"/>
                </a:lnTo>
                <a:lnTo>
                  <a:pt x="446" y="11"/>
                </a:lnTo>
                <a:lnTo>
                  <a:pt x="444" y="12"/>
                </a:lnTo>
                <a:lnTo>
                  <a:pt x="441" y="12"/>
                </a:lnTo>
                <a:lnTo>
                  <a:pt x="437" y="12"/>
                </a:lnTo>
                <a:lnTo>
                  <a:pt x="432" y="13"/>
                </a:lnTo>
                <a:lnTo>
                  <a:pt x="426" y="13"/>
                </a:lnTo>
                <a:lnTo>
                  <a:pt x="419" y="14"/>
                </a:lnTo>
                <a:lnTo>
                  <a:pt x="401" y="15"/>
                </a:lnTo>
                <a:lnTo>
                  <a:pt x="391" y="15"/>
                </a:lnTo>
                <a:lnTo>
                  <a:pt x="382" y="15"/>
                </a:lnTo>
                <a:lnTo>
                  <a:pt x="375" y="16"/>
                </a:lnTo>
                <a:lnTo>
                  <a:pt x="368" y="16"/>
                </a:lnTo>
                <a:lnTo>
                  <a:pt x="364" y="17"/>
                </a:lnTo>
                <a:lnTo>
                  <a:pt x="358" y="18"/>
                </a:lnTo>
                <a:lnTo>
                  <a:pt x="353" y="18"/>
                </a:lnTo>
                <a:lnTo>
                  <a:pt x="350" y="18"/>
                </a:lnTo>
                <a:lnTo>
                  <a:pt x="346" y="19"/>
                </a:lnTo>
                <a:lnTo>
                  <a:pt x="341" y="20"/>
                </a:lnTo>
                <a:lnTo>
                  <a:pt x="337" y="20"/>
                </a:lnTo>
                <a:lnTo>
                  <a:pt x="334" y="20"/>
                </a:lnTo>
                <a:lnTo>
                  <a:pt x="329" y="21"/>
                </a:lnTo>
                <a:lnTo>
                  <a:pt x="323" y="21"/>
                </a:lnTo>
                <a:lnTo>
                  <a:pt x="317" y="21"/>
                </a:lnTo>
                <a:lnTo>
                  <a:pt x="310" y="22"/>
                </a:lnTo>
                <a:lnTo>
                  <a:pt x="302" y="22"/>
                </a:lnTo>
                <a:lnTo>
                  <a:pt x="293" y="22"/>
                </a:lnTo>
                <a:lnTo>
                  <a:pt x="270" y="22"/>
                </a:lnTo>
                <a:lnTo>
                  <a:pt x="258" y="22"/>
                </a:lnTo>
                <a:lnTo>
                  <a:pt x="248" y="22"/>
                </a:lnTo>
                <a:lnTo>
                  <a:pt x="239" y="22"/>
                </a:lnTo>
                <a:lnTo>
                  <a:pt x="230" y="21"/>
                </a:lnTo>
                <a:lnTo>
                  <a:pt x="223" y="21"/>
                </a:lnTo>
                <a:lnTo>
                  <a:pt x="217" y="21"/>
                </a:lnTo>
                <a:lnTo>
                  <a:pt x="211" y="20"/>
                </a:lnTo>
                <a:lnTo>
                  <a:pt x="207" y="20"/>
                </a:lnTo>
                <a:lnTo>
                  <a:pt x="203" y="20"/>
                </a:lnTo>
                <a:lnTo>
                  <a:pt x="198" y="19"/>
                </a:lnTo>
                <a:lnTo>
                  <a:pt x="195" y="18"/>
                </a:lnTo>
                <a:lnTo>
                  <a:pt x="191" y="18"/>
                </a:lnTo>
                <a:lnTo>
                  <a:pt x="187" y="17"/>
                </a:lnTo>
                <a:lnTo>
                  <a:pt x="183" y="17"/>
                </a:lnTo>
                <a:lnTo>
                  <a:pt x="178" y="16"/>
                </a:lnTo>
                <a:lnTo>
                  <a:pt x="173" y="16"/>
                </a:lnTo>
                <a:lnTo>
                  <a:pt x="167" y="15"/>
                </a:lnTo>
                <a:lnTo>
                  <a:pt x="160" y="15"/>
                </a:lnTo>
                <a:lnTo>
                  <a:pt x="143" y="15"/>
                </a:lnTo>
                <a:lnTo>
                  <a:pt x="134" y="14"/>
                </a:lnTo>
                <a:lnTo>
                  <a:pt x="127" y="14"/>
                </a:lnTo>
                <a:lnTo>
                  <a:pt x="120" y="14"/>
                </a:lnTo>
                <a:lnTo>
                  <a:pt x="114" y="14"/>
                </a:lnTo>
                <a:lnTo>
                  <a:pt x="111" y="14"/>
                </a:lnTo>
                <a:lnTo>
                  <a:pt x="107" y="14"/>
                </a:lnTo>
                <a:lnTo>
                  <a:pt x="104" y="14"/>
                </a:lnTo>
                <a:lnTo>
                  <a:pt x="102" y="14"/>
                </a:lnTo>
                <a:lnTo>
                  <a:pt x="100" y="14"/>
                </a:lnTo>
                <a:lnTo>
                  <a:pt x="99" y="14"/>
                </a:lnTo>
                <a:lnTo>
                  <a:pt x="97" y="14"/>
                </a:lnTo>
                <a:lnTo>
                  <a:pt x="96" y="14"/>
                </a:lnTo>
                <a:lnTo>
                  <a:pt x="95" y="14"/>
                </a:lnTo>
                <a:lnTo>
                  <a:pt x="93" y="14"/>
                </a:lnTo>
                <a:lnTo>
                  <a:pt x="91" y="14"/>
                </a:lnTo>
                <a:lnTo>
                  <a:pt x="88" y="15"/>
                </a:lnTo>
                <a:lnTo>
                  <a:pt x="84" y="15"/>
                </a:lnTo>
                <a:lnTo>
                  <a:pt x="76" y="15"/>
                </a:lnTo>
                <a:lnTo>
                  <a:pt x="70" y="15"/>
                </a:lnTo>
                <a:lnTo>
                  <a:pt x="66" y="15"/>
                </a:lnTo>
                <a:lnTo>
                  <a:pt x="62" y="15"/>
                </a:lnTo>
                <a:lnTo>
                  <a:pt x="59" y="15"/>
                </a:lnTo>
                <a:lnTo>
                  <a:pt x="56" y="15"/>
                </a:lnTo>
                <a:lnTo>
                  <a:pt x="53" y="15"/>
                </a:lnTo>
                <a:lnTo>
                  <a:pt x="51" y="15"/>
                </a:lnTo>
                <a:lnTo>
                  <a:pt x="49" y="15"/>
                </a:lnTo>
                <a:lnTo>
                  <a:pt x="48" y="15"/>
                </a:lnTo>
                <a:lnTo>
                  <a:pt x="47" y="15"/>
                </a:lnTo>
                <a:lnTo>
                  <a:pt x="46" y="15"/>
                </a:lnTo>
                <a:lnTo>
                  <a:pt x="45" y="15"/>
                </a:lnTo>
                <a:lnTo>
                  <a:pt x="44" y="15"/>
                </a:lnTo>
                <a:lnTo>
                  <a:pt x="43" y="15"/>
                </a:lnTo>
                <a:lnTo>
                  <a:pt x="41" y="15"/>
                </a:lnTo>
                <a:lnTo>
                  <a:pt x="40" y="15"/>
                </a:lnTo>
                <a:lnTo>
                  <a:pt x="38" y="15"/>
                </a:lnTo>
                <a:lnTo>
                  <a:pt x="36" y="15"/>
                </a:lnTo>
                <a:lnTo>
                  <a:pt x="31" y="15"/>
                </a:lnTo>
                <a:lnTo>
                  <a:pt x="30" y="14"/>
                </a:lnTo>
                <a:lnTo>
                  <a:pt x="27" y="14"/>
                </a:lnTo>
                <a:lnTo>
                  <a:pt x="26" y="14"/>
                </a:lnTo>
                <a:lnTo>
                  <a:pt x="24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3"/>
                </a:lnTo>
                <a:lnTo>
                  <a:pt x="23" y="12"/>
                </a:lnTo>
                <a:lnTo>
                  <a:pt x="22" y="12"/>
                </a:lnTo>
                <a:lnTo>
                  <a:pt x="20" y="11"/>
                </a:lnTo>
                <a:lnTo>
                  <a:pt x="18" y="10"/>
                </a:lnTo>
                <a:lnTo>
                  <a:pt x="17" y="9"/>
                </a:lnTo>
                <a:lnTo>
                  <a:pt x="15" y="8"/>
                </a:lnTo>
                <a:lnTo>
                  <a:pt x="14" y="7"/>
                </a:lnTo>
                <a:lnTo>
                  <a:pt x="12" y="7"/>
                </a:lnTo>
                <a:lnTo>
                  <a:pt x="10" y="6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  <a:lnTo>
                  <a:pt x="4" y="3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" name="Freeform 5"/>
          <p:cNvSpPr>
            <a:spLocks/>
          </p:cNvSpPr>
          <p:nvPr/>
        </p:nvSpPr>
        <p:spPr bwMode="auto">
          <a:xfrm>
            <a:off x="314325" y="1084263"/>
            <a:ext cx="8766175" cy="4718050"/>
          </a:xfrm>
          <a:custGeom>
            <a:avLst/>
            <a:gdLst>
              <a:gd name="T0" fmla="*/ 0 w 5522"/>
              <a:gd name="T1" fmla="*/ 0 h 3349"/>
              <a:gd name="T2" fmla="*/ 5521 w 5522"/>
              <a:gd name="T3" fmla="*/ 0 h 3349"/>
              <a:gd name="T4" fmla="*/ 5521 w 5522"/>
              <a:gd name="T5" fmla="*/ 3348 h 3349"/>
              <a:gd name="T6" fmla="*/ 0 w 5522"/>
              <a:gd name="T7" fmla="*/ 3348 h 3349"/>
              <a:gd name="T8" fmla="*/ 0 w 5522"/>
              <a:gd name="T9" fmla="*/ 0 h 3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2"/>
              <a:gd name="T16" fmla="*/ 0 h 3349"/>
              <a:gd name="T17" fmla="*/ 5522 w 5522"/>
              <a:gd name="T18" fmla="*/ 3349 h 3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2" h="3349">
                <a:moveTo>
                  <a:pt x="0" y="0"/>
                </a:moveTo>
                <a:lnTo>
                  <a:pt x="5521" y="0"/>
                </a:lnTo>
                <a:lnTo>
                  <a:pt x="5521" y="3348"/>
                </a:lnTo>
                <a:lnTo>
                  <a:pt x="0" y="334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2" name="Freeform 6"/>
          <p:cNvSpPr>
            <a:spLocks/>
          </p:cNvSpPr>
          <p:nvPr/>
        </p:nvSpPr>
        <p:spPr bwMode="auto">
          <a:xfrm>
            <a:off x="7808913" y="5151438"/>
            <a:ext cx="1271587" cy="430212"/>
          </a:xfrm>
          <a:custGeom>
            <a:avLst/>
            <a:gdLst>
              <a:gd name="T0" fmla="*/ 31 w 801"/>
              <a:gd name="T1" fmla="*/ 5 h 271"/>
              <a:gd name="T2" fmla="*/ 60 w 801"/>
              <a:gd name="T3" fmla="*/ 5 h 271"/>
              <a:gd name="T4" fmla="*/ 104 w 801"/>
              <a:gd name="T5" fmla="*/ 5 h 271"/>
              <a:gd name="T6" fmla="*/ 150 w 801"/>
              <a:gd name="T7" fmla="*/ 7 h 271"/>
              <a:gd name="T8" fmla="*/ 204 w 801"/>
              <a:gd name="T9" fmla="*/ 11 h 271"/>
              <a:gd name="T10" fmla="*/ 247 w 801"/>
              <a:gd name="T11" fmla="*/ 15 h 271"/>
              <a:gd name="T12" fmla="*/ 288 w 801"/>
              <a:gd name="T13" fmla="*/ 18 h 271"/>
              <a:gd name="T14" fmla="*/ 334 w 801"/>
              <a:gd name="T15" fmla="*/ 19 h 271"/>
              <a:gd name="T16" fmla="*/ 371 w 801"/>
              <a:gd name="T17" fmla="*/ 18 h 271"/>
              <a:gd name="T18" fmla="*/ 411 w 801"/>
              <a:gd name="T19" fmla="*/ 14 h 271"/>
              <a:gd name="T20" fmla="*/ 445 w 801"/>
              <a:gd name="T21" fmla="*/ 7 h 271"/>
              <a:gd name="T22" fmla="*/ 485 w 801"/>
              <a:gd name="T23" fmla="*/ 2 h 271"/>
              <a:gd name="T24" fmla="*/ 525 w 801"/>
              <a:gd name="T25" fmla="*/ 0 h 271"/>
              <a:gd name="T26" fmla="*/ 567 w 801"/>
              <a:gd name="T27" fmla="*/ 0 h 271"/>
              <a:gd name="T28" fmla="*/ 615 w 801"/>
              <a:gd name="T29" fmla="*/ 1 h 271"/>
              <a:gd name="T30" fmla="*/ 656 w 801"/>
              <a:gd name="T31" fmla="*/ 4 h 271"/>
              <a:gd name="T32" fmla="*/ 700 w 801"/>
              <a:gd name="T33" fmla="*/ 6 h 271"/>
              <a:gd name="T34" fmla="*/ 732 w 801"/>
              <a:gd name="T35" fmla="*/ 7 h 271"/>
              <a:gd name="T36" fmla="*/ 758 w 801"/>
              <a:gd name="T37" fmla="*/ 6 h 271"/>
              <a:gd name="T38" fmla="*/ 779 w 801"/>
              <a:gd name="T39" fmla="*/ 4 h 271"/>
              <a:gd name="T40" fmla="*/ 790 w 801"/>
              <a:gd name="T41" fmla="*/ 2 h 271"/>
              <a:gd name="T42" fmla="*/ 797 w 801"/>
              <a:gd name="T43" fmla="*/ 3 h 271"/>
              <a:gd name="T44" fmla="*/ 799 w 801"/>
              <a:gd name="T45" fmla="*/ 15 h 271"/>
              <a:gd name="T46" fmla="*/ 800 w 801"/>
              <a:gd name="T47" fmla="*/ 59 h 271"/>
              <a:gd name="T48" fmla="*/ 800 w 801"/>
              <a:gd name="T49" fmla="*/ 132 h 271"/>
              <a:gd name="T50" fmla="*/ 799 w 801"/>
              <a:gd name="T51" fmla="*/ 206 h 271"/>
              <a:gd name="T52" fmla="*/ 797 w 801"/>
              <a:gd name="T53" fmla="*/ 257 h 271"/>
              <a:gd name="T54" fmla="*/ 792 w 801"/>
              <a:gd name="T55" fmla="*/ 270 h 271"/>
              <a:gd name="T56" fmla="*/ 782 w 801"/>
              <a:gd name="T57" fmla="*/ 270 h 271"/>
              <a:gd name="T58" fmla="*/ 768 w 801"/>
              <a:gd name="T59" fmla="*/ 268 h 271"/>
              <a:gd name="T60" fmla="*/ 750 w 801"/>
              <a:gd name="T61" fmla="*/ 267 h 271"/>
              <a:gd name="T62" fmla="*/ 730 w 801"/>
              <a:gd name="T63" fmla="*/ 266 h 271"/>
              <a:gd name="T64" fmla="*/ 709 w 801"/>
              <a:gd name="T65" fmla="*/ 265 h 271"/>
              <a:gd name="T66" fmla="*/ 683 w 801"/>
              <a:gd name="T67" fmla="*/ 262 h 271"/>
              <a:gd name="T68" fmla="*/ 657 w 801"/>
              <a:gd name="T69" fmla="*/ 259 h 271"/>
              <a:gd name="T70" fmla="*/ 629 w 801"/>
              <a:gd name="T71" fmla="*/ 254 h 271"/>
              <a:gd name="T72" fmla="*/ 602 w 801"/>
              <a:gd name="T73" fmla="*/ 251 h 271"/>
              <a:gd name="T74" fmla="*/ 572 w 801"/>
              <a:gd name="T75" fmla="*/ 246 h 271"/>
              <a:gd name="T76" fmla="*/ 533 w 801"/>
              <a:gd name="T77" fmla="*/ 238 h 271"/>
              <a:gd name="T78" fmla="*/ 496 w 801"/>
              <a:gd name="T79" fmla="*/ 229 h 271"/>
              <a:gd name="T80" fmla="*/ 453 w 801"/>
              <a:gd name="T81" fmla="*/ 214 h 271"/>
              <a:gd name="T82" fmla="*/ 415 w 801"/>
              <a:gd name="T83" fmla="*/ 199 h 271"/>
              <a:gd name="T84" fmla="*/ 372 w 801"/>
              <a:gd name="T85" fmla="*/ 180 h 271"/>
              <a:gd name="T86" fmla="*/ 334 w 801"/>
              <a:gd name="T87" fmla="*/ 161 h 271"/>
              <a:gd name="T88" fmla="*/ 298 w 801"/>
              <a:gd name="T89" fmla="*/ 143 h 271"/>
              <a:gd name="T90" fmla="*/ 261 w 801"/>
              <a:gd name="T91" fmla="*/ 125 h 271"/>
              <a:gd name="T92" fmla="*/ 230 w 801"/>
              <a:gd name="T93" fmla="*/ 110 h 271"/>
              <a:gd name="T94" fmla="*/ 194 w 801"/>
              <a:gd name="T95" fmla="*/ 93 h 271"/>
              <a:gd name="T96" fmla="*/ 161 w 801"/>
              <a:gd name="T97" fmla="*/ 76 h 271"/>
              <a:gd name="T98" fmla="*/ 123 w 801"/>
              <a:gd name="T99" fmla="*/ 58 h 271"/>
              <a:gd name="T100" fmla="*/ 89 w 801"/>
              <a:gd name="T101" fmla="*/ 44 h 271"/>
              <a:gd name="T102" fmla="*/ 59 w 801"/>
              <a:gd name="T103" fmla="*/ 33 h 271"/>
              <a:gd name="T104" fmla="*/ 32 w 801"/>
              <a:gd name="T105" fmla="*/ 23 h 271"/>
              <a:gd name="T106" fmla="*/ 16 w 801"/>
              <a:gd name="T107" fmla="*/ 18 h 271"/>
              <a:gd name="T108" fmla="*/ 5 w 801"/>
              <a:gd name="T109" fmla="*/ 15 h 271"/>
              <a:gd name="T110" fmla="*/ 1 w 801"/>
              <a:gd name="T111" fmla="*/ 13 h 271"/>
              <a:gd name="T112" fmla="*/ 0 w 801"/>
              <a:gd name="T113" fmla="*/ 10 h 271"/>
              <a:gd name="T114" fmla="*/ 1 w 801"/>
              <a:gd name="T115" fmla="*/ 8 h 271"/>
              <a:gd name="T116" fmla="*/ 10 w 801"/>
              <a:gd name="T117" fmla="*/ 7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01"/>
              <a:gd name="T178" fmla="*/ 0 h 271"/>
              <a:gd name="T179" fmla="*/ 801 w 801"/>
              <a:gd name="T180" fmla="*/ 271 h 2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01" h="271">
                <a:moveTo>
                  <a:pt x="14" y="7"/>
                </a:moveTo>
                <a:lnTo>
                  <a:pt x="16" y="7"/>
                </a:lnTo>
                <a:lnTo>
                  <a:pt x="17" y="6"/>
                </a:lnTo>
                <a:lnTo>
                  <a:pt x="20" y="6"/>
                </a:lnTo>
                <a:lnTo>
                  <a:pt x="22" y="6"/>
                </a:lnTo>
                <a:lnTo>
                  <a:pt x="25" y="6"/>
                </a:lnTo>
                <a:lnTo>
                  <a:pt x="28" y="5"/>
                </a:lnTo>
                <a:lnTo>
                  <a:pt x="31" y="5"/>
                </a:lnTo>
                <a:lnTo>
                  <a:pt x="33" y="5"/>
                </a:lnTo>
                <a:lnTo>
                  <a:pt x="37" y="5"/>
                </a:lnTo>
                <a:lnTo>
                  <a:pt x="41" y="5"/>
                </a:lnTo>
                <a:lnTo>
                  <a:pt x="45" y="5"/>
                </a:lnTo>
                <a:lnTo>
                  <a:pt x="48" y="5"/>
                </a:lnTo>
                <a:lnTo>
                  <a:pt x="52" y="5"/>
                </a:lnTo>
                <a:lnTo>
                  <a:pt x="56" y="5"/>
                </a:lnTo>
                <a:lnTo>
                  <a:pt x="60" y="5"/>
                </a:lnTo>
                <a:lnTo>
                  <a:pt x="64" y="5"/>
                </a:lnTo>
                <a:lnTo>
                  <a:pt x="69" y="5"/>
                </a:lnTo>
                <a:lnTo>
                  <a:pt x="73" y="5"/>
                </a:lnTo>
                <a:lnTo>
                  <a:pt x="83" y="5"/>
                </a:lnTo>
                <a:lnTo>
                  <a:pt x="88" y="5"/>
                </a:lnTo>
                <a:lnTo>
                  <a:pt x="94" y="5"/>
                </a:lnTo>
                <a:lnTo>
                  <a:pt x="98" y="5"/>
                </a:lnTo>
                <a:lnTo>
                  <a:pt x="104" y="5"/>
                </a:lnTo>
                <a:lnTo>
                  <a:pt x="110" y="5"/>
                </a:lnTo>
                <a:lnTo>
                  <a:pt x="115" y="6"/>
                </a:lnTo>
                <a:lnTo>
                  <a:pt x="121" y="6"/>
                </a:lnTo>
                <a:lnTo>
                  <a:pt x="127" y="7"/>
                </a:lnTo>
                <a:lnTo>
                  <a:pt x="132" y="7"/>
                </a:lnTo>
                <a:lnTo>
                  <a:pt x="138" y="7"/>
                </a:lnTo>
                <a:lnTo>
                  <a:pt x="144" y="7"/>
                </a:lnTo>
                <a:lnTo>
                  <a:pt x="150" y="7"/>
                </a:lnTo>
                <a:lnTo>
                  <a:pt x="156" y="8"/>
                </a:lnTo>
                <a:lnTo>
                  <a:pt x="162" y="8"/>
                </a:lnTo>
                <a:lnTo>
                  <a:pt x="168" y="8"/>
                </a:lnTo>
                <a:lnTo>
                  <a:pt x="174" y="9"/>
                </a:lnTo>
                <a:lnTo>
                  <a:pt x="179" y="9"/>
                </a:lnTo>
                <a:lnTo>
                  <a:pt x="186" y="10"/>
                </a:lnTo>
                <a:lnTo>
                  <a:pt x="197" y="11"/>
                </a:lnTo>
                <a:lnTo>
                  <a:pt x="204" y="11"/>
                </a:lnTo>
                <a:lnTo>
                  <a:pt x="208" y="12"/>
                </a:lnTo>
                <a:lnTo>
                  <a:pt x="214" y="13"/>
                </a:lnTo>
                <a:lnTo>
                  <a:pt x="220" y="13"/>
                </a:lnTo>
                <a:lnTo>
                  <a:pt x="225" y="13"/>
                </a:lnTo>
                <a:lnTo>
                  <a:pt x="231" y="14"/>
                </a:lnTo>
                <a:lnTo>
                  <a:pt x="237" y="14"/>
                </a:lnTo>
                <a:lnTo>
                  <a:pt x="241" y="15"/>
                </a:lnTo>
                <a:lnTo>
                  <a:pt x="247" y="15"/>
                </a:lnTo>
                <a:lnTo>
                  <a:pt x="253" y="15"/>
                </a:lnTo>
                <a:lnTo>
                  <a:pt x="257" y="16"/>
                </a:lnTo>
                <a:lnTo>
                  <a:pt x="263" y="16"/>
                </a:lnTo>
                <a:lnTo>
                  <a:pt x="269" y="17"/>
                </a:lnTo>
                <a:lnTo>
                  <a:pt x="273" y="17"/>
                </a:lnTo>
                <a:lnTo>
                  <a:pt x="278" y="17"/>
                </a:lnTo>
                <a:lnTo>
                  <a:pt x="284" y="18"/>
                </a:lnTo>
                <a:lnTo>
                  <a:pt x="288" y="18"/>
                </a:lnTo>
                <a:lnTo>
                  <a:pt x="294" y="19"/>
                </a:lnTo>
                <a:lnTo>
                  <a:pt x="304" y="19"/>
                </a:lnTo>
                <a:lnTo>
                  <a:pt x="308" y="19"/>
                </a:lnTo>
                <a:lnTo>
                  <a:pt x="314" y="19"/>
                </a:lnTo>
                <a:lnTo>
                  <a:pt x="319" y="19"/>
                </a:lnTo>
                <a:lnTo>
                  <a:pt x="323" y="19"/>
                </a:lnTo>
                <a:lnTo>
                  <a:pt x="329" y="20"/>
                </a:lnTo>
                <a:lnTo>
                  <a:pt x="334" y="19"/>
                </a:lnTo>
                <a:lnTo>
                  <a:pt x="338" y="19"/>
                </a:lnTo>
                <a:lnTo>
                  <a:pt x="343" y="19"/>
                </a:lnTo>
                <a:lnTo>
                  <a:pt x="348" y="19"/>
                </a:lnTo>
                <a:lnTo>
                  <a:pt x="352" y="19"/>
                </a:lnTo>
                <a:lnTo>
                  <a:pt x="357" y="19"/>
                </a:lnTo>
                <a:lnTo>
                  <a:pt x="362" y="19"/>
                </a:lnTo>
                <a:lnTo>
                  <a:pt x="367" y="18"/>
                </a:lnTo>
                <a:lnTo>
                  <a:pt x="371" y="18"/>
                </a:lnTo>
                <a:lnTo>
                  <a:pt x="376" y="17"/>
                </a:lnTo>
                <a:lnTo>
                  <a:pt x="380" y="17"/>
                </a:lnTo>
                <a:lnTo>
                  <a:pt x="384" y="17"/>
                </a:lnTo>
                <a:lnTo>
                  <a:pt x="389" y="16"/>
                </a:lnTo>
                <a:lnTo>
                  <a:pt x="399" y="15"/>
                </a:lnTo>
                <a:lnTo>
                  <a:pt x="402" y="15"/>
                </a:lnTo>
                <a:lnTo>
                  <a:pt x="407" y="14"/>
                </a:lnTo>
                <a:lnTo>
                  <a:pt x="411" y="14"/>
                </a:lnTo>
                <a:lnTo>
                  <a:pt x="416" y="13"/>
                </a:lnTo>
                <a:lnTo>
                  <a:pt x="419" y="12"/>
                </a:lnTo>
                <a:lnTo>
                  <a:pt x="424" y="11"/>
                </a:lnTo>
                <a:lnTo>
                  <a:pt x="428" y="11"/>
                </a:lnTo>
                <a:lnTo>
                  <a:pt x="432" y="10"/>
                </a:lnTo>
                <a:lnTo>
                  <a:pt x="437" y="9"/>
                </a:lnTo>
                <a:lnTo>
                  <a:pt x="441" y="8"/>
                </a:lnTo>
                <a:lnTo>
                  <a:pt x="445" y="7"/>
                </a:lnTo>
                <a:lnTo>
                  <a:pt x="449" y="7"/>
                </a:lnTo>
                <a:lnTo>
                  <a:pt x="454" y="7"/>
                </a:lnTo>
                <a:lnTo>
                  <a:pt x="458" y="6"/>
                </a:lnTo>
                <a:lnTo>
                  <a:pt x="463" y="5"/>
                </a:lnTo>
                <a:lnTo>
                  <a:pt x="467" y="4"/>
                </a:lnTo>
                <a:lnTo>
                  <a:pt x="471" y="4"/>
                </a:lnTo>
                <a:lnTo>
                  <a:pt x="476" y="3"/>
                </a:lnTo>
                <a:lnTo>
                  <a:pt x="485" y="2"/>
                </a:lnTo>
                <a:lnTo>
                  <a:pt x="490" y="1"/>
                </a:lnTo>
                <a:lnTo>
                  <a:pt x="495" y="1"/>
                </a:lnTo>
                <a:lnTo>
                  <a:pt x="499" y="0"/>
                </a:lnTo>
                <a:lnTo>
                  <a:pt x="504" y="0"/>
                </a:lnTo>
                <a:lnTo>
                  <a:pt x="510" y="0"/>
                </a:lnTo>
                <a:lnTo>
                  <a:pt x="514" y="0"/>
                </a:lnTo>
                <a:lnTo>
                  <a:pt x="519" y="0"/>
                </a:lnTo>
                <a:lnTo>
                  <a:pt x="525" y="0"/>
                </a:lnTo>
                <a:lnTo>
                  <a:pt x="529" y="0"/>
                </a:lnTo>
                <a:lnTo>
                  <a:pt x="535" y="0"/>
                </a:lnTo>
                <a:lnTo>
                  <a:pt x="540" y="0"/>
                </a:lnTo>
                <a:lnTo>
                  <a:pt x="545" y="0"/>
                </a:lnTo>
                <a:lnTo>
                  <a:pt x="551" y="0"/>
                </a:lnTo>
                <a:lnTo>
                  <a:pt x="556" y="0"/>
                </a:lnTo>
                <a:lnTo>
                  <a:pt x="561" y="0"/>
                </a:lnTo>
                <a:lnTo>
                  <a:pt x="567" y="0"/>
                </a:lnTo>
                <a:lnTo>
                  <a:pt x="572" y="0"/>
                </a:lnTo>
                <a:lnTo>
                  <a:pt x="577" y="0"/>
                </a:lnTo>
                <a:lnTo>
                  <a:pt x="588" y="0"/>
                </a:lnTo>
                <a:lnTo>
                  <a:pt x="593" y="0"/>
                </a:lnTo>
                <a:lnTo>
                  <a:pt x="599" y="0"/>
                </a:lnTo>
                <a:lnTo>
                  <a:pt x="604" y="0"/>
                </a:lnTo>
                <a:lnTo>
                  <a:pt x="609" y="1"/>
                </a:lnTo>
                <a:lnTo>
                  <a:pt x="615" y="1"/>
                </a:lnTo>
                <a:lnTo>
                  <a:pt x="620" y="1"/>
                </a:lnTo>
                <a:lnTo>
                  <a:pt x="625" y="2"/>
                </a:lnTo>
                <a:lnTo>
                  <a:pt x="631" y="2"/>
                </a:lnTo>
                <a:lnTo>
                  <a:pt x="636" y="2"/>
                </a:lnTo>
                <a:lnTo>
                  <a:pt x="641" y="3"/>
                </a:lnTo>
                <a:lnTo>
                  <a:pt x="646" y="3"/>
                </a:lnTo>
                <a:lnTo>
                  <a:pt x="652" y="3"/>
                </a:lnTo>
                <a:lnTo>
                  <a:pt x="656" y="4"/>
                </a:lnTo>
                <a:lnTo>
                  <a:pt x="661" y="4"/>
                </a:lnTo>
                <a:lnTo>
                  <a:pt x="667" y="4"/>
                </a:lnTo>
                <a:lnTo>
                  <a:pt x="672" y="4"/>
                </a:lnTo>
                <a:lnTo>
                  <a:pt x="676" y="5"/>
                </a:lnTo>
                <a:lnTo>
                  <a:pt x="681" y="5"/>
                </a:lnTo>
                <a:lnTo>
                  <a:pt x="690" y="5"/>
                </a:lnTo>
                <a:lnTo>
                  <a:pt x="695" y="5"/>
                </a:lnTo>
                <a:lnTo>
                  <a:pt x="700" y="6"/>
                </a:lnTo>
                <a:lnTo>
                  <a:pt x="704" y="6"/>
                </a:lnTo>
                <a:lnTo>
                  <a:pt x="708" y="6"/>
                </a:lnTo>
                <a:lnTo>
                  <a:pt x="712" y="6"/>
                </a:lnTo>
                <a:lnTo>
                  <a:pt x="717" y="6"/>
                </a:lnTo>
                <a:lnTo>
                  <a:pt x="720" y="6"/>
                </a:lnTo>
                <a:lnTo>
                  <a:pt x="724" y="7"/>
                </a:lnTo>
                <a:lnTo>
                  <a:pt x="728" y="7"/>
                </a:lnTo>
                <a:lnTo>
                  <a:pt x="732" y="7"/>
                </a:lnTo>
                <a:lnTo>
                  <a:pt x="736" y="7"/>
                </a:lnTo>
                <a:lnTo>
                  <a:pt x="739" y="7"/>
                </a:lnTo>
                <a:lnTo>
                  <a:pt x="742" y="6"/>
                </a:lnTo>
                <a:lnTo>
                  <a:pt x="746" y="6"/>
                </a:lnTo>
                <a:lnTo>
                  <a:pt x="749" y="6"/>
                </a:lnTo>
                <a:lnTo>
                  <a:pt x="752" y="6"/>
                </a:lnTo>
                <a:lnTo>
                  <a:pt x="755" y="6"/>
                </a:lnTo>
                <a:lnTo>
                  <a:pt x="758" y="6"/>
                </a:lnTo>
                <a:lnTo>
                  <a:pt x="764" y="5"/>
                </a:lnTo>
                <a:lnTo>
                  <a:pt x="766" y="5"/>
                </a:lnTo>
                <a:lnTo>
                  <a:pt x="768" y="5"/>
                </a:lnTo>
                <a:lnTo>
                  <a:pt x="770" y="5"/>
                </a:lnTo>
                <a:lnTo>
                  <a:pt x="773" y="4"/>
                </a:lnTo>
                <a:lnTo>
                  <a:pt x="775" y="4"/>
                </a:lnTo>
                <a:lnTo>
                  <a:pt x="777" y="4"/>
                </a:lnTo>
                <a:lnTo>
                  <a:pt x="779" y="4"/>
                </a:lnTo>
                <a:lnTo>
                  <a:pt x="781" y="4"/>
                </a:lnTo>
                <a:lnTo>
                  <a:pt x="783" y="3"/>
                </a:lnTo>
                <a:lnTo>
                  <a:pt x="784" y="3"/>
                </a:lnTo>
                <a:lnTo>
                  <a:pt x="785" y="3"/>
                </a:lnTo>
                <a:lnTo>
                  <a:pt x="786" y="2"/>
                </a:lnTo>
                <a:lnTo>
                  <a:pt x="788" y="2"/>
                </a:lnTo>
                <a:lnTo>
                  <a:pt x="789" y="2"/>
                </a:lnTo>
                <a:lnTo>
                  <a:pt x="790" y="2"/>
                </a:lnTo>
                <a:lnTo>
                  <a:pt x="791" y="2"/>
                </a:lnTo>
                <a:lnTo>
                  <a:pt x="792" y="2"/>
                </a:lnTo>
                <a:lnTo>
                  <a:pt x="793" y="2"/>
                </a:lnTo>
                <a:lnTo>
                  <a:pt x="795" y="2"/>
                </a:lnTo>
                <a:lnTo>
                  <a:pt x="796" y="2"/>
                </a:lnTo>
                <a:lnTo>
                  <a:pt x="797" y="3"/>
                </a:lnTo>
                <a:lnTo>
                  <a:pt x="798" y="4"/>
                </a:lnTo>
                <a:lnTo>
                  <a:pt x="798" y="5"/>
                </a:lnTo>
                <a:lnTo>
                  <a:pt x="798" y="6"/>
                </a:lnTo>
                <a:lnTo>
                  <a:pt x="799" y="7"/>
                </a:lnTo>
                <a:lnTo>
                  <a:pt x="799" y="8"/>
                </a:lnTo>
                <a:lnTo>
                  <a:pt x="799" y="10"/>
                </a:lnTo>
                <a:lnTo>
                  <a:pt x="799" y="13"/>
                </a:lnTo>
                <a:lnTo>
                  <a:pt x="799" y="15"/>
                </a:lnTo>
                <a:lnTo>
                  <a:pt x="799" y="18"/>
                </a:lnTo>
                <a:lnTo>
                  <a:pt x="800" y="22"/>
                </a:lnTo>
                <a:lnTo>
                  <a:pt x="800" y="25"/>
                </a:lnTo>
                <a:lnTo>
                  <a:pt x="800" y="30"/>
                </a:lnTo>
                <a:lnTo>
                  <a:pt x="800" y="34"/>
                </a:lnTo>
                <a:lnTo>
                  <a:pt x="800" y="39"/>
                </a:lnTo>
                <a:lnTo>
                  <a:pt x="800" y="52"/>
                </a:lnTo>
                <a:lnTo>
                  <a:pt x="800" y="59"/>
                </a:lnTo>
                <a:lnTo>
                  <a:pt x="800" y="67"/>
                </a:lnTo>
                <a:lnTo>
                  <a:pt x="800" y="75"/>
                </a:lnTo>
                <a:lnTo>
                  <a:pt x="800" y="84"/>
                </a:lnTo>
                <a:lnTo>
                  <a:pt x="800" y="93"/>
                </a:lnTo>
                <a:lnTo>
                  <a:pt x="800" y="103"/>
                </a:lnTo>
                <a:lnTo>
                  <a:pt x="800" y="112"/>
                </a:lnTo>
                <a:lnTo>
                  <a:pt x="800" y="122"/>
                </a:lnTo>
                <a:lnTo>
                  <a:pt x="800" y="132"/>
                </a:lnTo>
                <a:lnTo>
                  <a:pt x="799" y="142"/>
                </a:lnTo>
                <a:lnTo>
                  <a:pt x="799" y="151"/>
                </a:lnTo>
                <a:lnTo>
                  <a:pt x="799" y="161"/>
                </a:lnTo>
                <a:lnTo>
                  <a:pt x="799" y="171"/>
                </a:lnTo>
                <a:lnTo>
                  <a:pt x="799" y="180"/>
                </a:lnTo>
                <a:lnTo>
                  <a:pt x="799" y="190"/>
                </a:lnTo>
                <a:lnTo>
                  <a:pt x="799" y="198"/>
                </a:lnTo>
                <a:lnTo>
                  <a:pt x="799" y="206"/>
                </a:lnTo>
                <a:lnTo>
                  <a:pt x="799" y="214"/>
                </a:lnTo>
                <a:lnTo>
                  <a:pt x="798" y="229"/>
                </a:lnTo>
                <a:lnTo>
                  <a:pt x="798" y="235"/>
                </a:lnTo>
                <a:lnTo>
                  <a:pt x="798" y="240"/>
                </a:lnTo>
                <a:lnTo>
                  <a:pt x="798" y="246"/>
                </a:lnTo>
                <a:lnTo>
                  <a:pt x="797" y="250"/>
                </a:lnTo>
                <a:lnTo>
                  <a:pt x="797" y="254"/>
                </a:lnTo>
                <a:lnTo>
                  <a:pt x="797" y="257"/>
                </a:lnTo>
                <a:lnTo>
                  <a:pt x="796" y="260"/>
                </a:lnTo>
                <a:lnTo>
                  <a:pt x="796" y="262"/>
                </a:lnTo>
                <a:lnTo>
                  <a:pt x="795" y="264"/>
                </a:lnTo>
                <a:lnTo>
                  <a:pt x="795" y="266"/>
                </a:lnTo>
                <a:lnTo>
                  <a:pt x="794" y="267"/>
                </a:lnTo>
                <a:lnTo>
                  <a:pt x="793" y="268"/>
                </a:lnTo>
                <a:lnTo>
                  <a:pt x="793" y="269"/>
                </a:lnTo>
                <a:lnTo>
                  <a:pt x="792" y="270"/>
                </a:lnTo>
                <a:lnTo>
                  <a:pt x="791" y="270"/>
                </a:lnTo>
                <a:lnTo>
                  <a:pt x="790" y="270"/>
                </a:lnTo>
                <a:lnTo>
                  <a:pt x="789" y="270"/>
                </a:lnTo>
                <a:lnTo>
                  <a:pt x="788" y="270"/>
                </a:lnTo>
                <a:lnTo>
                  <a:pt x="786" y="270"/>
                </a:lnTo>
                <a:lnTo>
                  <a:pt x="784" y="270"/>
                </a:lnTo>
                <a:lnTo>
                  <a:pt x="782" y="270"/>
                </a:lnTo>
                <a:lnTo>
                  <a:pt x="781" y="269"/>
                </a:lnTo>
                <a:lnTo>
                  <a:pt x="779" y="269"/>
                </a:lnTo>
                <a:lnTo>
                  <a:pt x="778" y="269"/>
                </a:lnTo>
                <a:lnTo>
                  <a:pt x="776" y="268"/>
                </a:lnTo>
                <a:lnTo>
                  <a:pt x="774" y="268"/>
                </a:lnTo>
                <a:lnTo>
                  <a:pt x="772" y="268"/>
                </a:lnTo>
                <a:lnTo>
                  <a:pt x="770" y="268"/>
                </a:lnTo>
                <a:lnTo>
                  <a:pt x="768" y="268"/>
                </a:lnTo>
                <a:lnTo>
                  <a:pt x="767" y="268"/>
                </a:lnTo>
                <a:lnTo>
                  <a:pt x="765" y="268"/>
                </a:lnTo>
                <a:lnTo>
                  <a:pt x="763" y="267"/>
                </a:lnTo>
                <a:lnTo>
                  <a:pt x="761" y="267"/>
                </a:lnTo>
                <a:lnTo>
                  <a:pt x="758" y="267"/>
                </a:lnTo>
                <a:lnTo>
                  <a:pt x="756" y="267"/>
                </a:lnTo>
                <a:lnTo>
                  <a:pt x="754" y="267"/>
                </a:lnTo>
                <a:lnTo>
                  <a:pt x="750" y="267"/>
                </a:lnTo>
                <a:lnTo>
                  <a:pt x="747" y="267"/>
                </a:lnTo>
                <a:lnTo>
                  <a:pt x="745" y="267"/>
                </a:lnTo>
                <a:lnTo>
                  <a:pt x="742" y="266"/>
                </a:lnTo>
                <a:lnTo>
                  <a:pt x="740" y="266"/>
                </a:lnTo>
                <a:lnTo>
                  <a:pt x="737" y="266"/>
                </a:lnTo>
                <a:lnTo>
                  <a:pt x="736" y="266"/>
                </a:lnTo>
                <a:lnTo>
                  <a:pt x="733" y="266"/>
                </a:lnTo>
                <a:lnTo>
                  <a:pt x="730" y="266"/>
                </a:lnTo>
                <a:lnTo>
                  <a:pt x="727" y="266"/>
                </a:lnTo>
                <a:lnTo>
                  <a:pt x="725" y="266"/>
                </a:lnTo>
                <a:lnTo>
                  <a:pt x="722" y="265"/>
                </a:lnTo>
                <a:lnTo>
                  <a:pt x="720" y="265"/>
                </a:lnTo>
                <a:lnTo>
                  <a:pt x="718" y="265"/>
                </a:lnTo>
                <a:lnTo>
                  <a:pt x="715" y="265"/>
                </a:lnTo>
                <a:lnTo>
                  <a:pt x="712" y="265"/>
                </a:lnTo>
                <a:lnTo>
                  <a:pt x="709" y="265"/>
                </a:lnTo>
                <a:lnTo>
                  <a:pt x="706" y="265"/>
                </a:lnTo>
                <a:lnTo>
                  <a:pt x="704" y="264"/>
                </a:lnTo>
                <a:lnTo>
                  <a:pt x="698" y="264"/>
                </a:lnTo>
                <a:lnTo>
                  <a:pt x="695" y="263"/>
                </a:lnTo>
                <a:lnTo>
                  <a:pt x="692" y="263"/>
                </a:lnTo>
                <a:lnTo>
                  <a:pt x="689" y="263"/>
                </a:lnTo>
                <a:lnTo>
                  <a:pt x="686" y="262"/>
                </a:lnTo>
                <a:lnTo>
                  <a:pt x="683" y="262"/>
                </a:lnTo>
                <a:lnTo>
                  <a:pt x="680" y="262"/>
                </a:lnTo>
                <a:lnTo>
                  <a:pt x="676" y="262"/>
                </a:lnTo>
                <a:lnTo>
                  <a:pt x="673" y="261"/>
                </a:lnTo>
                <a:lnTo>
                  <a:pt x="671" y="261"/>
                </a:lnTo>
                <a:lnTo>
                  <a:pt x="668" y="260"/>
                </a:lnTo>
                <a:lnTo>
                  <a:pt x="664" y="260"/>
                </a:lnTo>
                <a:lnTo>
                  <a:pt x="661" y="259"/>
                </a:lnTo>
                <a:lnTo>
                  <a:pt x="657" y="259"/>
                </a:lnTo>
                <a:lnTo>
                  <a:pt x="655" y="258"/>
                </a:lnTo>
                <a:lnTo>
                  <a:pt x="652" y="258"/>
                </a:lnTo>
                <a:lnTo>
                  <a:pt x="648" y="257"/>
                </a:lnTo>
                <a:lnTo>
                  <a:pt x="645" y="256"/>
                </a:lnTo>
                <a:lnTo>
                  <a:pt x="641" y="256"/>
                </a:lnTo>
                <a:lnTo>
                  <a:pt x="636" y="255"/>
                </a:lnTo>
                <a:lnTo>
                  <a:pt x="632" y="254"/>
                </a:lnTo>
                <a:lnTo>
                  <a:pt x="629" y="254"/>
                </a:lnTo>
                <a:lnTo>
                  <a:pt x="625" y="254"/>
                </a:lnTo>
                <a:lnTo>
                  <a:pt x="622" y="254"/>
                </a:lnTo>
                <a:lnTo>
                  <a:pt x="619" y="253"/>
                </a:lnTo>
                <a:lnTo>
                  <a:pt x="615" y="253"/>
                </a:lnTo>
                <a:lnTo>
                  <a:pt x="611" y="252"/>
                </a:lnTo>
                <a:lnTo>
                  <a:pt x="608" y="252"/>
                </a:lnTo>
                <a:lnTo>
                  <a:pt x="605" y="251"/>
                </a:lnTo>
                <a:lnTo>
                  <a:pt x="602" y="251"/>
                </a:lnTo>
                <a:lnTo>
                  <a:pt x="598" y="250"/>
                </a:lnTo>
                <a:lnTo>
                  <a:pt x="594" y="250"/>
                </a:lnTo>
                <a:lnTo>
                  <a:pt x="591" y="249"/>
                </a:lnTo>
                <a:lnTo>
                  <a:pt x="587" y="248"/>
                </a:lnTo>
                <a:lnTo>
                  <a:pt x="583" y="248"/>
                </a:lnTo>
                <a:lnTo>
                  <a:pt x="579" y="247"/>
                </a:lnTo>
                <a:lnTo>
                  <a:pt x="576" y="246"/>
                </a:lnTo>
                <a:lnTo>
                  <a:pt x="572" y="246"/>
                </a:lnTo>
                <a:lnTo>
                  <a:pt x="563" y="245"/>
                </a:lnTo>
                <a:lnTo>
                  <a:pt x="560" y="244"/>
                </a:lnTo>
                <a:lnTo>
                  <a:pt x="555" y="243"/>
                </a:lnTo>
                <a:lnTo>
                  <a:pt x="551" y="242"/>
                </a:lnTo>
                <a:lnTo>
                  <a:pt x="546" y="241"/>
                </a:lnTo>
                <a:lnTo>
                  <a:pt x="543" y="240"/>
                </a:lnTo>
                <a:lnTo>
                  <a:pt x="538" y="239"/>
                </a:lnTo>
                <a:lnTo>
                  <a:pt x="533" y="238"/>
                </a:lnTo>
                <a:lnTo>
                  <a:pt x="529" y="238"/>
                </a:lnTo>
                <a:lnTo>
                  <a:pt x="524" y="237"/>
                </a:lnTo>
                <a:lnTo>
                  <a:pt x="520" y="235"/>
                </a:lnTo>
                <a:lnTo>
                  <a:pt x="515" y="234"/>
                </a:lnTo>
                <a:lnTo>
                  <a:pt x="511" y="232"/>
                </a:lnTo>
                <a:lnTo>
                  <a:pt x="506" y="231"/>
                </a:lnTo>
                <a:lnTo>
                  <a:pt x="501" y="230"/>
                </a:lnTo>
                <a:lnTo>
                  <a:pt x="496" y="229"/>
                </a:lnTo>
                <a:lnTo>
                  <a:pt x="492" y="228"/>
                </a:lnTo>
                <a:lnTo>
                  <a:pt x="487" y="226"/>
                </a:lnTo>
                <a:lnTo>
                  <a:pt x="482" y="224"/>
                </a:lnTo>
                <a:lnTo>
                  <a:pt x="472" y="222"/>
                </a:lnTo>
                <a:lnTo>
                  <a:pt x="467" y="220"/>
                </a:lnTo>
                <a:lnTo>
                  <a:pt x="463" y="218"/>
                </a:lnTo>
                <a:lnTo>
                  <a:pt x="458" y="216"/>
                </a:lnTo>
                <a:lnTo>
                  <a:pt x="453" y="214"/>
                </a:lnTo>
                <a:lnTo>
                  <a:pt x="448" y="213"/>
                </a:lnTo>
                <a:lnTo>
                  <a:pt x="444" y="211"/>
                </a:lnTo>
                <a:lnTo>
                  <a:pt x="439" y="209"/>
                </a:lnTo>
                <a:lnTo>
                  <a:pt x="434" y="207"/>
                </a:lnTo>
                <a:lnTo>
                  <a:pt x="430" y="206"/>
                </a:lnTo>
                <a:lnTo>
                  <a:pt x="425" y="203"/>
                </a:lnTo>
                <a:lnTo>
                  <a:pt x="420" y="201"/>
                </a:lnTo>
                <a:lnTo>
                  <a:pt x="415" y="199"/>
                </a:lnTo>
                <a:lnTo>
                  <a:pt x="410" y="198"/>
                </a:lnTo>
                <a:lnTo>
                  <a:pt x="405" y="195"/>
                </a:lnTo>
                <a:lnTo>
                  <a:pt x="400" y="193"/>
                </a:lnTo>
                <a:lnTo>
                  <a:pt x="396" y="190"/>
                </a:lnTo>
                <a:lnTo>
                  <a:pt x="391" y="189"/>
                </a:lnTo>
                <a:lnTo>
                  <a:pt x="386" y="186"/>
                </a:lnTo>
                <a:lnTo>
                  <a:pt x="377" y="182"/>
                </a:lnTo>
                <a:lnTo>
                  <a:pt x="372" y="180"/>
                </a:lnTo>
                <a:lnTo>
                  <a:pt x="368" y="177"/>
                </a:lnTo>
                <a:lnTo>
                  <a:pt x="362" y="175"/>
                </a:lnTo>
                <a:lnTo>
                  <a:pt x="357" y="173"/>
                </a:lnTo>
                <a:lnTo>
                  <a:pt x="352" y="171"/>
                </a:lnTo>
                <a:lnTo>
                  <a:pt x="348" y="168"/>
                </a:lnTo>
                <a:lnTo>
                  <a:pt x="343" y="166"/>
                </a:lnTo>
                <a:lnTo>
                  <a:pt x="338" y="164"/>
                </a:lnTo>
                <a:lnTo>
                  <a:pt x="334" y="161"/>
                </a:lnTo>
                <a:lnTo>
                  <a:pt x="330" y="159"/>
                </a:lnTo>
                <a:lnTo>
                  <a:pt x="325" y="157"/>
                </a:lnTo>
                <a:lnTo>
                  <a:pt x="320" y="154"/>
                </a:lnTo>
                <a:lnTo>
                  <a:pt x="316" y="152"/>
                </a:lnTo>
                <a:lnTo>
                  <a:pt x="311" y="150"/>
                </a:lnTo>
                <a:lnTo>
                  <a:pt x="306" y="148"/>
                </a:lnTo>
                <a:lnTo>
                  <a:pt x="303" y="145"/>
                </a:lnTo>
                <a:lnTo>
                  <a:pt x="298" y="143"/>
                </a:lnTo>
                <a:lnTo>
                  <a:pt x="294" y="141"/>
                </a:lnTo>
                <a:lnTo>
                  <a:pt x="285" y="136"/>
                </a:lnTo>
                <a:lnTo>
                  <a:pt x="281" y="135"/>
                </a:lnTo>
                <a:lnTo>
                  <a:pt x="277" y="133"/>
                </a:lnTo>
                <a:lnTo>
                  <a:pt x="272" y="131"/>
                </a:lnTo>
                <a:lnTo>
                  <a:pt x="269" y="129"/>
                </a:lnTo>
                <a:lnTo>
                  <a:pt x="265" y="127"/>
                </a:lnTo>
                <a:lnTo>
                  <a:pt x="261" y="125"/>
                </a:lnTo>
                <a:lnTo>
                  <a:pt x="257" y="123"/>
                </a:lnTo>
                <a:lnTo>
                  <a:pt x="253" y="121"/>
                </a:lnTo>
                <a:lnTo>
                  <a:pt x="250" y="119"/>
                </a:lnTo>
                <a:lnTo>
                  <a:pt x="245" y="118"/>
                </a:lnTo>
                <a:lnTo>
                  <a:pt x="241" y="116"/>
                </a:lnTo>
                <a:lnTo>
                  <a:pt x="238" y="114"/>
                </a:lnTo>
                <a:lnTo>
                  <a:pt x="234" y="111"/>
                </a:lnTo>
                <a:lnTo>
                  <a:pt x="230" y="110"/>
                </a:lnTo>
                <a:lnTo>
                  <a:pt x="226" y="108"/>
                </a:lnTo>
                <a:lnTo>
                  <a:pt x="223" y="106"/>
                </a:lnTo>
                <a:lnTo>
                  <a:pt x="219" y="104"/>
                </a:lnTo>
                <a:lnTo>
                  <a:pt x="214" y="103"/>
                </a:lnTo>
                <a:lnTo>
                  <a:pt x="207" y="99"/>
                </a:lnTo>
                <a:lnTo>
                  <a:pt x="203" y="96"/>
                </a:lnTo>
                <a:lnTo>
                  <a:pt x="199" y="95"/>
                </a:lnTo>
                <a:lnTo>
                  <a:pt x="194" y="93"/>
                </a:lnTo>
                <a:lnTo>
                  <a:pt x="191" y="90"/>
                </a:lnTo>
                <a:lnTo>
                  <a:pt x="186" y="88"/>
                </a:lnTo>
                <a:lnTo>
                  <a:pt x="182" y="87"/>
                </a:lnTo>
                <a:lnTo>
                  <a:pt x="178" y="84"/>
                </a:lnTo>
                <a:lnTo>
                  <a:pt x="174" y="82"/>
                </a:lnTo>
                <a:lnTo>
                  <a:pt x="170" y="80"/>
                </a:lnTo>
                <a:lnTo>
                  <a:pt x="165" y="78"/>
                </a:lnTo>
                <a:lnTo>
                  <a:pt x="161" y="76"/>
                </a:lnTo>
                <a:lnTo>
                  <a:pt x="157" y="74"/>
                </a:lnTo>
                <a:lnTo>
                  <a:pt x="153" y="71"/>
                </a:lnTo>
                <a:lnTo>
                  <a:pt x="148" y="70"/>
                </a:lnTo>
                <a:lnTo>
                  <a:pt x="144" y="68"/>
                </a:lnTo>
                <a:lnTo>
                  <a:pt x="140" y="65"/>
                </a:lnTo>
                <a:lnTo>
                  <a:pt x="135" y="63"/>
                </a:lnTo>
                <a:lnTo>
                  <a:pt x="131" y="62"/>
                </a:lnTo>
                <a:lnTo>
                  <a:pt x="123" y="58"/>
                </a:lnTo>
                <a:lnTo>
                  <a:pt x="118" y="56"/>
                </a:lnTo>
                <a:lnTo>
                  <a:pt x="114" y="55"/>
                </a:lnTo>
                <a:lnTo>
                  <a:pt x="110" y="53"/>
                </a:lnTo>
                <a:lnTo>
                  <a:pt x="105" y="51"/>
                </a:lnTo>
                <a:lnTo>
                  <a:pt x="101" y="49"/>
                </a:lnTo>
                <a:lnTo>
                  <a:pt x="97" y="47"/>
                </a:lnTo>
                <a:lnTo>
                  <a:pt x="93" y="46"/>
                </a:lnTo>
                <a:lnTo>
                  <a:pt x="89" y="44"/>
                </a:lnTo>
                <a:lnTo>
                  <a:pt x="85" y="42"/>
                </a:lnTo>
                <a:lnTo>
                  <a:pt x="81" y="41"/>
                </a:lnTo>
                <a:lnTo>
                  <a:pt x="77" y="39"/>
                </a:lnTo>
                <a:lnTo>
                  <a:pt x="73" y="38"/>
                </a:lnTo>
                <a:lnTo>
                  <a:pt x="69" y="37"/>
                </a:lnTo>
                <a:lnTo>
                  <a:pt x="65" y="35"/>
                </a:lnTo>
                <a:lnTo>
                  <a:pt x="63" y="34"/>
                </a:lnTo>
                <a:lnTo>
                  <a:pt x="59" y="33"/>
                </a:lnTo>
                <a:lnTo>
                  <a:pt x="56" y="31"/>
                </a:lnTo>
                <a:lnTo>
                  <a:pt x="52" y="31"/>
                </a:lnTo>
                <a:lnTo>
                  <a:pt x="47" y="29"/>
                </a:lnTo>
                <a:lnTo>
                  <a:pt x="43" y="28"/>
                </a:lnTo>
                <a:lnTo>
                  <a:pt x="40" y="26"/>
                </a:lnTo>
                <a:lnTo>
                  <a:pt x="37" y="25"/>
                </a:lnTo>
                <a:lnTo>
                  <a:pt x="35" y="24"/>
                </a:lnTo>
                <a:lnTo>
                  <a:pt x="32" y="23"/>
                </a:lnTo>
                <a:lnTo>
                  <a:pt x="31" y="23"/>
                </a:lnTo>
                <a:lnTo>
                  <a:pt x="28" y="23"/>
                </a:lnTo>
                <a:lnTo>
                  <a:pt x="26" y="22"/>
                </a:lnTo>
                <a:lnTo>
                  <a:pt x="24" y="21"/>
                </a:lnTo>
                <a:lnTo>
                  <a:pt x="22" y="20"/>
                </a:lnTo>
                <a:lnTo>
                  <a:pt x="20" y="20"/>
                </a:lnTo>
                <a:lnTo>
                  <a:pt x="18" y="19"/>
                </a:lnTo>
                <a:lnTo>
                  <a:pt x="16" y="18"/>
                </a:lnTo>
                <a:lnTo>
                  <a:pt x="15" y="18"/>
                </a:lnTo>
                <a:lnTo>
                  <a:pt x="14" y="17"/>
                </a:lnTo>
                <a:lnTo>
                  <a:pt x="12" y="17"/>
                </a:lnTo>
                <a:lnTo>
                  <a:pt x="11" y="16"/>
                </a:lnTo>
                <a:lnTo>
                  <a:pt x="10" y="16"/>
                </a:lnTo>
                <a:lnTo>
                  <a:pt x="7" y="15"/>
                </a:lnTo>
                <a:lnTo>
                  <a:pt x="6" y="15"/>
                </a:lnTo>
                <a:lnTo>
                  <a:pt x="5" y="15"/>
                </a:lnTo>
                <a:lnTo>
                  <a:pt x="5" y="14"/>
                </a:lnTo>
                <a:lnTo>
                  <a:pt x="4" y="14"/>
                </a:lnTo>
                <a:lnTo>
                  <a:pt x="3" y="14"/>
                </a:lnTo>
                <a:lnTo>
                  <a:pt x="2" y="13"/>
                </a:lnTo>
                <a:lnTo>
                  <a:pt x="1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2" y="8"/>
                </a:lnTo>
                <a:lnTo>
                  <a:pt x="3" y="8"/>
                </a:lnTo>
                <a:lnTo>
                  <a:pt x="4" y="7"/>
                </a:lnTo>
                <a:lnTo>
                  <a:pt x="5" y="7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10" y="7"/>
                </a:lnTo>
                <a:lnTo>
                  <a:pt x="14" y="7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 flipV="1">
            <a:off x="3875088" y="3802063"/>
            <a:ext cx="190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3770313" y="3813175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3735388" y="3802063"/>
            <a:ext cx="34925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auto">
          <a:xfrm flipV="1">
            <a:off x="3694113" y="3802063"/>
            <a:ext cx="41275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auto">
          <a:xfrm flipV="1">
            <a:off x="3808413" y="3870325"/>
            <a:ext cx="85725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3754438" y="3889375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3694113" y="3849688"/>
            <a:ext cx="6032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4"/>
          <p:cNvSpPr>
            <a:spLocks noChangeShapeType="1"/>
          </p:cNvSpPr>
          <p:nvPr/>
        </p:nvSpPr>
        <p:spPr bwMode="auto">
          <a:xfrm>
            <a:off x="3687763" y="3187700"/>
            <a:ext cx="11112" cy="89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5"/>
          <p:cNvSpPr>
            <a:spLocks noChangeShapeType="1"/>
          </p:cNvSpPr>
          <p:nvPr/>
        </p:nvSpPr>
        <p:spPr bwMode="auto">
          <a:xfrm flipV="1">
            <a:off x="3441700" y="3822700"/>
            <a:ext cx="31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 flipH="1">
            <a:off x="3441700" y="3816350"/>
            <a:ext cx="71438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7"/>
          <p:cNvSpPr>
            <a:spLocks noChangeShapeType="1"/>
          </p:cNvSpPr>
          <p:nvPr/>
        </p:nvSpPr>
        <p:spPr bwMode="auto">
          <a:xfrm flipH="1">
            <a:off x="3513138" y="3794125"/>
            <a:ext cx="7937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 flipH="1">
            <a:off x="3592513" y="3748088"/>
            <a:ext cx="920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 flipV="1">
            <a:off x="3562350" y="3841750"/>
            <a:ext cx="112713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3497263" y="3871913"/>
            <a:ext cx="65087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>
            <a:off x="3448050" y="3854450"/>
            <a:ext cx="49213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 flipV="1">
            <a:off x="3643313" y="3889375"/>
            <a:ext cx="3175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3"/>
          <p:cNvSpPr>
            <a:spLocks noChangeShapeType="1"/>
          </p:cNvSpPr>
          <p:nvPr/>
        </p:nvSpPr>
        <p:spPr bwMode="auto">
          <a:xfrm flipV="1">
            <a:off x="3565525" y="3911600"/>
            <a:ext cx="77788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Line 24"/>
          <p:cNvSpPr>
            <a:spLocks noChangeShapeType="1"/>
          </p:cNvSpPr>
          <p:nvPr/>
        </p:nvSpPr>
        <p:spPr bwMode="auto">
          <a:xfrm>
            <a:off x="3475038" y="3905250"/>
            <a:ext cx="90487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25"/>
          <p:cNvSpPr>
            <a:spLocks noChangeShapeType="1"/>
          </p:cNvSpPr>
          <p:nvPr/>
        </p:nvSpPr>
        <p:spPr bwMode="auto">
          <a:xfrm>
            <a:off x="3435350" y="3881438"/>
            <a:ext cx="396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Line 26"/>
          <p:cNvSpPr>
            <a:spLocks noChangeShapeType="1"/>
          </p:cNvSpPr>
          <p:nvPr/>
        </p:nvSpPr>
        <p:spPr bwMode="auto">
          <a:xfrm flipH="1">
            <a:off x="3676650" y="3187700"/>
            <a:ext cx="11113" cy="89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27"/>
          <p:cNvSpPr>
            <a:spLocks noChangeShapeType="1"/>
          </p:cNvSpPr>
          <p:nvPr/>
        </p:nvSpPr>
        <p:spPr bwMode="auto">
          <a:xfrm>
            <a:off x="3678238" y="321786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28"/>
          <p:cNvSpPr>
            <a:spLocks noChangeShapeType="1"/>
          </p:cNvSpPr>
          <p:nvPr/>
        </p:nvSpPr>
        <p:spPr bwMode="auto">
          <a:xfrm flipV="1">
            <a:off x="3687763" y="3233738"/>
            <a:ext cx="1428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29"/>
          <p:cNvSpPr>
            <a:spLocks noChangeShapeType="1"/>
          </p:cNvSpPr>
          <p:nvPr/>
        </p:nvSpPr>
        <p:spPr bwMode="auto">
          <a:xfrm>
            <a:off x="3681413" y="3243263"/>
            <a:ext cx="63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30"/>
          <p:cNvSpPr>
            <a:spLocks noChangeShapeType="1"/>
          </p:cNvSpPr>
          <p:nvPr/>
        </p:nvSpPr>
        <p:spPr bwMode="auto">
          <a:xfrm flipH="1" flipV="1">
            <a:off x="3681413" y="3263900"/>
            <a:ext cx="1587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Line 31"/>
          <p:cNvSpPr>
            <a:spLocks noChangeShapeType="1"/>
          </p:cNvSpPr>
          <p:nvPr/>
        </p:nvSpPr>
        <p:spPr bwMode="auto">
          <a:xfrm flipV="1">
            <a:off x="3671888" y="3270250"/>
            <a:ext cx="3333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Line 32"/>
          <p:cNvSpPr>
            <a:spLocks noChangeShapeType="1"/>
          </p:cNvSpPr>
          <p:nvPr/>
        </p:nvSpPr>
        <p:spPr bwMode="auto">
          <a:xfrm flipV="1">
            <a:off x="3684588" y="3286125"/>
            <a:ext cx="30162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33"/>
          <p:cNvSpPr>
            <a:spLocks noChangeShapeType="1"/>
          </p:cNvSpPr>
          <p:nvPr/>
        </p:nvSpPr>
        <p:spPr bwMode="auto">
          <a:xfrm>
            <a:off x="3662363" y="3298825"/>
            <a:ext cx="2222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34"/>
          <p:cNvSpPr>
            <a:spLocks noChangeShapeType="1"/>
          </p:cNvSpPr>
          <p:nvPr/>
        </p:nvSpPr>
        <p:spPr bwMode="auto">
          <a:xfrm>
            <a:off x="3694113" y="3327400"/>
            <a:ext cx="2540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35"/>
          <p:cNvSpPr>
            <a:spLocks noChangeShapeType="1"/>
          </p:cNvSpPr>
          <p:nvPr/>
        </p:nvSpPr>
        <p:spPr bwMode="auto">
          <a:xfrm flipV="1">
            <a:off x="3654425" y="3327400"/>
            <a:ext cx="39688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6"/>
          <p:cNvSpPr>
            <a:spLocks noChangeShapeType="1"/>
          </p:cNvSpPr>
          <p:nvPr/>
        </p:nvSpPr>
        <p:spPr bwMode="auto">
          <a:xfrm flipV="1">
            <a:off x="3687763" y="3348038"/>
            <a:ext cx="381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37"/>
          <p:cNvSpPr>
            <a:spLocks noChangeShapeType="1"/>
          </p:cNvSpPr>
          <p:nvPr/>
        </p:nvSpPr>
        <p:spPr bwMode="auto">
          <a:xfrm>
            <a:off x="3644900" y="3359150"/>
            <a:ext cx="428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38"/>
          <p:cNvSpPr>
            <a:spLocks noChangeShapeType="1"/>
          </p:cNvSpPr>
          <p:nvPr/>
        </p:nvSpPr>
        <p:spPr bwMode="auto">
          <a:xfrm>
            <a:off x="3636963" y="3351213"/>
            <a:ext cx="7937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39"/>
          <p:cNvSpPr>
            <a:spLocks noChangeShapeType="1"/>
          </p:cNvSpPr>
          <p:nvPr/>
        </p:nvSpPr>
        <p:spPr bwMode="auto">
          <a:xfrm flipV="1">
            <a:off x="3711575" y="3359150"/>
            <a:ext cx="2381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40"/>
          <p:cNvSpPr>
            <a:spLocks noChangeShapeType="1"/>
          </p:cNvSpPr>
          <p:nvPr/>
        </p:nvSpPr>
        <p:spPr bwMode="auto">
          <a:xfrm flipV="1">
            <a:off x="3624263" y="3384550"/>
            <a:ext cx="87312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41"/>
          <p:cNvSpPr>
            <a:spLocks noChangeShapeType="1"/>
          </p:cNvSpPr>
          <p:nvPr/>
        </p:nvSpPr>
        <p:spPr bwMode="auto">
          <a:xfrm>
            <a:off x="3702050" y="3402013"/>
            <a:ext cx="52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42"/>
          <p:cNvSpPr>
            <a:spLocks noChangeShapeType="1"/>
          </p:cNvSpPr>
          <p:nvPr/>
        </p:nvSpPr>
        <p:spPr bwMode="auto">
          <a:xfrm>
            <a:off x="3632200" y="3384550"/>
            <a:ext cx="69850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43"/>
          <p:cNvSpPr>
            <a:spLocks noChangeShapeType="1"/>
          </p:cNvSpPr>
          <p:nvPr/>
        </p:nvSpPr>
        <p:spPr bwMode="auto">
          <a:xfrm flipV="1">
            <a:off x="3705225" y="3386138"/>
            <a:ext cx="39688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44"/>
          <p:cNvSpPr>
            <a:spLocks noChangeShapeType="1"/>
          </p:cNvSpPr>
          <p:nvPr/>
        </p:nvSpPr>
        <p:spPr bwMode="auto">
          <a:xfrm flipV="1">
            <a:off x="3605213" y="3436938"/>
            <a:ext cx="100012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Line 45"/>
          <p:cNvSpPr>
            <a:spLocks noChangeShapeType="1"/>
          </p:cNvSpPr>
          <p:nvPr/>
        </p:nvSpPr>
        <p:spPr bwMode="auto">
          <a:xfrm flipV="1">
            <a:off x="3738563" y="3425825"/>
            <a:ext cx="444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Line 46"/>
          <p:cNvSpPr>
            <a:spLocks noChangeShapeType="1"/>
          </p:cNvSpPr>
          <p:nvPr/>
        </p:nvSpPr>
        <p:spPr bwMode="auto">
          <a:xfrm flipV="1">
            <a:off x="3648075" y="3460750"/>
            <a:ext cx="90488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Line 47"/>
          <p:cNvSpPr>
            <a:spLocks noChangeShapeType="1"/>
          </p:cNvSpPr>
          <p:nvPr/>
        </p:nvSpPr>
        <p:spPr bwMode="auto">
          <a:xfrm>
            <a:off x="3589338" y="3470275"/>
            <a:ext cx="587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Line 48"/>
          <p:cNvSpPr>
            <a:spLocks noChangeShapeType="1"/>
          </p:cNvSpPr>
          <p:nvPr/>
        </p:nvSpPr>
        <p:spPr bwMode="auto">
          <a:xfrm flipH="1" flipV="1">
            <a:off x="3603625" y="3444875"/>
            <a:ext cx="39688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Line 49"/>
          <p:cNvSpPr>
            <a:spLocks noChangeShapeType="1"/>
          </p:cNvSpPr>
          <p:nvPr/>
        </p:nvSpPr>
        <p:spPr bwMode="auto">
          <a:xfrm flipH="1" flipV="1">
            <a:off x="3643313" y="3495675"/>
            <a:ext cx="65087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Line 50"/>
          <p:cNvSpPr>
            <a:spLocks noChangeShapeType="1"/>
          </p:cNvSpPr>
          <p:nvPr/>
        </p:nvSpPr>
        <p:spPr bwMode="auto">
          <a:xfrm flipH="1">
            <a:off x="3708400" y="3475038"/>
            <a:ext cx="6191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Line 51"/>
          <p:cNvSpPr>
            <a:spLocks noChangeShapeType="1"/>
          </p:cNvSpPr>
          <p:nvPr/>
        </p:nvSpPr>
        <p:spPr bwMode="auto">
          <a:xfrm flipV="1">
            <a:off x="3732213" y="3452813"/>
            <a:ext cx="63500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Line 52"/>
          <p:cNvSpPr>
            <a:spLocks noChangeShapeType="1"/>
          </p:cNvSpPr>
          <p:nvPr/>
        </p:nvSpPr>
        <p:spPr bwMode="auto">
          <a:xfrm flipV="1">
            <a:off x="3600450" y="3522663"/>
            <a:ext cx="13176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" name="Line 53"/>
          <p:cNvSpPr>
            <a:spLocks noChangeShapeType="1"/>
          </p:cNvSpPr>
          <p:nvPr/>
        </p:nvSpPr>
        <p:spPr bwMode="auto">
          <a:xfrm>
            <a:off x="3751263" y="3616325"/>
            <a:ext cx="1238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0" name="Line 54"/>
          <p:cNvSpPr>
            <a:spLocks noChangeShapeType="1"/>
          </p:cNvSpPr>
          <p:nvPr/>
        </p:nvSpPr>
        <p:spPr bwMode="auto">
          <a:xfrm>
            <a:off x="3654425" y="3600450"/>
            <a:ext cx="96838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Line 55"/>
          <p:cNvSpPr>
            <a:spLocks noChangeShapeType="1"/>
          </p:cNvSpPr>
          <p:nvPr/>
        </p:nvSpPr>
        <p:spPr bwMode="auto">
          <a:xfrm>
            <a:off x="3586163" y="3535363"/>
            <a:ext cx="68262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56"/>
          <p:cNvSpPr>
            <a:spLocks noChangeShapeType="1"/>
          </p:cNvSpPr>
          <p:nvPr/>
        </p:nvSpPr>
        <p:spPr bwMode="auto">
          <a:xfrm>
            <a:off x="3575050" y="3511550"/>
            <a:ext cx="1111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57"/>
          <p:cNvSpPr>
            <a:spLocks noChangeShapeType="1"/>
          </p:cNvSpPr>
          <p:nvPr/>
        </p:nvSpPr>
        <p:spPr bwMode="auto">
          <a:xfrm flipV="1">
            <a:off x="3744913" y="3495675"/>
            <a:ext cx="7620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Line 58"/>
          <p:cNvSpPr>
            <a:spLocks noChangeShapeType="1"/>
          </p:cNvSpPr>
          <p:nvPr/>
        </p:nvSpPr>
        <p:spPr bwMode="auto">
          <a:xfrm flipV="1">
            <a:off x="3621088" y="3552825"/>
            <a:ext cx="12382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Line 59"/>
          <p:cNvSpPr>
            <a:spLocks noChangeShapeType="1"/>
          </p:cNvSpPr>
          <p:nvPr/>
        </p:nvSpPr>
        <p:spPr bwMode="auto">
          <a:xfrm>
            <a:off x="3544888" y="3557588"/>
            <a:ext cx="7620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6" name="Line 60"/>
          <p:cNvSpPr>
            <a:spLocks noChangeShapeType="1"/>
          </p:cNvSpPr>
          <p:nvPr/>
        </p:nvSpPr>
        <p:spPr bwMode="auto">
          <a:xfrm flipV="1">
            <a:off x="3660775" y="3576638"/>
            <a:ext cx="18573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7" name="Line 61"/>
          <p:cNvSpPr>
            <a:spLocks noChangeShapeType="1"/>
          </p:cNvSpPr>
          <p:nvPr/>
        </p:nvSpPr>
        <p:spPr bwMode="auto">
          <a:xfrm>
            <a:off x="3586163" y="3584575"/>
            <a:ext cx="74612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Line 62"/>
          <p:cNvSpPr>
            <a:spLocks noChangeShapeType="1"/>
          </p:cNvSpPr>
          <p:nvPr/>
        </p:nvSpPr>
        <p:spPr bwMode="auto">
          <a:xfrm flipV="1">
            <a:off x="3529013" y="358457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63"/>
          <p:cNvSpPr>
            <a:spLocks noChangeShapeType="1"/>
          </p:cNvSpPr>
          <p:nvPr/>
        </p:nvSpPr>
        <p:spPr bwMode="auto">
          <a:xfrm flipV="1">
            <a:off x="3690938" y="3608388"/>
            <a:ext cx="163512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Line 64"/>
          <p:cNvSpPr>
            <a:spLocks noChangeShapeType="1"/>
          </p:cNvSpPr>
          <p:nvPr/>
        </p:nvSpPr>
        <p:spPr bwMode="auto">
          <a:xfrm>
            <a:off x="3522663" y="3600450"/>
            <a:ext cx="168275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Line 65"/>
          <p:cNvSpPr>
            <a:spLocks noChangeShapeType="1"/>
          </p:cNvSpPr>
          <p:nvPr/>
        </p:nvSpPr>
        <p:spPr bwMode="auto">
          <a:xfrm>
            <a:off x="3500438" y="3613150"/>
            <a:ext cx="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2" name="Line 66"/>
          <p:cNvSpPr>
            <a:spLocks noChangeShapeType="1"/>
          </p:cNvSpPr>
          <p:nvPr/>
        </p:nvSpPr>
        <p:spPr bwMode="auto">
          <a:xfrm flipH="1" flipV="1">
            <a:off x="3500438" y="3613150"/>
            <a:ext cx="1031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3" name="Line 67"/>
          <p:cNvSpPr>
            <a:spLocks noChangeShapeType="1"/>
          </p:cNvSpPr>
          <p:nvPr/>
        </p:nvSpPr>
        <p:spPr bwMode="auto">
          <a:xfrm flipH="1" flipV="1">
            <a:off x="3603625" y="3679825"/>
            <a:ext cx="9525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4" name="Line 68"/>
          <p:cNvSpPr>
            <a:spLocks noChangeShapeType="1"/>
          </p:cNvSpPr>
          <p:nvPr/>
        </p:nvSpPr>
        <p:spPr bwMode="auto">
          <a:xfrm flipH="1">
            <a:off x="3698875" y="3651250"/>
            <a:ext cx="11906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Line 69"/>
          <p:cNvSpPr>
            <a:spLocks noChangeShapeType="1"/>
          </p:cNvSpPr>
          <p:nvPr/>
        </p:nvSpPr>
        <p:spPr bwMode="auto">
          <a:xfrm flipH="1">
            <a:off x="3817938" y="3613150"/>
            <a:ext cx="508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Line 70"/>
          <p:cNvSpPr>
            <a:spLocks noChangeShapeType="1"/>
          </p:cNvSpPr>
          <p:nvPr/>
        </p:nvSpPr>
        <p:spPr bwMode="auto">
          <a:xfrm flipV="1">
            <a:off x="3857625" y="3690938"/>
            <a:ext cx="317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7" name="Line 71"/>
          <p:cNvSpPr>
            <a:spLocks noChangeShapeType="1"/>
          </p:cNvSpPr>
          <p:nvPr/>
        </p:nvSpPr>
        <p:spPr bwMode="auto">
          <a:xfrm flipV="1">
            <a:off x="3795713" y="3722688"/>
            <a:ext cx="619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8" name="Line 72"/>
          <p:cNvSpPr>
            <a:spLocks noChangeShapeType="1"/>
          </p:cNvSpPr>
          <p:nvPr/>
        </p:nvSpPr>
        <p:spPr bwMode="auto">
          <a:xfrm flipV="1">
            <a:off x="3692525" y="3741738"/>
            <a:ext cx="103188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" name="Line 73"/>
          <p:cNvSpPr>
            <a:spLocks noChangeShapeType="1"/>
          </p:cNvSpPr>
          <p:nvPr/>
        </p:nvSpPr>
        <p:spPr bwMode="auto">
          <a:xfrm>
            <a:off x="3614738" y="3719513"/>
            <a:ext cx="777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" name="Line 74"/>
          <p:cNvSpPr>
            <a:spLocks noChangeShapeType="1"/>
          </p:cNvSpPr>
          <p:nvPr/>
        </p:nvSpPr>
        <p:spPr bwMode="auto">
          <a:xfrm>
            <a:off x="3559175" y="3673475"/>
            <a:ext cx="55563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1" name="Line 75"/>
          <p:cNvSpPr>
            <a:spLocks noChangeShapeType="1"/>
          </p:cNvSpPr>
          <p:nvPr/>
        </p:nvSpPr>
        <p:spPr bwMode="auto">
          <a:xfrm>
            <a:off x="3508375" y="3638550"/>
            <a:ext cx="5080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2" name="Line 76"/>
          <p:cNvSpPr>
            <a:spLocks noChangeShapeType="1"/>
          </p:cNvSpPr>
          <p:nvPr/>
        </p:nvSpPr>
        <p:spPr bwMode="auto">
          <a:xfrm>
            <a:off x="3500438" y="3627438"/>
            <a:ext cx="7937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3" name="Line 77"/>
          <p:cNvSpPr>
            <a:spLocks noChangeShapeType="1"/>
          </p:cNvSpPr>
          <p:nvPr/>
        </p:nvSpPr>
        <p:spPr bwMode="auto">
          <a:xfrm flipV="1">
            <a:off x="3860800" y="3784600"/>
            <a:ext cx="33338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Line 78"/>
          <p:cNvSpPr>
            <a:spLocks noChangeShapeType="1"/>
          </p:cNvSpPr>
          <p:nvPr/>
        </p:nvSpPr>
        <p:spPr bwMode="auto">
          <a:xfrm>
            <a:off x="3765550" y="3784600"/>
            <a:ext cx="952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5" name="Line 79"/>
          <p:cNvSpPr>
            <a:spLocks noChangeShapeType="1"/>
          </p:cNvSpPr>
          <p:nvPr/>
        </p:nvSpPr>
        <p:spPr bwMode="auto">
          <a:xfrm>
            <a:off x="3494088" y="3706813"/>
            <a:ext cx="271462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6" name="Line 80"/>
          <p:cNvSpPr>
            <a:spLocks noChangeShapeType="1"/>
          </p:cNvSpPr>
          <p:nvPr/>
        </p:nvSpPr>
        <p:spPr bwMode="auto">
          <a:xfrm>
            <a:off x="3475038" y="3675063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7" name="Line 81"/>
          <p:cNvSpPr>
            <a:spLocks noChangeShapeType="1"/>
          </p:cNvSpPr>
          <p:nvPr/>
        </p:nvSpPr>
        <p:spPr bwMode="auto">
          <a:xfrm flipV="1">
            <a:off x="3889375" y="3756025"/>
            <a:ext cx="12700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8" name="Line 82"/>
          <p:cNvSpPr>
            <a:spLocks noChangeShapeType="1"/>
          </p:cNvSpPr>
          <p:nvPr/>
        </p:nvSpPr>
        <p:spPr bwMode="auto">
          <a:xfrm flipV="1">
            <a:off x="3735388" y="3767138"/>
            <a:ext cx="153987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" name="Line 83"/>
          <p:cNvSpPr>
            <a:spLocks noChangeShapeType="1"/>
          </p:cNvSpPr>
          <p:nvPr/>
        </p:nvSpPr>
        <p:spPr bwMode="auto">
          <a:xfrm>
            <a:off x="3627438" y="3767138"/>
            <a:ext cx="1079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0" name="Line 84"/>
          <p:cNvSpPr>
            <a:spLocks noChangeShapeType="1"/>
          </p:cNvSpPr>
          <p:nvPr/>
        </p:nvSpPr>
        <p:spPr bwMode="auto">
          <a:xfrm>
            <a:off x="3490913" y="3741738"/>
            <a:ext cx="1365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1" name="Line 85"/>
          <p:cNvSpPr>
            <a:spLocks noChangeShapeType="1"/>
          </p:cNvSpPr>
          <p:nvPr/>
        </p:nvSpPr>
        <p:spPr bwMode="auto">
          <a:xfrm>
            <a:off x="3457575" y="3725863"/>
            <a:ext cx="33338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2" name="Line 86"/>
          <p:cNvSpPr>
            <a:spLocks noChangeShapeType="1"/>
          </p:cNvSpPr>
          <p:nvPr/>
        </p:nvSpPr>
        <p:spPr bwMode="auto">
          <a:xfrm flipV="1">
            <a:off x="3795713" y="3894138"/>
            <a:ext cx="9207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3" name="Line 87"/>
          <p:cNvSpPr>
            <a:spLocks noChangeShapeType="1"/>
          </p:cNvSpPr>
          <p:nvPr/>
        </p:nvSpPr>
        <p:spPr bwMode="auto">
          <a:xfrm flipV="1">
            <a:off x="3732213" y="3929063"/>
            <a:ext cx="635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4" name="Line 88"/>
          <p:cNvSpPr>
            <a:spLocks noChangeShapeType="1"/>
          </p:cNvSpPr>
          <p:nvPr/>
        </p:nvSpPr>
        <p:spPr bwMode="auto">
          <a:xfrm>
            <a:off x="3535363" y="3862388"/>
            <a:ext cx="19685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5" name="Line 89"/>
          <p:cNvSpPr>
            <a:spLocks noChangeShapeType="1"/>
          </p:cNvSpPr>
          <p:nvPr/>
        </p:nvSpPr>
        <p:spPr bwMode="auto">
          <a:xfrm>
            <a:off x="3462338" y="3810000"/>
            <a:ext cx="73025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6" name="Line 90"/>
          <p:cNvSpPr>
            <a:spLocks noChangeShapeType="1"/>
          </p:cNvSpPr>
          <p:nvPr/>
        </p:nvSpPr>
        <p:spPr bwMode="auto">
          <a:xfrm>
            <a:off x="3440113" y="3775075"/>
            <a:ext cx="222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7" name="Line 91"/>
          <p:cNvSpPr>
            <a:spLocks noChangeShapeType="1"/>
          </p:cNvSpPr>
          <p:nvPr/>
        </p:nvSpPr>
        <p:spPr bwMode="auto">
          <a:xfrm flipV="1">
            <a:off x="3875088" y="3806825"/>
            <a:ext cx="190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8" name="Line 92"/>
          <p:cNvSpPr>
            <a:spLocks noChangeShapeType="1"/>
          </p:cNvSpPr>
          <p:nvPr/>
        </p:nvSpPr>
        <p:spPr bwMode="auto">
          <a:xfrm flipV="1">
            <a:off x="3808413" y="3849688"/>
            <a:ext cx="66675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9" name="Line 93"/>
          <p:cNvSpPr>
            <a:spLocks noChangeShapeType="1"/>
          </p:cNvSpPr>
          <p:nvPr/>
        </p:nvSpPr>
        <p:spPr bwMode="auto">
          <a:xfrm flipV="1">
            <a:off x="3632200" y="3898900"/>
            <a:ext cx="176213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0" name="Line 94"/>
          <p:cNvSpPr>
            <a:spLocks noChangeShapeType="1"/>
          </p:cNvSpPr>
          <p:nvPr/>
        </p:nvSpPr>
        <p:spPr bwMode="auto">
          <a:xfrm>
            <a:off x="3475038" y="3938588"/>
            <a:ext cx="157162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1" name="Line 95"/>
          <p:cNvSpPr>
            <a:spLocks noChangeShapeType="1"/>
          </p:cNvSpPr>
          <p:nvPr/>
        </p:nvSpPr>
        <p:spPr bwMode="auto">
          <a:xfrm>
            <a:off x="3448050" y="3917950"/>
            <a:ext cx="2698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2" name="Line 96"/>
          <p:cNvSpPr>
            <a:spLocks noChangeShapeType="1"/>
          </p:cNvSpPr>
          <p:nvPr/>
        </p:nvSpPr>
        <p:spPr bwMode="auto">
          <a:xfrm flipH="1" flipV="1">
            <a:off x="7213600" y="4205288"/>
            <a:ext cx="1905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3" name="Line 97"/>
          <p:cNvSpPr>
            <a:spLocks noChangeShapeType="1"/>
          </p:cNvSpPr>
          <p:nvPr/>
        </p:nvSpPr>
        <p:spPr bwMode="auto">
          <a:xfrm flipV="1">
            <a:off x="7216775" y="4217988"/>
            <a:ext cx="1587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4" name="Line 98"/>
          <p:cNvSpPr>
            <a:spLocks noChangeShapeType="1"/>
          </p:cNvSpPr>
          <p:nvPr/>
        </p:nvSpPr>
        <p:spPr bwMode="auto">
          <a:xfrm>
            <a:off x="7213600" y="4205288"/>
            <a:ext cx="317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5" name="Line 99"/>
          <p:cNvSpPr>
            <a:spLocks noChangeShapeType="1"/>
          </p:cNvSpPr>
          <p:nvPr/>
        </p:nvSpPr>
        <p:spPr bwMode="auto">
          <a:xfrm flipH="1" flipV="1">
            <a:off x="7235825" y="4416425"/>
            <a:ext cx="95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Line 100"/>
          <p:cNvSpPr>
            <a:spLocks noChangeShapeType="1"/>
          </p:cNvSpPr>
          <p:nvPr/>
        </p:nvSpPr>
        <p:spPr bwMode="auto">
          <a:xfrm>
            <a:off x="7219950" y="44497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7" name="Line 101"/>
          <p:cNvSpPr>
            <a:spLocks noChangeShapeType="1"/>
          </p:cNvSpPr>
          <p:nvPr/>
        </p:nvSpPr>
        <p:spPr bwMode="auto">
          <a:xfrm flipH="1">
            <a:off x="7219950" y="4416425"/>
            <a:ext cx="1587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8" name="Line 102"/>
          <p:cNvSpPr>
            <a:spLocks noChangeShapeType="1"/>
          </p:cNvSpPr>
          <p:nvPr/>
        </p:nvSpPr>
        <p:spPr bwMode="auto">
          <a:xfrm flipH="1">
            <a:off x="7153275" y="4464050"/>
            <a:ext cx="2381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9" name="Line 103"/>
          <p:cNvSpPr>
            <a:spLocks noChangeShapeType="1"/>
          </p:cNvSpPr>
          <p:nvPr/>
        </p:nvSpPr>
        <p:spPr bwMode="auto">
          <a:xfrm flipV="1">
            <a:off x="7153275" y="4464050"/>
            <a:ext cx="2381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" name="Line 104"/>
          <p:cNvSpPr>
            <a:spLocks noChangeShapeType="1"/>
          </p:cNvSpPr>
          <p:nvPr/>
        </p:nvSpPr>
        <p:spPr bwMode="auto">
          <a:xfrm>
            <a:off x="7153275" y="4468813"/>
            <a:ext cx="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" name="Line 105"/>
          <p:cNvSpPr>
            <a:spLocks noChangeShapeType="1"/>
          </p:cNvSpPr>
          <p:nvPr/>
        </p:nvSpPr>
        <p:spPr bwMode="auto">
          <a:xfrm flipH="1" flipV="1">
            <a:off x="7153275" y="4552950"/>
            <a:ext cx="23813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" name="Line 106"/>
          <p:cNvSpPr>
            <a:spLocks noChangeShapeType="1"/>
          </p:cNvSpPr>
          <p:nvPr/>
        </p:nvSpPr>
        <p:spPr bwMode="auto">
          <a:xfrm flipH="1">
            <a:off x="7177088" y="4552950"/>
            <a:ext cx="222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" name="Line 107"/>
          <p:cNvSpPr>
            <a:spLocks noChangeShapeType="1"/>
          </p:cNvSpPr>
          <p:nvPr/>
        </p:nvSpPr>
        <p:spPr bwMode="auto">
          <a:xfrm>
            <a:off x="7153275" y="4552950"/>
            <a:ext cx="46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" name="Line 108"/>
          <p:cNvSpPr>
            <a:spLocks noChangeShapeType="1"/>
          </p:cNvSpPr>
          <p:nvPr/>
        </p:nvSpPr>
        <p:spPr bwMode="auto">
          <a:xfrm>
            <a:off x="7153275" y="4548188"/>
            <a:ext cx="28575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" name="Line 109"/>
          <p:cNvSpPr>
            <a:spLocks noChangeShapeType="1"/>
          </p:cNvSpPr>
          <p:nvPr/>
        </p:nvSpPr>
        <p:spPr bwMode="auto">
          <a:xfrm flipH="1" flipV="1">
            <a:off x="7153275" y="4548188"/>
            <a:ext cx="317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" name="Line 110"/>
          <p:cNvSpPr>
            <a:spLocks noChangeShapeType="1"/>
          </p:cNvSpPr>
          <p:nvPr/>
        </p:nvSpPr>
        <p:spPr bwMode="auto">
          <a:xfrm flipH="1">
            <a:off x="7156450" y="4603750"/>
            <a:ext cx="2540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" name="Line 111"/>
          <p:cNvSpPr>
            <a:spLocks noChangeShapeType="1"/>
          </p:cNvSpPr>
          <p:nvPr/>
        </p:nvSpPr>
        <p:spPr bwMode="auto">
          <a:xfrm flipH="1">
            <a:off x="7035800" y="4043363"/>
            <a:ext cx="79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8" name="Line 112"/>
          <p:cNvSpPr>
            <a:spLocks noChangeShapeType="1"/>
          </p:cNvSpPr>
          <p:nvPr/>
        </p:nvSpPr>
        <p:spPr bwMode="auto">
          <a:xfrm flipH="1">
            <a:off x="7043738" y="4040188"/>
            <a:ext cx="301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" name="Line 113"/>
          <p:cNvSpPr>
            <a:spLocks noChangeShapeType="1"/>
          </p:cNvSpPr>
          <p:nvPr/>
        </p:nvSpPr>
        <p:spPr bwMode="auto">
          <a:xfrm flipV="1">
            <a:off x="7035800" y="4040188"/>
            <a:ext cx="3810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" name="Line 114"/>
          <p:cNvSpPr>
            <a:spLocks noChangeShapeType="1"/>
          </p:cNvSpPr>
          <p:nvPr/>
        </p:nvSpPr>
        <p:spPr bwMode="auto">
          <a:xfrm flipV="1">
            <a:off x="6843713" y="4094163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" name="Line 115"/>
          <p:cNvSpPr>
            <a:spLocks noChangeShapeType="1"/>
          </p:cNvSpPr>
          <p:nvPr/>
        </p:nvSpPr>
        <p:spPr bwMode="auto">
          <a:xfrm>
            <a:off x="6819900" y="4124325"/>
            <a:ext cx="238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" name="Line 116"/>
          <p:cNvSpPr>
            <a:spLocks noChangeShapeType="1"/>
          </p:cNvSpPr>
          <p:nvPr/>
        </p:nvSpPr>
        <p:spPr bwMode="auto">
          <a:xfrm flipH="1">
            <a:off x="6819900" y="4100513"/>
            <a:ext cx="317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" name="Line 117"/>
          <p:cNvSpPr>
            <a:spLocks noChangeShapeType="1"/>
          </p:cNvSpPr>
          <p:nvPr/>
        </p:nvSpPr>
        <p:spPr bwMode="auto">
          <a:xfrm flipH="1">
            <a:off x="6823075" y="4094163"/>
            <a:ext cx="22225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" name="Line 118"/>
          <p:cNvSpPr>
            <a:spLocks noChangeShapeType="1"/>
          </p:cNvSpPr>
          <p:nvPr/>
        </p:nvSpPr>
        <p:spPr bwMode="auto">
          <a:xfrm flipV="1">
            <a:off x="6896100" y="4084638"/>
            <a:ext cx="52388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5" name="Line 119"/>
          <p:cNvSpPr>
            <a:spLocks noChangeShapeType="1"/>
          </p:cNvSpPr>
          <p:nvPr/>
        </p:nvSpPr>
        <p:spPr bwMode="auto">
          <a:xfrm flipH="1">
            <a:off x="6896100" y="4098925"/>
            <a:ext cx="1428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6" name="Line 120"/>
          <p:cNvSpPr>
            <a:spLocks noChangeShapeType="1"/>
          </p:cNvSpPr>
          <p:nvPr/>
        </p:nvSpPr>
        <p:spPr bwMode="auto">
          <a:xfrm flipH="1">
            <a:off x="6910388" y="4084638"/>
            <a:ext cx="38100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7" name="Line 121"/>
          <p:cNvSpPr>
            <a:spLocks noChangeShapeType="1"/>
          </p:cNvSpPr>
          <p:nvPr/>
        </p:nvSpPr>
        <p:spPr bwMode="auto">
          <a:xfrm flipV="1">
            <a:off x="6959600" y="4016375"/>
            <a:ext cx="317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8" name="Line 122"/>
          <p:cNvSpPr>
            <a:spLocks noChangeShapeType="1"/>
          </p:cNvSpPr>
          <p:nvPr/>
        </p:nvSpPr>
        <p:spPr bwMode="auto">
          <a:xfrm flipV="1">
            <a:off x="6935788" y="4040188"/>
            <a:ext cx="2381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9" name="Line 123"/>
          <p:cNvSpPr>
            <a:spLocks noChangeShapeType="1"/>
          </p:cNvSpPr>
          <p:nvPr/>
        </p:nvSpPr>
        <p:spPr bwMode="auto">
          <a:xfrm flipH="1">
            <a:off x="6935788" y="4030663"/>
            <a:ext cx="95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0" name="Line 124"/>
          <p:cNvSpPr>
            <a:spLocks noChangeShapeType="1"/>
          </p:cNvSpPr>
          <p:nvPr/>
        </p:nvSpPr>
        <p:spPr bwMode="auto">
          <a:xfrm flipH="1">
            <a:off x="6945313" y="4016375"/>
            <a:ext cx="17462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" name="Line 125"/>
          <p:cNvSpPr>
            <a:spLocks noChangeShapeType="1"/>
          </p:cNvSpPr>
          <p:nvPr/>
        </p:nvSpPr>
        <p:spPr bwMode="auto">
          <a:xfrm flipV="1">
            <a:off x="6964363" y="401637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2" name="Line 126"/>
          <p:cNvSpPr>
            <a:spLocks noChangeShapeType="1"/>
          </p:cNvSpPr>
          <p:nvPr/>
        </p:nvSpPr>
        <p:spPr bwMode="auto">
          <a:xfrm flipH="1" flipV="1">
            <a:off x="6964363" y="4035425"/>
            <a:ext cx="23812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3" name="Line 127"/>
          <p:cNvSpPr>
            <a:spLocks noChangeShapeType="1"/>
          </p:cNvSpPr>
          <p:nvPr/>
        </p:nvSpPr>
        <p:spPr bwMode="auto">
          <a:xfrm>
            <a:off x="6980238" y="4016375"/>
            <a:ext cx="7937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4" name="Line 128"/>
          <p:cNvSpPr>
            <a:spLocks noChangeShapeType="1"/>
          </p:cNvSpPr>
          <p:nvPr/>
        </p:nvSpPr>
        <p:spPr bwMode="auto">
          <a:xfrm>
            <a:off x="6964363" y="4016375"/>
            <a:ext cx="15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5" name="Line 129"/>
          <p:cNvSpPr>
            <a:spLocks noChangeShapeType="1"/>
          </p:cNvSpPr>
          <p:nvPr/>
        </p:nvSpPr>
        <p:spPr bwMode="auto">
          <a:xfrm flipH="1">
            <a:off x="7034213" y="4548188"/>
            <a:ext cx="23812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6" name="Line 130"/>
          <p:cNvSpPr>
            <a:spLocks noChangeShapeType="1"/>
          </p:cNvSpPr>
          <p:nvPr/>
        </p:nvSpPr>
        <p:spPr bwMode="auto">
          <a:xfrm>
            <a:off x="7045325" y="4533900"/>
            <a:ext cx="12700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7" name="Line 131"/>
          <p:cNvSpPr>
            <a:spLocks noChangeShapeType="1"/>
          </p:cNvSpPr>
          <p:nvPr/>
        </p:nvSpPr>
        <p:spPr bwMode="auto">
          <a:xfrm flipV="1">
            <a:off x="7034213" y="4533900"/>
            <a:ext cx="11112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8" name="Line 132"/>
          <p:cNvSpPr>
            <a:spLocks noChangeShapeType="1"/>
          </p:cNvSpPr>
          <p:nvPr/>
        </p:nvSpPr>
        <p:spPr bwMode="auto">
          <a:xfrm flipH="1" flipV="1">
            <a:off x="7081838" y="4597400"/>
            <a:ext cx="190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9" name="Line 133"/>
          <p:cNvSpPr>
            <a:spLocks noChangeShapeType="1"/>
          </p:cNvSpPr>
          <p:nvPr/>
        </p:nvSpPr>
        <p:spPr bwMode="auto">
          <a:xfrm flipH="1">
            <a:off x="7100888" y="4613275"/>
            <a:ext cx="365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0" name="Line 134"/>
          <p:cNvSpPr>
            <a:spLocks noChangeShapeType="1"/>
          </p:cNvSpPr>
          <p:nvPr/>
        </p:nvSpPr>
        <p:spPr bwMode="auto">
          <a:xfrm>
            <a:off x="7081838" y="4597400"/>
            <a:ext cx="55562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" name="Line 135"/>
          <p:cNvSpPr>
            <a:spLocks noChangeShapeType="1"/>
          </p:cNvSpPr>
          <p:nvPr/>
        </p:nvSpPr>
        <p:spPr bwMode="auto">
          <a:xfrm flipH="1">
            <a:off x="7062788" y="4575175"/>
            <a:ext cx="333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2" name="Line 136"/>
          <p:cNvSpPr>
            <a:spLocks noChangeShapeType="1"/>
          </p:cNvSpPr>
          <p:nvPr/>
        </p:nvSpPr>
        <p:spPr bwMode="auto">
          <a:xfrm flipH="1">
            <a:off x="7096125" y="4533900"/>
            <a:ext cx="158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3" name="Line 137"/>
          <p:cNvSpPr>
            <a:spLocks noChangeShapeType="1"/>
          </p:cNvSpPr>
          <p:nvPr/>
        </p:nvSpPr>
        <p:spPr bwMode="auto">
          <a:xfrm flipV="1">
            <a:off x="7062788" y="4533900"/>
            <a:ext cx="49212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4" name="Line 138"/>
          <p:cNvSpPr>
            <a:spLocks noChangeShapeType="1"/>
          </p:cNvSpPr>
          <p:nvPr/>
        </p:nvSpPr>
        <p:spPr bwMode="auto">
          <a:xfrm flipH="1">
            <a:off x="6823075" y="4313238"/>
            <a:ext cx="127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5" name="Line 139"/>
          <p:cNvSpPr>
            <a:spLocks noChangeShapeType="1"/>
          </p:cNvSpPr>
          <p:nvPr/>
        </p:nvSpPr>
        <p:spPr bwMode="auto">
          <a:xfrm flipH="1">
            <a:off x="6835775" y="4295775"/>
            <a:ext cx="17463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6" name="Line 140"/>
          <p:cNvSpPr>
            <a:spLocks noChangeShapeType="1"/>
          </p:cNvSpPr>
          <p:nvPr/>
        </p:nvSpPr>
        <p:spPr bwMode="auto">
          <a:xfrm flipH="1" flipV="1">
            <a:off x="6853238" y="4295775"/>
            <a:ext cx="190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7" name="Line 141"/>
          <p:cNvSpPr>
            <a:spLocks noChangeShapeType="1"/>
          </p:cNvSpPr>
          <p:nvPr/>
        </p:nvSpPr>
        <p:spPr bwMode="auto">
          <a:xfrm>
            <a:off x="6865938" y="4270375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8" name="Line 142"/>
          <p:cNvSpPr>
            <a:spLocks noChangeShapeType="1"/>
          </p:cNvSpPr>
          <p:nvPr/>
        </p:nvSpPr>
        <p:spPr bwMode="auto">
          <a:xfrm flipV="1">
            <a:off x="6823075" y="4270375"/>
            <a:ext cx="428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9" name="Line 143"/>
          <p:cNvSpPr>
            <a:spLocks noChangeShapeType="1"/>
          </p:cNvSpPr>
          <p:nvPr/>
        </p:nvSpPr>
        <p:spPr bwMode="auto">
          <a:xfrm flipV="1">
            <a:off x="6823075" y="430847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0" name="Line 144"/>
          <p:cNvSpPr>
            <a:spLocks noChangeShapeType="1"/>
          </p:cNvSpPr>
          <p:nvPr/>
        </p:nvSpPr>
        <p:spPr bwMode="auto">
          <a:xfrm flipH="1" flipV="1">
            <a:off x="6886575" y="4367213"/>
            <a:ext cx="1270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" name="Line 145"/>
          <p:cNvSpPr>
            <a:spLocks noChangeShapeType="1"/>
          </p:cNvSpPr>
          <p:nvPr/>
        </p:nvSpPr>
        <p:spPr bwMode="auto">
          <a:xfrm flipV="1">
            <a:off x="6872288" y="4389438"/>
            <a:ext cx="2698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2" name="Line 146"/>
          <p:cNvSpPr>
            <a:spLocks noChangeShapeType="1"/>
          </p:cNvSpPr>
          <p:nvPr/>
        </p:nvSpPr>
        <p:spPr bwMode="auto">
          <a:xfrm flipH="1">
            <a:off x="6872288" y="4367213"/>
            <a:ext cx="142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3" name="Line 147"/>
          <p:cNvSpPr>
            <a:spLocks noChangeShapeType="1"/>
          </p:cNvSpPr>
          <p:nvPr/>
        </p:nvSpPr>
        <p:spPr bwMode="auto">
          <a:xfrm flipH="1" flipV="1">
            <a:off x="6865938" y="4165600"/>
            <a:ext cx="11112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4" name="Line 148"/>
          <p:cNvSpPr>
            <a:spLocks noChangeShapeType="1"/>
          </p:cNvSpPr>
          <p:nvPr/>
        </p:nvSpPr>
        <p:spPr bwMode="auto">
          <a:xfrm flipV="1">
            <a:off x="6846888" y="4200525"/>
            <a:ext cx="30162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5" name="Line 149"/>
          <p:cNvSpPr>
            <a:spLocks noChangeShapeType="1"/>
          </p:cNvSpPr>
          <p:nvPr/>
        </p:nvSpPr>
        <p:spPr bwMode="auto">
          <a:xfrm flipH="1">
            <a:off x="6846888" y="4165600"/>
            <a:ext cx="1905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6" name="Line 150"/>
          <p:cNvSpPr>
            <a:spLocks noChangeShapeType="1"/>
          </p:cNvSpPr>
          <p:nvPr/>
        </p:nvSpPr>
        <p:spPr bwMode="auto">
          <a:xfrm flipH="1">
            <a:off x="6734175" y="4319588"/>
            <a:ext cx="365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7" name="Line 151"/>
          <p:cNvSpPr>
            <a:spLocks noChangeShapeType="1"/>
          </p:cNvSpPr>
          <p:nvPr/>
        </p:nvSpPr>
        <p:spPr bwMode="auto">
          <a:xfrm>
            <a:off x="6743700" y="4291013"/>
            <a:ext cx="269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8" name="Line 152"/>
          <p:cNvSpPr>
            <a:spLocks noChangeShapeType="1"/>
          </p:cNvSpPr>
          <p:nvPr/>
        </p:nvSpPr>
        <p:spPr bwMode="auto">
          <a:xfrm flipV="1">
            <a:off x="6734175" y="4291013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9" name="Line 153"/>
          <p:cNvSpPr>
            <a:spLocks noChangeShapeType="1"/>
          </p:cNvSpPr>
          <p:nvPr/>
        </p:nvSpPr>
        <p:spPr bwMode="auto">
          <a:xfrm flipH="1" flipV="1">
            <a:off x="6770688" y="4195763"/>
            <a:ext cx="1587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0" name="Line 154"/>
          <p:cNvSpPr>
            <a:spLocks noChangeShapeType="1"/>
          </p:cNvSpPr>
          <p:nvPr/>
        </p:nvSpPr>
        <p:spPr bwMode="auto">
          <a:xfrm flipV="1">
            <a:off x="6777038" y="4205288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" name="Line 155"/>
          <p:cNvSpPr>
            <a:spLocks noChangeShapeType="1"/>
          </p:cNvSpPr>
          <p:nvPr/>
        </p:nvSpPr>
        <p:spPr bwMode="auto">
          <a:xfrm>
            <a:off x="6742113" y="4210050"/>
            <a:ext cx="349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2" name="Line 156"/>
          <p:cNvSpPr>
            <a:spLocks noChangeShapeType="1"/>
          </p:cNvSpPr>
          <p:nvPr/>
        </p:nvSpPr>
        <p:spPr bwMode="auto">
          <a:xfrm flipH="1">
            <a:off x="6742113" y="4195763"/>
            <a:ext cx="28575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3" name="Line 157"/>
          <p:cNvSpPr>
            <a:spLocks noChangeShapeType="1"/>
          </p:cNvSpPr>
          <p:nvPr/>
        </p:nvSpPr>
        <p:spPr bwMode="auto">
          <a:xfrm flipH="1" flipV="1">
            <a:off x="6745288" y="4478338"/>
            <a:ext cx="49212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4" name="Line 158"/>
          <p:cNvSpPr>
            <a:spLocks noChangeShapeType="1"/>
          </p:cNvSpPr>
          <p:nvPr/>
        </p:nvSpPr>
        <p:spPr bwMode="auto">
          <a:xfrm>
            <a:off x="6778625" y="4464050"/>
            <a:ext cx="15875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5" name="Line 159"/>
          <p:cNvSpPr>
            <a:spLocks noChangeShapeType="1"/>
          </p:cNvSpPr>
          <p:nvPr/>
        </p:nvSpPr>
        <p:spPr bwMode="auto">
          <a:xfrm flipV="1">
            <a:off x="6745288" y="4464050"/>
            <a:ext cx="33337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6" name="Line 160"/>
          <p:cNvSpPr>
            <a:spLocks noChangeShapeType="1"/>
          </p:cNvSpPr>
          <p:nvPr/>
        </p:nvSpPr>
        <p:spPr bwMode="auto">
          <a:xfrm flipH="1" flipV="1">
            <a:off x="6727825" y="4376738"/>
            <a:ext cx="14288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7" name="Line 161"/>
          <p:cNvSpPr>
            <a:spLocks noChangeShapeType="1"/>
          </p:cNvSpPr>
          <p:nvPr/>
        </p:nvSpPr>
        <p:spPr bwMode="auto">
          <a:xfrm flipH="1">
            <a:off x="6742113" y="4398963"/>
            <a:ext cx="2540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8" name="Line 162"/>
          <p:cNvSpPr>
            <a:spLocks noChangeShapeType="1"/>
          </p:cNvSpPr>
          <p:nvPr/>
        </p:nvSpPr>
        <p:spPr bwMode="auto">
          <a:xfrm>
            <a:off x="6727825" y="4376738"/>
            <a:ext cx="396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9" name="Line 163"/>
          <p:cNvSpPr>
            <a:spLocks noChangeShapeType="1"/>
          </p:cNvSpPr>
          <p:nvPr/>
        </p:nvSpPr>
        <p:spPr bwMode="auto">
          <a:xfrm flipV="1">
            <a:off x="6773863" y="4184650"/>
            <a:ext cx="2381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0" name="Line 164"/>
          <p:cNvSpPr>
            <a:spLocks noChangeShapeType="1"/>
          </p:cNvSpPr>
          <p:nvPr/>
        </p:nvSpPr>
        <p:spPr bwMode="auto">
          <a:xfrm>
            <a:off x="6773863" y="4156075"/>
            <a:ext cx="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" name="Line 165"/>
          <p:cNvSpPr>
            <a:spLocks noChangeShapeType="1"/>
          </p:cNvSpPr>
          <p:nvPr/>
        </p:nvSpPr>
        <p:spPr bwMode="auto">
          <a:xfrm flipH="1" flipV="1">
            <a:off x="6773863" y="4156075"/>
            <a:ext cx="23812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" name="Line 166"/>
          <p:cNvSpPr>
            <a:spLocks noChangeShapeType="1"/>
          </p:cNvSpPr>
          <p:nvPr/>
        </p:nvSpPr>
        <p:spPr bwMode="auto">
          <a:xfrm flipH="1">
            <a:off x="6788150" y="4432300"/>
            <a:ext cx="39688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3" name="Line 167"/>
          <p:cNvSpPr>
            <a:spLocks noChangeShapeType="1"/>
          </p:cNvSpPr>
          <p:nvPr/>
        </p:nvSpPr>
        <p:spPr bwMode="auto">
          <a:xfrm flipV="1">
            <a:off x="6805613" y="4432300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4" name="Line 168"/>
          <p:cNvSpPr>
            <a:spLocks noChangeShapeType="1"/>
          </p:cNvSpPr>
          <p:nvPr/>
        </p:nvSpPr>
        <p:spPr bwMode="auto">
          <a:xfrm>
            <a:off x="6788150" y="4454525"/>
            <a:ext cx="1746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5" name="Line 169"/>
          <p:cNvSpPr>
            <a:spLocks noChangeShapeType="1"/>
          </p:cNvSpPr>
          <p:nvPr/>
        </p:nvSpPr>
        <p:spPr bwMode="auto">
          <a:xfrm flipH="1" flipV="1">
            <a:off x="7035800" y="4670425"/>
            <a:ext cx="7938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6" name="Line 170"/>
          <p:cNvSpPr>
            <a:spLocks noChangeShapeType="1"/>
          </p:cNvSpPr>
          <p:nvPr/>
        </p:nvSpPr>
        <p:spPr bwMode="auto">
          <a:xfrm>
            <a:off x="7019925" y="4697413"/>
            <a:ext cx="2381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7" name="Line 171"/>
          <p:cNvSpPr>
            <a:spLocks noChangeShapeType="1"/>
          </p:cNvSpPr>
          <p:nvPr/>
        </p:nvSpPr>
        <p:spPr bwMode="auto">
          <a:xfrm flipH="1">
            <a:off x="7019925" y="4670425"/>
            <a:ext cx="1587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8" name="Line 172"/>
          <p:cNvSpPr>
            <a:spLocks noChangeShapeType="1"/>
          </p:cNvSpPr>
          <p:nvPr/>
        </p:nvSpPr>
        <p:spPr bwMode="auto">
          <a:xfrm flipH="1">
            <a:off x="6991350" y="4705350"/>
            <a:ext cx="333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9" name="Line 173"/>
          <p:cNvSpPr>
            <a:spLocks noChangeShapeType="1"/>
          </p:cNvSpPr>
          <p:nvPr/>
        </p:nvSpPr>
        <p:spPr bwMode="auto">
          <a:xfrm flipV="1">
            <a:off x="7008813" y="4705350"/>
            <a:ext cx="158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0" name="Line 174"/>
          <p:cNvSpPr>
            <a:spLocks noChangeShapeType="1"/>
          </p:cNvSpPr>
          <p:nvPr/>
        </p:nvSpPr>
        <p:spPr bwMode="auto">
          <a:xfrm>
            <a:off x="6991350" y="4710113"/>
            <a:ext cx="17463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1" name="Line 175"/>
          <p:cNvSpPr>
            <a:spLocks noChangeShapeType="1"/>
          </p:cNvSpPr>
          <p:nvPr/>
        </p:nvSpPr>
        <p:spPr bwMode="auto">
          <a:xfrm flipH="1">
            <a:off x="6989763" y="4899025"/>
            <a:ext cx="63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" name="Line 176"/>
          <p:cNvSpPr>
            <a:spLocks noChangeShapeType="1"/>
          </p:cNvSpPr>
          <p:nvPr/>
        </p:nvSpPr>
        <p:spPr bwMode="auto">
          <a:xfrm>
            <a:off x="6996113" y="4875213"/>
            <a:ext cx="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3" name="Line 177"/>
          <p:cNvSpPr>
            <a:spLocks noChangeShapeType="1"/>
          </p:cNvSpPr>
          <p:nvPr/>
        </p:nvSpPr>
        <p:spPr bwMode="auto">
          <a:xfrm>
            <a:off x="6996113" y="483393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4" name="Line 178"/>
          <p:cNvSpPr>
            <a:spLocks noChangeShapeType="1"/>
          </p:cNvSpPr>
          <p:nvPr/>
        </p:nvSpPr>
        <p:spPr bwMode="auto">
          <a:xfrm>
            <a:off x="6996113" y="4805363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5" name="Line 179"/>
          <p:cNvSpPr>
            <a:spLocks noChangeShapeType="1"/>
          </p:cNvSpPr>
          <p:nvPr/>
        </p:nvSpPr>
        <p:spPr bwMode="auto">
          <a:xfrm>
            <a:off x="6994525" y="4773613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6" name="Line 180"/>
          <p:cNvSpPr>
            <a:spLocks noChangeShapeType="1"/>
          </p:cNvSpPr>
          <p:nvPr/>
        </p:nvSpPr>
        <p:spPr bwMode="auto">
          <a:xfrm>
            <a:off x="6986588" y="4713288"/>
            <a:ext cx="793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7" name="Line 181"/>
          <p:cNvSpPr>
            <a:spLocks noChangeShapeType="1"/>
          </p:cNvSpPr>
          <p:nvPr/>
        </p:nvSpPr>
        <p:spPr bwMode="auto">
          <a:xfrm flipV="1">
            <a:off x="7018338" y="4713288"/>
            <a:ext cx="4762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8" name="Line 182"/>
          <p:cNvSpPr>
            <a:spLocks noChangeShapeType="1"/>
          </p:cNvSpPr>
          <p:nvPr/>
        </p:nvSpPr>
        <p:spPr bwMode="auto">
          <a:xfrm flipH="1" flipV="1">
            <a:off x="7018338" y="4830763"/>
            <a:ext cx="4762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9" name="Line 183"/>
          <p:cNvSpPr>
            <a:spLocks noChangeShapeType="1"/>
          </p:cNvSpPr>
          <p:nvPr/>
        </p:nvSpPr>
        <p:spPr bwMode="auto">
          <a:xfrm flipH="1">
            <a:off x="6948488" y="4646613"/>
            <a:ext cx="190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0" name="Line 184"/>
          <p:cNvSpPr>
            <a:spLocks noChangeShapeType="1"/>
          </p:cNvSpPr>
          <p:nvPr/>
        </p:nvSpPr>
        <p:spPr bwMode="auto">
          <a:xfrm flipH="1" flipV="1">
            <a:off x="6967538" y="4646613"/>
            <a:ext cx="3175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1" name="Line 185"/>
          <p:cNvSpPr>
            <a:spLocks noChangeShapeType="1"/>
          </p:cNvSpPr>
          <p:nvPr/>
        </p:nvSpPr>
        <p:spPr bwMode="auto">
          <a:xfrm>
            <a:off x="6948488" y="4686300"/>
            <a:ext cx="222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2" name="Line 186"/>
          <p:cNvSpPr>
            <a:spLocks noChangeShapeType="1"/>
          </p:cNvSpPr>
          <p:nvPr/>
        </p:nvSpPr>
        <p:spPr bwMode="auto">
          <a:xfrm flipV="1">
            <a:off x="6927850" y="4686300"/>
            <a:ext cx="20638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3" name="Line 187"/>
          <p:cNvSpPr>
            <a:spLocks noChangeShapeType="1"/>
          </p:cNvSpPr>
          <p:nvPr/>
        </p:nvSpPr>
        <p:spPr bwMode="auto">
          <a:xfrm>
            <a:off x="6924675" y="4654550"/>
            <a:ext cx="3175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4" name="Line 188"/>
          <p:cNvSpPr>
            <a:spLocks noChangeShapeType="1"/>
          </p:cNvSpPr>
          <p:nvPr/>
        </p:nvSpPr>
        <p:spPr bwMode="auto">
          <a:xfrm flipH="1">
            <a:off x="6964363" y="4670425"/>
            <a:ext cx="17462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5" name="Line 189"/>
          <p:cNvSpPr>
            <a:spLocks noChangeShapeType="1"/>
          </p:cNvSpPr>
          <p:nvPr/>
        </p:nvSpPr>
        <p:spPr bwMode="auto">
          <a:xfrm flipH="1" flipV="1">
            <a:off x="6981825" y="4670425"/>
            <a:ext cx="2857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6" name="Line 190"/>
          <p:cNvSpPr>
            <a:spLocks noChangeShapeType="1"/>
          </p:cNvSpPr>
          <p:nvPr/>
        </p:nvSpPr>
        <p:spPr bwMode="auto">
          <a:xfrm flipV="1">
            <a:off x="6978650" y="4703763"/>
            <a:ext cx="317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7" name="Line 191"/>
          <p:cNvSpPr>
            <a:spLocks noChangeShapeType="1"/>
          </p:cNvSpPr>
          <p:nvPr/>
        </p:nvSpPr>
        <p:spPr bwMode="auto">
          <a:xfrm>
            <a:off x="6964363" y="4686300"/>
            <a:ext cx="1428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8" name="Line 192"/>
          <p:cNvSpPr>
            <a:spLocks noChangeShapeType="1"/>
          </p:cNvSpPr>
          <p:nvPr/>
        </p:nvSpPr>
        <p:spPr bwMode="auto">
          <a:xfrm flipH="1">
            <a:off x="6996113" y="4613275"/>
            <a:ext cx="39687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9" name="Line 193"/>
          <p:cNvSpPr>
            <a:spLocks noChangeShapeType="1"/>
          </p:cNvSpPr>
          <p:nvPr/>
        </p:nvSpPr>
        <p:spPr bwMode="auto">
          <a:xfrm flipV="1">
            <a:off x="7002463" y="4613275"/>
            <a:ext cx="33337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0" name="Line 194"/>
          <p:cNvSpPr>
            <a:spLocks noChangeShapeType="1"/>
          </p:cNvSpPr>
          <p:nvPr/>
        </p:nvSpPr>
        <p:spPr bwMode="auto">
          <a:xfrm flipH="1" flipV="1">
            <a:off x="7002463" y="4638675"/>
            <a:ext cx="11112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1" name="Line 195"/>
          <p:cNvSpPr>
            <a:spLocks noChangeShapeType="1"/>
          </p:cNvSpPr>
          <p:nvPr/>
        </p:nvSpPr>
        <p:spPr bwMode="auto">
          <a:xfrm>
            <a:off x="6985000" y="4638675"/>
            <a:ext cx="2857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2" name="Line 196"/>
          <p:cNvSpPr>
            <a:spLocks noChangeShapeType="1"/>
          </p:cNvSpPr>
          <p:nvPr/>
        </p:nvSpPr>
        <p:spPr bwMode="auto">
          <a:xfrm flipH="1">
            <a:off x="6985000" y="4618038"/>
            <a:ext cx="11113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" name="Line 197"/>
          <p:cNvSpPr>
            <a:spLocks noChangeShapeType="1"/>
          </p:cNvSpPr>
          <p:nvPr/>
        </p:nvSpPr>
        <p:spPr bwMode="auto">
          <a:xfrm flipH="1" flipV="1">
            <a:off x="7065963" y="4638675"/>
            <a:ext cx="26987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4" name="Line 198"/>
          <p:cNvSpPr>
            <a:spLocks noChangeShapeType="1"/>
          </p:cNvSpPr>
          <p:nvPr/>
        </p:nvSpPr>
        <p:spPr bwMode="auto">
          <a:xfrm flipV="1">
            <a:off x="7092950" y="4659313"/>
            <a:ext cx="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5" name="Line 199"/>
          <p:cNvSpPr>
            <a:spLocks noChangeShapeType="1"/>
          </p:cNvSpPr>
          <p:nvPr/>
        </p:nvSpPr>
        <p:spPr bwMode="auto">
          <a:xfrm>
            <a:off x="7062788" y="4672013"/>
            <a:ext cx="3016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6" name="Line 200"/>
          <p:cNvSpPr>
            <a:spLocks noChangeShapeType="1"/>
          </p:cNvSpPr>
          <p:nvPr/>
        </p:nvSpPr>
        <p:spPr bwMode="auto">
          <a:xfrm flipH="1">
            <a:off x="7062788" y="4638675"/>
            <a:ext cx="317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7" name="Group 201"/>
          <p:cNvGrpSpPr>
            <a:grpSpLocks/>
          </p:cNvGrpSpPr>
          <p:nvPr/>
        </p:nvGrpSpPr>
        <p:grpSpPr bwMode="auto">
          <a:xfrm>
            <a:off x="6773863" y="4521200"/>
            <a:ext cx="190500" cy="155575"/>
            <a:chOff x="4267" y="2848"/>
            <a:chExt cx="120" cy="98"/>
          </a:xfrm>
        </p:grpSpPr>
        <p:sp>
          <p:nvSpPr>
            <p:cNvPr id="2596" name="Line 202"/>
            <p:cNvSpPr>
              <a:spLocks noChangeShapeType="1"/>
            </p:cNvSpPr>
            <p:nvPr/>
          </p:nvSpPr>
          <p:spPr bwMode="auto">
            <a:xfrm flipH="1">
              <a:off x="4362" y="2906"/>
              <a:ext cx="2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" name="Line 203"/>
            <p:cNvSpPr>
              <a:spLocks noChangeShapeType="1"/>
            </p:cNvSpPr>
            <p:nvPr/>
          </p:nvSpPr>
          <p:spPr bwMode="auto">
            <a:xfrm>
              <a:off x="4366" y="2903"/>
              <a:ext cx="2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" name="Line 204"/>
            <p:cNvSpPr>
              <a:spLocks noChangeShapeType="1"/>
            </p:cNvSpPr>
            <p:nvPr/>
          </p:nvSpPr>
          <p:spPr bwMode="auto">
            <a:xfrm flipV="1">
              <a:off x="4362" y="2903"/>
              <a:ext cx="4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" name="Line 205"/>
            <p:cNvSpPr>
              <a:spLocks noChangeShapeType="1"/>
            </p:cNvSpPr>
            <p:nvPr/>
          </p:nvSpPr>
          <p:spPr bwMode="auto">
            <a:xfrm flipH="1" flipV="1">
              <a:off x="4324" y="2852"/>
              <a:ext cx="2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" name="Line 206"/>
            <p:cNvSpPr>
              <a:spLocks noChangeShapeType="1"/>
            </p:cNvSpPr>
            <p:nvPr/>
          </p:nvSpPr>
          <p:spPr bwMode="auto">
            <a:xfrm flipV="1">
              <a:off x="4332" y="2856"/>
              <a:ext cx="2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" name="Line 207"/>
            <p:cNvSpPr>
              <a:spLocks noChangeShapeType="1"/>
            </p:cNvSpPr>
            <p:nvPr/>
          </p:nvSpPr>
          <p:spPr bwMode="auto">
            <a:xfrm>
              <a:off x="4324" y="2852"/>
              <a:ext cx="8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" name="Line 208"/>
            <p:cNvSpPr>
              <a:spLocks noChangeShapeType="1"/>
            </p:cNvSpPr>
            <p:nvPr/>
          </p:nvSpPr>
          <p:spPr bwMode="auto">
            <a:xfrm flipV="1">
              <a:off x="4310" y="2848"/>
              <a:ext cx="7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" name="Line 209"/>
            <p:cNvSpPr>
              <a:spLocks noChangeShapeType="1"/>
            </p:cNvSpPr>
            <p:nvPr/>
          </p:nvSpPr>
          <p:spPr bwMode="auto">
            <a:xfrm>
              <a:off x="4292" y="2865"/>
              <a:ext cx="1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" name="Line 210"/>
            <p:cNvSpPr>
              <a:spLocks noChangeShapeType="1"/>
            </p:cNvSpPr>
            <p:nvPr/>
          </p:nvSpPr>
          <p:spPr bwMode="auto">
            <a:xfrm flipH="1">
              <a:off x="4292" y="2848"/>
              <a:ext cx="2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" name="Line 211"/>
            <p:cNvSpPr>
              <a:spLocks noChangeShapeType="1"/>
            </p:cNvSpPr>
            <p:nvPr/>
          </p:nvSpPr>
          <p:spPr bwMode="auto">
            <a:xfrm>
              <a:off x="4351" y="2888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" name="Line 212"/>
            <p:cNvSpPr>
              <a:spLocks noChangeShapeType="1"/>
            </p:cNvSpPr>
            <p:nvPr/>
          </p:nvSpPr>
          <p:spPr bwMode="auto">
            <a:xfrm flipH="1">
              <a:off x="4351" y="2886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" name="Line 213"/>
            <p:cNvSpPr>
              <a:spLocks noChangeShapeType="1"/>
            </p:cNvSpPr>
            <p:nvPr/>
          </p:nvSpPr>
          <p:spPr bwMode="auto">
            <a:xfrm>
              <a:off x="4355" y="2862"/>
              <a:ext cx="7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" name="Line 214"/>
            <p:cNvSpPr>
              <a:spLocks noChangeShapeType="1"/>
            </p:cNvSpPr>
            <p:nvPr/>
          </p:nvSpPr>
          <p:spPr bwMode="auto">
            <a:xfrm flipV="1">
              <a:off x="4340" y="2862"/>
              <a:ext cx="15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" name="Line 215"/>
            <p:cNvSpPr>
              <a:spLocks noChangeShapeType="1"/>
            </p:cNvSpPr>
            <p:nvPr/>
          </p:nvSpPr>
          <p:spPr bwMode="auto">
            <a:xfrm flipH="1" flipV="1">
              <a:off x="4340" y="2900"/>
              <a:ext cx="1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" name="Line 216"/>
            <p:cNvSpPr>
              <a:spLocks noChangeShapeType="1"/>
            </p:cNvSpPr>
            <p:nvPr/>
          </p:nvSpPr>
          <p:spPr bwMode="auto">
            <a:xfrm flipH="1" flipV="1">
              <a:off x="4298" y="2879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" name="Line 217"/>
            <p:cNvSpPr>
              <a:spLocks noChangeShapeType="1"/>
            </p:cNvSpPr>
            <p:nvPr/>
          </p:nvSpPr>
          <p:spPr bwMode="auto">
            <a:xfrm flipV="1">
              <a:off x="4303" y="2886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" name="Line 218"/>
            <p:cNvSpPr>
              <a:spLocks noChangeShapeType="1"/>
            </p:cNvSpPr>
            <p:nvPr/>
          </p:nvSpPr>
          <p:spPr bwMode="auto">
            <a:xfrm>
              <a:off x="4298" y="2879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" name="Line 219"/>
            <p:cNvSpPr>
              <a:spLocks noChangeShapeType="1"/>
            </p:cNvSpPr>
            <p:nvPr/>
          </p:nvSpPr>
          <p:spPr bwMode="auto">
            <a:xfrm flipH="1" flipV="1">
              <a:off x="4273" y="2852"/>
              <a:ext cx="1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" name="Line 220"/>
            <p:cNvSpPr>
              <a:spLocks noChangeShapeType="1"/>
            </p:cNvSpPr>
            <p:nvPr/>
          </p:nvSpPr>
          <p:spPr bwMode="auto">
            <a:xfrm flipV="1">
              <a:off x="4280" y="2868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" name="Line 221"/>
            <p:cNvSpPr>
              <a:spLocks noChangeShapeType="1"/>
            </p:cNvSpPr>
            <p:nvPr/>
          </p:nvSpPr>
          <p:spPr bwMode="auto">
            <a:xfrm>
              <a:off x="4267" y="2868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" name="Line 222"/>
            <p:cNvSpPr>
              <a:spLocks noChangeShapeType="1"/>
            </p:cNvSpPr>
            <p:nvPr/>
          </p:nvSpPr>
          <p:spPr bwMode="auto">
            <a:xfrm flipH="1">
              <a:off x="4267" y="2852"/>
              <a:ext cx="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" name="Line 223"/>
            <p:cNvSpPr>
              <a:spLocks noChangeShapeType="1"/>
            </p:cNvSpPr>
            <p:nvPr/>
          </p:nvSpPr>
          <p:spPr bwMode="auto">
            <a:xfrm flipH="1" flipV="1">
              <a:off x="4362" y="2932"/>
              <a:ext cx="1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" name="Line 224"/>
            <p:cNvSpPr>
              <a:spLocks noChangeShapeType="1"/>
            </p:cNvSpPr>
            <p:nvPr/>
          </p:nvSpPr>
          <p:spPr bwMode="auto">
            <a:xfrm flipH="1" flipV="1">
              <a:off x="4340" y="2924"/>
              <a:ext cx="1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" name="Line 225"/>
            <p:cNvSpPr>
              <a:spLocks noChangeShapeType="1"/>
            </p:cNvSpPr>
            <p:nvPr/>
          </p:nvSpPr>
          <p:spPr bwMode="auto">
            <a:xfrm flipV="1">
              <a:off x="4329" y="2942"/>
              <a:ext cx="22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" name="Line 226"/>
            <p:cNvSpPr>
              <a:spLocks noChangeShapeType="1"/>
            </p:cNvSpPr>
            <p:nvPr/>
          </p:nvSpPr>
          <p:spPr bwMode="auto">
            <a:xfrm flipH="1">
              <a:off x="4329" y="2924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" name="Line 227"/>
            <p:cNvSpPr>
              <a:spLocks noChangeShapeType="1"/>
            </p:cNvSpPr>
            <p:nvPr/>
          </p:nvSpPr>
          <p:spPr bwMode="auto">
            <a:xfrm flipV="1">
              <a:off x="4322" y="2906"/>
              <a:ext cx="7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" name="Line 228"/>
            <p:cNvSpPr>
              <a:spLocks noChangeShapeType="1"/>
            </p:cNvSpPr>
            <p:nvPr/>
          </p:nvSpPr>
          <p:spPr bwMode="auto">
            <a:xfrm flipV="1">
              <a:off x="4312" y="2919"/>
              <a:ext cx="1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" name="Line 229"/>
            <p:cNvSpPr>
              <a:spLocks noChangeShapeType="1"/>
            </p:cNvSpPr>
            <p:nvPr/>
          </p:nvSpPr>
          <p:spPr bwMode="auto">
            <a:xfrm>
              <a:off x="4306" y="2913"/>
              <a:ext cx="6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" name="Line 230"/>
            <p:cNvSpPr>
              <a:spLocks noChangeShapeType="1"/>
            </p:cNvSpPr>
            <p:nvPr/>
          </p:nvSpPr>
          <p:spPr bwMode="auto">
            <a:xfrm flipH="1">
              <a:off x="4306" y="2906"/>
              <a:ext cx="2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8" name="Line 231"/>
          <p:cNvSpPr>
            <a:spLocks noChangeShapeType="1"/>
          </p:cNvSpPr>
          <p:nvPr/>
        </p:nvSpPr>
        <p:spPr bwMode="auto">
          <a:xfrm flipH="1">
            <a:off x="7126288" y="4056063"/>
            <a:ext cx="63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9" name="Line 232"/>
          <p:cNvSpPr>
            <a:spLocks noChangeShapeType="1"/>
          </p:cNvSpPr>
          <p:nvPr/>
        </p:nvSpPr>
        <p:spPr bwMode="auto">
          <a:xfrm flipH="1" flipV="1">
            <a:off x="7132638" y="4056063"/>
            <a:ext cx="23812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0" name="Line 233"/>
          <p:cNvSpPr>
            <a:spLocks noChangeShapeType="1"/>
          </p:cNvSpPr>
          <p:nvPr/>
        </p:nvSpPr>
        <p:spPr bwMode="auto">
          <a:xfrm flipV="1">
            <a:off x="7126288" y="4079875"/>
            <a:ext cx="301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1" name="Line 234"/>
          <p:cNvSpPr>
            <a:spLocks noChangeShapeType="1"/>
          </p:cNvSpPr>
          <p:nvPr/>
        </p:nvSpPr>
        <p:spPr bwMode="auto">
          <a:xfrm flipH="1" flipV="1">
            <a:off x="7156450" y="4179888"/>
            <a:ext cx="4763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2" name="Line 235"/>
          <p:cNvSpPr>
            <a:spLocks noChangeShapeType="1"/>
          </p:cNvSpPr>
          <p:nvPr/>
        </p:nvSpPr>
        <p:spPr bwMode="auto">
          <a:xfrm>
            <a:off x="7132638" y="4179888"/>
            <a:ext cx="2857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" name="Line 236"/>
          <p:cNvSpPr>
            <a:spLocks noChangeShapeType="1"/>
          </p:cNvSpPr>
          <p:nvPr/>
        </p:nvSpPr>
        <p:spPr bwMode="auto">
          <a:xfrm flipH="1">
            <a:off x="7132638" y="4179888"/>
            <a:ext cx="23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" name="Line 237"/>
          <p:cNvSpPr>
            <a:spLocks noChangeShapeType="1"/>
          </p:cNvSpPr>
          <p:nvPr/>
        </p:nvSpPr>
        <p:spPr bwMode="auto">
          <a:xfrm flipV="1">
            <a:off x="3446463" y="3341688"/>
            <a:ext cx="22225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" name="Line 238"/>
          <p:cNvSpPr>
            <a:spLocks noChangeShapeType="1"/>
          </p:cNvSpPr>
          <p:nvPr/>
        </p:nvSpPr>
        <p:spPr bwMode="auto">
          <a:xfrm flipV="1">
            <a:off x="3341688" y="3351213"/>
            <a:ext cx="104775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" name="Line 239"/>
          <p:cNvSpPr>
            <a:spLocks noChangeShapeType="1"/>
          </p:cNvSpPr>
          <p:nvPr/>
        </p:nvSpPr>
        <p:spPr bwMode="auto">
          <a:xfrm>
            <a:off x="3305175" y="3341688"/>
            <a:ext cx="36513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" name="Line 240"/>
          <p:cNvSpPr>
            <a:spLocks noChangeShapeType="1"/>
          </p:cNvSpPr>
          <p:nvPr/>
        </p:nvSpPr>
        <p:spPr bwMode="auto">
          <a:xfrm flipV="1">
            <a:off x="3267075" y="3341688"/>
            <a:ext cx="38100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" name="Line 241"/>
          <p:cNvSpPr>
            <a:spLocks noChangeShapeType="1"/>
          </p:cNvSpPr>
          <p:nvPr/>
        </p:nvSpPr>
        <p:spPr bwMode="auto">
          <a:xfrm flipV="1">
            <a:off x="3379788" y="3408363"/>
            <a:ext cx="889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" name="Line 242"/>
          <p:cNvSpPr>
            <a:spLocks noChangeShapeType="1"/>
          </p:cNvSpPr>
          <p:nvPr/>
        </p:nvSpPr>
        <p:spPr bwMode="auto">
          <a:xfrm>
            <a:off x="3325813" y="3427413"/>
            <a:ext cx="53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" name="Line 243"/>
          <p:cNvSpPr>
            <a:spLocks noChangeShapeType="1"/>
          </p:cNvSpPr>
          <p:nvPr/>
        </p:nvSpPr>
        <p:spPr bwMode="auto">
          <a:xfrm>
            <a:off x="3267075" y="3387725"/>
            <a:ext cx="587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" name="Line 244"/>
          <p:cNvSpPr>
            <a:spLocks noChangeShapeType="1"/>
          </p:cNvSpPr>
          <p:nvPr/>
        </p:nvSpPr>
        <p:spPr bwMode="auto">
          <a:xfrm>
            <a:off x="3260725" y="2727325"/>
            <a:ext cx="11113" cy="892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" name="Line 245"/>
          <p:cNvSpPr>
            <a:spLocks noChangeShapeType="1"/>
          </p:cNvSpPr>
          <p:nvPr/>
        </p:nvSpPr>
        <p:spPr bwMode="auto">
          <a:xfrm flipV="1">
            <a:off x="3016250" y="3360738"/>
            <a:ext cx="31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" name="Line 246"/>
          <p:cNvSpPr>
            <a:spLocks noChangeShapeType="1"/>
          </p:cNvSpPr>
          <p:nvPr/>
        </p:nvSpPr>
        <p:spPr bwMode="auto">
          <a:xfrm flipH="1">
            <a:off x="3016250" y="3355975"/>
            <a:ext cx="68263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" name="Line 247"/>
          <p:cNvSpPr>
            <a:spLocks noChangeShapeType="1"/>
          </p:cNvSpPr>
          <p:nvPr/>
        </p:nvSpPr>
        <p:spPr bwMode="auto">
          <a:xfrm flipH="1">
            <a:off x="3084513" y="3333750"/>
            <a:ext cx="80962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" name="Line 248"/>
          <p:cNvSpPr>
            <a:spLocks noChangeShapeType="1"/>
          </p:cNvSpPr>
          <p:nvPr/>
        </p:nvSpPr>
        <p:spPr bwMode="auto">
          <a:xfrm flipH="1">
            <a:off x="3165475" y="3287713"/>
            <a:ext cx="90488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" name="Line 249"/>
          <p:cNvSpPr>
            <a:spLocks noChangeShapeType="1"/>
          </p:cNvSpPr>
          <p:nvPr/>
        </p:nvSpPr>
        <p:spPr bwMode="auto">
          <a:xfrm flipV="1">
            <a:off x="3135313" y="3379788"/>
            <a:ext cx="11112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7" name="Line 250"/>
          <p:cNvSpPr>
            <a:spLocks noChangeShapeType="1"/>
          </p:cNvSpPr>
          <p:nvPr/>
        </p:nvSpPr>
        <p:spPr bwMode="auto">
          <a:xfrm>
            <a:off x="3068638" y="3409950"/>
            <a:ext cx="666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" name="Line 251"/>
          <p:cNvSpPr>
            <a:spLocks noChangeShapeType="1"/>
          </p:cNvSpPr>
          <p:nvPr/>
        </p:nvSpPr>
        <p:spPr bwMode="auto">
          <a:xfrm>
            <a:off x="3022600" y="3392488"/>
            <a:ext cx="46038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" name="Line 252"/>
          <p:cNvSpPr>
            <a:spLocks noChangeShapeType="1"/>
          </p:cNvSpPr>
          <p:nvPr/>
        </p:nvSpPr>
        <p:spPr bwMode="auto">
          <a:xfrm flipV="1">
            <a:off x="3216275" y="3427413"/>
            <a:ext cx="3016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" name="Line 253"/>
          <p:cNvSpPr>
            <a:spLocks noChangeShapeType="1"/>
          </p:cNvSpPr>
          <p:nvPr/>
        </p:nvSpPr>
        <p:spPr bwMode="auto">
          <a:xfrm flipV="1">
            <a:off x="3138488" y="3451225"/>
            <a:ext cx="7778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1" name="Line 254"/>
          <p:cNvSpPr>
            <a:spLocks noChangeShapeType="1"/>
          </p:cNvSpPr>
          <p:nvPr/>
        </p:nvSpPr>
        <p:spPr bwMode="auto">
          <a:xfrm>
            <a:off x="3046413" y="3443288"/>
            <a:ext cx="9207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2" name="Line 255"/>
          <p:cNvSpPr>
            <a:spLocks noChangeShapeType="1"/>
          </p:cNvSpPr>
          <p:nvPr/>
        </p:nvSpPr>
        <p:spPr bwMode="auto">
          <a:xfrm>
            <a:off x="3006725" y="3419475"/>
            <a:ext cx="39688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3" name="Line 256"/>
          <p:cNvSpPr>
            <a:spLocks noChangeShapeType="1"/>
          </p:cNvSpPr>
          <p:nvPr/>
        </p:nvSpPr>
        <p:spPr bwMode="auto">
          <a:xfrm flipH="1">
            <a:off x="3248025" y="2727325"/>
            <a:ext cx="12700" cy="892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4" name="Line 257"/>
          <p:cNvSpPr>
            <a:spLocks noChangeShapeType="1"/>
          </p:cNvSpPr>
          <p:nvPr/>
        </p:nvSpPr>
        <p:spPr bwMode="auto">
          <a:xfrm>
            <a:off x="3249613" y="2757488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5" name="Line 258"/>
          <p:cNvSpPr>
            <a:spLocks noChangeShapeType="1"/>
          </p:cNvSpPr>
          <p:nvPr/>
        </p:nvSpPr>
        <p:spPr bwMode="auto">
          <a:xfrm flipV="1">
            <a:off x="3259138" y="2771775"/>
            <a:ext cx="17462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6" name="Line 259"/>
          <p:cNvSpPr>
            <a:spLocks noChangeShapeType="1"/>
          </p:cNvSpPr>
          <p:nvPr/>
        </p:nvSpPr>
        <p:spPr bwMode="auto">
          <a:xfrm>
            <a:off x="3252788" y="2782888"/>
            <a:ext cx="63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7" name="Line 260"/>
          <p:cNvSpPr>
            <a:spLocks noChangeShapeType="1"/>
          </p:cNvSpPr>
          <p:nvPr/>
        </p:nvSpPr>
        <p:spPr bwMode="auto">
          <a:xfrm flipH="1" flipV="1">
            <a:off x="3252788" y="2801938"/>
            <a:ext cx="17462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8" name="Line 261"/>
          <p:cNvSpPr>
            <a:spLocks noChangeShapeType="1"/>
          </p:cNvSpPr>
          <p:nvPr/>
        </p:nvSpPr>
        <p:spPr bwMode="auto">
          <a:xfrm flipV="1">
            <a:off x="3243263" y="2809875"/>
            <a:ext cx="36512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9" name="Line 262"/>
          <p:cNvSpPr>
            <a:spLocks noChangeShapeType="1"/>
          </p:cNvSpPr>
          <p:nvPr/>
        </p:nvSpPr>
        <p:spPr bwMode="auto">
          <a:xfrm flipV="1">
            <a:off x="3255963" y="2822575"/>
            <a:ext cx="317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0" name="Line 263"/>
          <p:cNvSpPr>
            <a:spLocks noChangeShapeType="1"/>
          </p:cNvSpPr>
          <p:nvPr/>
        </p:nvSpPr>
        <p:spPr bwMode="auto">
          <a:xfrm>
            <a:off x="3236913" y="2838450"/>
            <a:ext cx="190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1" name="Line 264"/>
          <p:cNvSpPr>
            <a:spLocks noChangeShapeType="1"/>
          </p:cNvSpPr>
          <p:nvPr/>
        </p:nvSpPr>
        <p:spPr bwMode="auto">
          <a:xfrm>
            <a:off x="3267075" y="2865438"/>
            <a:ext cx="2540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2" name="Line 265"/>
          <p:cNvSpPr>
            <a:spLocks noChangeShapeType="1"/>
          </p:cNvSpPr>
          <p:nvPr/>
        </p:nvSpPr>
        <p:spPr bwMode="auto">
          <a:xfrm flipV="1">
            <a:off x="3228975" y="2865438"/>
            <a:ext cx="38100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" name="Line 266"/>
          <p:cNvSpPr>
            <a:spLocks noChangeShapeType="1"/>
          </p:cNvSpPr>
          <p:nvPr/>
        </p:nvSpPr>
        <p:spPr bwMode="auto">
          <a:xfrm flipV="1">
            <a:off x="3259138" y="28860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4" name="Line 267"/>
          <p:cNvSpPr>
            <a:spLocks noChangeShapeType="1"/>
          </p:cNvSpPr>
          <p:nvPr/>
        </p:nvSpPr>
        <p:spPr bwMode="auto">
          <a:xfrm>
            <a:off x="3219450" y="2898775"/>
            <a:ext cx="39688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5" name="Line 268"/>
          <p:cNvSpPr>
            <a:spLocks noChangeShapeType="1"/>
          </p:cNvSpPr>
          <p:nvPr/>
        </p:nvSpPr>
        <p:spPr bwMode="auto">
          <a:xfrm>
            <a:off x="3211513" y="2889250"/>
            <a:ext cx="79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6" name="Line 269"/>
          <p:cNvSpPr>
            <a:spLocks noChangeShapeType="1"/>
          </p:cNvSpPr>
          <p:nvPr/>
        </p:nvSpPr>
        <p:spPr bwMode="auto">
          <a:xfrm flipV="1">
            <a:off x="3286125" y="2898775"/>
            <a:ext cx="190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7" name="Line 270"/>
          <p:cNvSpPr>
            <a:spLocks noChangeShapeType="1"/>
          </p:cNvSpPr>
          <p:nvPr/>
        </p:nvSpPr>
        <p:spPr bwMode="auto">
          <a:xfrm flipV="1">
            <a:off x="3195638" y="2924175"/>
            <a:ext cx="90487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8" name="Line 271"/>
          <p:cNvSpPr>
            <a:spLocks noChangeShapeType="1"/>
          </p:cNvSpPr>
          <p:nvPr/>
        </p:nvSpPr>
        <p:spPr bwMode="auto">
          <a:xfrm>
            <a:off x="3276600" y="2941638"/>
            <a:ext cx="49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9" name="Line 272"/>
          <p:cNvSpPr>
            <a:spLocks noChangeShapeType="1"/>
          </p:cNvSpPr>
          <p:nvPr/>
        </p:nvSpPr>
        <p:spPr bwMode="auto">
          <a:xfrm>
            <a:off x="3205163" y="2924175"/>
            <a:ext cx="71437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0" name="Line 273"/>
          <p:cNvSpPr>
            <a:spLocks noChangeShapeType="1"/>
          </p:cNvSpPr>
          <p:nvPr/>
        </p:nvSpPr>
        <p:spPr bwMode="auto">
          <a:xfrm flipV="1">
            <a:off x="3279775" y="2927350"/>
            <a:ext cx="36513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1" name="Line 274"/>
          <p:cNvSpPr>
            <a:spLocks noChangeShapeType="1"/>
          </p:cNvSpPr>
          <p:nvPr/>
        </p:nvSpPr>
        <p:spPr bwMode="auto">
          <a:xfrm flipV="1">
            <a:off x="3179763" y="2974975"/>
            <a:ext cx="10001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2" name="Line 275"/>
          <p:cNvSpPr>
            <a:spLocks noChangeShapeType="1"/>
          </p:cNvSpPr>
          <p:nvPr/>
        </p:nvSpPr>
        <p:spPr bwMode="auto">
          <a:xfrm flipV="1">
            <a:off x="3306763" y="2965450"/>
            <a:ext cx="476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3" name="Line 276"/>
          <p:cNvSpPr>
            <a:spLocks noChangeShapeType="1"/>
          </p:cNvSpPr>
          <p:nvPr/>
        </p:nvSpPr>
        <p:spPr bwMode="auto">
          <a:xfrm flipV="1">
            <a:off x="3222625" y="2998788"/>
            <a:ext cx="84138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4" name="Line 277"/>
          <p:cNvSpPr>
            <a:spLocks noChangeShapeType="1"/>
          </p:cNvSpPr>
          <p:nvPr/>
        </p:nvSpPr>
        <p:spPr bwMode="auto">
          <a:xfrm>
            <a:off x="3163888" y="3008313"/>
            <a:ext cx="58737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5" name="Line 278"/>
          <p:cNvSpPr>
            <a:spLocks noChangeShapeType="1"/>
          </p:cNvSpPr>
          <p:nvPr/>
        </p:nvSpPr>
        <p:spPr bwMode="auto">
          <a:xfrm flipH="1" flipV="1">
            <a:off x="3176588" y="2984500"/>
            <a:ext cx="39687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6" name="Line 279"/>
          <p:cNvSpPr>
            <a:spLocks noChangeShapeType="1"/>
          </p:cNvSpPr>
          <p:nvPr/>
        </p:nvSpPr>
        <p:spPr bwMode="auto">
          <a:xfrm flipH="1" flipV="1">
            <a:off x="3216275" y="3032125"/>
            <a:ext cx="6667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7" name="Line 280"/>
          <p:cNvSpPr>
            <a:spLocks noChangeShapeType="1"/>
          </p:cNvSpPr>
          <p:nvPr/>
        </p:nvSpPr>
        <p:spPr bwMode="auto">
          <a:xfrm flipH="1">
            <a:off x="3282950" y="3014663"/>
            <a:ext cx="587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8" name="Line 281"/>
          <p:cNvSpPr>
            <a:spLocks noChangeShapeType="1"/>
          </p:cNvSpPr>
          <p:nvPr/>
        </p:nvSpPr>
        <p:spPr bwMode="auto">
          <a:xfrm flipV="1">
            <a:off x="3303588" y="2992438"/>
            <a:ext cx="650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9" name="Line 282"/>
          <p:cNvSpPr>
            <a:spLocks noChangeShapeType="1"/>
          </p:cNvSpPr>
          <p:nvPr/>
        </p:nvSpPr>
        <p:spPr bwMode="auto">
          <a:xfrm flipV="1">
            <a:off x="3173413" y="3059113"/>
            <a:ext cx="13017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0" name="Line 283"/>
          <p:cNvSpPr>
            <a:spLocks noChangeShapeType="1"/>
          </p:cNvSpPr>
          <p:nvPr/>
        </p:nvSpPr>
        <p:spPr bwMode="auto">
          <a:xfrm>
            <a:off x="3322638" y="3155950"/>
            <a:ext cx="12382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1" name="Line 284"/>
          <p:cNvSpPr>
            <a:spLocks noChangeShapeType="1"/>
          </p:cNvSpPr>
          <p:nvPr/>
        </p:nvSpPr>
        <p:spPr bwMode="auto">
          <a:xfrm>
            <a:off x="3228975" y="3140075"/>
            <a:ext cx="9366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2" name="Line 285"/>
          <p:cNvSpPr>
            <a:spLocks noChangeShapeType="1"/>
          </p:cNvSpPr>
          <p:nvPr/>
        </p:nvSpPr>
        <p:spPr bwMode="auto">
          <a:xfrm>
            <a:off x="3160713" y="3073400"/>
            <a:ext cx="68262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3" name="Line 286"/>
          <p:cNvSpPr>
            <a:spLocks noChangeShapeType="1"/>
          </p:cNvSpPr>
          <p:nvPr/>
        </p:nvSpPr>
        <p:spPr bwMode="auto">
          <a:xfrm>
            <a:off x="3148013" y="3049588"/>
            <a:ext cx="1270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" name="Line 287"/>
          <p:cNvSpPr>
            <a:spLocks noChangeShapeType="1"/>
          </p:cNvSpPr>
          <p:nvPr/>
        </p:nvSpPr>
        <p:spPr bwMode="auto">
          <a:xfrm flipV="1">
            <a:off x="3313113" y="3032125"/>
            <a:ext cx="79375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5" name="Line 288"/>
          <p:cNvSpPr>
            <a:spLocks noChangeShapeType="1"/>
          </p:cNvSpPr>
          <p:nvPr/>
        </p:nvSpPr>
        <p:spPr bwMode="auto">
          <a:xfrm flipV="1">
            <a:off x="3192463" y="3090863"/>
            <a:ext cx="1206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6" name="Line 289"/>
          <p:cNvSpPr>
            <a:spLocks noChangeShapeType="1"/>
          </p:cNvSpPr>
          <p:nvPr/>
        </p:nvSpPr>
        <p:spPr bwMode="auto">
          <a:xfrm>
            <a:off x="3116263" y="3098800"/>
            <a:ext cx="762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7" name="Line 290"/>
          <p:cNvSpPr>
            <a:spLocks noChangeShapeType="1"/>
          </p:cNvSpPr>
          <p:nvPr/>
        </p:nvSpPr>
        <p:spPr bwMode="auto">
          <a:xfrm flipV="1">
            <a:off x="3235325" y="3116263"/>
            <a:ext cx="1841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8" name="Line 291"/>
          <p:cNvSpPr>
            <a:spLocks noChangeShapeType="1"/>
          </p:cNvSpPr>
          <p:nvPr/>
        </p:nvSpPr>
        <p:spPr bwMode="auto">
          <a:xfrm>
            <a:off x="3160713" y="3122613"/>
            <a:ext cx="74612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9" name="Line 292"/>
          <p:cNvSpPr>
            <a:spLocks noChangeShapeType="1"/>
          </p:cNvSpPr>
          <p:nvPr/>
        </p:nvSpPr>
        <p:spPr bwMode="auto">
          <a:xfrm flipV="1">
            <a:off x="3100388" y="3122613"/>
            <a:ext cx="603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0" name="Line 293"/>
          <p:cNvSpPr>
            <a:spLocks noChangeShapeType="1"/>
          </p:cNvSpPr>
          <p:nvPr/>
        </p:nvSpPr>
        <p:spPr bwMode="auto">
          <a:xfrm flipV="1">
            <a:off x="3260725" y="3148013"/>
            <a:ext cx="16827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1" name="Line 294"/>
          <p:cNvSpPr>
            <a:spLocks noChangeShapeType="1"/>
          </p:cNvSpPr>
          <p:nvPr/>
        </p:nvSpPr>
        <p:spPr bwMode="auto">
          <a:xfrm>
            <a:off x="3094038" y="3140075"/>
            <a:ext cx="166687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2" name="Line 295"/>
          <p:cNvSpPr>
            <a:spLocks noChangeShapeType="1"/>
          </p:cNvSpPr>
          <p:nvPr/>
        </p:nvSpPr>
        <p:spPr bwMode="auto">
          <a:xfrm>
            <a:off x="3071813" y="3154363"/>
            <a:ext cx="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3" name="Line 296"/>
          <p:cNvSpPr>
            <a:spLocks noChangeShapeType="1"/>
          </p:cNvSpPr>
          <p:nvPr/>
        </p:nvSpPr>
        <p:spPr bwMode="auto">
          <a:xfrm flipH="1" flipV="1">
            <a:off x="3071813" y="3154363"/>
            <a:ext cx="10477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" name="Line 297"/>
          <p:cNvSpPr>
            <a:spLocks noChangeShapeType="1"/>
          </p:cNvSpPr>
          <p:nvPr/>
        </p:nvSpPr>
        <p:spPr bwMode="auto">
          <a:xfrm flipH="1" flipV="1">
            <a:off x="3176588" y="3216275"/>
            <a:ext cx="9683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5" name="Line 298"/>
          <p:cNvSpPr>
            <a:spLocks noChangeShapeType="1"/>
          </p:cNvSpPr>
          <p:nvPr/>
        </p:nvSpPr>
        <p:spPr bwMode="auto">
          <a:xfrm flipH="1">
            <a:off x="3273425" y="3189288"/>
            <a:ext cx="115888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6" name="Line 299"/>
          <p:cNvSpPr>
            <a:spLocks noChangeShapeType="1"/>
          </p:cNvSpPr>
          <p:nvPr/>
        </p:nvSpPr>
        <p:spPr bwMode="auto">
          <a:xfrm flipH="1">
            <a:off x="3389313" y="3151188"/>
            <a:ext cx="52387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7" name="Line 300"/>
          <p:cNvSpPr>
            <a:spLocks noChangeShapeType="1"/>
          </p:cNvSpPr>
          <p:nvPr/>
        </p:nvSpPr>
        <p:spPr bwMode="auto">
          <a:xfrm flipV="1">
            <a:off x="3432175" y="3228975"/>
            <a:ext cx="301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8" name="Line 301"/>
          <p:cNvSpPr>
            <a:spLocks noChangeShapeType="1"/>
          </p:cNvSpPr>
          <p:nvPr/>
        </p:nvSpPr>
        <p:spPr bwMode="auto">
          <a:xfrm flipV="1">
            <a:off x="3368675" y="3260725"/>
            <a:ext cx="6350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9" name="Line 302"/>
          <p:cNvSpPr>
            <a:spLocks noChangeShapeType="1"/>
          </p:cNvSpPr>
          <p:nvPr/>
        </p:nvSpPr>
        <p:spPr bwMode="auto">
          <a:xfrm flipV="1">
            <a:off x="3263900" y="3279775"/>
            <a:ext cx="10477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0" name="Line 303"/>
          <p:cNvSpPr>
            <a:spLocks noChangeShapeType="1"/>
          </p:cNvSpPr>
          <p:nvPr/>
        </p:nvSpPr>
        <p:spPr bwMode="auto">
          <a:xfrm>
            <a:off x="3186113" y="3255963"/>
            <a:ext cx="777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1" name="Line 304"/>
          <p:cNvSpPr>
            <a:spLocks noChangeShapeType="1"/>
          </p:cNvSpPr>
          <p:nvPr/>
        </p:nvSpPr>
        <p:spPr bwMode="auto">
          <a:xfrm>
            <a:off x="3132138" y="3209925"/>
            <a:ext cx="5397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2" name="Line 305"/>
          <p:cNvSpPr>
            <a:spLocks noChangeShapeType="1"/>
          </p:cNvSpPr>
          <p:nvPr/>
        </p:nvSpPr>
        <p:spPr bwMode="auto">
          <a:xfrm>
            <a:off x="3079750" y="3176588"/>
            <a:ext cx="5238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3" name="Line 306"/>
          <p:cNvSpPr>
            <a:spLocks noChangeShapeType="1"/>
          </p:cNvSpPr>
          <p:nvPr/>
        </p:nvSpPr>
        <p:spPr bwMode="auto">
          <a:xfrm>
            <a:off x="3071813" y="3168650"/>
            <a:ext cx="793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" name="Line 307"/>
          <p:cNvSpPr>
            <a:spLocks noChangeShapeType="1"/>
          </p:cNvSpPr>
          <p:nvPr/>
        </p:nvSpPr>
        <p:spPr bwMode="auto">
          <a:xfrm flipV="1">
            <a:off x="3435350" y="3325813"/>
            <a:ext cx="33338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5" name="Line 308"/>
          <p:cNvSpPr>
            <a:spLocks noChangeShapeType="1"/>
          </p:cNvSpPr>
          <p:nvPr/>
        </p:nvSpPr>
        <p:spPr bwMode="auto">
          <a:xfrm>
            <a:off x="3336925" y="3325813"/>
            <a:ext cx="98425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6" name="Line 309"/>
          <p:cNvSpPr>
            <a:spLocks noChangeShapeType="1"/>
          </p:cNvSpPr>
          <p:nvPr/>
        </p:nvSpPr>
        <p:spPr bwMode="auto">
          <a:xfrm>
            <a:off x="3065463" y="3244850"/>
            <a:ext cx="271462" cy="80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7" name="Line 310"/>
          <p:cNvSpPr>
            <a:spLocks noChangeShapeType="1"/>
          </p:cNvSpPr>
          <p:nvPr/>
        </p:nvSpPr>
        <p:spPr bwMode="auto">
          <a:xfrm>
            <a:off x="3046413" y="3213100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8" name="Line 311"/>
          <p:cNvSpPr>
            <a:spLocks noChangeShapeType="1"/>
          </p:cNvSpPr>
          <p:nvPr/>
        </p:nvSpPr>
        <p:spPr bwMode="auto">
          <a:xfrm flipV="1">
            <a:off x="3462338" y="3294063"/>
            <a:ext cx="14287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9" name="Line 312"/>
          <p:cNvSpPr>
            <a:spLocks noChangeShapeType="1"/>
          </p:cNvSpPr>
          <p:nvPr/>
        </p:nvSpPr>
        <p:spPr bwMode="auto">
          <a:xfrm flipV="1">
            <a:off x="3305175" y="3308350"/>
            <a:ext cx="1571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0" name="Line 313"/>
          <p:cNvSpPr>
            <a:spLocks noChangeShapeType="1"/>
          </p:cNvSpPr>
          <p:nvPr/>
        </p:nvSpPr>
        <p:spPr bwMode="auto">
          <a:xfrm>
            <a:off x="3198813" y="3308350"/>
            <a:ext cx="106362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1" name="Line 314"/>
          <p:cNvSpPr>
            <a:spLocks noChangeShapeType="1"/>
          </p:cNvSpPr>
          <p:nvPr/>
        </p:nvSpPr>
        <p:spPr bwMode="auto">
          <a:xfrm>
            <a:off x="3062288" y="3279775"/>
            <a:ext cx="136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2" name="Line 315"/>
          <p:cNvSpPr>
            <a:spLocks noChangeShapeType="1"/>
          </p:cNvSpPr>
          <p:nvPr/>
        </p:nvSpPr>
        <p:spPr bwMode="auto">
          <a:xfrm>
            <a:off x="3030538" y="3263900"/>
            <a:ext cx="31750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3" name="Line 316"/>
          <p:cNvSpPr>
            <a:spLocks noChangeShapeType="1"/>
          </p:cNvSpPr>
          <p:nvPr/>
        </p:nvSpPr>
        <p:spPr bwMode="auto">
          <a:xfrm flipV="1">
            <a:off x="3368675" y="3432175"/>
            <a:ext cx="90488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" name="Line 317"/>
          <p:cNvSpPr>
            <a:spLocks noChangeShapeType="1"/>
          </p:cNvSpPr>
          <p:nvPr/>
        </p:nvSpPr>
        <p:spPr bwMode="auto">
          <a:xfrm flipV="1">
            <a:off x="3303588" y="3470275"/>
            <a:ext cx="650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5" name="Line 318"/>
          <p:cNvSpPr>
            <a:spLocks noChangeShapeType="1"/>
          </p:cNvSpPr>
          <p:nvPr/>
        </p:nvSpPr>
        <p:spPr bwMode="auto">
          <a:xfrm>
            <a:off x="3106738" y="3400425"/>
            <a:ext cx="19685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6" name="Line 319"/>
          <p:cNvSpPr>
            <a:spLocks noChangeShapeType="1"/>
          </p:cNvSpPr>
          <p:nvPr/>
        </p:nvSpPr>
        <p:spPr bwMode="auto">
          <a:xfrm>
            <a:off x="3035300" y="3349625"/>
            <a:ext cx="71438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7" name="Line 320"/>
          <p:cNvSpPr>
            <a:spLocks noChangeShapeType="1"/>
          </p:cNvSpPr>
          <p:nvPr/>
        </p:nvSpPr>
        <p:spPr bwMode="auto">
          <a:xfrm>
            <a:off x="3013075" y="3314700"/>
            <a:ext cx="222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8" name="Line 321"/>
          <p:cNvSpPr>
            <a:spLocks noChangeShapeType="1"/>
          </p:cNvSpPr>
          <p:nvPr/>
        </p:nvSpPr>
        <p:spPr bwMode="auto">
          <a:xfrm flipV="1">
            <a:off x="3446463" y="3346450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9" name="Line 322"/>
          <p:cNvSpPr>
            <a:spLocks noChangeShapeType="1"/>
          </p:cNvSpPr>
          <p:nvPr/>
        </p:nvSpPr>
        <p:spPr bwMode="auto">
          <a:xfrm flipV="1">
            <a:off x="3379788" y="3387725"/>
            <a:ext cx="66675" cy="52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0" name="Line 323"/>
          <p:cNvSpPr>
            <a:spLocks noChangeShapeType="1"/>
          </p:cNvSpPr>
          <p:nvPr/>
        </p:nvSpPr>
        <p:spPr bwMode="auto">
          <a:xfrm flipV="1">
            <a:off x="3205163" y="3440113"/>
            <a:ext cx="17462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1" name="Line 324"/>
          <p:cNvSpPr>
            <a:spLocks noChangeShapeType="1"/>
          </p:cNvSpPr>
          <p:nvPr/>
        </p:nvSpPr>
        <p:spPr bwMode="auto">
          <a:xfrm>
            <a:off x="3046413" y="3478213"/>
            <a:ext cx="158750" cy="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2" name="Line 325"/>
          <p:cNvSpPr>
            <a:spLocks noChangeShapeType="1"/>
          </p:cNvSpPr>
          <p:nvPr/>
        </p:nvSpPr>
        <p:spPr bwMode="auto">
          <a:xfrm>
            <a:off x="3022600" y="3459163"/>
            <a:ext cx="23813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3" name="Line 327"/>
          <p:cNvSpPr>
            <a:spLocks noChangeShapeType="1"/>
          </p:cNvSpPr>
          <p:nvPr/>
        </p:nvSpPr>
        <p:spPr bwMode="auto">
          <a:xfrm>
            <a:off x="7164388" y="4668838"/>
            <a:ext cx="11112" cy="201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4" name="Freeform 328"/>
          <p:cNvSpPr>
            <a:spLocks/>
          </p:cNvSpPr>
          <p:nvPr/>
        </p:nvSpPr>
        <p:spPr bwMode="auto">
          <a:xfrm>
            <a:off x="3859213" y="4075113"/>
            <a:ext cx="671512" cy="333375"/>
          </a:xfrm>
          <a:custGeom>
            <a:avLst/>
            <a:gdLst>
              <a:gd name="T0" fmla="*/ 7 w 423"/>
              <a:gd name="T1" fmla="*/ 6 h 210"/>
              <a:gd name="T2" fmla="*/ 17 w 423"/>
              <a:gd name="T3" fmla="*/ 15 h 210"/>
              <a:gd name="T4" fmla="*/ 26 w 423"/>
              <a:gd name="T5" fmla="*/ 23 h 210"/>
              <a:gd name="T6" fmla="*/ 31 w 423"/>
              <a:gd name="T7" fmla="*/ 29 h 210"/>
              <a:gd name="T8" fmla="*/ 34 w 423"/>
              <a:gd name="T9" fmla="*/ 33 h 210"/>
              <a:gd name="T10" fmla="*/ 38 w 423"/>
              <a:gd name="T11" fmla="*/ 37 h 210"/>
              <a:gd name="T12" fmla="*/ 42 w 423"/>
              <a:gd name="T13" fmla="*/ 41 h 210"/>
              <a:gd name="T14" fmla="*/ 49 w 423"/>
              <a:gd name="T15" fmla="*/ 46 h 210"/>
              <a:gd name="T16" fmla="*/ 57 w 423"/>
              <a:gd name="T17" fmla="*/ 53 h 210"/>
              <a:gd name="T18" fmla="*/ 79 w 423"/>
              <a:gd name="T19" fmla="*/ 67 h 210"/>
              <a:gd name="T20" fmla="*/ 95 w 423"/>
              <a:gd name="T21" fmla="*/ 77 h 210"/>
              <a:gd name="T22" fmla="*/ 106 w 423"/>
              <a:gd name="T23" fmla="*/ 85 h 210"/>
              <a:gd name="T24" fmla="*/ 114 w 423"/>
              <a:gd name="T25" fmla="*/ 90 h 210"/>
              <a:gd name="T26" fmla="*/ 120 w 423"/>
              <a:gd name="T27" fmla="*/ 93 h 210"/>
              <a:gd name="T28" fmla="*/ 126 w 423"/>
              <a:gd name="T29" fmla="*/ 96 h 210"/>
              <a:gd name="T30" fmla="*/ 132 w 423"/>
              <a:gd name="T31" fmla="*/ 98 h 210"/>
              <a:gd name="T32" fmla="*/ 139 w 423"/>
              <a:gd name="T33" fmla="*/ 100 h 210"/>
              <a:gd name="T34" fmla="*/ 149 w 423"/>
              <a:gd name="T35" fmla="*/ 105 h 210"/>
              <a:gd name="T36" fmla="*/ 163 w 423"/>
              <a:gd name="T37" fmla="*/ 111 h 210"/>
              <a:gd name="T38" fmla="*/ 193 w 423"/>
              <a:gd name="T39" fmla="*/ 123 h 210"/>
              <a:gd name="T40" fmla="*/ 209 w 423"/>
              <a:gd name="T41" fmla="*/ 131 h 210"/>
              <a:gd name="T42" fmla="*/ 221 w 423"/>
              <a:gd name="T43" fmla="*/ 135 h 210"/>
              <a:gd name="T44" fmla="*/ 230 w 423"/>
              <a:gd name="T45" fmla="*/ 139 h 210"/>
              <a:gd name="T46" fmla="*/ 237 w 423"/>
              <a:gd name="T47" fmla="*/ 141 h 210"/>
              <a:gd name="T48" fmla="*/ 243 w 423"/>
              <a:gd name="T49" fmla="*/ 144 h 210"/>
              <a:gd name="T50" fmla="*/ 251 w 423"/>
              <a:gd name="T51" fmla="*/ 146 h 210"/>
              <a:gd name="T52" fmla="*/ 260 w 423"/>
              <a:gd name="T53" fmla="*/ 148 h 210"/>
              <a:gd name="T54" fmla="*/ 273 w 423"/>
              <a:gd name="T55" fmla="*/ 153 h 210"/>
              <a:gd name="T56" fmla="*/ 302 w 423"/>
              <a:gd name="T57" fmla="*/ 163 h 210"/>
              <a:gd name="T58" fmla="*/ 322 w 423"/>
              <a:gd name="T59" fmla="*/ 171 h 210"/>
              <a:gd name="T60" fmla="*/ 337 w 423"/>
              <a:gd name="T61" fmla="*/ 177 h 210"/>
              <a:gd name="T62" fmla="*/ 348 w 423"/>
              <a:gd name="T63" fmla="*/ 181 h 210"/>
              <a:gd name="T64" fmla="*/ 355 w 423"/>
              <a:gd name="T65" fmla="*/ 184 h 210"/>
              <a:gd name="T66" fmla="*/ 362 w 423"/>
              <a:gd name="T67" fmla="*/ 186 h 210"/>
              <a:gd name="T68" fmla="*/ 368 w 423"/>
              <a:gd name="T69" fmla="*/ 188 h 210"/>
              <a:gd name="T70" fmla="*/ 375 w 423"/>
              <a:gd name="T71" fmla="*/ 192 h 210"/>
              <a:gd name="T72" fmla="*/ 386 w 423"/>
              <a:gd name="T73" fmla="*/ 195 h 210"/>
              <a:gd name="T74" fmla="*/ 401 w 423"/>
              <a:gd name="T75" fmla="*/ 201 h 21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23"/>
              <a:gd name="T115" fmla="*/ 0 h 210"/>
              <a:gd name="T116" fmla="*/ 423 w 423"/>
              <a:gd name="T117" fmla="*/ 210 h 21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23" h="210">
                <a:moveTo>
                  <a:pt x="0" y="0"/>
                </a:moveTo>
                <a:lnTo>
                  <a:pt x="7" y="6"/>
                </a:lnTo>
                <a:lnTo>
                  <a:pt x="13" y="11"/>
                </a:lnTo>
                <a:lnTo>
                  <a:pt x="17" y="15"/>
                </a:lnTo>
                <a:lnTo>
                  <a:pt x="22" y="20"/>
                </a:lnTo>
                <a:lnTo>
                  <a:pt x="26" y="23"/>
                </a:lnTo>
                <a:lnTo>
                  <a:pt x="29" y="26"/>
                </a:lnTo>
                <a:lnTo>
                  <a:pt x="31" y="29"/>
                </a:lnTo>
                <a:lnTo>
                  <a:pt x="33" y="31"/>
                </a:lnTo>
                <a:lnTo>
                  <a:pt x="34" y="33"/>
                </a:lnTo>
                <a:lnTo>
                  <a:pt x="36" y="35"/>
                </a:lnTo>
                <a:lnTo>
                  <a:pt x="38" y="37"/>
                </a:lnTo>
                <a:lnTo>
                  <a:pt x="40" y="38"/>
                </a:lnTo>
                <a:lnTo>
                  <a:pt x="42" y="41"/>
                </a:lnTo>
                <a:lnTo>
                  <a:pt x="45" y="43"/>
                </a:lnTo>
                <a:lnTo>
                  <a:pt x="49" y="46"/>
                </a:lnTo>
                <a:lnTo>
                  <a:pt x="52" y="48"/>
                </a:lnTo>
                <a:lnTo>
                  <a:pt x="57" y="53"/>
                </a:lnTo>
                <a:lnTo>
                  <a:pt x="63" y="56"/>
                </a:lnTo>
                <a:lnTo>
                  <a:pt x="79" y="67"/>
                </a:lnTo>
                <a:lnTo>
                  <a:pt x="87" y="72"/>
                </a:lnTo>
                <a:lnTo>
                  <a:pt x="95" y="77"/>
                </a:lnTo>
                <a:lnTo>
                  <a:pt x="101" y="81"/>
                </a:lnTo>
                <a:lnTo>
                  <a:pt x="106" y="85"/>
                </a:lnTo>
                <a:lnTo>
                  <a:pt x="110" y="87"/>
                </a:lnTo>
                <a:lnTo>
                  <a:pt x="114" y="90"/>
                </a:lnTo>
                <a:lnTo>
                  <a:pt x="118" y="92"/>
                </a:lnTo>
                <a:lnTo>
                  <a:pt x="120" y="93"/>
                </a:lnTo>
                <a:lnTo>
                  <a:pt x="123" y="94"/>
                </a:lnTo>
                <a:lnTo>
                  <a:pt x="126" y="96"/>
                </a:lnTo>
                <a:lnTo>
                  <a:pt x="128" y="97"/>
                </a:lnTo>
                <a:lnTo>
                  <a:pt x="132" y="98"/>
                </a:lnTo>
                <a:lnTo>
                  <a:pt x="135" y="100"/>
                </a:lnTo>
                <a:lnTo>
                  <a:pt x="139" y="100"/>
                </a:lnTo>
                <a:lnTo>
                  <a:pt x="144" y="103"/>
                </a:lnTo>
                <a:lnTo>
                  <a:pt x="149" y="105"/>
                </a:lnTo>
                <a:lnTo>
                  <a:pt x="155" y="108"/>
                </a:lnTo>
                <a:lnTo>
                  <a:pt x="163" y="111"/>
                </a:lnTo>
                <a:lnTo>
                  <a:pt x="183" y="119"/>
                </a:lnTo>
                <a:lnTo>
                  <a:pt x="193" y="123"/>
                </a:lnTo>
                <a:lnTo>
                  <a:pt x="202" y="127"/>
                </a:lnTo>
                <a:lnTo>
                  <a:pt x="209" y="131"/>
                </a:lnTo>
                <a:lnTo>
                  <a:pt x="216" y="133"/>
                </a:lnTo>
                <a:lnTo>
                  <a:pt x="221" y="135"/>
                </a:lnTo>
                <a:lnTo>
                  <a:pt x="226" y="138"/>
                </a:lnTo>
                <a:lnTo>
                  <a:pt x="230" y="139"/>
                </a:lnTo>
                <a:lnTo>
                  <a:pt x="234" y="140"/>
                </a:lnTo>
                <a:lnTo>
                  <a:pt x="237" y="141"/>
                </a:lnTo>
                <a:lnTo>
                  <a:pt x="240" y="142"/>
                </a:lnTo>
                <a:lnTo>
                  <a:pt x="243" y="144"/>
                </a:lnTo>
                <a:lnTo>
                  <a:pt x="247" y="145"/>
                </a:lnTo>
                <a:lnTo>
                  <a:pt x="251" y="146"/>
                </a:lnTo>
                <a:lnTo>
                  <a:pt x="255" y="147"/>
                </a:lnTo>
                <a:lnTo>
                  <a:pt x="260" y="148"/>
                </a:lnTo>
                <a:lnTo>
                  <a:pt x="266" y="151"/>
                </a:lnTo>
                <a:lnTo>
                  <a:pt x="273" y="153"/>
                </a:lnTo>
                <a:lnTo>
                  <a:pt x="281" y="156"/>
                </a:lnTo>
                <a:lnTo>
                  <a:pt x="302" y="163"/>
                </a:lnTo>
                <a:lnTo>
                  <a:pt x="313" y="168"/>
                </a:lnTo>
                <a:lnTo>
                  <a:pt x="322" y="171"/>
                </a:lnTo>
                <a:lnTo>
                  <a:pt x="330" y="175"/>
                </a:lnTo>
                <a:lnTo>
                  <a:pt x="337" y="177"/>
                </a:lnTo>
                <a:lnTo>
                  <a:pt x="343" y="179"/>
                </a:lnTo>
                <a:lnTo>
                  <a:pt x="348" y="181"/>
                </a:lnTo>
                <a:lnTo>
                  <a:pt x="352" y="182"/>
                </a:lnTo>
                <a:lnTo>
                  <a:pt x="355" y="184"/>
                </a:lnTo>
                <a:lnTo>
                  <a:pt x="359" y="185"/>
                </a:lnTo>
                <a:lnTo>
                  <a:pt x="362" y="186"/>
                </a:lnTo>
                <a:lnTo>
                  <a:pt x="365" y="187"/>
                </a:lnTo>
                <a:lnTo>
                  <a:pt x="368" y="188"/>
                </a:lnTo>
                <a:lnTo>
                  <a:pt x="371" y="190"/>
                </a:lnTo>
                <a:lnTo>
                  <a:pt x="375" y="192"/>
                </a:lnTo>
                <a:lnTo>
                  <a:pt x="380" y="193"/>
                </a:lnTo>
                <a:lnTo>
                  <a:pt x="386" y="195"/>
                </a:lnTo>
                <a:lnTo>
                  <a:pt x="393" y="198"/>
                </a:lnTo>
                <a:lnTo>
                  <a:pt x="401" y="201"/>
                </a:lnTo>
                <a:lnTo>
                  <a:pt x="422" y="20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" name="Freeform 329"/>
          <p:cNvSpPr>
            <a:spLocks/>
          </p:cNvSpPr>
          <p:nvPr/>
        </p:nvSpPr>
        <p:spPr bwMode="auto">
          <a:xfrm>
            <a:off x="341313" y="1925638"/>
            <a:ext cx="8740775" cy="3644900"/>
          </a:xfrm>
          <a:custGeom>
            <a:avLst/>
            <a:gdLst>
              <a:gd name="T0" fmla="*/ 33 w 5506"/>
              <a:gd name="T1" fmla="*/ 243 h 2296"/>
              <a:gd name="T2" fmla="*/ 96 w 5506"/>
              <a:gd name="T3" fmla="*/ 186 h 2296"/>
              <a:gd name="T4" fmla="*/ 179 w 5506"/>
              <a:gd name="T5" fmla="*/ 117 h 2296"/>
              <a:gd name="T6" fmla="*/ 271 w 5506"/>
              <a:gd name="T7" fmla="*/ 54 h 2296"/>
              <a:gd name="T8" fmla="*/ 341 w 5506"/>
              <a:gd name="T9" fmla="*/ 19 h 2296"/>
              <a:gd name="T10" fmla="*/ 416 w 5506"/>
              <a:gd name="T11" fmla="*/ 1 h 2296"/>
              <a:gd name="T12" fmla="*/ 492 w 5506"/>
              <a:gd name="T13" fmla="*/ 1 h 2296"/>
              <a:gd name="T14" fmla="*/ 561 w 5506"/>
              <a:gd name="T15" fmla="*/ 13 h 2296"/>
              <a:gd name="T16" fmla="*/ 626 w 5506"/>
              <a:gd name="T17" fmla="*/ 38 h 2296"/>
              <a:gd name="T18" fmla="*/ 678 w 5506"/>
              <a:gd name="T19" fmla="*/ 78 h 2296"/>
              <a:gd name="T20" fmla="*/ 740 w 5506"/>
              <a:gd name="T21" fmla="*/ 155 h 2296"/>
              <a:gd name="T22" fmla="*/ 804 w 5506"/>
              <a:gd name="T23" fmla="*/ 246 h 2296"/>
              <a:gd name="T24" fmla="*/ 873 w 5506"/>
              <a:gd name="T25" fmla="*/ 338 h 2296"/>
              <a:gd name="T26" fmla="*/ 962 w 5506"/>
              <a:gd name="T27" fmla="*/ 426 h 2296"/>
              <a:gd name="T28" fmla="*/ 1081 w 5506"/>
              <a:gd name="T29" fmla="*/ 514 h 2296"/>
              <a:gd name="T30" fmla="*/ 1247 w 5506"/>
              <a:gd name="T31" fmla="*/ 629 h 2296"/>
              <a:gd name="T32" fmla="*/ 1419 w 5506"/>
              <a:gd name="T33" fmla="*/ 750 h 2296"/>
              <a:gd name="T34" fmla="*/ 1608 w 5506"/>
              <a:gd name="T35" fmla="*/ 883 h 2296"/>
              <a:gd name="T36" fmla="*/ 1762 w 5506"/>
              <a:gd name="T37" fmla="*/ 998 h 2296"/>
              <a:gd name="T38" fmla="*/ 1889 w 5506"/>
              <a:gd name="T39" fmla="*/ 1110 h 2296"/>
              <a:gd name="T40" fmla="*/ 1982 w 5506"/>
              <a:gd name="T41" fmla="*/ 1210 h 2296"/>
              <a:gd name="T42" fmla="*/ 2052 w 5506"/>
              <a:gd name="T43" fmla="*/ 1296 h 2296"/>
              <a:gd name="T44" fmla="*/ 2140 w 5506"/>
              <a:gd name="T45" fmla="*/ 1376 h 2296"/>
              <a:gd name="T46" fmla="*/ 2238 w 5506"/>
              <a:gd name="T47" fmla="*/ 1437 h 2296"/>
              <a:gd name="T48" fmla="*/ 2358 w 5506"/>
              <a:gd name="T49" fmla="*/ 1500 h 2296"/>
              <a:gd name="T50" fmla="*/ 2485 w 5506"/>
              <a:gd name="T51" fmla="*/ 1559 h 2296"/>
              <a:gd name="T52" fmla="*/ 2598 w 5506"/>
              <a:gd name="T53" fmla="*/ 1608 h 2296"/>
              <a:gd name="T54" fmla="*/ 2707 w 5506"/>
              <a:gd name="T55" fmla="*/ 1659 h 2296"/>
              <a:gd name="T56" fmla="*/ 2792 w 5506"/>
              <a:gd name="T57" fmla="*/ 1707 h 2296"/>
              <a:gd name="T58" fmla="*/ 2881 w 5506"/>
              <a:gd name="T59" fmla="*/ 1756 h 2296"/>
              <a:gd name="T60" fmla="*/ 2966 w 5506"/>
              <a:gd name="T61" fmla="*/ 1793 h 2296"/>
              <a:gd name="T62" fmla="*/ 3061 w 5506"/>
              <a:gd name="T63" fmla="*/ 1818 h 2296"/>
              <a:gd name="T64" fmla="*/ 3147 w 5506"/>
              <a:gd name="T65" fmla="*/ 1831 h 2296"/>
              <a:gd name="T66" fmla="*/ 3205 w 5506"/>
              <a:gd name="T67" fmla="*/ 1844 h 2296"/>
              <a:gd name="T68" fmla="*/ 3262 w 5506"/>
              <a:gd name="T69" fmla="*/ 1873 h 2296"/>
              <a:gd name="T70" fmla="*/ 3319 w 5506"/>
              <a:gd name="T71" fmla="*/ 1917 h 2296"/>
              <a:gd name="T72" fmla="*/ 3387 w 5506"/>
              <a:gd name="T73" fmla="*/ 1962 h 2296"/>
              <a:gd name="T74" fmla="*/ 3451 w 5506"/>
              <a:gd name="T75" fmla="*/ 1992 h 2296"/>
              <a:gd name="T76" fmla="*/ 3522 w 5506"/>
              <a:gd name="T77" fmla="*/ 2008 h 2296"/>
              <a:gd name="T78" fmla="*/ 3588 w 5506"/>
              <a:gd name="T79" fmla="*/ 2007 h 2296"/>
              <a:gd name="T80" fmla="*/ 3644 w 5506"/>
              <a:gd name="T81" fmla="*/ 1987 h 2296"/>
              <a:gd name="T82" fmla="*/ 3701 w 5506"/>
              <a:gd name="T83" fmla="*/ 1951 h 2296"/>
              <a:gd name="T84" fmla="*/ 3754 w 5506"/>
              <a:gd name="T85" fmla="*/ 1911 h 2296"/>
              <a:gd name="T86" fmla="*/ 3814 w 5506"/>
              <a:gd name="T87" fmla="*/ 1875 h 2296"/>
              <a:gd name="T88" fmla="*/ 3874 w 5506"/>
              <a:gd name="T89" fmla="*/ 1849 h 2296"/>
              <a:gd name="T90" fmla="*/ 3926 w 5506"/>
              <a:gd name="T91" fmla="*/ 1832 h 2296"/>
              <a:gd name="T92" fmla="*/ 3995 w 5506"/>
              <a:gd name="T93" fmla="*/ 1826 h 2296"/>
              <a:gd name="T94" fmla="*/ 4075 w 5506"/>
              <a:gd name="T95" fmla="*/ 1835 h 2296"/>
              <a:gd name="T96" fmla="*/ 4171 w 5506"/>
              <a:gd name="T97" fmla="*/ 1857 h 2296"/>
              <a:gd name="T98" fmla="*/ 4277 w 5506"/>
              <a:gd name="T99" fmla="*/ 1891 h 2296"/>
              <a:gd name="T100" fmla="*/ 4439 w 5506"/>
              <a:gd name="T101" fmla="*/ 1946 h 2296"/>
              <a:gd name="T102" fmla="*/ 4614 w 5506"/>
              <a:gd name="T103" fmla="*/ 2011 h 2296"/>
              <a:gd name="T104" fmla="*/ 4746 w 5506"/>
              <a:gd name="T105" fmla="*/ 2063 h 2296"/>
              <a:gd name="T106" fmla="*/ 4869 w 5506"/>
              <a:gd name="T107" fmla="*/ 2112 h 2296"/>
              <a:gd name="T108" fmla="*/ 4977 w 5506"/>
              <a:gd name="T109" fmla="*/ 2154 h 2296"/>
              <a:gd name="T110" fmla="*/ 5091 w 5506"/>
              <a:gd name="T111" fmla="*/ 2209 h 2296"/>
              <a:gd name="T112" fmla="*/ 5192 w 5506"/>
              <a:gd name="T113" fmla="*/ 2256 h 2296"/>
              <a:gd name="T114" fmla="*/ 5296 w 5506"/>
              <a:gd name="T115" fmla="*/ 2281 h 2296"/>
              <a:gd name="T116" fmla="*/ 5391 w 5506"/>
              <a:gd name="T117" fmla="*/ 2288 h 2296"/>
              <a:gd name="T118" fmla="*/ 5463 w 5506"/>
              <a:gd name="T119" fmla="*/ 2292 h 2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506"/>
              <a:gd name="T181" fmla="*/ 0 h 2296"/>
              <a:gd name="T182" fmla="*/ 5506 w 5506"/>
              <a:gd name="T183" fmla="*/ 2296 h 2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506" h="2296">
                <a:moveTo>
                  <a:pt x="0" y="279"/>
                </a:moveTo>
                <a:lnTo>
                  <a:pt x="2" y="275"/>
                </a:lnTo>
                <a:lnTo>
                  <a:pt x="5" y="271"/>
                </a:lnTo>
                <a:lnTo>
                  <a:pt x="9" y="269"/>
                </a:lnTo>
                <a:lnTo>
                  <a:pt x="12" y="265"/>
                </a:lnTo>
                <a:lnTo>
                  <a:pt x="16" y="262"/>
                </a:lnTo>
                <a:lnTo>
                  <a:pt x="19" y="258"/>
                </a:lnTo>
                <a:lnTo>
                  <a:pt x="22" y="255"/>
                </a:lnTo>
                <a:lnTo>
                  <a:pt x="26" y="251"/>
                </a:lnTo>
                <a:lnTo>
                  <a:pt x="30" y="247"/>
                </a:lnTo>
                <a:lnTo>
                  <a:pt x="33" y="243"/>
                </a:lnTo>
                <a:lnTo>
                  <a:pt x="37" y="240"/>
                </a:lnTo>
                <a:lnTo>
                  <a:pt x="42" y="235"/>
                </a:lnTo>
                <a:lnTo>
                  <a:pt x="46" y="231"/>
                </a:lnTo>
                <a:lnTo>
                  <a:pt x="50" y="227"/>
                </a:lnTo>
                <a:lnTo>
                  <a:pt x="55" y="223"/>
                </a:lnTo>
                <a:lnTo>
                  <a:pt x="61" y="217"/>
                </a:lnTo>
                <a:lnTo>
                  <a:pt x="65" y="213"/>
                </a:lnTo>
                <a:lnTo>
                  <a:pt x="71" y="209"/>
                </a:lnTo>
                <a:lnTo>
                  <a:pt x="82" y="198"/>
                </a:lnTo>
                <a:lnTo>
                  <a:pt x="89" y="192"/>
                </a:lnTo>
                <a:lnTo>
                  <a:pt x="96" y="186"/>
                </a:lnTo>
                <a:lnTo>
                  <a:pt x="102" y="180"/>
                </a:lnTo>
                <a:lnTo>
                  <a:pt x="110" y="175"/>
                </a:lnTo>
                <a:lnTo>
                  <a:pt x="116" y="169"/>
                </a:lnTo>
                <a:lnTo>
                  <a:pt x="125" y="162"/>
                </a:lnTo>
                <a:lnTo>
                  <a:pt x="131" y="156"/>
                </a:lnTo>
                <a:lnTo>
                  <a:pt x="140" y="149"/>
                </a:lnTo>
                <a:lnTo>
                  <a:pt x="147" y="143"/>
                </a:lnTo>
                <a:lnTo>
                  <a:pt x="155" y="137"/>
                </a:lnTo>
                <a:lnTo>
                  <a:pt x="163" y="131"/>
                </a:lnTo>
                <a:lnTo>
                  <a:pt x="172" y="124"/>
                </a:lnTo>
                <a:lnTo>
                  <a:pt x="179" y="117"/>
                </a:lnTo>
                <a:lnTo>
                  <a:pt x="188" y="111"/>
                </a:lnTo>
                <a:lnTo>
                  <a:pt x="195" y="106"/>
                </a:lnTo>
                <a:lnTo>
                  <a:pt x="204" y="100"/>
                </a:lnTo>
                <a:lnTo>
                  <a:pt x="211" y="93"/>
                </a:lnTo>
                <a:lnTo>
                  <a:pt x="220" y="88"/>
                </a:lnTo>
                <a:lnTo>
                  <a:pt x="235" y="77"/>
                </a:lnTo>
                <a:lnTo>
                  <a:pt x="242" y="72"/>
                </a:lnTo>
                <a:lnTo>
                  <a:pt x="250" y="67"/>
                </a:lnTo>
                <a:lnTo>
                  <a:pt x="257" y="62"/>
                </a:lnTo>
                <a:lnTo>
                  <a:pt x="264" y="58"/>
                </a:lnTo>
                <a:lnTo>
                  <a:pt x="271" y="54"/>
                </a:lnTo>
                <a:lnTo>
                  <a:pt x="277" y="49"/>
                </a:lnTo>
                <a:lnTo>
                  <a:pt x="285" y="46"/>
                </a:lnTo>
                <a:lnTo>
                  <a:pt x="291" y="42"/>
                </a:lnTo>
                <a:lnTo>
                  <a:pt x="298" y="38"/>
                </a:lnTo>
                <a:lnTo>
                  <a:pt x="304" y="35"/>
                </a:lnTo>
                <a:lnTo>
                  <a:pt x="310" y="32"/>
                </a:lnTo>
                <a:lnTo>
                  <a:pt x="317" y="29"/>
                </a:lnTo>
                <a:lnTo>
                  <a:pt x="323" y="26"/>
                </a:lnTo>
                <a:lnTo>
                  <a:pt x="329" y="23"/>
                </a:lnTo>
                <a:lnTo>
                  <a:pt x="336" y="21"/>
                </a:lnTo>
                <a:lnTo>
                  <a:pt x="341" y="19"/>
                </a:lnTo>
                <a:lnTo>
                  <a:pt x="348" y="16"/>
                </a:lnTo>
                <a:lnTo>
                  <a:pt x="354" y="15"/>
                </a:lnTo>
                <a:lnTo>
                  <a:pt x="366" y="11"/>
                </a:lnTo>
                <a:lnTo>
                  <a:pt x="372" y="9"/>
                </a:lnTo>
                <a:lnTo>
                  <a:pt x="379" y="7"/>
                </a:lnTo>
                <a:lnTo>
                  <a:pt x="385" y="7"/>
                </a:lnTo>
                <a:lnTo>
                  <a:pt x="391" y="6"/>
                </a:lnTo>
                <a:lnTo>
                  <a:pt x="397" y="4"/>
                </a:lnTo>
                <a:lnTo>
                  <a:pt x="403" y="3"/>
                </a:lnTo>
                <a:lnTo>
                  <a:pt x="409" y="2"/>
                </a:lnTo>
                <a:lnTo>
                  <a:pt x="416" y="1"/>
                </a:lnTo>
                <a:lnTo>
                  <a:pt x="422" y="1"/>
                </a:lnTo>
                <a:lnTo>
                  <a:pt x="428" y="0"/>
                </a:lnTo>
                <a:lnTo>
                  <a:pt x="435" y="0"/>
                </a:lnTo>
                <a:lnTo>
                  <a:pt x="441" y="0"/>
                </a:lnTo>
                <a:lnTo>
                  <a:pt x="448" y="0"/>
                </a:lnTo>
                <a:lnTo>
                  <a:pt x="453" y="0"/>
                </a:lnTo>
                <a:lnTo>
                  <a:pt x="460" y="0"/>
                </a:lnTo>
                <a:lnTo>
                  <a:pt x="467" y="0"/>
                </a:lnTo>
                <a:lnTo>
                  <a:pt x="472" y="0"/>
                </a:lnTo>
                <a:lnTo>
                  <a:pt x="479" y="0"/>
                </a:lnTo>
                <a:lnTo>
                  <a:pt x="492" y="1"/>
                </a:lnTo>
                <a:lnTo>
                  <a:pt x="498" y="1"/>
                </a:lnTo>
                <a:lnTo>
                  <a:pt x="504" y="2"/>
                </a:lnTo>
                <a:lnTo>
                  <a:pt x="511" y="3"/>
                </a:lnTo>
                <a:lnTo>
                  <a:pt x="517" y="4"/>
                </a:lnTo>
                <a:lnTo>
                  <a:pt x="523" y="5"/>
                </a:lnTo>
                <a:lnTo>
                  <a:pt x="530" y="6"/>
                </a:lnTo>
                <a:lnTo>
                  <a:pt x="536" y="7"/>
                </a:lnTo>
                <a:lnTo>
                  <a:pt x="542" y="8"/>
                </a:lnTo>
                <a:lnTo>
                  <a:pt x="548" y="10"/>
                </a:lnTo>
                <a:lnTo>
                  <a:pt x="554" y="11"/>
                </a:lnTo>
                <a:lnTo>
                  <a:pt x="561" y="13"/>
                </a:lnTo>
                <a:lnTo>
                  <a:pt x="566" y="15"/>
                </a:lnTo>
                <a:lnTo>
                  <a:pt x="572" y="16"/>
                </a:lnTo>
                <a:lnTo>
                  <a:pt x="578" y="18"/>
                </a:lnTo>
                <a:lnTo>
                  <a:pt x="583" y="20"/>
                </a:lnTo>
                <a:lnTo>
                  <a:pt x="590" y="22"/>
                </a:lnTo>
                <a:lnTo>
                  <a:pt x="595" y="24"/>
                </a:lnTo>
                <a:lnTo>
                  <a:pt x="600" y="26"/>
                </a:lnTo>
                <a:lnTo>
                  <a:pt x="611" y="31"/>
                </a:lnTo>
                <a:lnTo>
                  <a:pt x="616" y="33"/>
                </a:lnTo>
                <a:lnTo>
                  <a:pt x="621" y="36"/>
                </a:lnTo>
                <a:lnTo>
                  <a:pt x="626" y="38"/>
                </a:lnTo>
                <a:lnTo>
                  <a:pt x="631" y="41"/>
                </a:lnTo>
                <a:lnTo>
                  <a:pt x="636" y="45"/>
                </a:lnTo>
                <a:lnTo>
                  <a:pt x="641" y="47"/>
                </a:lnTo>
                <a:lnTo>
                  <a:pt x="645" y="51"/>
                </a:lnTo>
                <a:lnTo>
                  <a:pt x="649" y="54"/>
                </a:lnTo>
                <a:lnTo>
                  <a:pt x="654" y="58"/>
                </a:lnTo>
                <a:lnTo>
                  <a:pt x="659" y="62"/>
                </a:lnTo>
                <a:lnTo>
                  <a:pt x="663" y="65"/>
                </a:lnTo>
                <a:lnTo>
                  <a:pt x="668" y="69"/>
                </a:lnTo>
                <a:lnTo>
                  <a:pt x="673" y="74"/>
                </a:lnTo>
                <a:lnTo>
                  <a:pt x="678" y="78"/>
                </a:lnTo>
                <a:lnTo>
                  <a:pt x="682" y="84"/>
                </a:lnTo>
                <a:lnTo>
                  <a:pt x="687" y="89"/>
                </a:lnTo>
                <a:lnTo>
                  <a:pt x="692" y="94"/>
                </a:lnTo>
                <a:lnTo>
                  <a:pt x="696" y="100"/>
                </a:lnTo>
                <a:lnTo>
                  <a:pt x="706" y="112"/>
                </a:lnTo>
                <a:lnTo>
                  <a:pt x="711" y="118"/>
                </a:lnTo>
                <a:lnTo>
                  <a:pt x="717" y="125"/>
                </a:lnTo>
                <a:lnTo>
                  <a:pt x="722" y="132"/>
                </a:lnTo>
                <a:lnTo>
                  <a:pt x="728" y="139"/>
                </a:lnTo>
                <a:lnTo>
                  <a:pt x="733" y="147"/>
                </a:lnTo>
                <a:lnTo>
                  <a:pt x="740" y="155"/>
                </a:lnTo>
                <a:lnTo>
                  <a:pt x="745" y="162"/>
                </a:lnTo>
                <a:lnTo>
                  <a:pt x="751" y="170"/>
                </a:lnTo>
                <a:lnTo>
                  <a:pt x="757" y="178"/>
                </a:lnTo>
                <a:lnTo>
                  <a:pt x="762" y="186"/>
                </a:lnTo>
                <a:lnTo>
                  <a:pt x="768" y="195"/>
                </a:lnTo>
                <a:lnTo>
                  <a:pt x="774" y="203"/>
                </a:lnTo>
                <a:lnTo>
                  <a:pt x="780" y="211"/>
                </a:lnTo>
                <a:lnTo>
                  <a:pt x="786" y="220"/>
                </a:lnTo>
                <a:lnTo>
                  <a:pt x="792" y="229"/>
                </a:lnTo>
                <a:lnTo>
                  <a:pt x="798" y="237"/>
                </a:lnTo>
                <a:lnTo>
                  <a:pt x="804" y="246"/>
                </a:lnTo>
                <a:lnTo>
                  <a:pt x="810" y="254"/>
                </a:lnTo>
                <a:lnTo>
                  <a:pt x="822" y="270"/>
                </a:lnTo>
                <a:lnTo>
                  <a:pt x="827" y="278"/>
                </a:lnTo>
                <a:lnTo>
                  <a:pt x="833" y="286"/>
                </a:lnTo>
                <a:lnTo>
                  <a:pt x="839" y="294"/>
                </a:lnTo>
                <a:lnTo>
                  <a:pt x="844" y="301"/>
                </a:lnTo>
                <a:lnTo>
                  <a:pt x="850" y="309"/>
                </a:lnTo>
                <a:lnTo>
                  <a:pt x="855" y="316"/>
                </a:lnTo>
                <a:lnTo>
                  <a:pt x="862" y="324"/>
                </a:lnTo>
                <a:lnTo>
                  <a:pt x="868" y="331"/>
                </a:lnTo>
                <a:lnTo>
                  <a:pt x="873" y="338"/>
                </a:lnTo>
                <a:lnTo>
                  <a:pt x="880" y="345"/>
                </a:lnTo>
                <a:lnTo>
                  <a:pt x="886" y="353"/>
                </a:lnTo>
                <a:lnTo>
                  <a:pt x="892" y="360"/>
                </a:lnTo>
                <a:lnTo>
                  <a:pt x="899" y="367"/>
                </a:lnTo>
                <a:lnTo>
                  <a:pt x="906" y="374"/>
                </a:lnTo>
                <a:lnTo>
                  <a:pt x="913" y="381"/>
                </a:lnTo>
                <a:lnTo>
                  <a:pt x="920" y="388"/>
                </a:lnTo>
                <a:lnTo>
                  <a:pt x="928" y="396"/>
                </a:lnTo>
                <a:lnTo>
                  <a:pt x="936" y="403"/>
                </a:lnTo>
                <a:lnTo>
                  <a:pt x="952" y="418"/>
                </a:lnTo>
                <a:lnTo>
                  <a:pt x="962" y="426"/>
                </a:lnTo>
                <a:lnTo>
                  <a:pt x="971" y="434"/>
                </a:lnTo>
                <a:lnTo>
                  <a:pt x="981" y="441"/>
                </a:lnTo>
                <a:lnTo>
                  <a:pt x="990" y="449"/>
                </a:lnTo>
                <a:lnTo>
                  <a:pt x="1000" y="457"/>
                </a:lnTo>
                <a:lnTo>
                  <a:pt x="1011" y="465"/>
                </a:lnTo>
                <a:lnTo>
                  <a:pt x="1022" y="472"/>
                </a:lnTo>
                <a:lnTo>
                  <a:pt x="1033" y="480"/>
                </a:lnTo>
                <a:lnTo>
                  <a:pt x="1045" y="488"/>
                </a:lnTo>
                <a:lnTo>
                  <a:pt x="1057" y="497"/>
                </a:lnTo>
                <a:lnTo>
                  <a:pt x="1068" y="505"/>
                </a:lnTo>
                <a:lnTo>
                  <a:pt x="1081" y="514"/>
                </a:lnTo>
                <a:lnTo>
                  <a:pt x="1094" y="523"/>
                </a:lnTo>
                <a:lnTo>
                  <a:pt x="1106" y="532"/>
                </a:lnTo>
                <a:lnTo>
                  <a:pt x="1119" y="541"/>
                </a:lnTo>
                <a:lnTo>
                  <a:pt x="1133" y="550"/>
                </a:lnTo>
                <a:lnTo>
                  <a:pt x="1146" y="559"/>
                </a:lnTo>
                <a:lnTo>
                  <a:pt x="1161" y="569"/>
                </a:lnTo>
                <a:lnTo>
                  <a:pt x="1189" y="589"/>
                </a:lnTo>
                <a:lnTo>
                  <a:pt x="1203" y="598"/>
                </a:lnTo>
                <a:lnTo>
                  <a:pt x="1217" y="609"/>
                </a:lnTo>
                <a:lnTo>
                  <a:pt x="1232" y="619"/>
                </a:lnTo>
                <a:lnTo>
                  <a:pt x="1247" y="629"/>
                </a:lnTo>
                <a:lnTo>
                  <a:pt x="1262" y="640"/>
                </a:lnTo>
                <a:lnTo>
                  <a:pt x="1277" y="651"/>
                </a:lnTo>
                <a:lnTo>
                  <a:pt x="1292" y="661"/>
                </a:lnTo>
                <a:lnTo>
                  <a:pt x="1308" y="672"/>
                </a:lnTo>
                <a:lnTo>
                  <a:pt x="1323" y="683"/>
                </a:lnTo>
                <a:lnTo>
                  <a:pt x="1339" y="694"/>
                </a:lnTo>
                <a:lnTo>
                  <a:pt x="1355" y="705"/>
                </a:lnTo>
                <a:lnTo>
                  <a:pt x="1371" y="716"/>
                </a:lnTo>
                <a:lnTo>
                  <a:pt x="1387" y="728"/>
                </a:lnTo>
                <a:lnTo>
                  <a:pt x="1403" y="738"/>
                </a:lnTo>
                <a:lnTo>
                  <a:pt x="1419" y="750"/>
                </a:lnTo>
                <a:lnTo>
                  <a:pt x="1435" y="761"/>
                </a:lnTo>
                <a:lnTo>
                  <a:pt x="1451" y="773"/>
                </a:lnTo>
                <a:lnTo>
                  <a:pt x="1467" y="783"/>
                </a:lnTo>
                <a:lnTo>
                  <a:pt x="1499" y="806"/>
                </a:lnTo>
                <a:lnTo>
                  <a:pt x="1514" y="817"/>
                </a:lnTo>
                <a:lnTo>
                  <a:pt x="1530" y="829"/>
                </a:lnTo>
                <a:lnTo>
                  <a:pt x="1546" y="840"/>
                </a:lnTo>
                <a:lnTo>
                  <a:pt x="1561" y="851"/>
                </a:lnTo>
                <a:lnTo>
                  <a:pt x="1577" y="861"/>
                </a:lnTo>
                <a:lnTo>
                  <a:pt x="1593" y="873"/>
                </a:lnTo>
                <a:lnTo>
                  <a:pt x="1608" y="883"/>
                </a:lnTo>
                <a:lnTo>
                  <a:pt x="1623" y="894"/>
                </a:lnTo>
                <a:lnTo>
                  <a:pt x="1638" y="906"/>
                </a:lnTo>
                <a:lnTo>
                  <a:pt x="1652" y="915"/>
                </a:lnTo>
                <a:lnTo>
                  <a:pt x="1667" y="926"/>
                </a:lnTo>
                <a:lnTo>
                  <a:pt x="1681" y="937"/>
                </a:lnTo>
                <a:lnTo>
                  <a:pt x="1695" y="947"/>
                </a:lnTo>
                <a:lnTo>
                  <a:pt x="1710" y="958"/>
                </a:lnTo>
                <a:lnTo>
                  <a:pt x="1723" y="968"/>
                </a:lnTo>
                <a:lnTo>
                  <a:pt x="1737" y="978"/>
                </a:lnTo>
                <a:lnTo>
                  <a:pt x="1750" y="988"/>
                </a:lnTo>
                <a:lnTo>
                  <a:pt x="1762" y="998"/>
                </a:lnTo>
                <a:lnTo>
                  <a:pt x="1787" y="1018"/>
                </a:lnTo>
                <a:lnTo>
                  <a:pt x="1799" y="1027"/>
                </a:lnTo>
                <a:lnTo>
                  <a:pt x="1810" y="1037"/>
                </a:lnTo>
                <a:lnTo>
                  <a:pt x="1822" y="1046"/>
                </a:lnTo>
                <a:lnTo>
                  <a:pt x="1832" y="1055"/>
                </a:lnTo>
                <a:lnTo>
                  <a:pt x="1842" y="1065"/>
                </a:lnTo>
                <a:lnTo>
                  <a:pt x="1853" y="1074"/>
                </a:lnTo>
                <a:lnTo>
                  <a:pt x="1862" y="1083"/>
                </a:lnTo>
                <a:lnTo>
                  <a:pt x="1872" y="1093"/>
                </a:lnTo>
                <a:lnTo>
                  <a:pt x="1881" y="1101"/>
                </a:lnTo>
                <a:lnTo>
                  <a:pt x="1889" y="1110"/>
                </a:lnTo>
                <a:lnTo>
                  <a:pt x="1899" y="1118"/>
                </a:lnTo>
                <a:lnTo>
                  <a:pt x="1907" y="1127"/>
                </a:lnTo>
                <a:lnTo>
                  <a:pt x="1916" y="1136"/>
                </a:lnTo>
                <a:lnTo>
                  <a:pt x="1923" y="1145"/>
                </a:lnTo>
                <a:lnTo>
                  <a:pt x="1932" y="1153"/>
                </a:lnTo>
                <a:lnTo>
                  <a:pt x="1939" y="1162"/>
                </a:lnTo>
                <a:lnTo>
                  <a:pt x="1947" y="1170"/>
                </a:lnTo>
                <a:lnTo>
                  <a:pt x="1954" y="1178"/>
                </a:lnTo>
                <a:lnTo>
                  <a:pt x="1969" y="1194"/>
                </a:lnTo>
                <a:lnTo>
                  <a:pt x="1975" y="1203"/>
                </a:lnTo>
                <a:lnTo>
                  <a:pt x="1982" y="1210"/>
                </a:lnTo>
                <a:lnTo>
                  <a:pt x="1988" y="1219"/>
                </a:lnTo>
                <a:lnTo>
                  <a:pt x="1995" y="1227"/>
                </a:lnTo>
                <a:lnTo>
                  <a:pt x="2001" y="1235"/>
                </a:lnTo>
                <a:lnTo>
                  <a:pt x="2008" y="1243"/>
                </a:lnTo>
                <a:lnTo>
                  <a:pt x="2015" y="1251"/>
                </a:lnTo>
                <a:lnTo>
                  <a:pt x="2020" y="1258"/>
                </a:lnTo>
                <a:lnTo>
                  <a:pt x="2027" y="1266"/>
                </a:lnTo>
                <a:lnTo>
                  <a:pt x="2034" y="1274"/>
                </a:lnTo>
                <a:lnTo>
                  <a:pt x="2040" y="1282"/>
                </a:lnTo>
                <a:lnTo>
                  <a:pt x="2047" y="1289"/>
                </a:lnTo>
                <a:lnTo>
                  <a:pt x="2052" y="1296"/>
                </a:lnTo>
                <a:lnTo>
                  <a:pt x="2059" y="1303"/>
                </a:lnTo>
                <a:lnTo>
                  <a:pt x="2066" y="1310"/>
                </a:lnTo>
                <a:lnTo>
                  <a:pt x="2072" y="1318"/>
                </a:lnTo>
                <a:lnTo>
                  <a:pt x="2080" y="1325"/>
                </a:lnTo>
                <a:lnTo>
                  <a:pt x="2086" y="1332"/>
                </a:lnTo>
                <a:lnTo>
                  <a:pt x="2100" y="1345"/>
                </a:lnTo>
                <a:lnTo>
                  <a:pt x="2108" y="1352"/>
                </a:lnTo>
                <a:lnTo>
                  <a:pt x="2115" y="1358"/>
                </a:lnTo>
                <a:lnTo>
                  <a:pt x="2123" y="1364"/>
                </a:lnTo>
                <a:lnTo>
                  <a:pt x="2131" y="1370"/>
                </a:lnTo>
                <a:lnTo>
                  <a:pt x="2140" y="1376"/>
                </a:lnTo>
                <a:lnTo>
                  <a:pt x="2147" y="1382"/>
                </a:lnTo>
                <a:lnTo>
                  <a:pt x="2156" y="1387"/>
                </a:lnTo>
                <a:lnTo>
                  <a:pt x="2164" y="1394"/>
                </a:lnTo>
                <a:lnTo>
                  <a:pt x="2174" y="1400"/>
                </a:lnTo>
                <a:lnTo>
                  <a:pt x="2182" y="1405"/>
                </a:lnTo>
                <a:lnTo>
                  <a:pt x="2192" y="1411"/>
                </a:lnTo>
                <a:lnTo>
                  <a:pt x="2200" y="1416"/>
                </a:lnTo>
                <a:lnTo>
                  <a:pt x="2210" y="1421"/>
                </a:lnTo>
                <a:lnTo>
                  <a:pt x="2219" y="1426"/>
                </a:lnTo>
                <a:lnTo>
                  <a:pt x="2228" y="1432"/>
                </a:lnTo>
                <a:lnTo>
                  <a:pt x="2238" y="1437"/>
                </a:lnTo>
                <a:lnTo>
                  <a:pt x="2247" y="1442"/>
                </a:lnTo>
                <a:lnTo>
                  <a:pt x="2257" y="1448"/>
                </a:lnTo>
                <a:lnTo>
                  <a:pt x="2276" y="1458"/>
                </a:lnTo>
                <a:lnTo>
                  <a:pt x="2287" y="1464"/>
                </a:lnTo>
                <a:lnTo>
                  <a:pt x="2296" y="1469"/>
                </a:lnTo>
                <a:lnTo>
                  <a:pt x="2307" y="1474"/>
                </a:lnTo>
                <a:lnTo>
                  <a:pt x="2317" y="1480"/>
                </a:lnTo>
                <a:lnTo>
                  <a:pt x="2327" y="1485"/>
                </a:lnTo>
                <a:lnTo>
                  <a:pt x="2338" y="1489"/>
                </a:lnTo>
                <a:lnTo>
                  <a:pt x="2348" y="1495"/>
                </a:lnTo>
                <a:lnTo>
                  <a:pt x="2358" y="1500"/>
                </a:lnTo>
                <a:lnTo>
                  <a:pt x="2369" y="1505"/>
                </a:lnTo>
                <a:lnTo>
                  <a:pt x="2379" y="1510"/>
                </a:lnTo>
                <a:lnTo>
                  <a:pt x="2389" y="1515"/>
                </a:lnTo>
                <a:lnTo>
                  <a:pt x="2400" y="1520"/>
                </a:lnTo>
                <a:lnTo>
                  <a:pt x="2411" y="1525"/>
                </a:lnTo>
                <a:lnTo>
                  <a:pt x="2421" y="1530"/>
                </a:lnTo>
                <a:lnTo>
                  <a:pt x="2432" y="1535"/>
                </a:lnTo>
                <a:lnTo>
                  <a:pt x="2443" y="1540"/>
                </a:lnTo>
                <a:lnTo>
                  <a:pt x="2453" y="1545"/>
                </a:lnTo>
                <a:lnTo>
                  <a:pt x="2464" y="1550"/>
                </a:lnTo>
                <a:lnTo>
                  <a:pt x="2485" y="1559"/>
                </a:lnTo>
                <a:lnTo>
                  <a:pt x="2495" y="1564"/>
                </a:lnTo>
                <a:lnTo>
                  <a:pt x="2506" y="1568"/>
                </a:lnTo>
                <a:lnTo>
                  <a:pt x="2516" y="1573"/>
                </a:lnTo>
                <a:lnTo>
                  <a:pt x="2527" y="1577"/>
                </a:lnTo>
                <a:lnTo>
                  <a:pt x="2537" y="1581"/>
                </a:lnTo>
                <a:lnTo>
                  <a:pt x="2548" y="1586"/>
                </a:lnTo>
                <a:lnTo>
                  <a:pt x="2557" y="1590"/>
                </a:lnTo>
                <a:lnTo>
                  <a:pt x="2567" y="1595"/>
                </a:lnTo>
                <a:lnTo>
                  <a:pt x="2578" y="1599"/>
                </a:lnTo>
                <a:lnTo>
                  <a:pt x="2588" y="1604"/>
                </a:lnTo>
                <a:lnTo>
                  <a:pt x="2598" y="1608"/>
                </a:lnTo>
                <a:lnTo>
                  <a:pt x="2608" y="1612"/>
                </a:lnTo>
                <a:lnTo>
                  <a:pt x="2617" y="1617"/>
                </a:lnTo>
                <a:lnTo>
                  <a:pt x="2627" y="1620"/>
                </a:lnTo>
                <a:lnTo>
                  <a:pt x="2636" y="1625"/>
                </a:lnTo>
                <a:lnTo>
                  <a:pt x="2646" y="1629"/>
                </a:lnTo>
                <a:lnTo>
                  <a:pt x="2655" y="1634"/>
                </a:lnTo>
                <a:lnTo>
                  <a:pt x="2664" y="1638"/>
                </a:lnTo>
                <a:lnTo>
                  <a:pt x="2681" y="1646"/>
                </a:lnTo>
                <a:lnTo>
                  <a:pt x="2691" y="1651"/>
                </a:lnTo>
                <a:lnTo>
                  <a:pt x="2698" y="1655"/>
                </a:lnTo>
                <a:lnTo>
                  <a:pt x="2707" y="1659"/>
                </a:lnTo>
                <a:lnTo>
                  <a:pt x="2715" y="1664"/>
                </a:lnTo>
                <a:lnTo>
                  <a:pt x="2724" y="1667"/>
                </a:lnTo>
                <a:lnTo>
                  <a:pt x="2731" y="1672"/>
                </a:lnTo>
                <a:lnTo>
                  <a:pt x="2740" y="1676"/>
                </a:lnTo>
                <a:lnTo>
                  <a:pt x="2747" y="1682"/>
                </a:lnTo>
                <a:lnTo>
                  <a:pt x="2755" y="1685"/>
                </a:lnTo>
                <a:lnTo>
                  <a:pt x="2762" y="1690"/>
                </a:lnTo>
                <a:lnTo>
                  <a:pt x="2770" y="1694"/>
                </a:lnTo>
                <a:lnTo>
                  <a:pt x="2777" y="1698"/>
                </a:lnTo>
                <a:lnTo>
                  <a:pt x="2785" y="1703"/>
                </a:lnTo>
                <a:lnTo>
                  <a:pt x="2792" y="1707"/>
                </a:lnTo>
                <a:lnTo>
                  <a:pt x="2800" y="1711"/>
                </a:lnTo>
                <a:lnTo>
                  <a:pt x="2808" y="1715"/>
                </a:lnTo>
                <a:lnTo>
                  <a:pt x="2814" y="1720"/>
                </a:lnTo>
                <a:lnTo>
                  <a:pt x="2822" y="1724"/>
                </a:lnTo>
                <a:lnTo>
                  <a:pt x="2837" y="1732"/>
                </a:lnTo>
                <a:lnTo>
                  <a:pt x="2844" y="1736"/>
                </a:lnTo>
                <a:lnTo>
                  <a:pt x="2851" y="1740"/>
                </a:lnTo>
                <a:lnTo>
                  <a:pt x="2858" y="1744"/>
                </a:lnTo>
                <a:lnTo>
                  <a:pt x="2866" y="1748"/>
                </a:lnTo>
                <a:lnTo>
                  <a:pt x="2873" y="1752"/>
                </a:lnTo>
                <a:lnTo>
                  <a:pt x="2881" y="1756"/>
                </a:lnTo>
                <a:lnTo>
                  <a:pt x="2889" y="1760"/>
                </a:lnTo>
                <a:lnTo>
                  <a:pt x="2896" y="1763"/>
                </a:lnTo>
                <a:lnTo>
                  <a:pt x="2904" y="1767"/>
                </a:lnTo>
                <a:lnTo>
                  <a:pt x="2911" y="1770"/>
                </a:lnTo>
                <a:lnTo>
                  <a:pt x="2919" y="1774"/>
                </a:lnTo>
                <a:lnTo>
                  <a:pt x="2926" y="1777"/>
                </a:lnTo>
                <a:lnTo>
                  <a:pt x="2934" y="1781"/>
                </a:lnTo>
                <a:lnTo>
                  <a:pt x="2941" y="1784"/>
                </a:lnTo>
                <a:lnTo>
                  <a:pt x="2950" y="1787"/>
                </a:lnTo>
                <a:lnTo>
                  <a:pt x="2957" y="1790"/>
                </a:lnTo>
                <a:lnTo>
                  <a:pt x="2966" y="1793"/>
                </a:lnTo>
                <a:lnTo>
                  <a:pt x="2973" y="1796"/>
                </a:lnTo>
                <a:lnTo>
                  <a:pt x="2989" y="1800"/>
                </a:lnTo>
                <a:lnTo>
                  <a:pt x="2997" y="1803"/>
                </a:lnTo>
                <a:lnTo>
                  <a:pt x="3005" y="1805"/>
                </a:lnTo>
                <a:lnTo>
                  <a:pt x="3013" y="1807"/>
                </a:lnTo>
                <a:lnTo>
                  <a:pt x="3021" y="1809"/>
                </a:lnTo>
                <a:lnTo>
                  <a:pt x="3029" y="1811"/>
                </a:lnTo>
                <a:lnTo>
                  <a:pt x="3037" y="1813"/>
                </a:lnTo>
                <a:lnTo>
                  <a:pt x="3045" y="1814"/>
                </a:lnTo>
                <a:lnTo>
                  <a:pt x="3052" y="1816"/>
                </a:lnTo>
                <a:lnTo>
                  <a:pt x="3061" y="1818"/>
                </a:lnTo>
                <a:lnTo>
                  <a:pt x="3068" y="1820"/>
                </a:lnTo>
                <a:lnTo>
                  <a:pt x="3076" y="1821"/>
                </a:lnTo>
                <a:lnTo>
                  <a:pt x="3083" y="1822"/>
                </a:lnTo>
                <a:lnTo>
                  <a:pt x="3091" y="1823"/>
                </a:lnTo>
                <a:lnTo>
                  <a:pt x="3099" y="1824"/>
                </a:lnTo>
                <a:lnTo>
                  <a:pt x="3106" y="1826"/>
                </a:lnTo>
                <a:lnTo>
                  <a:pt x="3113" y="1827"/>
                </a:lnTo>
                <a:lnTo>
                  <a:pt x="3120" y="1828"/>
                </a:lnTo>
                <a:lnTo>
                  <a:pt x="3127" y="1829"/>
                </a:lnTo>
                <a:lnTo>
                  <a:pt x="3140" y="1830"/>
                </a:lnTo>
                <a:lnTo>
                  <a:pt x="3147" y="1831"/>
                </a:lnTo>
                <a:lnTo>
                  <a:pt x="3152" y="1832"/>
                </a:lnTo>
                <a:lnTo>
                  <a:pt x="3158" y="1833"/>
                </a:lnTo>
                <a:lnTo>
                  <a:pt x="3164" y="1834"/>
                </a:lnTo>
                <a:lnTo>
                  <a:pt x="3169" y="1835"/>
                </a:lnTo>
                <a:lnTo>
                  <a:pt x="3175" y="1836"/>
                </a:lnTo>
                <a:lnTo>
                  <a:pt x="3180" y="1837"/>
                </a:lnTo>
                <a:lnTo>
                  <a:pt x="3185" y="1838"/>
                </a:lnTo>
                <a:lnTo>
                  <a:pt x="3191" y="1839"/>
                </a:lnTo>
                <a:lnTo>
                  <a:pt x="3196" y="1841"/>
                </a:lnTo>
                <a:lnTo>
                  <a:pt x="3200" y="1842"/>
                </a:lnTo>
                <a:lnTo>
                  <a:pt x="3205" y="1844"/>
                </a:lnTo>
                <a:lnTo>
                  <a:pt x="3211" y="1845"/>
                </a:lnTo>
                <a:lnTo>
                  <a:pt x="3215" y="1846"/>
                </a:lnTo>
                <a:lnTo>
                  <a:pt x="3220" y="1849"/>
                </a:lnTo>
                <a:lnTo>
                  <a:pt x="3225" y="1851"/>
                </a:lnTo>
                <a:lnTo>
                  <a:pt x="3229" y="1853"/>
                </a:lnTo>
                <a:lnTo>
                  <a:pt x="3234" y="1855"/>
                </a:lnTo>
                <a:lnTo>
                  <a:pt x="3244" y="1860"/>
                </a:lnTo>
                <a:lnTo>
                  <a:pt x="3248" y="1863"/>
                </a:lnTo>
                <a:lnTo>
                  <a:pt x="3253" y="1867"/>
                </a:lnTo>
                <a:lnTo>
                  <a:pt x="3258" y="1869"/>
                </a:lnTo>
                <a:lnTo>
                  <a:pt x="3262" y="1873"/>
                </a:lnTo>
                <a:lnTo>
                  <a:pt x="3267" y="1876"/>
                </a:lnTo>
                <a:lnTo>
                  <a:pt x="3272" y="1880"/>
                </a:lnTo>
                <a:lnTo>
                  <a:pt x="3277" y="1884"/>
                </a:lnTo>
                <a:lnTo>
                  <a:pt x="3282" y="1888"/>
                </a:lnTo>
                <a:lnTo>
                  <a:pt x="3288" y="1892"/>
                </a:lnTo>
                <a:lnTo>
                  <a:pt x="3293" y="1896"/>
                </a:lnTo>
                <a:lnTo>
                  <a:pt x="3298" y="1900"/>
                </a:lnTo>
                <a:lnTo>
                  <a:pt x="3303" y="1905"/>
                </a:lnTo>
                <a:lnTo>
                  <a:pt x="3309" y="1908"/>
                </a:lnTo>
                <a:lnTo>
                  <a:pt x="3313" y="1913"/>
                </a:lnTo>
                <a:lnTo>
                  <a:pt x="3319" y="1917"/>
                </a:lnTo>
                <a:lnTo>
                  <a:pt x="3325" y="1921"/>
                </a:lnTo>
                <a:lnTo>
                  <a:pt x="3330" y="1925"/>
                </a:lnTo>
                <a:lnTo>
                  <a:pt x="3336" y="1930"/>
                </a:lnTo>
                <a:lnTo>
                  <a:pt x="3346" y="1938"/>
                </a:lnTo>
                <a:lnTo>
                  <a:pt x="3352" y="1941"/>
                </a:lnTo>
                <a:lnTo>
                  <a:pt x="3357" y="1945"/>
                </a:lnTo>
                <a:lnTo>
                  <a:pt x="3363" y="1949"/>
                </a:lnTo>
                <a:lnTo>
                  <a:pt x="3369" y="1953"/>
                </a:lnTo>
                <a:lnTo>
                  <a:pt x="3374" y="1956"/>
                </a:lnTo>
                <a:lnTo>
                  <a:pt x="3380" y="1960"/>
                </a:lnTo>
                <a:lnTo>
                  <a:pt x="3387" y="1962"/>
                </a:lnTo>
                <a:lnTo>
                  <a:pt x="3392" y="1966"/>
                </a:lnTo>
                <a:lnTo>
                  <a:pt x="3398" y="1969"/>
                </a:lnTo>
                <a:lnTo>
                  <a:pt x="3404" y="1972"/>
                </a:lnTo>
                <a:lnTo>
                  <a:pt x="3409" y="1975"/>
                </a:lnTo>
                <a:lnTo>
                  <a:pt x="3415" y="1977"/>
                </a:lnTo>
                <a:lnTo>
                  <a:pt x="3422" y="1980"/>
                </a:lnTo>
                <a:lnTo>
                  <a:pt x="3427" y="1983"/>
                </a:lnTo>
                <a:lnTo>
                  <a:pt x="3433" y="1985"/>
                </a:lnTo>
                <a:lnTo>
                  <a:pt x="3438" y="1988"/>
                </a:lnTo>
                <a:lnTo>
                  <a:pt x="3445" y="1990"/>
                </a:lnTo>
                <a:lnTo>
                  <a:pt x="3451" y="1992"/>
                </a:lnTo>
                <a:lnTo>
                  <a:pt x="3463" y="1996"/>
                </a:lnTo>
                <a:lnTo>
                  <a:pt x="3469" y="1998"/>
                </a:lnTo>
                <a:lnTo>
                  <a:pt x="3475" y="2000"/>
                </a:lnTo>
                <a:lnTo>
                  <a:pt x="3481" y="2001"/>
                </a:lnTo>
                <a:lnTo>
                  <a:pt x="3487" y="2003"/>
                </a:lnTo>
                <a:lnTo>
                  <a:pt x="3493" y="2004"/>
                </a:lnTo>
                <a:lnTo>
                  <a:pt x="3499" y="2005"/>
                </a:lnTo>
                <a:lnTo>
                  <a:pt x="3504" y="2006"/>
                </a:lnTo>
                <a:lnTo>
                  <a:pt x="3510" y="2008"/>
                </a:lnTo>
                <a:lnTo>
                  <a:pt x="3517" y="2008"/>
                </a:lnTo>
                <a:lnTo>
                  <a:pt x="3522" y="2008"/>
                </a:lnTo>
                <a:lnTo>
                  <a:pt x="3528" y="2009"/>
                </a:lnTo>
                <a:lnTo>
                  <a:pt x="3534" y="2010"/>
                </a:lnTo>
                <a:lnTo>
                  <a:pt x="3539" y="2010"/>
                </a:lnTo>
                <a:lnTo>
                  <a:pt x="3545" y="2010"/>
                </a:lnTo>
                <a:lnTo>
                  <a:pt x="3551" y="2010"/>
                </a:lnTo>
                <a:lnTo>
                  <a:pt x="3556" y="2010"/>
                </a:lnTo>
                <a:lnTo>
                  <a:pt x="3562" y="2010"/>
                </a:lnTo>
                <a:lnTo>
                  <a:pt x="3567" y="2009"/>
                </a:lnTo>
                <a:lnTo>
                  <a:pt x="3578" y="2008"/>
                </a:lnTo>
                <a:lnTo>
                  <a:pt x="3583" y="2008"/>
                </a:lnTo>
                <a:lnTo>
                  <a:pt x="3588" y="2007"/>
                </a:lnTo>
                <a:lnTo>
                  <a:pt x="3594" y="2006"/>
                </a:lnTo>
                <a:lnTo>
                  <a:pt x="3600" y="2004"/>
                </a:lnTo>
                <a:lnTo>
                  <a:pt x="3604" y="2003"/>
                </a:lnTo>
                <a:lnTo>
                  <a:pt x="3609" y="2001"/>
                </a:lnTo>
                <a:lnTo>
                  <a:pt x="3615" y="2000"/>
                </a:lnTo>
                <a:lnTo>
                  <a:pt x="3619" y="1998"/>
                </a:lnTo>
                <a:lnTo>
                  <a:pt x="3624" y="1996"/>
                </a:lnTo>
                <a:lnTo>
                  <a:pt x="3630" y="1994"/>
                </a:lnTo>
                <a:lnTo>
                  <a:pt x="3634" y="1992"/>
                </a:lnTo>
                <a:lnTo>
                  <a:pt x="3639" y="1990"/>
                </a:lnTo>
                <a:lnTo>
                  <a:pt x="3644" y="1987"/>
                </a:lnTo>
                <a:lnTo>
                  <a:pt x="3648" y="1984"/>
                </a:lnTo>
                <a:lnTo>
                  <a:pt x="3653" y="1982"/>
                </a:lnTo>
                <a:lnTo>
                  <a:pt x="3658" y="1979"/>
                </a:lnTo>
                <a:lnTo>
                  <a:pt x="3663" y="1977"/>
                </a:lnTo>
                <a:lnTo>
                  <a:pt x="3667" y="1974"/>
                </a:lnTo>
                <a:lnTo>
                  <a:pt x="3678" y="1968"/>
                </a:lnTo>
                <a:lnTo>
                  <a:pt x="3682" y="1964"/>
                </a:lnTo>
                <a:lnTo>
                  <a:pt x="3687" y="1961"/>
                </a:lnTo>
                <a:lnTo>
                  <a:pt x="3692" y="1958"/>
                </a:lnTo>
                <a:lnTo>
                  <a:pt x="3696" y="1953"/>
                </a:lnTo>
                <a:lnTo>
                  <a:pt x="3701" y="1951"/>
                </a:lnTo>
                <a:lnTo>
                  <a:pt x="3706" y="1947"/>
                </a:lnTo>
                <a:lnTo>
                  <a:pt x="3711" y="1943"/>
                </a:lnTo>
                <a:lnTo>
                  <a:pt x="3715" y="1940"/>
                </a:lnTo>
                <a:lnTo>
                  <a:pt x="3720" y="1936"/>
                </a:lnTo>
                <a:lnTo>
                  <a:pt x="3725" y="1932"/>
                </a:lnTo>
                <a:lnTo>
                  <a:pt x="3730" y="1929"/>
                </a:lnTo>
                <a:lnTo>
                  <a:pt x="3735" y="1925"/>
                </a:lnTo>
                <a:lnTo>
                  <a:pt x="3740" y="1922"/>
                </a:lnTo>
                <a:lnTo>
                  <a:pt x="3745" y="1918"/>
                </a:lnTo>
                <a:lnTo>
                  <a:pt x="3749" y="1915"/>
                </a:lnTo>
                <a:lnTo>
                  <a:pt x="3754" y="1911"/>
                </a:lnTo>
                <a:lnTo>
                  <a:pt x="3760" y="1907"/>
                </a:lnTo>
                <a:lnTo>
                  <a:pt x="3764" y="1904"/>
                </a:lnTo>
                <a:lnTo>
                  <a:pt x="3775" y="1898"/>
                </a:lnTo>
                <a:lnTo>
                  <a:pt x="3779" y="1894"/>
                </a:lnTo>
                <a:lnTo>
                  <a:pt x="3784" y="1891"/>
                </a:lnTo>
                <a:lnTo>
                  <a:pt x="3789" y="1889"/>
                </a:lnTo>
                <a:lnTo>
                  <a:pt x="3794" y="1885"/>
                </a:lnTo>
                <a:lnTo>
                  <a:pt x="3799" y="1883"/>
                </a:lnTo>
                <a:lnTo>
                  <a:pt x="3804" y="1880"/>
                </a:lnTo>
                <a:lnTo>
                  <a:pt x="3809" y="1877"/>
                </a:lnTo>
                <a:lnTo>
                  <a:pt x="3814" y="1875"/>
                </a:lnTo>
                <a:lnTo>
                  <a:pt x="3819" y="1873"/>
                </a:lnTo>
                <a:lnTo>
                  <a:pt x="3825" y="1870"/>
                </a:lnTo>
                <a:lnTo>
                  <a:pt x="3829" y="1868"/>
                </a:lnTo>
                <a:lnTo>
                  <a:pt x="3834" y="1866"/>
                </a:lnTo>
                <a:lnTo>
                  <a:pt x="3840" y="1863"/>
                </a:lnTo>
                <a:lnTo>
                  <a:pt x="3844" y="1861"/>
                </a:lnTo>
                <a:lnTo>
                  <a:pt x="3849" y="1859"/>
                </a:lnTo>
                <a:lnTo>
                  <a:pt x="3854" y="1857"/>
                </a:lnTo>
                <a:lnTo>
                  <a:pt x="3858" y="1855"/>
                </a:lnTo>
                <a:lnTo>
                  <a:pt x="3864" y="1853"/>
                </a:lnTo>
                <a:lnTo>
                  <a:pt x="3874" y="1849"/>
                </a:lnTo>
                <a:lnTo>
                  <a:pt x="3878" y="1847"/>
                </a:lnTo>
                <a:lnTo>
                  <a:pt x="3883" y="1845"/>
                </a:lnTo>
                <a:lnTo>
                  <a:pt x="3888" y="1844"/>
                </a:lnTo>
                <a:lnTo>
                  <a:pt x="3892" y="1842"/>
                </a:lnTo>
                <a:lnTo>
                  <a:pt x="3897" y="1840"/>
                </a:lnTo>
                <a:lnTo>
                  <a:pt x="3902" y="1839"/>
                </a:lnTo>
                <a:lnTo>
                  <a:pt x="3906" y="1837"/>
                </a:lnTo>
                <a:lnTo>
                  <a:pt x="3911" y="1836"/>
                </a:lnTo>
                <a:lnTo>
                  <a:pt x="3916" y="1835"/>
                </a:lnTo>
                <a:lnTo>
                  <a:pt x="3921" y="1833"/>
                </a:lnTo>
                <a:lnTo>
                  <a:pt x="3926" y="1832"/>
                </a:lnTo>
                <a:lnTo>
                  <a:pt x="3931" y="1830"/>
                </a:lnTo>
                <a:lnTo>
                  <a:pt x="3937" y="1829"/>
                </a:lnTo>
                <a:lnTo>
                  <a:pt x="3941" y="1829"/>
                </a:lnTo>
                <a:lnTo>
                  <a:pt x="3947" y="1828"/>
                </a:lnTo>
                <a:lnTo>
                  <a:pt x="3953" y="1827"/>
                </a:lnTo>
                <a:lnTo>
                  <a:pt x="3957" y="1827"/>
                </a:lnTo>
                <a:lnTo>
                  <a:pt x="3963" y="1826"/>
                </a:lnTo>
                <a:lnTo>
                  <a:pt x="3975" y="1826"/>
                </a:lnTo>
                <a:lnTo>
                  <a:pt x="3982" y="1826"/>
                </a:lnTo>
                <a:lnTo>
                  <a:pt x="3988" y="1826"/>
                </a:lnTo>
                <a:lnTo>
                  <a:pt x="3995" y="1826"/>
                </a:lnTo>
                <a:lnTo>
                  <a:pt x="4002" y="1826"/>
                </a:lnTo>
                <a:lnTo>
                  <a:pt x="4008" y="1826"/>
                </a:lnTo>
                <a:lnTo>
                  <a:pt x="4016" y="1827"/>
                </a:lnTo>
                <a:lnTo>
                  <a:pt x="4022" y="1827"/>
                </a:lnTo>
                <a:lnTo>
                  <a:pt x="4030" y="1828"/>
                </a:lnTo>
                <a:lnTo>
                  <a:pt x="4036" y="1829"/>
                </a:lnTo>
                <a:lnTo>
                  <a:pt x="4044" y="1829"/>
                </a:lnTo>
                <a:lnTo>
                  <a:pt x="4052" y="1830"/>
                </a:lnTo>
                <a:lnTo>
                  <a:pt x="4060" y="1832"/>
                </a:lnTo>
                <a:lnTo>
                  <a:pt x="4068" y="1833"/>
                </a:lnTo>
                <a:lnTo>
                  <a:pt x="4075" y="1835"/>
                </a:lnTo>
                <a:lnTo>
                  <a:pt x="4083" y="1836"/>
                </a:lnTo>
                <a:lnTo>
                  <a:pt x="4090" y="1837"/>
                </a:lnTo>
                <a:lnTo>
                  <a:pt x="4099" y="1839"/>
                </a:lnTo>
                <a:lnTo>
                  <a:pt x="4106" y="1840"/>
                </a:lnTo>
                <a:lnTo>
                  <a:pt x="4122" y="1845"/>
                </a:lnTo>
                <a:lnTo>
                  <a:pt x="4131" y="1846"/>
                </a:lnTo>
                <a:lnTo>
                  <a:pt x="4138" y="1848"/>
                </a:lnTo>
                <a:lnTo>
                  <a:pt x="4146" y="1850"/>
                </a:lnTo>
                <a:lnTo>
                  <a:pt x="4154" y="1853"/>
                </a:lnTo>
                <a:lnTo>
                  <a:pt x="4163" y="1854"/>
                </a:lnTo>
                <a:lnTo>
                  <a:pt x="4171" y="1857"/>
                </a:lnTo>
                <a:lnTo>
                  <a:pt x="4180" y="1860"/>
                </a:lnTo>
                <a:lnTo>
                  <a:pt x="4188" y="1862"/>
                </a:lnTo>
                <a:lnTo>
                  <a:pt x="4197" y="1864"/>
                </a:lnTo>
                <a:lnTo>
                  <a:pt x="4206" y="1868"/>
                </a:lnTo>
                <a:lnTo>
                  <a:pt x="4214" y="1870"/>
                </a:lnTo>
                <a:lnTo>
                  <a:pt x="4224" y="1873"/>
                </a:lnTo>
                <a:lnTo>
                  <a:pt x="4234" y="1876"/>
                </a:lnTo>
                <a:lnTo>
                  <a:pt x="4245" y="1880"/>
                </a:lnTo>
                <a:lnTo>
                  <a:pt x="4254" y="1884"/>
                </a:lnTo>
                <a:lnTo>
                  <a:pt x="4265" y="1887"/>
                </a:lnTo>
                <a:lnTo>
                  <a:pt x="4277" y="1891"/>
                </a:lnTo>
                <a:lnTo>
                  <a:pt x="4288" y="1894"/>
                </a:lnTo>
                <a:lnTo>
                  <a:pt x="4311" y="1903"/>
                </a:lnTo>
                <a:lnTo>
                  <a:pt x="4325" y="1907"/>
                </a:lnTo>
                <a:lnTo>
                  <a:pt x="4338" y="1912"/>
                </a:lnTo>
                <a:lnTo>
                  <a:pt x="4351" y="1916"/>
                </a:lnTo>
                <a:lnTo>
                  <a:pt x="4365" y="1921"/>
                </a:lnTo>
                <a:lnTo>
                  <a:pt x="4379" y="1926"/>
                </a:lnTo>
                <a:lnTo>
                  <a:pt x="4393" y="1931"/>
                </a:lnTo>
                <a:lnTo>
                  <a:pt x="4408" y="1936"/>
                </a:lnTo>
                <a:lnTo>
                  <a:pt x="4423" y="1941"/>
                </a:lnTo>
                <a:lnTo>
                  <a:pt x="4439" y="1946"/>
                </a:lnTo>
                <a:lnTo>
                  <a:pt x="4453" y="1952"/>
                </a:lnTo>
                <a:lnTo>
                  <a:pt x="4469" y="1957"/>
                </a:lnTo>
                <a:lnTo>
                  <a:pt x="4483" y="1962"/>
                </a:lnTo>
                <a:lnTo>
                  <a:pt x="4499" y="1969"/>
                </a:lnTo>
                <a:lnTo>
                  <a:pt x="4514" y="1974"/>
                </a:lnTo>
                <a:lnTo>
                  <a:pt x="4529" y="1979"/>
                </a:lnTo>
                <a:lnTo>
                  <a:pt x="4543" y="1984"/>
                </a:lnTo>
                <a:lnTo>
                  <a:pt x="4558" y="1990"/>
                </a:lnTo>
                <a:lnTo>
                  <a:pt x="4572" y="1995"/>
                </a:lnTo>
                <a:lnTo>
                  <a:pt x="4600" y="2006"/>
                </a:lnTo>
                <a:lnTo>
                  <a:pt x="4614" y="2011"/>
                </a:lnTo>
                <a:lnTo>
                  <a:pt x="4627" y="2016"/>
                </a:lnTo>
                <a:lnTo>
                  <a:pt x="4640" y="2022"/>
                </a:lnTo>
                <a:lnTo>
                  <a:pt x="4653" y="2026"/>
                </a:lnTo>
                <a:lnTo>
                  <a:pt x="4665" y="2031"/>
                </a:lnTo>
                <a:lnTo>
                  <a:pt x="4677" y="2036"/>
                </a:lnTo>
                <a:lnTo>
                  <a:pt x="4689" y="2041"/>
                </a:lnTo>
                <a:lnTo>
                  <a:pt x="4700" y="2046"/>
                </a:lnTo>
                <a:lnTo>
                  <a:pt x="4712" y="2050"/>
                </a:lnTo>
                <a:lnTo>
                  <a:pt x="4723" y="2054"/>
                </a:lnTo>
                <a:lnTo>
                  <a:pt x="4734" y="2059"/>
                </a:lnTo>
                <a:lnTo>
                  <a:pt x="4746" y="2063"/>
                </a:lnTo>
                <a:lnTo>
                  <a:pt x="4756" y="2068"/>
                </a:lnTo>
                <a:lnTo>
                  <a:pt x="4766" y="2072"/>
                </a:lnTo>
                <a:lnTo>
                  <a:pt x="4777" y="2077"/>
                </a:lnTo>
                <a:lnTo>
                  <a:pt x="4787" y="2080"/>
                </a:lnTo>
                <a:lnTo>
                  <a:pt x="4797" y="2085"/>
                </a:lnTo>
                <a:lnTo>
                  <a:pt x="4808" y="2089"/>
                </a:lnTo>
                <a:lnTo>
                  <a:pt x="4828" y="2097"/>
                </a:lnTo>
                <a:lnTo>
                  <a:pt x="4839" y="2101"/>
                </a:lnTo>
                <a:lnTo>
                  <a:pt x="4848" y="2104"/>
                </a:lnTo>
                <a:lnTo>
                  <a:pt x="4859" y="2108"/>
                </a:lnTo>
                <a:lnTo>
                  <a:pt x="4869" y="2112"/>
                </a:lnTo>
                <a:lnTo>
                  <a:pt x="4878" y="2116"/>
                </a:lnTo>
                <a:lnTo>
                  <a:pt x="4889" y="2120"/>
                </a:lnTo>
                <a:lnTo>
                  <a:pt x="4899" y="2124"/>
                </a:lnTo>
                <a:lnTo>
                  <a:pt x="4908" y="2127"/>
                </a:lnTo>
                <a:lnTo>
                  <a:pt x="4918" y="2131"/>
                </a:lnTo>
                <a:lnTo>
                  <a:pt x="4928" y="2134"/>
                </a:lnTo>
                <a:lnTo>
                  <a:pt x="4939" y="2139"/>
                </a:lnTo>
                <a:lnTo>
                  <a:pt x="4948" y="2142"/>
                </a:lnTo>
                <a:lnTo>
                  <a:pt x="4958" y="2146"/>
                </a:lnTo>
                <a:lnTo>
                  <a:pt x="4968" y="2150"/>
                </a:lnTo>
                <a:lnTo>
                  <a:pt x="4977" y="2154"/>
                </a:lnTo>
                <a:lnTo>
                  <a:pt x="4987" y="2158"/>
                </a:lnTo>
                <a:lnTo>
                  <a:pt x="4997" y="2163"/>
                </a:lnTo>
                <a:lnTo>
                  <a:pt x="5006" y="2167"/>
                </a:lnTo>
                <a:lnTo>
                  <a:pt x="5025" y="2175"/>
                </a:lnTo>
                <a:lnTo>
                  <a:pt x="5035" y="2180"/>
                </a:lnTo>
                <a:lnTo>
                  <a:pt x="5044" y="2185"/>
                </a:lnTo>
                <a:lnTo>
                  <a:pt x="5053" y="2189"/>
                </a:lnTo>
                <a:lnTo>
                  <a:pt x="5063" y="2194"/>
                </a:lnTo>
                <a:lnTo>
                  <a:pt x="5072" y="2199"/>
                </a:lnTo>
                <a:lnTo>
                  <a:pt x="5082" y="2203"/>
                </a:lnTo>
                <a:lnTo>
                  <a:pt x="5091" y="2209"/>
                </a:lnTo>
                <a:lnTo>
                  <a:pt x="5101" y="2213"/>
                </a:lnTo>
                <a:lnTo>
                  <a:pt x="5110" y="2217"/>
                </a:lnTo>
                <a:lnTo>
                  <a:pt x="5118" y="2223"/>
                </a:lnTo>
                <a:lnTo>
                  <a:pt x="5128" y="2227"/>
                </a:lnTo>
                <a:lnTo>
                  <a:pt x="5137" y="2232"/>
                </a:lnTo>
                <a:lnTo>
                  <a:pt x="5147" y="2236"/>
                </a:lnTo>
                <a:lnTo>
                  <a:pt x="5155" y="2240"/>
                </a:lnTo>
                <a:lnTo>
                  <a:pt x="5165" y="2244"/>
                </a:lnTo>
                <a:lnTo>
                  <a:pt x="5174" y="2248"/>
                </a:lnTo>
                <a:lnTo>
                  <a:pt x="5182" y="2252"/>
                </a:lnTo>
                <a:lnTo>
                  <a:pt x="5192" y="2256"/>
                </a:lnTo>
                <a:lnTo>
                  <a:pt x="5210" y="2263"/>
                </a:lnTo>
                <a:lnTo>
                  <a:pt x="5218" y="2265"/>
                </a:lnTo>
                <a:lnTo>
                  <a:pt x="5228" y="2268"/>
                </a:lnTo>
                <a:lnTo>
                  <a:pt x="5236" y="2271"/>
                </a:lnTo>
                <a:lnTo>
                  <a:pt x="5246" y="2272"/>
                </a:lnTo>
                <a:lnTo>
                  <a:pt x="5254" y="2274"/>
                </a:lnTo>
                <a:lnTo>
                  <a:pt x="5262" y="2276"/>
                </a:lnTo>
                <a:lnTo>
                  <a:pt x="5271" y="2278"/>
                </a:lnTo>
                <a:lnTo>
                  <a:pt x="5279" y="2279"/>
                </a:lnTo>
                <a:lnTo>
                  <a:pt x="5289" y="2280"/>
                </a:lnTo>
                <a:lnTo>
                  <a:pt x="5296" y="2281"/>
                </a:lnTo>
                <a:lnTo>
                  <a:pt x="5306" y="2282"/>
                </a:lnTo>
                <a:lnTo>
                  <a:pt x="5313" y="2283"/>
                </a:lnTo>
                <a:lnTo>
                  <a:pt x="5322" y="2284"/>
                </a:lnTo>
                <a:lnTo>
                  <a:pt x="5329" y="2285"/>
                </a:lnTo>
                <a:lnTo>
                  <a:pt x="5338" y="2285"/>
                </a:lnTo>
                <a:lnTo>
                  <a:pt x="5345" y="2286"/>
                </a:lnTo>
                <a:lnTo>
                  <a:pt x="5354" y="2286"/>
                </a:lnTo>
                <a:lnTo>
                  <a:pt x="5361" y="2287"/>
                </a:lnTo>
                <a:lnTo>
                  <a:pt x="5376" y="2287"/>
                </a:lnTo>
                <a:lnTo>
                  <a:pt x="5384" y="2287"/>
                </a:lnTo>
                <a:lnTo>
                  <a:pt x="5391" y="2288"/>
                </a:lnTo>
                <a:lnTo>
                  <a:pt x="5398" y="2288"/>
                </a:lnTo>
                <a:lnTo>
                  <a:pt x="5405" y="2289"/>
                </a:lnTo>
                <a:lnTo>
                  <a:pt x="5411" y="2289"/>
                </a:lnTo>
                <a:lnTo>
                  <a:pt x="5418" y="2289"/>
                </a:lnTo>
                <a:lnTo>
                  <a:pt x="5424" y="2290"/>
                </a:lnTo>
                <a:lnTo>
                  <a:pt x="5431" y="2290"/>
                </a:lnTo>
                <a:lnTo>
                  <a:pt x="5438" y="2290"/>
                </a:lnTo>
                <a:lnTo>
                  <a:pt x="5444" y="2291"/>
                </a:lnTo>
                <a:lnTo>
                  <a:pt x="5451" y="2292"/>
                </a:lnTo>
                <a:lnTo>
                  <a:pt x="5456" y="2292"/>
                </a:lnTo>
                <a:lnTo>
                  <a:pt x="5463" y="2292"/>
                </a:lnTo>
                <a:lnTo>
                  <a:pt x="5469" y="2293"/>
                </a:lnTo>
                <a:lnTo>
                  <a:pt x="5474" y="2293"/>
                </a:lnTo>
                <a:lnTo>
                  <a:pt x="5481" y="2294"/>
                </a:lnTo>
                <a:lnTo>
                  <a:pt x="5487" y="2294"/>
                </a:lnTo>
                <a:lnTo>
                  <a:pt x="5493" y="2294"/>
                </a:lnTo>
                <a:lnTo>
                  <a:pt x="5505" y="229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46" name="Freeform 330"/>
          <p:cNvSpPr>
            <a:spLocks/>
          </p:cNvSpPr>
          <p:nvPr/>
        </p:nvSpPr>
        <p:spPr bwMode="auto">
          <a:xfrm>
            <a:off x="330200" y="4133850"/>
            <a:ext cx="4637088" cy="595313"/>
          </a:xfrm>
          <a:custGeom>
            <a:avLst/>
            <a:gdLst>
              <a:gd name="T0" fmla="*/ 2893 w 2921"/>
              <a:gd name="T1" fmla="*/ 368 h 375"/>
              <a:gd name="T2" fmla="*/ 2857 w 2921"/>
              <a:gd name="T3" fmla="*/ 360 h 375"/>
              <a:gd name="T4" fmla="*/ 2821 w 2921"/>
              <a:gd name="T5" fmla="*/ 352 h 375"/>
              <a:gd name="T6" fmla="*/ 2781 w 2921"/>
              <a:gd name="T7" fmla="*/ 342 h 375"/>
              <a:gd name="T8" fmla="*/ 2727 w 2921"/>
              <a:gd name="T9" fmla="*/ 330 h 375"/>
              <a:gd name="T10" fmla="*/ 2680 w 2921"/>
              <a:gd name="T11" fmla="*/ 318 h 375"/>
              <a:gd name="T12" fmla="*/ 2631 w 2921"/>
              <a:gd name="T13" fmla="*/ 305 h 375"/>
              <a:gd name="T14" fmla="*/ 2581 w 2921"/>
              <a:gd name="T15" fmla="*/ 291 h 375"/>
              <a:gd name="T16" fmla="*/ 2534 w 2921"/>
              <a:gd name="T17" fmla="*/ 278 h 375"/>
              <a:gd name="T18" fmla="*/ 2480 w 2921"/>
              <a:gd name="T19" fmla="*/ 262 h 375"/>
              <a:gd name="T20" fmla="*/ 2443 w 2921"/>
              <a:gd name="T21" fmla="*/ 249 h 375"/>
              <a:gd name="T22" fmla="*/ 2409 w 2921"/>
              <a:gd name="T23" fmla="*/ 239 h 375"/>
              <a:gd name="T24" fmla="*/ 2379 w 2921"/>
              <a:gd name="T25" fmla="*/ 228 h 375"/>
              <a:gd name="T26" fmla="*/ 2352 w 2921"/>
              <a:gd name="T27" fmla="*/ 219 h 375"/>
              <a:gd name="T28" fmla="*/ 2318 w 2921"/>
              <a:gd name="T29" fmla="*/ 209 h 375"/>
              <a:gd name="T30" fmla="*/ 2290 w 2921"/>
              <a:gd name="T31" fmla="*/ 202 h 375"/>
              <a:gd name="T32" fmla="*/ 2263 w 2921"/>
              <a:gd name="T33" fmla="*/ 194 h 375"/>
              <a:gd name="T34" fmla="*/ 2237 w 2921"/>
              <a:gd name="T35" fmla="*/ 189 h 375"/>
              <a:gd name="T36" fmla="*/ 2210 w 2921"/>
              <a:gd name="T37" fmla="*/ 184 h 375"/>
              <a:gd name="T38" fmla="*/ 2177 w 2921"/>
              <a:gd name="T39" fmla="*/ 178 h 375"/>
              <a:gd name="T40" fmla="*/ 2151 w 2921"/>
              <a:gd name="T41" fmla="*/ 174 h 375"/>
              <a:gd name="T42" fmla="*/ 2125 w 2921"/>
              <a:gd name="T43" fmla="*/ 171 h 375"/>
              <a:gd name="T44" fmla="*/ 2097 w 2921"/>
              <a:gd name="T45" fmla="*/ 167 h 375"/>
              <a:gd name="T46" fmla="*/ 2061 w 2921"/>
              <a:gd name="T47" fmla="*/ 163 h 375"/>
              <a:gd name="T48" fmla="*/ 2030 w 2921"/>
              <a:gd name="T49" fmla="*/ 159 h 375"/>
              <a:gd name="T50" fmla="*/ 1997 w 2921"/>
              <a:gd name="T51" fmla="*/ 155 h 375"/>
              <a:gd name="T52" fmla="*/ 1961 w 2921"/>
              <a:gd name="T53" fmla="*/ 150 h 375"/>
              <a:gd name="T54" fmla="*/ 1923 w 2921"/>
              <a:gd name="T55" fmla="*/ 145 h 375"/>
              <a:gd name="T56" fmla="*/ 1872 w 2921"/>
              <a:gd name="T57" fmla="*/ 139 h 375"/>
              <a:gd name="T58" fmla="*/ 1829 w 2921"/>
              <a:gd name="T59" fmla="*/ 133 h 375"/>
              <a:gd name="T60" fmla="*/ 1785 w 2921"/>
              <a:gd name="T61" fmla="*/ 128 h 375"/>
              <a:gd name="T62" fmla="*/ 1739 w 2921"/>
              <a:gd name="T63" fmla="*/ 124 h 375"/>
              <a:gd name="T64" fmla="*/ 1693 w 2921"/>
              <a:gd name="T65" fmla="*/ 119 h 375"/>
              <a:gd name="T66" fmla="*/ 1634 w 2921"/>
              <a:gd name="T67" fmla="*/ 116 h 375"/>
              <a:gd name="T68" fmla="*/ 1588 w 2921"/>
              <a:gd name="T69" fmla="*/ 113 h 375"/>
              <a:gd name="T70" fmla="*/ 1542 w 2921"/>
              <a:gd name="T71" fmla="*/ 111 h 375"/>
              <a:gd name="T72" fmla="*/ 1494 w 2921"/>
              <a:gd name="T73" fmla="*/ 110 h 375"/>
              <a:gd name="T74" fmla="*/ 1445 w 2921"/>
              <a:gd name="T75" fmla="*/ 108 h 375"/>
              <a:gd name="T76" fmla="*/ 1378 w 2921"/>
              <a:gd name="T77" fmla="*/ 104 h 375"/>
              <a:gd name="T78" fmla="*/ 1321 w 2921"/>
              <a:gd name="T79" fmla="*/ 100 h 375"/>
              <a:gd name="T80" fmla="*/ 1258 w 2921"/>
              <a:gd name="T81" fmla="*/ 94 h 375"/>
              <a:gd name="T82" fmla="*/ 1187 w 2921"/>
              <a:gd name="T83" fmla="*/ 88 h 375"/>
              <a:gd name="T84" fmla="*/ 1087 w 2921"/>
              <a:gd name="T85" fmla="*/ 79 h 375"/>
              <a:gd name="T86" fmla="*/ 997 w 2921"/>
              <a:gd name="T87" fmla="*/ 71 h 375"/>
              <a:gd name="T88" fmla="*/ 900 w 2921"/>
              <a:gd name="T89" fmla="*/ 63 h 375"/>
              <a:gd name="T90" fmla="*/ 800 w 2921"/>
              <a:gd name="T91" fmla="*/ 55 h 375"/>
              <a:gd name="T92" fmla="*/ 701 w 2921"/>
              <a:gd name="T93" fmla="*/ 46 h 375"/>
              <a:gd name="T94" fmla="*/ 584 w 2921"/>
              <a:gd name="T95" fmla="*/ 38 h 375"/>
              <a:gd name="T96" fmla="*/ 500 w 2921"/>
              <a:gd name="T97" fmla="*/ 31 h 375"/>
              <a:gd name="T98" fmla="*/ 422 w 2921"/>
              <a:gd name="T99" fmla="*/ 24 h 375"/>
              <a:gd name="T100" fmla="*/ 352 w 2921"/>
              <a:gd name="T101" fmla="*/ 19 h 375"/>
              <a:gd name="T102" fmla="*/ 288 w 2921"/>
              <a:gd name="T103" fmla="*/ 14 h 375"/>
              <a:gd name="T104" fmla="*/ 215 w 2921"/>
              <a:gd name="T105" fmla="*/ 8 h 375"/>
              <a:gd name="T106" fmla="*/ 162 w 2921"/>
              <a:gd name="T107" fmla="*/ 6 h 375"/>
              <a:gd name="T108" fmla="*/ 113 w 2921"/>
              <a:gd name="T109" fmla="*/ 4 h 375"/>
              <a:gd name="T110" fmla="*/ 66 w 2921"/>
              <a:gd name="T111" fmla="*/ 1 h 375"/>
              <a:gd name="T112" fmla="*/ 21 w 2921"/>
              <a:gd name="T113" fmla="*/ 0 h 3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21"/>
              <a:gd name="T172" fmla="*/ 0 h 375"/>
              <a:gd name="T173" fmla="*/ 2921 w 2921"/>
              <a:gd name="T174" fmla="*/ 375 h 37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21" h="375">
                <a:moveTo>
                  <a:pt x="2920" y="374"/>
                </a:moveTo>
                <a:lnTo>
                  <a:pt x="2911" y="372"/>
                </a:lnTo>
                <a:lnTo>
                  <a:pt x="2902" y="370"/>
                </a:lnTo>
                <a:lnTo>
                  <a:pt x="2893" y="368"/>
                </a:lnTo>
                <a:lnTo>
                  <a:pt x="2885" y="366"/>
                </a:lnTo>
                <a:lnTo>
                  <a:pt x="2875" y="365"/>
                </a:lnTo>
                <a:lnTo>
                  <a:pt x="2867" y="362"/>
                </a:lnTo>
                <a:lnTo>
                  <a:pt x="2857" y="360"/>
                </a:lnTo>
                <a:lnTo>
                  <a:pt x="2849" y="358"/>
                </a:lnTo>
                <a:lnTo>
                  <a:pt x="2839" y="356"/>
                </a:lnTo>
                <a:lnTo>
                  <a:pt x="2830" y="354"/>
                </a:lnTo>
                <a:lnTo>
                  <a:pt x="2821" y="352"/>
                </a:lnTo>
                <a:lnTo>
                  <a:pt x="2811" y="350"/>
                </a:lnTo>
                <a:lnTo>
                  <a:pt x="2801" y="348"/>
                </a:lnTo>
                <a:lnTo>
                  <a:pt x="2791" y="345"/>
                </a:lnTo>
                <a:lnTo>
                  <a:pt x="2781" y="342"/>
                </a:lnTo>
                <a:lnTo>
                  <a:pt x="2771" y="341"/>
                </a:lnTo>
                <a:lnTo>
                  <a:pt x="2760" y="338"/>
                </a:lnTo>
                <a:lnTo>
                  <a:pt x="2749" y="335"/>
                </a:lnTo>
                <a:lnTo>
                  <a:pt x="2727" y="330"/>
                </a:lnTo>
                <a:lnTo>
                  <a:pt x="2716" y="327"/>
                </a:lnTo>
                <a:lnTo>
                  <a:pt x="2704" y="324"/>
                </a:lnTo>
                <a:lnTo>
                  <a:pt x="2693" y="321"/>
                </a:lnTo>
                <a:lnTo>
                  <a:pt x="2680" y="318"/>
                </a:lnTo>
                <a:lnTo>
                  <a:pt x="2668" y="315"/>
                </a:lnTo>
                <a:lnTo>
                  <a:pt x="2656" y="311"/>
                </a:lnTo>
                <a:lnTo>
                  <a:pt x="2644" y="308"/>
                </a:lnTo>
                <a:lnTo>
                  <a:pt x="2631" y="305"/>
                </a:lnTo>
                <a:lnTo>
                  <a:pt x="2619" y="302"/>
                </a:lnTo>
                <a:lnTo>
                  <a:pt x="2607" y="298"/>
                </a:lnTo>
                <a:lnTo>
                  <a:pt x="2594" y="295"/>
                </a:lnTo>
                <a:lnTo>
                  <a:pt x="2581" y="291"/>
                </a:lnTo>
                <a:lnTo>
                  <a:pt x="2570" y="288"/>
                </a:lnTo>
                <a:lnTo>
                  <a:pt x="2558" y="285"/>
                </a:lnTo>
                <a:lnTo>
                  <a:pt x="2546" y="281"/>
                </a:lnTo>
                <a:lnTo>
                  <a:pt x="2534" y="278"/>
                </a:lnTo>
                <a:lnTo>
                  <a:pt x="2523" y="275"/>
                </a:lnTo>
                <a:lnTo>
                  <a:pt x="2512" y="272"/>
                </a:lnTo>
                <a:lnTo>
                  <a:pt x="2490" y="264"/>
                </a:lnTo>
                <a:lnTo>
                  <a:pt x="2480" y="262"/>
                </a:lnTo>
                <a:lnTo>
                  <a:pt x="2470" y="258"/>
                </a:lnTo>
                <a:lnTo>
                  <a:pt x="2461" y="256"/>
                </a:lnTo>
                <a:lnTo>
                  <a:pt x="2452" y="253"/>
                </a:lnTo>
                <a:lnTo>
                  <a:pt x="2443" y="249"/>
                </a:lnTo>
                <a:lnTo>
                  <a:pt x="2434" y="247"/>
                </a:lnTo>
                <a:lnTo>
                  <a:pt x="2425" y="244"/>
                </a:lnTo>
                <a:lnTo>
                  <a:pt x="2418" y="241"/>
                </a:lnTo>
                <a:lnTo>
                  <a:pt x="2409" y="239"/>
                </a:lnTo>
                <a:lnTo>
                  <a:pt x="2402" y="236"/>
                </a:lnTo>
                <a:lnTo>
                  <a:pt x="2394" y="233"/>
                </a:lnTo>
                <a:lnTo>
                  <a:pt x="2387" y="231"/>
                </a:lnTo>
                <a:lnTo>
                  <a:pt x="2379" y="228"/>
                </a:lnTo>
                <a:lnTo>
                  <a:pt x="2372" y="225"/>
                </a:lnTo>
                <a:lnTo>
                  <a:pt x="2365" y="224"/>
                </a:lnTo>
                <a:lnTo>
                  <a:pt x="2358" y="221"/>
                </a:lnTo>
                <a:lnTo>
                  <a:pt x="2352" y="219"/>
                </a:lnTo>
                <a:lnTo>
                  <a:pt x="2344" y="217"/>
                </a:lnTo>
                <a:lnTo>
                  <a:pt x="2331" y="212"/>
                </a:lnTo>
                <a:lnTo>
                  <a:pt x="2324" y="210"/>
                </a:lnTo>
                <a:lnTo>
                  <a:pt x="2318" y="209"/>
                </a:lnTo>
                <a:lnTo>
                  <a:pt x="2311" y="207"/>
                </a:lnTo>
                <a:lnTo>
                  <a:pt x="2305" y="205"/>
                </a:lnTo>
                <a:lnTo>
                  <a:pt x="2297" y="203"/>
                </a:lnTo>
                <a:lnTo>
                  <a:pt x="2290" y="202"/>
                </a:lnTo>
                <a:lnTo>
                  <a:pt x="2284" y="200"/>
                </a:lnTo>
                <a:lnTo>
                  <a:pt x="2277" y="198"/>
                </a:lnTo>
                <a:lnTo>
                  <a:pt x="2271" y="196"/>
                </a:lnTo>
                <a:lnTo>
                  <a:pt x="2263" y="194"/>
                </a:lnTo>
                <a:lnTo>
                  <a:pt x="2257" y="193"/>
                </a:lnTo>
                <a:lnTo>
                  <a:pt x="2250" y="192"/>
                </a:lnTo>
                <a:lnTo>
                  <a:pt x="2243" y="190"/>
                </a:lnTo>
                <a:lnTo>
                  <a:pt x="2237" y="189"/>
                </a:lnTo>
                <a:lnTo>
                  <a:pt x="2230" y="187"/>
                </a:lnTo>
                <a:lnTo>
                  <a:pt x="2224" y="187"/>
                </a:lnTo>
                <a:lnTo>
                  <a:pt x="2217" y="185"/>
                </a:lnTo>
                <a:lnTo>
                  <a:pt x="2210" y="184"/>
                </a:lnTo>
                <a:lnTo>
                  <a:pt x="2197" y="181"/>
                </a:lnTo>
                <a:lnTo>
                  <a:pt x="2191" y="180"/>
                </a:lnTo>
                <a:lnTo>
                  <a:pt x="2184" y="179"/>
                </a:lnTo>
                <a:lnTo>
                  <a:pt x="2177" y="178"/>
                </a:lnTo>
                <a:lnTo>
                  <a:pt x="2171" y="177"/>
                </a:lnTo>
                <a:lnTo>
                  <a:pt x="2164" y="177"/>
                </a:lnTo>
                <a:lnTo>
                  <a:pt x="2158" y="175"/>
                </a:lnTo>
                <a:lnTo>
                  <a:pt x="2151" y="174"/>
                </a:lnTo>
                <a:lnTo>
                  <a:pt x="2145" y="173"/>
                </a:lnTo>
                <a:lnTo>
                  <a:pt x="2138" y="172"/>
                </a:lnTo>
                <a:lnTo>
                  <a:pt x="2131" y="171"/>
                </a:lnTo>
                <a:lnTo>
                  <a:pt x="2125" y="171"/>
                </a:lnTo>
                <a:lnTo>
                  <a:pt x="2118" y="170"/>
                </a:lnTo>
                <a:lnTo>
                  <a:pt x="2111" y="169"/>
                </a:lnTo>
                <a:lnTo>
                  <a:pt x="2104" y="168"/>
                </a:lnTo>
                <a:lnTo>
                  <a:pt x="2097" y="167"/>
                </a:lnTo>
                <a:lnTo>
                  <a:pt x="2090" y="166"/>
                </a:lnTo>
                <a:lnTo>
                  <a:pt x="2082" y="165"/>
                </a:lnTo>
                <a:lnTo>
                  <a:pt x="2076" y="164"/>
                </a:lnTo>
                <a:lnTo>
                  <a:pt x="2061" y="163"/>
                </a:lnTo>
                <a:lnTo>
                  <a:pt x="2053" y="162"/>
                </a:lnTo>
                <a:lnTo>
                  <a:pt x="2046" y="161"/>
                </a:lnTo>
                <a:lnTo>
                  <a:pt x="2037" y="160"/>
                </a:lnTo>
                <a:lnTo>
                  <a:pt x="2030" y="159"/>
                </a:lnTo>
                <a:lnTo>
                  <a:pt x="2021" y="158"/>
                </a:lnTo>
                <a:lnTo>
                  <a:pt x="2013" y="157"/>
                </a:lnTo>
                <a:lnTo>
                  <a:pt x="2004" y="155"/>
                </a:lnTo>
                <a:lnTo>
                  <a:pt x="1997" y="155"/>
                </a:lnTo>
                <a:lnTo>
                  <a:pt x="1987" y="154"/>
                </a:lnTo>
                <a:lnTo>
                  <a:pt x="1979" y="153"/>
                </a:lnTo>
                <a:lnTo>
                  <a:pt x="1969" y="151"/>
                </a:lnTo>
                <a:lnTo>
                  <a:pt x="1961" y="150"/>
                </a:lnTo>
                <a:lnTo>
                  <a:pt x="1952" y="149"/>
                </a:lnTo>
                <a:lnTo>
                  <a:pt x="1942" y="148"/>
                </a:lnTo>
                <a:lnTo>
                  <a:pt x="1933" y="147"/>
                </a:lnTo>
                <a:lnTo>
                  <a:pt x="1923" y="145"/>
                </a:lnTo>
                <a:lnTo>
                  <a:pt x="1913" y="144"/>
                </a:lnTo>
                <a:lnTo>
                  <a:pt x="1903" y="143"/>
                </a:lnTo>
                <a:lnTo>
                  <a:pt x="1883" y="140"/>
                </a:lnTo>
                <a:lnTo>
                  <a:pt x="1872" y="139"/>
                </a:lnTo>
                <a:lnTo>
                  <a:pt x="1862" y="138"/>
                </a:lnTo>
                <a:lnTo>
                  <a:pt x="1851" y="136"/>
                </a:lnTo>
                <a:lnTo>
                  <a:pt x="1840" y="135"/>
                </a:lnTo>
                <a:lnTo>
                  <a:pt x="1829" y="133"/>
                </a:lnTo>
                <a:lnTo>
                  <a:pt x="1819" y="132"/>
                </a:lnTo>
                <a:lnTo>
                  <a:pt x="1807" y="131"/>
                </a:lnTo>
                <a:lnTo>
                  <a:pt x="1796" y="130"/>
                </a:lnTo>
                <a:lnTo>
                  <a:pt x="1785" y="128"/>
                </a:lnTo>
                <a:lnTo>
                  <a:pt x="1773" y="127"/>
                </a:lnTo>
                <a:lnTo>
                  <a:pt x="1761" y="126"/>
                </a:lnTo>
                <a:lnTo>
                  <a:pt x="1750" y="124"/>
                </a:lnTo>
                <a:lnTo>
                  <a:pt x="1739" y="124"/>
                </a:lnTo>
                <a:lnTo>
                  <a:pt x="1726" y="122"/>
                </a:lnTo>
                <a:lnTo>
                  <a:pt x="1715" y="121"/>
                </a:lnTo>
                <a:lnTo>
                  <a:pt x="1704" y="120"/>
                </a:lnTo>
                <a:lnTo>
                  <a:pt x="1693" y="119"/>
                </a:lnTo>
                <a:lnTo>
                  <a:pt x="1680" y="118"/>
                </a:lnTo>
                <a:lnTo>
                  <a:pt x="1658" y="116"/>
                </a:lnTo>
                <a:lnTo>
                  <a:pt x="1645" y="116"/>
                </a:lnTo>
                <a:lnTo>
                  <a:pt x="1634" y="116"/>
                </a:lnTo>
                <a:lnTo>
                  <a:pt x="1623" y="115"/>
                </a:lnTo>
                <a:lnTo>
                  <a:pt x="1612" y="114"/>
                </a:lnTo>
                <a:lnTo>
                  <a:pt x="1600" y="114"/>
                </a:lnTo>
                <a:lnTo>
                  <a:pt x="1588" y="113"/>
                </a:lnTo>
                <a:lnTo>
                  <a:pt x="1577" y="113"/>
                </a:lnTo>
                <a:lnTo>
                  <a:pt x="1565" y="112"/>
                </a:lnTo>
                <a:lnTo>
                  <a:pt x="1553" y="112"/>
                </a:lnTo>
                <a:lnTo>
                  <a:pt x="1542" y="111"/>
                </a:lnTo>
                <a:lnTo>
                  <a:pt x="1531" y="111"/>
                </a:lnTo>
                <a:lnTo>
                  <a:pt x="1518" y="111"/>
                </a:lnTo>
                <a:lnTo>
                  <a:pt x="1506" y="110"/>
                </a:lnTo>
                <a:lnTo>
                  <a:pt x="1494" y="110"/>
                </a:lnTo>
                <a:lnTo>
                  <a:pt x="1482" y="109"/>
                </a:lnTo>
                <a:lnTo>
                  <a:pt x="1469" y="109"/>
                </a:lnTo>
                <a:lnTo>
                  <a:pt x="1457" y="109"/>
                </a:lnTo>
                <a:lnTo>
                  <a:pt x="1445" y="108"/>
                </a:lnTo>
                <a:lnTo>
                  <a:pt x="1419" y="107"/>
                </a:lnTo>
                <a:lnTo>
                  <a:pt x="1405" y="106"/>
                </a:lnTo>
                <a:lnTo>
                  <a:pt x="1392" y="105"/>
                </a:lnTo>
                <a:lnTo>
                  <a:pt x="1378" y="104"/>
                </a:lnTo>
                <a:lnTo>
                  <a:pt x="1364" y="103"/>
                </a:lnTo>
                <a:lnTo>
                  <a:pt x="1350" y="102"/>
                </a:lnTo>
                <a:lnTo>
                  <a:pt x="1336" y="101"/>
                </a:lnTo>
                <a:lnTo>
                  <a:pt x="1321" y="100"/>
                </a:lnTo>
                <a:lnTo>
                  <a:pt x="1306" y="99"/>
                </a:lnTo>
                <a:lnTo>
                  <a:pt x="1290" y="97"/>
                </a:lnTo>
                <a:lnTo>
                  <a:pt x="1274" y="96"/>
                </a:lnTo>
                <a:lnTo>
                  <a:pt x="1258" y="94"/>
                </a:lnTo>
                <a:lnTo>
                  <a:pt x="1241" y="93"/>
                </a:lnTo>
                <a:lnTo>
                  <a:pt x="1223" y="92"/>
                </a:lnTo>
                <a:lnTo>
                  <a:pt x="1205" y="90"/>
                </a:lnTo>
                <a:lnTo>
                  <a:pt x="1187" y="88"/>
                </a:lnTo>
                <a:lnTo>
                  <a:pt x="1168" y="86"/>
                </a:lnTo>
                <a:lnTo>
                  <a:pt x="1148" y="85"/>
                </a:lnTo>
                <a:lnTo>
                  <a:pt x="1129" y="83"/>
                </a:lnTo>
                <a:lnTo>
                  <a:pt x="1087" y="79"/>
                </a:lnTo>
                <a:lnTo>
                  <a:pt x="1065" y="77"/>
                </a:lnTo>
                <a:lnTo>
                  <a:pt x="1043" y="75"/>
                </a:lnTo>
                <a:lnTo>
                  <a:pt x="1020" y="73"/>
                </a:lnTo>
                <a:lnTo>
                  <a:pt x="997" y="71"/>
                </a:lnTo>
                <a:lnTo>
                  <a:pt x="973" y="70"/>
                </a:lnTo>
                <a:lnTo>
                  <a:pt x="949" y="68"/>
                </a:lnTo>
                <a:lnTo>
                  <a:pt x="924" y="65"/>
                </a:lnTo>
                <a:lnTo>
                  <a:pt x="900" y="63"/>
                </a:lnTo>
                <a:lnTo>
                  <a:pt x="874" y="62"/>
                </a:lnTo>
                <a:lnTo>
                  <a:pt x="850" y="59"/>
                </a:lnTo>
                <a:lnTo>
                  <a:pt x="825" y="57"/>
                </a:lnTo>
                <a:lnTo>
                  <a:pt x="800" y="55"/>
                </a:lnTo>
                <a:lnTo>
                  <a:pt x="774" y="53"/>
                </a:lnTo>
                <a:lnTo>
                  <a:pt x="750" y="51"/>
                </a:lnTo>
                <a:lnTo>
                  <a:pt x="725" y="49"/>
                </a:lnTo>
                <a:lnTo>
                  <a:pt x="701" y="46"/>
                </a:lnTo>
                <a:lnTo>
                  <a:pt x="677" y="45"/>
                </a:lnTo>
                <a:lnTo>
                  <a:pt x="653" y="43"/>
                </a:lnTo>
                <a:lnTo>
                  <a:pt x="607" y="39"/>
                </a:lnTo>
                <a:lnTo>
                  <a:pt x="584" y="38"/>
                </a:lnTo>
                <a:lnTo>
                  <a:pt x="563" y="36"/>
                </a:lnTo>
                <a:lnTo>
                  <a:pt x="541" y="34"/>
                </a:lnTo>
                <a:lnTo>
                  <a:pt x="520" y="32"/>
                </a:lnTo>
                <a:lnTo>
                  <a:pt x="500" y="31"/>
                </a:lnTo>
                <a:lnTo>
                  <a:pt x="480" y="29"/>
                </a:lnTo>
                <a:lnTo>
                  <a:pt x="460" y="27"/>
                </a:lnTo>
                <a:lnTo>
                  <a:pt x="441" y="25"/>
                </a:lnTo>
                <a:lnTo>
                  <a:pt x="422" y="24"/>
                </a:lnTo>
                <a:lnTo>
                  <a:pt x="404" y="23"/>
                </a:lnTo>
                <a:lnTo>
                  <a:pt x="387" y="21"/>
                </a:lnTo>
                <a:lnTo>
                  <a:pt x="370" y="20"/>
                </a:lnTo>
                <a:lnTo>
                  <a:pt x="352" y="19"/>
                </a:lnTo>
                <a:lnTo>
                  <a:pt x="336" y="17"/>
                </a:lnTo>
                <a:lnTo>
                  <a:pt x="320" y="15"/>
                </a:lnTo>
                <a:lnTo>
                  <a:pt x="304" y="15"/>
                </a:lnTo>
                <a:lnTo>
                  <a:pt x="288" y="14"/>
                </a:lnTo>
                <a:lnTo>
                  <a:pt x="273" y="13"/>
                </a:lnTo>
                <a:lnTo>
                  <a:pt x="243" y="10"/>
                </a:lnTo>
                <a:lnTo>
                  <a:pt x="229" y="9"/>
                </a:lnTo>
                <a:lnTo>
                  <a:pt x="215" y="8"/>
                </a:lnTo>
                <a:lnTo>
                  <a:pt x="202" y="8"/>
                </a:lnTo>
                <a:lnTo>
                  <a:pt x="189" y="7"/>
                </a:lnTo>
                <a:lnTo>
                  <a:pt x="176" y="7"/>
                </a:lnTo>
                <a:lnTo>
                  <a:pt x="162" y="6"/>
                </a:lnTo>
                <a:lnTo>
                  <a:pt x="150" y="5"/>
                </a:lnTo>
                <a:lnTo>
                  <a:pt x="138" y="5"/>
                </a:lnTo>
                <a:lnTo>
                  <a:pt x="126" y="4"/>
                </a:lnTo>
                <a:lnTo>
                  <a:pt x="113" y="4"/>
                </a:lnTo>
                <a:lnTo>
                  <a:pt x="101" y="3"/>
                </a:lnTo>
                <a:lnTo>
                  <a:pt x="90" y="2"/>
                </a:lnTo>
                <a:lnTo>
                  <a:pt x="79" y="2"/>
                </a:lnTo>
                <a:lnTo>
                  <a:pt x="66" y="1"/>
                </a:lnTo>
                <a:lnTo>
                  <a:pt x="55" y="1"/>
                </a:lnTo>
                <a:lnTo>
                  <a:pt x="44" y="0"/>
                </a:lnTo>
                <a:lnTo>
                  <a:pt x="32" y="0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47" name="Freeform 331"/>
          <p:cNvSpPr>
            <a:spLocks/>
          </p:cNvSpPr>
          <p:nvPr/>
        </p:nvSpPr>
        <p:spPr bwMode="auto">
          <a:xfrm>
            <a:off x="4565650" y="4721225"/>
            <a:ext cx="642938" cy="52388"/>
          </a:xfrm>
          <a:custGeom>
            <a:avLst/>
            <a:gdLst>
              <a:gd name="T0" fmla="*/ 15 w 405"/>
              <a:gd name="T1" fmla="*/ 14 h 33"/>
              <a:gd name="T2" fmla="*/ 29 w 405"/>
              <a:gd name="T3" fmla="*/ 16 h 33"/>
              <a:gd name="T4" fmla="*/ 38 w 405"/>
              <a:gd name="T5" fmla="*/ 18 h 33"/>
              <a:gd name="T6" fmla="*/ 46 w 405"/>
              <a:gd name="T7" fmla="*/ 19 h 33"/>
              <a:gd name="T8" fmla="*/ 53 w 405"/>
              <a:gd name="T9" fmla="*/ 19 h 33"/>
              <a:gd name="T10" fmla="*/ 65 w 405"/>
              <a:gd name="T11" fmla="*/ 19 h 33"/>
              <a:gd name="T12" fmla="*/ 92 w 405"/>
              <a:gd name="T13" fmla="*/ 20 h 33"/>
              <a:gd name="T14" fmla="*/ 108 w 405"/>
              <a:gd name="T15" fmla="*/ 20 h 33"/>
              <a:gd name="T16" fmla="*/ 117 w 405"/>
              <a:gd name="T17" fmla="*/ 20 h 33"/>
              <a:gd name="T18" fmla="*/ 124 w 405"/>
              <a:gd name="T19" fmla="*/ 20 h 33"/>
              <a:gd name="T20" fmla="*/ 130 w 405"/>
              <a:gd name="T21" fmla="*/ 19 h 33"/>
              <a:gd name="T22" fmla="*/ 138 w 405"/>
              <a:gd name="T23" fmla="*/ 19 h 33"/>
              <a:gd name="T24" fmla="*/ 155 w 405"/>
              <a:gd name="T25" fmla="*/ 15 h 33"/>
              <a:gd name="T26" fmla="*/ 170 w 405"/>
              <a:gd name="T27" fmla="*/ 13 h 33"/>
              <a:gd name="T28" fmla="*/ 179 w 405"/>
              <a:gd name="T29" fmla="*/ 12 h 33"/>
              <a:gd name="T30" fmla="*/ 185 w 405"/>
              <a:gd name="T31" fmla="*/ 10 h 33"/>
              <a:gd name="T32" fmla="*/ 188 w 405"/>
              <a:gd name="T33" fmla="*/ 9 h 33"/>
              <a:gd name="T34" fmla="*/ 193 w 405"/>
              <a:gd name="T35" fmla="*/ 7 h 33"/>
              <a:gd name="T36" fmla="*/ 200 w 405"/>
              <a:gd name="T37" fmla="*/ 6 h 33"/>
              <a:gd name="T38" fmla="*/ 216 w 405"/>
              <a:gd name="T39" fmla="*/ 2 h 33"/>
              <a:gd name="T40" fmla="*/ 223 w 405"/>
              <a:gd name="T41" fmla="*/ 1 h 33"/>
              <a:gd name="T42" fmla="*/ 227 w 405"/>
              <a:gd name="T43" fmla="*/ 0 h 33"/>
              <a:gd name="T44" fmla="*/ 230 w 405"/>
              <a:gd name="T45" fmla="*/ 0 h 33"/>
              <a:gd name="T46" fmla="*/ 233 w 405"/>
              <a:gd name="T47" fmla="*/ 0 h 33"/>
              <a:gd name="T48" fmla="*/ 238 w 405"/>
              <a:gd name="T49" fmla="*/ 0 h 33"/>
              <a:gd name="T50" fmla="*/ 250 w 405"/>
              <a:gd name="T51" fmla="*/ 0 h 33"/>
              <a:gd name="T52" fmla="*/ 258 w 405"/>
              <a:gd name="T53" fmla="*/ 0 h 33"/>
              <a:gd name="T54" fmla="*/ 261 w 405"/>
              <a:gd name="T55" fmla="*/ 0 h 33"/>
              <a:gd name="T56" fmla="*/ 263 w 405"/>
              <a:gd name="T57" fmla="*/ 0 h 33"/>
              <a:gd name="T58" fmla="*/ 265 w 405"/>
              <a:gd name="T59" fmla="*/ 1 h 33"/>
              <a:gd name="T60" fmla="*/ 271 w 405"/>
              <a:gd name="T61" fmla="*/ 3 h 33"/>
              <a:gd name="T62" fmla="*/ 290 w 405"/>
              <a:gd name="T63" fmla="*/ 6 h 33"/>
              <a:gd name="T64" fmla="*/ 306 w 405"/>
              <a:gd name="T65" fmla="*/ 10 h 33"/>
              <a:gd name="T66" fmla="*/ 319 w 405"/>
              <a:gd name="T67" fmla="*/ 12 h 33"/>
              <a:gd name="T68" fmla="*/ 330 w 405"/>
              <a:gd name="T69" fmla="*/ 13 h 33"/>
              <a:gd name="T70" fmla="*/ 341 w 405"/>
              <a:gd name="T71" fmla="*/ 15 h 33"/>
              <a:gd name="T72" fmla="*/ 351 w 405"/>
              <a:gd name="T73" fmla="*/ 18 h 33"/>
              <a:gd name="T74" fmla="*/ 364 w 405"/>
              <a:gd name="T75" fmla="*/ 20 h 33"/>
              <a:gd name="T76" fmla="*/ 384 w 405"/>
              <a:gd name="T77" fmla="*/ 25 h 33"/>
              <a:gd name="T78" fmla="*/ 392 w 405"/>
              <a:gd name="T79" fmla="*/ 27 h 33"/>
              <a:gd name="T80" fmla="*/ 395 w 405"/>
              <a:gd name="T81" fmla="*/ 28 h 33"/>
              <a:gd name="T82" fmla="*/ 396 w 405"/>
              <a:gd name="T83" fmla="*/ 28 h 33"/>
              <a:gd name="T84" fmla="*/ 396 w 405"/>
              <a:gd name="T85" fmla="*/ 29 h 33"/>
              <a:gd name="T86" fmla="*/ 404 w 405"/>
              <a:gd name="T87" fmla="*/ 32 h 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5"/>
              <a:gd name="T133" fmla="*/ 0 h 33"/>
              <a:gd name="T134" fmla="*/ 405 w 405"/>
              <a:gd name="T135" fmla="*/ 33 h 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5" h="33">
                <a:moveTo>
                  <a:pt x="0" y="13"/>
                </a:moveTo>
                <a:lnTo>
                  <a:pt x="7" y="14"/>
                </a:lnTo>
                <a:lnTo>
                  <a:pt x="15" y="14"/>
                </a:lnTo>
                <a:lnTo>
                  <a:pt x="20" y="15"/>
                </a:lnTo>
                <a:lnTo>
                  <a:pt x="25" y="16"/>
                </a:lnTo>
                <a:lnTo>
                  <a:pt x="29" y="16"/>
                </a:lnTo>
                <a:lnTo>
                  <a:pt x="32" y="17"/>
                </a:lnTo>
                <a:lnTo>
                  <a:pt x="36" y="17"/>
                </a:lnTo>
                <a:lnTo>
                  <a:pt x="38" y="18"/>
                </a:lnTo>
                <a:lnTo>
                  <a:pt x="41" y="18"/>
                </a:lnTo>
                <a:lnTo>
                  <a:pt x="43" y="19"/>
                </a:lnTo>
                <a:lnTo>
                  <a:pt x="46" y="19"/>
                </a:lnTo>
                <a:lnTo>
                  <a:pt x="47" y="19"/>
                </a:lnTo>
                <a:lnTo>
                  <a:pt x="50" y="19"/>
                </a:lnTo>
                <a:lnTo>
                  <a:pt x="53" y="19"/>
                </a:lnTo>
                <a:lnTo>
                  <a:pt x="57" y="19"/>
                </a:lnTo>
                <a:lnTo>
                  <a:pt x="61" y="19"/>
                </a:lnTo>
                <a:lnTo>
                  <a:pt x="65" y="19"/>
                </a:lnTo>
                <a:lnTo>
                  <a:pt x="71" y="19"/>
                </a:lnTo>
                <a:lnTo>
                  <a:pt x="84" y="20"/>
                </a:lnTo>
                <a:lnTo>
                  <a:pt x="92" y="20"/>
                </a:lnTo>
                <a:lnTo>
                  <a:pt x="97" y="20"/>
                </a:lnTo>
                <a:lnTo>
                  <a:pt x="103" y="20"/>
                </a:lnTo>
                <a:lnTo>
                  <a:pt x="108" y="20"/>
                </a:lnTo>
                <a:lnTo>
                  <a:pt x="111" y="20"/>
                </a:lnTo>
                <a:lnTo>
                  <a:pt x="115" y="20"/>
                </a:lnTo>
                <a:lnTo>
                  <a:pt x="117" y="20"/>
                </a:lnTo>
                <a:lnTo>
                  <a:pt x="120" y="20"/>
                </a:lnTo>
                <a:lnTo>
                  <a:pt x="122" y="20"/>
                </a:lnTo>
                <a:lnTo>
                  <a:pt x="124" y="20"/>
                </a:lnTo>
                <a:lnTo>
                  <a:pt x="125" y="20"/>
                </a:lnTo>
                <a:lnTo>
                  <a:pt x="127" y="19"/>
                </a:lnTo>
                <a:lnTo>
                  <a:pt x="130" y="19"/>
                </a:lnTo>
                <a:lnTo>
                  <a:pt x="132" y="19"/>
                </a:lnTo>
                <a:lnTo>
                  <a:pt x="135" y="19"/>
                </a:lnTo>
                <a:lnTo>
                  <a:pt x="138" y="19"/>
                </a:lnTo>
                <a:lnTo>
                  <a:pt x="141" y="18"/>
                </a:lnTo>
                <a:lnTo>
                  <a:pt x="145" y="17"/>
                </a:lnTo>
                <a:lnTo>
                  <a:pt x="155" y="15"/>
                </a:lnTo>
                <a:lnTo>
                  <a:pt x="162" y="15"/>
                </a:lnTo>
                <a:lnTo>
                  <a:pt x="167" y="14"/>
                </a:lnTo>
                <a:lnTo>
                  <a:pt x="170" y="13"/>
                </a:lnTo>
                <a:lnTo>
                  <a:pt x="174" y="12"/>
                </a:lnTo>
                <a:lnTo>
                  <a:pt x="177" y="12"/>
                </a:lnTo>
                <a:lnTo>
                  <a:pt x="179" y="12"/>
                </a:lnTo>
                <a:lnTo>
                  <a:pt x="182" y="11"/>
                </a:lnTo>
                <a:lnTo>
                  <a:pt x="184" y="11"/>
                </a:lnTo>
                <a:lnTo>
                  <a:pt x="185" y="10"/>
                </a:lnTo>
                <a:lnTo>
                  <a:pt x="186" y="10"/>
                </a:lnTo>
                <a:lnTo>
                  <a:pt x="187" y="10"/>
                </a:lnTo>
                <a:lnTo>
                  <a:pt x="188" y="9"/>
                </a:lnTo>
                <a:lnTo>
                  <a:pt x="189" y="8"/>
                </a:lnTo>
                <a:lnTo>
                  <a:pt x="191" y="8"/>
                </a:lnTo>
                <a:lnTo>
                  <a:pt x="193" y="7"/>
                </a:lnTo>
                <a:lnTo>
                  <a:pt x="195" y="6"/>
                </a:lnTo>
                <a:lnTo>
                  <a:pt x="197" y="6"/>
                </a:lnTo>
                <a:lnTo>
                  <a:pt x="200" y="6"/>
                </a:lnTo>
                <a:lnTo>
                  <a:pt x="208" y="4"/>
                </a:lnTo>
                <a:lnTo>
                  <a:pt x="212" y="3"/>
                </a:lnTo>
                <a:lnTo>
                  <a:pt x="216" y="2"/>
                </a:lnTo>
                <a:lnTo>
                  <a:pt x="218" y="2"/>
                </a:lnTo>
                <a:lnTo>
                  <a:pt x="221" y="1"/>
                </a:lnTo>
                <a:lnTo>
                  <a:pt x="223" y="1"/>
                </a:lnTo>
                <a:lnTo>
                  <a:pt x="225" y="0"/>
                </a:lnTo>
                <a:lnTo>
                  <a:pt x="226" y="0"/>
                </a:lnTo>
                <a:lnTo>
                  <a:pt x="227" y="0"/>
                </a:lnTo>
                <a:lnTo>
                  <a:pt x="228" y="0"/>
                </a:lnTo>
                <a:lnTo>
                  <a:pt x="229" y="0"/>
                </a:lnTo>
                <a:lnTo>
                  <a:pt x="230" y="0"/>
                </a:lnTo>
                <a:lnTo>
                  <a:pt x="232" y="0"/>
                </a:lnTo>
                <a:lnTo>
                  <a:pt x="233" y="0"/>
                </a:lnTo>
                <a:lnTo>
                  <a:pt x="235" y="0"/>
                </a:lnTo>
                <a:lnTo>
                  <a:pt x="238" y="0"/>
                </a:lnTo>
                <a:lnTo>
                  <a:pt x="240" y="0"/>
                </a:lnTo>
                <a:lnTo>
                  <a:pt x="248" y="0"/>
                </a:lnTo>
                <a:lnTo>
                  <a:pt x="250" y="0"/>
                </a:lnTo>
                <a:lnTo>
                  <a:pt x="253" y="0"/>
                </a:lnTo>
                <a:lnTo>
                  <a:pt x="256" y="0"/>
                </a:lnTo>
                <a:lnTo>
                  <a:pt x="258" y="0"/>
                </a:lnTo>
                <a:lnTo>
                  <a:pt x="259" y="0"/>
                </a:lnTo>
                <a:lnTo>
                  <a:pt x="260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4" y="0"/>
                </a:lnTo>
                <a:lnTo>
                  <a:pt x="264" y="1"/>
                </a:lnTo>
                <a:lnTo>
                  <a:pt x="265" y="1"/>
                </a:lnTo>
                <a:lnTo>
                  <a:pt x="266" y="1"/>
                </a:lnTo>
                <a:lnTo>
                  <a:pt x="269" y="2"/>
                </a:lnTo>
                <a:lnTo>
                  <a:pt x="271" y="3"/>
                </a:lnTo>
                <a:lnTo>
                  <a:pt x="275" y="4"/>
                </a:lnTo>
                <a:lnTo>
                  <a:pt x="279" y="4"/>
                </a:lnTo>
                <a:lnTo>
                  <a:pt x="290" y="6"/>
                </a:lnTo>
                <a:lnTo>
                  <a:pt x="295" y="7"/>
                </a:lnTo>
                <a:lnTo>
                  <a:pt x="301" y="8"/>
                </a:lnTo>
                <a:lnTo>
                  <a:pt x="306" y="10"/>
                </a:lnTo>
                <a:lnTo>
                  <a:pt x="310" y="10"/>
                </a:lnTo>
                <a:lnTo>
                  <a:pt x="315" y="11"/>
                </a:lnTo>
                <a:lnTo>
                  <a:pt x="319" y="12"/>
                </a:lnTo>
                <a:lnTo>
                  <a:pt x="323" y="12"/>
                </a:lnTo>
                <a:lnTo>
                  <a:pt x="326" y="12"/>
                </a:lnTo>
                <a:lnTo>
                  <a:pt x="330" y="13"/>
                </a:lnTo>
                <a:lnTo>
                  <a:pt x="333" y="14"/>
                </a:lnTo>
                <a:lnTo>
                  <a:pt x="337" y="15"/>
                </a:lnTo>
                <a:lnTo>
                  <a:pt x="341" y="15"/>
                </a:lnTo>
                <a:lnTo>
                  <a:pt x="343" y="16"/>
                </a:lnTo>
                <a:lnTo>
                  <a:pt x="347" y="17"/>
                </a:lnTo>
                <a:lnTo>
                  <a:pt x="351" y="18"/>
                </a:lnTo>
                <a:lnTo>
                  <a:pt x="355" y="19"/>
                </a:lnTo>
                <a:lnTo>
                  <a:pt x="359" y="19"/>
                </a:lnTo>
                <a:lnTo>
                  <a:pt x="364" y="20"/>
                </a:lnTo>
                <a:lnTo>
                  <a:pt x="374" y="23"/>
                </a:lnTo>
                <a:lnTo>
                  <a:pt x="379" y="24"/>
                </a:lnTo>
                <a:lnTo>
                  <a:pt x="384" y="25"/>
                </a:lnTo>
                <a:lnTo>
                  <a:pt x="388" y="25"/>
                </a:lnTo>
                <a:lnTo>
                  <a:pt x="390" y="26"/>
                </a:lnTo>
                <a:lnTo>
                  <a:pt x="392" y="27"/>
                </a:lnTo>
                <a:lnTo>
                  <a:pt x="393" y="27"/>
                </a:lnTo>
                <a:lnTo>
                  <a:pt x="395" y="27"/>
                </a:lnTo>
                <a:lnTo>
                  <a:pt x="395" y="28"/>
                </a:lnTo>
                <a:lnTo>
                  <a:pt x="396" y="28"/>
                </a:lnTo>
                <a:lnTo>
                  <a:pt x="396" y="29"/>
                </a:lnTo>
                <a:lnTo>
                  <a:pt x="398" y="30"/>
                </a:lnTo>
                <a:lnTo>
                  <a:pt x="399" y="30"/>
                </a:lnTo>
                <a:lnTo>
                  <a:pt x="404" y="3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8" name="Line 332"/>
          <p:cNvSpPr>
            <a:spLocks noChangeShapeType="1"/>
          </p:cNvSpPr>
          <p:nvPr/>
        </p:nvSpPr>
        <p:spPr bwMode="auto">
          <a:xfrm>
            <a:off x="1236663" y="4395788"/>
            <a:ext cx="6413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9" name="Freeform 333"/>
          <p:cNvSpPr>
            <a:spLocks/>
          </p:cNvSpPr>
          <p:nvPr/>
        </p:nvSpPr>
        <p:spPr bwMode="auto">
          <a:xfrm>
            <a:off x="2308225" y="4456113"/>
            <a:ext cx="973138" cy="82550"/>
          </a:xfrm>
          <a:custGeom>
            <a:avLst/>
            <a:gdLst>
              <a:gd name="T0" fmla="*/ 0 w 613"/>
              <a:gd name="T1" fmla="*/ 0 h 52"/>
              <a:gd name="T2" fmla="*/ 27 w 613"/>
              <a:gd name="T3" fmla="*/ 0 h 52"/>
              <a:gd name="T4" fmla="*/ 49 w 613"/>
              <a:gd name="T5" fmla="*/ 1 h 52"/>
              <a:gd name="T6" fmla="*/ 69 w 613"/>
              <a:gd name="T7" fmla="*/ 2 h 52"/>
              <a:gd name="T8" fmla="*/ 86 w 613"/>
              <a:gd name="T9" fmla="*/ 3 h 52"/>
              <a:gd name="T10" fmla="*/ 99 w 613"/>
              <a:gd name="T11" fmla="*/ 3 h 52"/>
              <a:gd name="T12" fmla="*/ 111 w 613"/>
              <a:gd name="T13" fmla="*/ 4 h 52"/>
              <a:gd name="T14" fmla="*/ 120 w 613"/>
              <a:gd name="T15" fmla="*/ 4 h 52"/>
              <a:gd name="T16" fmla="*/ 129 w 613"/>
              <a:gd name="T17" fmla="*/ 4 h 52"/>
              <a:gd name="T18" fmla="*/ 136 w 613"/>
              <a:gd name="T19" fmla="*/ 4 h 52"/>
              <a:gd name="T20" fmla="*/ 144 w 613"/>
              <a:gd name="T21" fmla="*/ 4 h 52"/>
              <a:gd name="T22" fmla="*/ 150 w 613"/>
              <a:gd name="T23" fmla="*/ 4 h 52"/>
              <a:gd name="T24" fmla="*/ 158 w 613"/>
              <a:gd name="T25" fmla="*/ 4 h 52"/>
              <a:gd name="T26" fmla="*/ 167 w 613"/>
              <a:gd name="T27" fmla="*/ 5 h 52"/>
              <a:gd name="T28" fmla="*/ 177 w 613"/>
              <a:gd name="T29" fmla="*/ 5 h 52"/>
              <a:gd name="T30" fmla="*/ 189 w 613"/>
              <a:gd name="T31" fmla="*/ 6 h 52"/>
              <a:gd name="T32" fmla="*/ 203 w 613"/>
              <a:gd name="T33" fmla="*/ 7 h 52"/>
              <a:gd name="T34" fmla="*/ 221 w 613"/>
              <a:gd name="T35" fmla="*/ 8 h 52"/>
              <a:gd name="T36" fmla="*/ 241 w 613"/>
              <a:gd name="T37" fmla="*/ 10 h 52"/>
              <a:gd name="T38" fmla="*/ 294 w 613"/>
              <a:gd name="T39" fmla="*/ 14 h 52"/>
              <a:gd name="T40" fmla="*/ 322 w 613"/>
              <a:gd name="T41" fmla="*/ 16 h 52"/>
              <a:gd name="T42" fmla="*/ 347 w 613"/>
              <a:gd name="T43" fmla="*/ 19 h 52"/>
              <a:gd name="T44" fmla="*/ 367 w 613"/>
              <a:gd name="T45" fmla="*/ 20 h 52"/>
              <a:gd name="T46" fmla="*/ 385 w 613"/>
              <a:gd name="T47" fmla="*/ 22 h 52"/>
              <a:gd name="T48" fmla="*/ 400 w 613"/>
              <a:gd name="T49" fmla="*/ 23 h 52"/>
              <a:gd name="T50" fmla="*/ 413 w 613"/>
              <a:gd name="T51" fmla="*/ 25 h 52"/>
              <a:gd name="T52" fmla="*/ 424 w 613"/>
              <a:gd name="T53" fmla="*/ 26 h 52"/>
              <a:gd name="T54" fmla="*/ 433 w 613"/>
              <a:gd name="T55" fmla="*/ 27 h 52"/>
              <a:gd name="T56" fmla="*/ 442 w 613"/>
              <a:gd name="T57" fmla="*/ 28 h 52"/>
              <a:gd name="T58" fmla="*/ 450 w 613"/>
              <a:gd name="T59" fmla="*/ 29 h 52"/>
              <a:gd name="T60" fmla="*/ 459 w 613"/>
              <a:gd name="T61" fmla="*/ 31 h 52"/>
              <a:gd name="T62" fmla="*/ 467 w 613"/>
              <a:gd name="T63" fmla="*/ 31 h 52"/>
              <a:gd name="T64" fmla="*/ 477 w 613"/>
              <a:gd name="T65" fmla="*/ 33 h 52"/>
              <a:gd name="T66" fmla="*/ 488 w 613"/>
              <a:gd name="T67" fmla="*/ 35 h 52"/>
              <a:gd name="T68" fmla="*/ 502 w 613"/>
              <a:gd name="T69" fmla="*/ 37 h 52"/>
              <a:gd name="T70" fmla="*/ 517 w 613"/>
              <a:gd name="T71" fmla="*/ 39 h 52"/>
              <a:gd name="T72" fmla="*/ 535 w 613"/>
              <a:gd name="T73" fmla="*/ 41 h 52"/>
              <a:gd name="T74" fmla="*/ 557 w 613"/>
              <a:gd name="T75" fmla="*/ 44 h 52"/>
              <a:gd name="T76" fmla="*/ 612 w 613"/>
              <a:gd name="T77" fmla="*/ 51 h 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3"/>
              <a:gd name="T118" fmla="*/ 0 h 52"/>
              <a:gd name="T119" fmla="*/ 613 w 613"/>
              <a:gd name="T120" fmla="*/ 52 h 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3" h="52">
                <a:moveTo>
                  <a:pt x="0" y="0"/>
                </a:moveTo>
                <a:lnTo>
                  <a:pt x="27" y="0"/>
                </a:lnTo>
                <a:lnTo>
                  <a:pt x="49" y="1"/>
                </a:lnTo>
                <a:lnTo>
                  <a:pt x="69" y="2"/>
                </a:lnTo>
                <a:lnTo>
                  <a:pt x="86" y="3"/>
                </a:lnTo>
                <a:lnTo>
                  <a:pt x="99" y="3"/>
                </a:lnTo>
                <a:lnTo>
                  <a:pt x="111" y="4"/>
                </a:lnTo>
                <a:lnTo>
                  <a:pt x="120" y="4"/>
                </a:lnTo>
                <a:lnTo>
                  <a:pt x="129" y="4"/>
                </a:lnTo>
                <a:lnTo>
                  <a:pt x="136" y="4"/>
                </a:lnTo>
                <a:lnTo>
                  <a:pt x="144" y="4"/>
                </a:lnTo>
                <a:lnTo>
                  <a:pt x="150" y="4"/>
                </a:lnTo>
                <a:lnTo>
                  <a:pt x="158" y="4"/>
                </a:lnTo>
                <a:lnTo>
                  <a:pt x="167" y="5"/>
                </a:lnTo>
                <a:lnTo>
                  <a:pt x="177" y="5"/>
                </a:lnTo>
                <a:lnTo>
                  <a:pt x="189" y="6"/>
                </a:lnTo>
                <a:lnTo>
                  <a:pt x="203" y="7"/>
                </a:lnTo>
                <a:lnTo>
                  <a:pt x="221" y="8"/>
                </a:lnTo>
                <a:lnTo>
                  <a:pt x="241" y="10"/>
                </a:lnTo>
                <a:lnTo>
                  <a:pt x="294" y="14"/>
                </a:lnTo>
                <a:lnTo>
                  <a:pt x="322" y="16"/>
                </a:lnTo>
                <a:lnTo>
                  <a:pt x="347" y="19"/>
                </a:lnTo>
                <a:lnTo>
                  <a:pt x="367" y="20"/>
                </a:lnTo>
                <a:lnTo>
                  <a:pt x="385" y="22"/>
                </a:lnTo>
                <a:lnTo>
                  <a:pt x="400" y="23"/>
                </a:lnTo>
                <a:lnTo>
                  <a:pt x="413" y="25"/>
                </a:lnTo>
                <a:lnTo>
                  <a:pt x="424" y="26"/>
                </a:lnTo>
                <a:lnTo>
                  <a:pt x="433" y="27"/>
                </a:lnTo>
                <a:lnTo>
                  <a:pt x="442" y="28"/>
                </a:lnTo>
                <a:lnTo>
                  <a:pt x="450" y="29"/>
                </a:lnTo>
                <a:lnTo>
                  <a:pt x="459" y="31"/>
                </a:lnTo>
                <a:lnTo>
                  <a:pt x="467" y="31"/>
                </a:lnTo>
                <a:lnTo>
                  <a:pt x="477" y="33"/>
                </a:lnTo>
                <a:lnTo>
                  <a:pt x="488" y="35"/>
                </a:lnTo>
                <a:lnTo>
                  <a:pt x="502" y="37"/>
                </a:lnTo>
                <a:lnTo>
                  <a:pt x="517" y="39"/>
                </a:lnTo>
                <a:lnTo>
                  <a:pt x="535" y="41"/>
                </a:lnTo>
                <a:lnTo>
                  <a:pt x="557" y="44"/>
                </a:lnTo>
                <a:lnTo>
                  <a:pt x="612" y="5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0" name="Freeform 335"/>
          <p:cNvSpPr>
            <a:spLocks/>
          </p:cNvSpPr>
          <p:nvPr/>
        </p:nvSpPr>
        <p:spPr bwMode="auto">
          <a:xfrm>
            <a:off x="7402513" y="5319713"/>
            <a:ext cx="519112" cy="153987"/>
          </a:xfrm>
          <a:custGeom>
            <a:avLst/>
            <a:gdLst>
              <a:gd name="T0" fmla="*/ 0 w 327"/>
              <a:gd name="T1" fmla="*/ 96 h 97"/>
              <a:gd name="T2" fmla="*/ 16 w 327"/>
              <a:gd name="T3" fmla="*/ 94 h 97"/>
              <a:gd name="T4" fmla="*/ 30 w 327"/>
              <a:gd name="T5" fmla="*/ 92 h 97"/>
              <a:gd name="T6" fmla="*/ 42 w 327"/>
              <a:gd name="T7" fmla="*/ 91 h 97"/>
              <a:gd name="T8" fmla="*/ 52 w 327"/>
              <a:gd name="T9" fmla="*/ 90 h 97"/>
              <a:gd name="T10" fmla="*/ 61 w 327"/>
              <a:gd name="T11" fmla="*/ 90 h 97"/>
              <a:gd name="T12" fmla="*/ 68 w 327"/>
              <a:gd name="T13" fmla="*/ 90 h 97"/>
              <a:gd name="T14" fmla="*/ 75 w 327"/>
              <a:gd name="T15" fmla="*/ 90 h 97"/>
              <a:gd name="T16" fmla="*/ 81 w 327"/>
              <a:gd name="T17" fmla="*/ 90 h 97"/>
              <a:gd name="T18" fmla="*/ 85 w 327"/>
              <a:gd name="T19" fmla="*/ 90 h 97"/>
              <a:gd name="T20" fmla="*/ 90 w 327"/>
              <a:gd name="T21" fmla="*/ 91 h 97"/>
              <a:gd name="T22" fmla="*/ 95 w 327"/>
              <a:gd name="T23" fmla="*/ 91 h 97"/>
              <a:gd name="T24" fmla="*/ 99 w 327"/>
              <a:gd name="T25" fmla="*/ 90 h 97"/>
              <a:gd name="T26" fmla="*/ 105 w 327"/>
              <a:gd name="T27" fmla="*/ 90 h 97"/>
              <a:gd name="T28" fmla="*/ 111 w 327"/>
              <a:gd name="T29" fmla="*/ 89 h 97"/>
              <a:gd name="T30" fmla="*/ 117 w 327"/>
              <a:gd name="T31" fmla="*/ 89 h 97"/>
              <a:gd name="T32" fmla="*/ 126 w 327"/>
              <a:gd name="T33" fmla="*/ 87 h 97"/>
              <a:gd name="T34" fmla="*/ 135 w 327"/>
              <a:gd name="T35" fmla="*/ 84 h 97"/>
              <a:gd name="T36" fmla="*/ 146 w 327"/>
              <a:gd name="T37" fmla="*/ 81 h 97"/>
              <a:gd name="T38" fmla="*/ 175 w 327"/>
              <a:gd name="T39" fmla="*/ 74 h 97"/>
              <a:gd name="T40" fmla="*/ 190 w 327"/>
              <a:gd name="T41" fmla="*/ 68 h 97"/>
              <a:gd name="T42" fmla="*/ 202 w 327"/>
              <a:gd name="T43" fmla="*/ 65 h 97"/>
              <a:gd name="T44" fmla="*/ 213 w 327"/>
              <a:gd name="T45" fmla="*/ 61 h 97"/>
              <a:gd name="T46" fmla="*/ 222 w 327"/>
              <a:gd name="T47" fmla="*/ 58 h 97"/>
              <a:gd name="T48" fmla="*/ 230 w 327"/>
              <a:gd name="T49" fmla="*/ 55 h 97"/>
              <a:gd name="T50" fmla="*/ 236 w 327"/>
              <a:gd name="T51" fmla="*/ 53 h 97"/>
              <a:gd name="T52" fmla="*/ 241 w 327"/>
              <a:gd name="T53" fmla="*/ 50 h 97"/>
              <a:gd name="T54" fmla="*/ 245 w 327"/>
              <a:gd name="T55" fmla="*/ 48 h 97"/>
              <a:gd name="T56" fmla="*/ 249 w 327"/>
              <a:gd name="T57" fmla="*/ 46 h 97"/>
              <a:gd name="T58" fmla="*/ 253 w 327"/>
              <a:gd name="T59" fmla="*/ 43 h 97"/>
              <a:gd name="T60" fmla="*/ 257 w 327"/>
              <a:gd name="T61" fmla="*/ 41 h 97"/>
              <a:gd name="T62" fmla="*/ 260 w 327"/>
              <a:gd name="T63" fmla="*/ 38 h 97"/>
              <a:gd name="T64" fmla="*/ 264 w 327"/>
              <a:gd name="T65" fmla="*/ 34 h 97"/>
              <a:gd name="T66" fmla="*/ 269 w 327"/>
              <a:gd name="T67" fmla="*/ 31 h 97"/>
              <a:gd name="T68" fmla="*/ 275 w 327"/>
              <a:gd name="T69" fmla="*/ 27 h 97"/>
              <a:gd name="T70" fmla="*/ 281 w 327"/>
              <a:gd name="T71" fmla="*/ 23 h 97"/>
              <a:gd name="T72" fmla="*/ 290 w 327"/>
              <a:gd name="T73" fmla="*/ 18 h 97"/>
              <a:gd name="T74" fmla="*/ 300 w 327"/>
              <a:gd name="T75" fmla="*/ 13 h 97"/>
              <a:gd name="T76" fmla="*/ 326 w 327"/>
              <a:gd name="T77" fmla="*/ 0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7"/>
              <a:gd name="T118" fmla="*/ 0 h 97"/>
              <a:gd name="T119" fmla="*/ 327 w 327"/>
              <a:gd name="T120" fmla="*/ 97 h 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7" h="97">
                <a:moveTo>
                  <a:pt x="0" y="96"/>
                </a:moveTo>
                <a:lnTo>
                  <a:pt x="16" y="94"/>
                </a:lnTo>
                <a:lnTo>
                  <a:pt x="30" y="92"/>
                </a:lnTo>
                <a:lnTo>
                  <a:pt x="42" y="91"/>
                </a:lnTo>
                <a:lnTo>
                  <a:pt x="52" y="90"/>
                </a:lnTo>
                <a:lnTo>
                  <a:pt x="61" y="90"/>
                </a:lnTo>
                <a:lnTo>
                  <a:pt x="68" y="90"/>
                </a:lnTo>
                <a:lnTo>
                  <a:pt x="75" y="90"/>
                </a:lnTo>
                <a:lnTo>
                  <a:pt x="81" y="90"/>
                </a:lnTo>
                <a:lnTo>
                  <a:pt x="85" y="90"/>
                </a:lnTo>
                <a:lnTo>
                  <a:pt x="90" y="91"/>
                </a:lnTo>
                <a:lnTo>
                  <a:pt x="95" y="91"/>
                </a:lnTo>
                <a:lnTo>
                  <a:pt x="99" y="90"/>
                </a:lnTo>
                <a:lnTo>
                  <a:pt x="105" y="90"/>
                </a:lnTo>
                <a:lnTo>
                  <a:pt x="111" y="89"/>
                </a:lnTo>
                <a:lnTo>
                  <a:pt x="117" y="89"/>
                </a:lnTo>
                <a:lnTo>
                  <a:pt x="126" y="87"/>
                </a:lnTo>
                <a:lnTo>
                  <a:pt x="135" y="84"/>
                </a:lnTo>
                <a:lnTo>
                  <a:pt x="146" y="81"/>
                </a:lnTo>
                <a:lnTo>
                  <a:pt x="175" y="74"/>
                </a:lnTo>
                <a:lnTo>
                  <a:pt x="190" y="68"/>
                </a:lnTo>
                <a:lnTo>
                  <a:pt x="202" y="65"/>
                </a:lnTo>
                <a:lnTo>
                  <a:pt x="213" y="61"/>
                </a:lnTo>
                <a:lnTo>
                  <a:pt x="222" y="58"/>
                </a:lnTo>
                <a:lnTo>
                  <a:pt x="230" y="55"/>
                </a:lnTo>
                <a:lnTo>
                  <a:pt x="236" y="53"/>
                </a:lnTo>
                <a:lnTo>
                  <a:pt x="241" y="50"/>
                </a:lnTo>
                <a:lnTo>
                  <a:pt x="245" y="48"/>
                </a:lnTo>
                <a:lnTo>
                  <a:pt x="249" y="46"/>
                </a:lnTo>
                <a:lnTo>
                  <a:pt x="253" y="43"/>
                </a:lnTo>
                <a:lnTo>
                  <a:pt x="257" y="41"/>
                </a:lnTo>
                <a:lnTo>
                  <a:pt x="260" y="38"/>
                </a:lnTo>
                <a:lnTo>
                  <a:pt x="264" y="34"/>
                </a:lnTo>
                <a:lnTo>
                  <a:pt x="269" y="31"/>
                </a:lnTo>
                <a:lnTo>
                  <a:pt x="275" y="27"/>
                </a:lnTo>
                <a:lnTo>
                  <a:pt x="281" y="23"/>
                </a:lnTo>
                <a:lnTo>
                  <a:pt x="290" y="18"/>
                </a:lnTo>
                <a:lnTo>
                  <a:pt x="300" y="13"/>
                </a:lnTo>
                <a:lnTo>
                  <a:pt x="32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1" name="Freeform 336"/>
          <p:cNvSpPr>
            <a:spLocks/>
          </p:cNvSpPr>
          <p:nvPr/>
        </p:nvSpPr>
        <p:spPr bwMode="auto">
          <a:xfrm>
            <a:off x="7667625" y="5438775"/>
            <a:ext cx="506413" cy="225425"/>
          </a:xfrm>
          <a:custGeom>
            <a:avLst/>
            <a:gdLst>
              <a:gd name="T0" fmla="*/ 0 w 319"/>
              <a:gd name="T1" fmla="*/ 141 h 142"/>
              <a:gd name="T2" fmla="*/ 12 w 319"/>
              <a:gd name="T3" fmla="*/ 138 h 142"/>
              <a:gd name="T4" fmla="*/ 22 w 319"/>
              <a:gd name="T5" fmla="*/ 136 h 142"/>
              <a:gd name="T6" fmla="*/ 31 w 319"/>
              <a:gd name="T7" fmla="*/ 134 h 142"/>
              <a:gd name="T8" fmla="*/ 38 w 319"/>
              <a:gd name="T9" fmla="*/ 133 h 142"/>
              <a:gd name="T10" fmla="*/ 45 w 319"/>
              <a:gd name="T11" fmla="*/ 132 h 142"/>
              <a:gd name="T12" fmla="*/ 50 w 319"/>
              <a:gd name="T13" fmla="*/ 131 h 142"/>
              <a:gd name="T14" fmla="*/ 55 w 319"/>
              <a:gd name="T15" fmla="*/ 130 h 142"/>
              <a:gd name="T16" fmla="*/ 60 w 319"/>
              <a:gd name="T17" fmla="*/ 129 h 142"/>
              <a:gd name="T18" fmla="*/ 63 w 319"/>
              <a:gd name="T19" fmla="*/ 129 h 142"/>
              <a:gd name="T20" fmla="*/ 67 w 319"/>
              <a:gd name="T21" fmla="*/ 128 h 142"/>
              <a:gd name="T22" fmla="*/ 71 w 319"/>
              <a:gd name="T23" fmla="*/ 127 h 142"/>
              <a:gd name="T24" fmla="*/ 75 w 319"/>
              <a:gd name="T25" fmla="*/ 126 h 142"/>
              <a:gd name="T26" fmla="*/ 79 w 319"/>
              <a:gd name="T27" fmla="*/ 126 h 142"/>
              <a:gd name="T28" fmla="*/ 82 w 319"/>
              <a:gd name="T29" fmla="*/ 125 h 142"/>
              <a:gd name="T30" fmla="*/ 88 w 319"/>
              <a:gd name="T31" fmla="*/ 124 h 142"/>
              <a:gd name="T32" fmla="*/ 94 w 319"/>
              <a:gd name="T33" fmla="*/ 122 h 142"/>
              <a:gd name="T34" fmla="*/ 100 w 319"/>
              <a:gd name="T35" fmla="*/ 120 h 142"/>
              <a:gd name="T36" fmla="*/ 108 w 319"/>
              <a:gd name="T37" fmla="*/ 117 h 142"/>
              <a:gd name="T38" fmla="*/ 127 w 319"/>
              <a:gd name="T39" fmla="*/ 111 h 142"/>
              <a:gd name="T40" fmla="*/ 137 w 319"/>
              <a:gd name="T41" fmla="*/ 108 h 142"/>
              <a:gd name="T42" fmla="*/ 145 w 319"/>
              <a:gd name="T43" fmla="*/ 105 h 142"/>
              <a:gd name="T44" fmla="*/ 153 w 319"/>
              <a:gd name="T45" fmla="*/ 102 h 142"/>
              <a:gd name="T46" fmla="*/ 159 w 319"/>
              <a:gd name="T47" fmla="*/ 101 h 142"/>
              <a:gd name="T48" fmla="*/ 164 w 319"/>
              <a:gd name="T49" fmla="*/ 99 h 142"/>
              <a:gd name="T50" fmla="*/ 168 w 319"/>
              <a:gd name="T51" fmla="*/ 98 h 142"/>
              <a:gd name="T52" fmla="*/ 172 w 319"/>
              <a:gd name="T53" fmla="*/ 96 h 142"/>
              <a:gd name="T54" fmla="*/ 174 w 319"/>
              <a:gd name="T55" fmla="*/ 95 h 142"/>
              <a:gd name="T56" fmla="*/ 176 w 319"/>
              <a:gd name="T57" fmla="*/ 94 h 142"/>
              <a:gd name="T58" fmla="*/ 178 w 319"/>
              <a:gd name="T59" fmla="*/ 94 h 142"/>
              <a:gd name="T60" fmla="*/ 180 w 319"/>
              <a:gd name="T61" fmla="*/ 93 h 142"/>
              <a:gd name="T62" fmla="*/ 182 w 319"/>
              <a:gd name="T63" fmla="*/ 91 h 142"/>
              <a:gd name="T64" fmla="*/ 185 w 319"/>
              <a:gd name="T65" fmla="*/ 90 h 142"/>
              <a:gd name="T66" fmla="*/ 188 w 319"/>
              <a:gd name="T67" fmla="*/ 87 h 142"/>
              <a:gd name="T68" fmla="*/ 190 w 319"/>
              <a:gd name="T69" fmla="*/ 86 h 142"/>
              <a:gd name="T70" fmla="*/ 195 w 319"/>
              <a:gd name="T71" fmla="*/ 83 h 142"/>
              <a:gd name="T72" fmla="*/ 200 w 319"/>
              <a:gd name="T73" fmla="*/ 80 h 142"/>
              <a:gd name="T74" fmla="*/ 206 w 319"/>
              <a:gd name="T75" fmla="*/ 76 h 142"/>
              <a:gd name="T76" fmla="*/ 222 w 319"/>
              <a:gd name="T77" fmla="*/ 66 h 142"/>
              <a:gd name="T78" fmla="*/ 231 w 319"/>
              <a:gd name="T79" fmla="*/ 61 h 142"/>
              <a:gd name="T80" fmla="*/ 238 w 319"/>
              <a:gd name="T81" fmla="*/ 56 h 142"/>
              <a:gd name="T82" fmla="*/ 245 w 319"/>
              <a:gd name="T83" fmla="*/ 53 h 142"/>
              <a:gd name="T84" fmla="*/ 251 w 319"/>
              <a:gd name="T85" fmla="*/ 49 h 142"/>
              <a:gd name="T86" fmla="*/ 255 w 319"/>
              <a:gd name="T87" fmla="*/ 47 h 142"/>
              <a:gd name="T88" fmla="*/ 258 w 319"/>
              <a:gd name="T89" fmla="*/ 44 h 142"/>
              <a:gd name="T90" fmla="*/ 262 w 319"/>
              <a:gd name="T91" fmla="*/ 41 h 142"/>
              <a:gd name="T92" fmla="*/ 265 w 319"/>
              <a:gd name="T93" fmla="*/ 39 h 142"/>
              <a:gd name="T94" fmla="*/ 268 w 319"/>
              <a:gd name="T95" fmla="*/ 38 h 142"/>
              <a:gd name="T96" fmla="*/ 270 w 319"/>
              <a:gd name="T97" fmla="*/ 35 h 142"/>
              <a:gd name="T98" fmla="*/ 272 w 319"/>
              <a:gd name="T99" fmla="*/ 33 h 142"/>
              <a:gd name="T100" fmla="*/ 274 w 319"/>
              <a:gd name="T101" fmla="*/ 31 h 142"/>
              <a:gd name="T102" fmla="*/ 277 w 319"/>
              <a:gd name="T103" fmla="*/ 29 h 142"/>
              <a:gd name="T104" fmla="*/ 281 w 319"/>
              <a:gd name="T105" fmla="*/ 26 h 142"/>
              <a:gd name="T106" fmla="*/ 285 w 319"/>
              <a:gd name="T107" fmla="*/ 23 h 142"/>
              <a:gd name="T108" fmla="*/ 289 w 319"/>
              <a:gd name="T109" fmla="*/ 20 h 142"/>
              <a:gd name="T110" fmla="*/ 295 w 319"/>
              <a:gd name="T111" fmla="*/ 15 h 142"/>
              <a:gd name="T112" fmla="*/ 302 w 319"/>
              <a:gd name="T113" fmla="*/ 11 h 142"/>
              <a:gd name="T114" fmla="*/ 318 w 319"/>
              <a:gd name="T115" fmla="*/ 0 h 1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19"/>
              <a:gd name="T175" fmla="*/ 0 h 142"/>
              <a:gd name="T176" fmla="*/ 319 w 319"/>
              <a:gd name="T177" fmla="*/ 142 h 1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19" h="142">
                <a:moveTo>
                  <a:pt x="0" y="141"/>
                </a:moveTo>
                <a:lnTo>
                  <a:pt x="12" y="138"/>
                </a:lnTo>
                <a:lnTo>
                  <a:pt x="22" y="136"/>
                </a:lnTo>
                <a:lnTo>
                  <a:pt x="31" y="134"/>
                </a:lnTo>
                <a:lnTo>
                  <a:pt x="38" y="133"/>
                </a:lnTo>
                <a:lnTo>
                  <a:pt x="45" y="132"/>
                </a:lnTo>
                <a:lnTo>
                  <a:pt x="50" y="131"/>
                </a:lnTo>
                <a:lnTo>
                  <a:pt x="55" y="130"/>
                </a:lnTo>
                <a:lnTo>
                  <a:pt x="60" y="129"/>
                </a:lnTo>
                <a:lnTo>
                  <a:pt x="63" y="129"/>
                </a:lnTo>
                <a:lnTo>
                  <a:pt x="67" y="128"/>
                </a:lnTo>
                <a:lnTo>
                  <a:pt x="71" y="127"/>
                </a:lnTo>
                <a:lnTo>
                  <a:pt x="75" y="126"/>
                </a:lnTo>
                <a:lnTo>
                  <a:pt x="79" y="126"/>
                </a:lnTo>
                <a:lnTo>
                  <a:pt x="82" y="125"/>
                </a:lnTo>
                <a:lnTo>
                  <a:pt x="88" y="124"/>
                </a:lnTo>
                <a:lnTo>
                  <a:pt x="94" y="122"/>
                </a:lnTo>
                <a:lnTo>
                  <a:pt x="100" y="120"/>
                </a:lnTo>
                <a:lnTo>
                  <a:pt x="108" y="117"/>
                </a:lnTo>
                <a:lnTo>
                  <a:pt x="127" y="111"/>
                </a:lnTo>
                <a:lnTo>
                  <a:pt x="137" y="108"/>
                </a:lnTo>
                <a:lnTo>
                  <a:pt x="145" y="105"/>
                </a:lnTo>
                <a:lnTo>
                  <a:pt x="153" y="102"/>
                </a:lnTo>
                <a:lnTo>
                  <a:pt x="159" y="101"/>
                </a:lnTo>
                <a:lnTo>
                  <a:pt x="164" y="99"/>
                </a:lnTo>
                <a:lnTo>
                  <a:pt x="168" y="98"/>
                </a:lnTo>
                <a:lnTo>
                  <a:pt x="172" y="96"/>
                </a:lnTo>
                <a:lnTo>
                  <a:pt x="174" y="95"/>
                </a:lnTo>
                <a:lnTo>
                  <a:pt x="176" y="94"/>
                </a:lnTo>
                <a:lnTo>
                  <a:pt x="178" y="94"/>
                </a:lnTo>
                <a:lnTo>
                  <a:pt x="180" y="93"/>
                </a:lnTo>
                <a:lnTo>
                  <a:pt x="182" y="91"/>
                </a:lnTo>
                <a:lnTo>
                  <a:pt x="185" y="90"/>
                </a:lnTo>
                <a:lnTo>
                  <a:pt x="188" y="87"/>
                </a:lnTo>
                <a:lnTo>
                  <a:pt x="190" y="86"/>
                </a:lnTo>
                <a:lnTo>
                  <a:pt x="195" y="83"/>
                </a:lnTo>
                <a:lnTo>
                  <a:pt x="200" y="80"/>
                </a:lnTo>
                <a:lnTo>
                  <a:pt x="206" y="76"/>
                </a:lnTo>
                <a:lnTo>
                  <a:pt x="222" y="66"/>
                </a:lnTo>
                <a:lnTo>
                  <a:pt x="231" y="61"/>
                </a:lnTo>
                <a:lnTo>
                  <a:pt x="238" y="56"/>
                </a:lnTo>
                <a:lnTo>
                  <a:pt x="245" y="53"/>
                </a:lnTo>
                <a:lnTo>
                  <a:pt x="251" y="49"/>
                </a:lnTo>
                <a:lnTo>
                  <a:pt x="255" y="47"/>
                </a:lnTo>
                <a:lnTo>
                  <a:pt x="258" y="44"/>
                </a:lnTo>
                <a:lnTo>
                  <a:pt x="262" y="41"/>
                </a:lnTo>
                <a:lnTo>
                  <a:pt x="265" y="39"/>
                </a:lnTo>
                <a:lnTo>
                  <a:pt x="268" y="38"/>
                </a:lnTo>
                <a:lnTo>
                  <a:pt x="270" y="35"/>
                </a:lnTo>
                <a:lnTo>
                  <a:pt x="272" y="33"/>
                </a:lnTo>
                <a:lnTo>
                  <a:pt x="274" y="31"/>
                </a:lnTo>
                <a:lnTo>
                  <a:pt x="277" y="29"/>
                </a:lnTo>
                <a:lnTo>
                  <a:pt x="281" y="26"/>
                </a:lnTo>
                <a:lnTo>
                  <a:pt x="285" y="23"/>
                </a:lnTo>
                <a:lnTo>
                  <a:pt x="289" y="20"/>
                </a:lnTo>
                <a:lnTo>
                  <a:pt x="295" y="15"/>
                </a:lnTo>
                <a:lnTo>
                  <a:pt x="302" y="11"/>
                </a:lnTo>
                <a:lnTo>
                  <a:pt x="31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2" name="Freeform 337"/>
          <p:cNvSpPr>
            <a:spLocks/>
          </p:cNvSpPr>
          <p:nvPr/>
        </p:nvSpPr>
        <p:spPr bwMode="auto">
          <a:xfrm>
            <a:off x="5272088" y="5081588"/>
            <a:ext cx="366712" cy="87312"/>
          </a:xfrm>
          <a:custGeom>
            <a:avLst/>
            <a:gdLst>
              <a:gd name="T0" fmla="*/ 0 w 231"/>
              <a:gd name="T1" fmla="*/ 54 h 55"/>
              <a:gd name="T2" fmla="*/ 15 w 231"/>
              <a:gd name="T3" fmla="*/ 52 h 55"/>
              <a:gd name="T4" fmla="*/ 30 w 231"/>
              <a:gd name="T5" fmla="*/ 51 h 55"/>
              <a:gd name="T6" fmla="*/ 42 w 231"/>
              <a:gd name="T7" fmla="*/ 50 h 55"/>
              <a:gd name="T8" fmla="*/ 52 w 231"/>
              <a:gd name="T9" fmla="*/ 49 h 55"/>
              <a:gd name="T10" fmla="*/ 61 w 231"/>
              <a:gd name="T11" fmla="*/ 49 h 55"/>
              <a:gd name="T12" fmla="*/ 70 w 231"/>
              <a:gd name="T13" fmla="*/ 49 h 55"/>
              <a:gd name="T14" fmla="*/ 77 w 231"/>
              <a:gd name="T15" fmla="*/ 49 h 55"/>
              <a:gd name="T16" fmla="*/ 84 w 231"/>
              <a:gd name="T17" fmla="*/ 48 h 55"/>
              <a:gd name="T18" fmla="*/ 90 w 231"/>
              <a:gd name="T19" fmla="*/ 48 h 55"/>
              <a:gd name="T20" fmla="*/ 96 w 231"/>
              <a:gd name="T21" fmla="*/ 48 h 55"/>
              <a:gd name="T22" fmla="*/ 101 w 231"/>
              <a:gd name="T23" fmla="*/ 48 h 55"/>
              <a:gd name="T24" fmla="*/ 107 w 231"/>
              <a:gd name="T25" fmla="*/ 48 h 55"/>
              <a:gd name="T26" fmla="*/ 112 w 231"/>
              <a:gd name="T27" fmla="*/ 48 h 55"/>
              <a:gd name="T28" fmla="*/ 117 w 231"/>
              <a:gd name="T29" fmla="*/ 47 h 55"/>
              <a:gd name="T30" fmla="*/ 123 w 231"/>
              <a:gd name="T31" fmla="*/ 46 h 55"/>
              <a:gd name="T32" fmla="*/ 130 w 231"/>
              <a:gd name="T33" fmla="*/ 45 h 55"/>
              <a:gd name="T34" fmla="*/ 138 w 231"/>
              <a:gd name="T35" fmla="*/ 43 h 55"/>
              <a:gd name="T36" fmla="*/ 146 w 231"/>
              <a:gd name="T37" fmla="*/ 43 h 55"/>
              <a:gd name="T38" fmla="*/ 166 w 231"/>
              <a:gd name="T39" fmla="*/ 38 h 55"/>
              <a:gd name="T40" fmla="*/ 177 w 231"/>
              <a:gd name="T41" fmla="*/ 35 h 55"/>
              <a:gd name="T42" fmla="*/ 185 w 231"/>
              <a:gd name="T43" fmla="*/ 32 h 55"/>
              <a:gd name="T44" fmla="*/ 193 w 231"/>
              <a:gd name="T45" fmla="*/ 31 h 55"/>
              <a:gd name="T46" fmla="*/ 198 w 231"/>
              <a:gd name="T47" fmla="*/ 30 h 55"/>
              <a:gd name="T48" fmla="*/ 202 w 231"/>
              <a:gd name="T49" fmla="*/ 28 h 55"/>
              <a:gd name="T50" fmla="*/ 206 w 231"/>
              <a:gd name="T51" fmla="*/ 26 h 55"/>
              <a:gd name="T52" fmla="*/ 208 w 231"/>
              <a:gd name="T53" fmla="*/ 25 h 55"/>
              <a:gd name="T54" fmla="*/ 209 w 231"/>
              <a:gd name="T55" fmla="*/ 23 h 55"/>
              <a:gd name="T56" fmla="*/ 211 w 231"/>
              <a:gd name="T57" fmla="*/ 22 h 55"/>
              <a:gd name="T58" fmla="*/ 211 w 231"/>
              <a:gd name="T59" fmla="*/ 21 h 55"/>
              <a:gd name="T60" fmla="*/ 211 w 231"/>
              <a:gd name="T61" fmla="*/ 20 h 55"/>
              <a:gd name="T62" fmla="*/ 211 w 231"/>
              <a:gd name="T63" fmla="*/ 19 h 55"/>
              <a:gd name="T64" fmla="*/ 211 w 231"/>
              <a:gd name="T65" fmla="*/ 17 h 55"/>
              <a:gd name="T66" fmla="*/ 212 w 231"/>
              <a:gd name="T67" fmla="*/ 15 h 55"/>
              <a:gd name="T68" fmla="*/ 213 w 231"/>
              <a:gd name="T69" fmla="*/ 13 h 55"/>
              <a:gd name="T70" fmla="*/ 214 w 231"/>
              <a:gd name="T71" fmla="*/ 11 h 55"/>
              <a:gd name="T72" fmla="*/ 216 w 231"/>
              <a:gd name="T73" fmla="*/ 9 h 55"/>
              <a:gd name="T74" fmla="*/ 219 w 231"/>
              <a:gd name="T75" fmla="*/ 6 h 55"/>
              <a:gd name="T76" fmla="*/ 230 w 231"/>
              <a:gd name="T77" fmla="*/ 0 h 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1"/>
              <a:gd name="T118" fmla="*/ 0 h 55"/>
              <a:gd name="T119" fmla="*/ 231 w 231"/>
              <a:gd name="T120" fmla="*/ 55 h 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1" h="55">
                <a:moveTo>
                  <a:pt x="0" y="54"/>
                </a:moveTo>
                <a:lnTo>
                  <a:pt x="15" y="52"/>
                </a:lnTo>
                <a:lnTo>
                  <a:pt x="30" y="51"/>
                </a:lnTo>
                <a:lnTo>
                  <a:pt x="42" y="50"/>
                </a:lnTo>
                <a:lnTo>
                  <a:pt x="52" y="49"/>
                </a:lnTo>
                <a:lnTo>
                  <a:pt x="61" y="49"/>
                </a:lnTo>
                <a:lnTo>
                  <a:pt x="70" y="49"/>
                </a:lnTo>
                <a:lnTo>
                  <a:pt x="77" y="49"/>
                </a:lnTo>
                <a:lnTo>
                  <a:pt x="84" y="48"/>
                </a:lnTo>
                <a:lnTo>
                  <a:pt x="90" y="48"/>
                </a:lnTo>
                <a:lnTo>
                  <a:pt x="96" y="48"/>
                </a:lnTo>
                <a:lnTo>
                  <a:pt x="101" y="48"/>
                </a:lnTo>
                <a:lnTo>
                  <a:pt x="107" y="48"/>
                </a:lnTo>
                <a:lnTo>
                  <a:pt x="112" y="48"/>
                </a:lnTo>
                <a:lnTo>
                  <a:pt x="117" y="47"/>
                </a:lnTo>
                <a:lnTo>
                  <a:pt x="123" y="46"/>
                </a:lnTo>
                <a:lnTo>
                  <a:pt x="130" y="45"/>
                </a:lnTo>
                <a:lnTo>
                  <a:pt x="138" y="43"/>
                </a:lnTo>
                <a:lnTo>
                  <a:pt x="146" y="43"/>
                </a:lnTo>
                <a:lnTo>
                  <a:pt x="166" y="38"/>
                </a:lnTo>
                <a:lnTo>
                  <a:pt x="177" y="35"/>
                </a:lnTo>
                <a:lnTo>
                  <a:pt x="185" y="32"/>
                </a:lnTo>
                <a:lnTo>
                  <a:pt x="193" y="31"/>
                </a:lnTo>
                <a:lnTo>
                  <a:pt x="198" y="30"/>
                </a:lnTo>
                <a:lnTo>
                  <a:pt x="202" y="28"/>
                </a:lnTo>
                <a:lnTo>
                  <a:pt x="206" y="26"/>
                </a:lnTo>
                <a:lnTo>
                  <a:pt x="208" y="25"/>
                </a:lnTo>
                <a:lnTo>
                  <a:pt x="209" y="23"/>
                </a:lnTo>
                <a:lnTo>
                  <a:pt x="211" y="22"/>
                </a:lnTo>
                <a:lnTo>
                  <a:pt x="211" y="21"/>
                </a:lnTo>
                <a:lnTo>
                  <a:pt x="211" y="20"/>
                </a:lnTo>
                <a:lnTo>
                  <a:pt x="211" y="19"/>
                </a:lnTo>
                <a:lnTo>
                  <a:pt x="211" y="17"/>
                </a:lnTo>
                <a:lnTo>
                  <a:pt x="212" y="15"/>
                </a:lnTo>
                <a:lnTo>
                  <a:pt x="213" y="13"/>
                </a:lnTo>
                <a:lnTo>
                  <a:pt x="214" y="11"/>
                </a:lnTo>
                <a:lnTo>
                  <a:pt x="216" y="9"/>
                </a:lnTo>
                <a:lnTo>
                  <a:pt x="219" y="6"/>
                </a:lnTo>
                <a:lnTo>
                  <a:pt x="23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3" name="Freeform 338"/>
          <p:cNvSpPr>
            <a:spLocks/>
          </p:cNvSpPr>
          <p:nvPr/>
        </p:nvSpPr>
        <p:spPr bwMode="auto">
          <a:xfrm>
            <a:off x="6218238" y="5070475"/>
            <a:ext cx="328612" cy="85725"/>
          </a:xfrm>
          <a:custGeom>
            <a:avLst/>
            <a:gdLst>
              <a:gd name="T0" fmla="*/ 206 w 207"/>
              <a:gd name="T1" fmla="*/ 53 h 54"/>
              <a:gd name="T2" fmla="*/ 191 w 207"/>
              <a:gd name="T3" fmla="*/ 52 h 54"/>
              <a:gd name="T4" fmla="*/ 180 w 207"/>
              <a:gd name="T5" fmla="*/ 51 h 54"/>
              <a:gd name="T6" fmla="*/ 170 w 207"/>
              <a:gd name="T7" fmla="*/ 50 h 54"/>
              <a:gd name="T8" fmla="*/ 161 w 207"/>
              <a:gd name="T9" fmla="*/ 49 h 54"/>
              <a:gd name="T10" fmla="*/ 153 w 207"/>
              <a:gd name="T11" fmla="*/ 49 h 54"/>
              <a:gd name="T12" fmla="*/ 146 w 207"/>
              <a:gd name="T13" fmla="*/ 48 h 54"/>
              <a:gd name="T14" fmla="*/ 139 w 207"/>
              <a:gd name="T15" fmla="*/ 48 h 54"/>
              <a:gd name="T16" fmla="*/ 134 w 207"/>
              <a:gd name="T17" fmla="*/ 48 h 54"/>
              <a:gd name="T18" fmla="*/ 129 w 207"/>
              <a:gd name="T19" fmla="*/ 48 h 54"/>
              <a:gd name="T20" fmla="*/ 124 w 207"/>
              <a:gd name="T21" fmla="*/ 48 h 54"/>
              <a:gd name="T22" fmla="*/ 119 w 207"/>
              <a:gd name="T23" fmla="*/ 48 h 54"/>
              <a:gd name="T24" fmla="*/ 116 w 207"/>
              <a:gd name="T25" fmla="*/ 47 h 54"/>
              <a:gd name="T26" fmla="*/ 111 w 207"/>
              <a:gd name="T27" fmla="*/ 47 h 54"/>
              <a:gd name="T28" fmla="*/ 106 w 207"/>
              <a:gd name="T29" fmla="*/ 46 h 54"/>
              <a:gd name="T30" fmla="*/ 101 w 207"/>
              <a:gd name="T31" fmla="*/ 46 h 54"/>
              <a:gd name="T32" fmla="*/ 95 w 207"/>
              <a:gd name="T33" fmla="*/ 44 h 54"/>
              <a:gd name="T34" fmla="*/ 88 w 207"/>
              <a:gd name="T35" fmla="*/ 44 h 54"/>
              <a:gd name="T36" fmla="*/ 81 w 207"/>
              <a:gd name="T37" fmla="*/ 42 h 54"/>
              <a:gd name="T38" fmla="*/ 63 w 207"/>
              <a:gd name="T39" fmla="*/ 37 h 54"/>
              <a:gd name="T40" fmla="*/ 54 w 207"/>
              <a:gd name="T41" fmla="*/ 35 h 54"/>
              <a:gd name="T42" fmla="*/ 45 w 207"/>
              <a:gd name="T43" fmla="*/ 33 h 54"/>
              <a:gd name="T44" fmla="*/ 39 w 207"/>
              <a:gd name="T45" fmla="*/ 31 h 54"/>
              <a:gd name="T46" fmla="*/ 34 w 207"/>
              <a:gd name="T47" fmla="*/ 29 h 54"/>
              <a:gd name="T48" fmla="*/ 30 w 207"/>
              <a:gd name="T49" fmla="*/ 27 h 54"/>
              <a:gd name="T50" fmla="*/ 27 w 207"/>
              <a:gd name="T51" fmla="*/ 26 h 54"/>
              <a:gd name="T52" fmla="*/ 25 w 207"/>
              <a:gd name="T53" fmla="*/ 25 h 54"/>
              <a:gd name="T54" fmla="*/ 23 w 207"/>
              <a:gd name="T55" fmla="*/ 24 h 54"/>
              <a:gd name="T56" fmla="*/ 22 w 207"/>
              <a:gd name="T57" fmla="*/ 23 h 54"/>
              <a:gd name="T58" fmla="*/ 22 w 207"/>
              <a:gd name="T59" fmla="*/ 22 h 54"/>
              <a:gd name="T60" fmla="*/ 21 w 207"/>
              <a:gd name="T61" fmla="*/ 20 h 54"/>
              <a:gd name="T62" fmla="*/ 20 w 207"/>
              <a:gd name="T63" fmla="*/ 18 h 54"/>
              <a:gd name="T64" fmla="*/ 20 w 207"/>
              <a:gd name="T65" fmla="*/ 17 h 54"/>
              <a:gd name="T66" fmla="*/ 19 w 207"/>
              <a:gd name="T67" fmla="*/ 16 h 54"/>
              <a:gd name="T68" fmla="*/ 18 w 207"/>
              <a:gd name="T69" fmla="*/ 14 h 54"/>
              <a:gd name="T70" fmla="*/ 16 w 207"/>
              <a:gd name="T71" fmla="*/ 11 h 54"/>
              <a:gd name="T72" fmla="*/ 14 w 207"/>
              <a:gd name="T73" fmla="*/ 9 h 54"/>
              <a:gd name="T74" fmla="*/ 10 w 207"/>
              <a:gd name="T75" fmla="*/ 7 h 54"/>
              <a:gd name="T76" fmla="*/ 0 w 207"/>
              <a:gd name="T77" fmla="*/ 0 h 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07"/>
              <a:gd name="T118" fmla="*/ 0 h 54"/>
              <a:gd name="T119" fmla="*/ 207 w 207"/>
              <a:gd name="T120" fmla="*/ 54 h 5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07" h="54">
                <a:moveTo>
                  <a:pt x="206" y="53"/>
                </a:moveTo>
                <a:lnTo>
                  <a:pt x="191" y="52"/>
                </a:lnTo>
                <a:lnTo>
                  <a:pt x="180" y="51"/>
                </a:lnTo>
                <a:lnTo>
                  <a:pt x="170" y="50"/>
                </a:lnTo>
                <a:lnTo>
                  <a:pt x="161" y="49"/>
                </a:lnTo>
                <a:lnTo>
                  <a:pt x="153" y="49"/>
                </a:lnTo>
                <a:lnTo>
                  <a:pt x="146" y="48"/>
                </a:lnTo>
                <a:lnTo>
                  <a:pt x="139" y="48"/>
                </a:lnTo>
                <a:lnTo>
                  <a:pt x="134" y="48"/>
                </a:lnTo>
                <a:lnTo>
                  <a:pt x="129" y="48"/>
                </a:lnTo>
                <a:lnTo>
                  <a:pt x="124" y="48"/>
                </a:lnTo>
                <a:lnTo>
                  <a:pt x="119" y="48"/>
                </a:lnTo>
                <a:lnTo>
                  <a:pt x="116" y="47"/>
                </a:lnTo>
                <a:lnTo>
                  <a:pt x="111" y="47"/>
                </a:lnTo>
                <a:lnTo>
                  <a:pt x="106" y="46"/>
                </a:lnTo>
                <a:lnTo>
                  <a:pt x="101" y="46"/>
                </a:lnTo>
                <a:lnTo>
                  <a:pt x="95" y="44"/>
                </a:lnTo>
                <a:lnTo>
                  <a:pt x="88" y="44"/>
                </a:lnTo>
                <a:lnTo>
                  <a:pt x="81" y="42"/>
                </a:lnTo>
                <a:lnTo>
                  <a:pt x="63" y="37"/>
                </a:lnTo>
                <a:lnTo>
                  <a:pt x="54" y="35"/>
                </a:lnTo>
                <a:lnTo>
                  <a:pt x="45" y="33"/>
                </a:lnTo>
                <a:lnTo>
                  <a:pt x="39" y="31"/>
                </a:lnTo>
                <a:lnTo>
                  <a:pt x="34" y="29"/>
                </a:lnTo>
                <a:lnTo>
                  <a:pt x="30" y="27"/>
                </a:lnTo>
                <a:lnTo>
                  <a:pt x="27" y="26"/>
                </a:lnTo>
                <a:lnTo>
                  <a:pt x="25" y="25"/>
                </a:lnTo>
                <a:lnTo>
                  <a:pt x="23" y="24"/>
                </a:lnTo>
                <a:lnTo>
                  <a:pt x="22" y="23"/>
                </a:lnTo>
                <a:lnTo>
                  <a:pt x="22" y="22"/>
                </a:lnTo>
                <a:lnTo>
                  <a:pt x="21" y="20"/>
                </a:lnTo>
                <a:lnTo>
                  <a:pt x="20" y="18"/>
                </a:lnTo>
                <a:lnTo>
                  <a:pt x="20" y="17"/>
                </a:lnTo>
                <a:lnTo>
                  <a:pt x="19" y="16"/>
                </a:lnTo>
                <a:lnTo>
                  <a:pt x="18" y="14"/>
                </a:lnTo>
                <a:lnTo>
                  <a:pt x="16" y="11"/>
                </a:lnTo>
                <a:lnTo>
                  <a:pt x="14" y="9"/>
                </a:lnTo>
                <a:lnTo>
                  <a:pt x="10" y="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4" name="Freeform 339"/>
          <p:cNvSpPr>
            <a:spLocks/>
          </p:cNvSpPr>
          <p:nvPr/>
        </p:nvSpPr>
        <p:spPr bwMode="auto">
          <a:xfrm>
            <a:off x="3884613" y="2938463"/>
            <a:ext cx="430212" cy="558800"/>
          </a:xfrm>
          <a:custGeom>
            <a:avLst/>
            <a:gdLst>
              <a:gd name="T0" fmla="*/ 3 w 271"/>
              <a:gd name="T1" fmla="*/ 350 h 352"/>
              <a:gd name="T2" fmla="*/ 11 w 271"/>
              <a:gd name="T3" fmla="*/ 350 h 352"/>
              <a:gd name="T4" fmla="*/ 18 w 271"/>
              <a:gd name="T5" fmla="*/ 348 h 352"/>
              <a:gd name="T6" fmla="*/ 25 w 271"/>
              <a:gd name="T7" fmla="*/ 348 h 352"/>
              <a:gd name="T8" fmla="*/ 32 w 271"/>
              <a:gd name="T9" fmla="*/ 346 h 352"/>
              <a:gd name="T10" fmla="*/ 39 w 271"/>
              <a:gd name="T11" fmla="*/ 345 h 352"/>
              <a:gd name="T12" fmla="*/ 47 w 271"/>
              <a:gd name="T13" fmla="*/ 343 h 352"/>
              <a:gd name="T14" fmla="*/ 54 w 271"/>
              <a:gd name="T15" fmla="*/ 341 h 352"/>
              <a:gd name="T16" fmla="*/ 62 w 271"/>
              <a:gd name="T17" fmla="*/ 339 h 352"/>
              <a:gd name="T18" fmla="*/ 73 w 271"/>
              <a:gd name="T19" fmla="*/ 335 h 352"/>
              <a:gd name="T20" fmla="*/ 80 w 271"/>
              <a:gd name="T21" fmla="*/ 330 h 352"/>
              <a:gd name="T22" fmla="*/ 88 w 271"/>
              <a:gd name="T23" fmla="*/ 327 h 352"/>
              <a:gd name="T24" fmla="*/ 95 w 271"/>
              <a:gd name="T25" fmla="*/ 321 h 352"/>
              <a:gd name="T26" fmla="*/ 104 w 271"/>
              <a:gd name="T27" fmla="*/ 317 h 352"/>
              <a:gd name="T28" fmla="*/ 111 w 271"/>
              <a:gd name="T29" fmla="*/ 311 h 352"/>
              <a:gd name="T30" fmla="*/ 119 w 271"/>
              <a:gd name="T31" fmla="*/ 304 h 352"/>
              <a:gd name="T32" fmla="*/ 127 w 271"/>
              <a:gd name="T33" fmla="*/ 297 h 352"/>
              <a:gd name="T34" fmla="*/ 135 w 271"/>
              <a:gd name="T35" fmla="*/ 290 h 352"/>
              <a:gd name="T36" fmla="*/ 142 w 271"/>
              <a:gd name="T37" fmla="*/ 282 h 352"/>
              <a:gd name="T38" fmla="*/ 155 w 271"/>
              <a:gd name="T39" fmla="*/ 269 h 352"/>
              <a:gd name="T40" fmla="*/ 163 w 271"/>
              <a:gd name="T41" fmla="*/ 259 h 352"/>
              <a:gd name="T42" fmla="*/ 171 w 271"/>
              <a:gd name="T43" fmla="*/ 249 h 352"/>
              <a:gd name="T44" fmla="*/ 178 w 271"/>
              <a:gd name="T45" fmla="*/ 238 h 352"/>
              <a:gd name="T46" fmla="*/ 186 w 271"/>
              <a:gd name="T47" fmla="*/ 227 h 352"/>
              <a:gd name="T48" fmla="*/ 193 w 271"/>
              <a:gd name="T49" fmla="*/ 216 h 352"/>
              <a:gd name="T50" fmla="*/ 201 w 271"/>
              <a:gd name="T51" fmla="*/ 203 h 352"/>
              <a:gd name="T52" fmla="*/ 207 w 271"/>
              <a:gd name="T53" fmla="*/ 190 h 352"/>
              <a:gd name="T54" fmla="*/ 214 w 271"/>
              <a:gd name="T55" fmla="*/ 177 h 352"/>
              <a:gd name="T56" fmla="*/ 223 w 271"/>
              <a:gd name="T57" fmla="*/ 156 h 352"/>
              <a:gd name="T58" fmla="*/ 229 w 271"/>
              <a:gd name="T59" fmla="*/ 141 h 352"/>
              <a:gd name="T60" fmla="*/ 235 w 271"/>
              <a:gd name="T61" fmla="*/ 127 h 352"/>
              <a:gd name="T62" fmla="*/ 239 w 271"/>
              <a:gd name="T63" fmla="*/ 112 h 352"/>
              <a:gd name="T64" fmla="*/ 245 w 271"/>
              <a:gd name="T65" fmla="*/ 96 h 352"/>
              <a:gd name="T66" fmla="*/ 249 w 271"/>
              <a:gd name="T67" fmla="*/ 80 h 352"/>
              <a:gd name="T68" fmla="*/ 254 w 271"/>
              <a:gd name="T69" fmla="*/ 64 h 352"/>
              <a:gd name="T70" fmla="*/ 258 w 271"/>
              <a:gd name="T71" fmla="*/ 48 h 352"/>
              <a:gd name="T72" fmla="*/ 262 w 271"/>
              <a:gd name="T73" fmla="*/ 32 h 352"/>
              <a:gd name="T74" fmla="*/ 266 w 271"/>
              <a:gd name="T75" fmla="*/ 15 h 3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1"/>
              <a:gd name="T115" fmla="*/ 0 h 352"/>
              <a:gd name="T116" fmla="*/ 271 w 271"/>
              <a:gd name="T117" fmla="*/ 352 h 3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1" h="352">
                <a:moveTo>
                  <a:pt x="0" y="351"/>
                </a:moveTo>
                <a:lnTo>
                  <a:pt x="3" y="350"/>
                </a:lnTo>
                <a:lnTo>
                  <a:pt x="7" y="350"/>
                </a:lnTo>
                <a:lnTo>
                  <a:pt x="11" y="350"/>
                </a:lnTo>
                <a:lnTo>
                  <a:pt x="15" y="349"/>
                </a:lnTo>
                <a:lnTo>
                  <a:pt x="18" y="348"/>
                </a:lnTo>
                <a:lnTo>
                  <a:pt x="22" y="348"/>
                </a:lnTo>
                <a:lnTo>
                  <a:pt x="25" y="348"/>
                </a:lnTo>
                <a:lnTo>
                  <a:pt x="29" y="347"/>
                </a:lnTo>
                <a:lnTo>
                  <a:pt x="32" y="346"/>
                </a:lnTo>
                <a:lnTo>
                  <a:pt x="36" y="345"/>
                </a:lnTo>
                <a:lnTo>
                  <a:pt x="39" y="345"/>
                </a:lnTo>
                <a:lnTo>
                  <a:pt x="43" y="344"/>
                </a:lnTo>
                <a:lnTo>
                  <a:pt x="47" y="343"/>
                </a:lnTo>
                <a:lnTo>
                  <a:pt x="50" y="343"/>
                </a:lnTo>
                <a:lnTo>
                  <a:pt x="54" y="341"/>
                </a:lnTo>
                <a:lnTo>
                  <a:pt x="58" y="340"/>
                </a:lnTo>
                <a:lnTo>
                  <a:pt x="62" y="339"/>
                </a:lnTo>
                <a:lnTo>
                  <a:pt x="65" y="337"/>
                </a:lnTo>
                <a:lnTo>
                  <a:pt x="73" y="335"/>
                </a:lnTo>
                <a:lnTo>
                  <a:pt x="77" y="333"/>
                </a:lnTo>
                <a:lnTo>
                  <a:pt x="80" y="330"/>
                </a:lnTo>
                <a:lnTo>
                  <a:pt x="84" y="328"/>
                </a:lnTo>
                <a:lnTo>
                  <a:pt x="88" y="327"/>
                </a:lnTo>
                <a:lnTo>
                  <a:pt x="92" y="324"/>
                </a:lnTo>
                <a:lnTo>
                  <a:pt x="95" y="321"/>
                </a:lnTo>
                <a:lnTo>
                  <a:pt x="99" y="319"/>
                </a:lnTo>
                <a:lnTo>
                  <a:pt x="104" y="317"/>
                </a:lnTo>
                <a:lnTo>
                  <a:pt x="108" y="314"/>
                </a:lnTo>
                <a:lnTo>
                  <a:pt x="111" y="311"/>
                </a:lnTo>
                <a:lnTo>
                  <a:pt x="115" y="308"/>
                </a:lnTo>
                <a:lnTo>
                  <a:pt x="119" y="304"/>
                </a:lnTo>
                <a:lnTo>
                  <a:pt x="124" y="301"/>
                </a:lnTo>
                <a:lnTo>
                  <a:pt x="127" y="297"/>
                </a:lnTo>
                <a:lnTo>
                  <a:pt x="131" y="294"/>
                </a:lnTo>
                <a:lnTo>
                  <a:pt x="135" y="290"/>
                </a:lnTo>
                <a:lnTo>
                  <a:pt x="139" y="286"/>
                </a:lnTo>
                <a:lnTo>
                  <a:pt x="142" y="282"/>
                </a:lnTo>
                <a:lnTo>
                  <a:pt x="151" y="273"/>
                </a:lnTo>
                <a:lnTo>
                  <a:pt x="155" y="269"/>
                </a:lnTo>
                <a:lnTo>
                  <a:pt x="158" y="264"/>
                </a:lnTo>
                <a:lnTo>
                  <a:pt x="163" y="259"/>
                </a:lnTo>
                <a:lnTo>
                  <a:pt x="167" y="254"/>
                </a:lnTo>
                <a:lnTo>
                  <a:pt x="171" y="249"/>
                </a:lnTo>
                <a:lnTo>
                  <a:pt x="174" y="244"/>
                </a:lnTo>
                <a:lnTo>
                  <a:pt x="178" y="238"/>
                </a:lnTo>
                <a:lnTo>
                  <a:pt x="182" y="233"/>
                </a:lnTo>
                <a:lnTo>
                  <a:pt x="186" y="227"/>
                </a:lnTo>
                <a:lnTo>
                  <a:pt x="190" y="221"/>
                </a:lnTo>
                <a:lnTo>
                  <a:pt x="193" y="216"/>
                </a:lnTo>
                <a:lnTo>
                  <a:pt x="197" y="210"/>
                </a:lnTo>
                <a:lnTo>
                  <a:pt x="201" y="203"/>
                </a:lnTo>
                <a:lnTo>
                  <a:pt x="205" y="196"/>
                </a:lnTo>
                <a:lnTo>
                  <a:pt x="207" y="190"/>
                </a:lnTo>
                <a:lnTo>
                  <a:pt x="211" y="184"/>
                </a:lnTo>
                <a:lnTo>
                  <a:pt x="214" y="177"/>
                </a:lnTo>
                <a:lnTo>
                  <a:pt x="218" y="170"/>
                </a:lnTo>
                <a:lnTo>
                  <a:pt x="223" y="156"/>
                </a:lnTo>
                <a:lnTo>
                  <a:pt x="226" y="149"/>
                </a:lnTo>
                <a:lnTo>
                  <a:pt x="229" y="141"/>
                </a:lnTo>
                <a:lnTo>
                  <a:pt x="232" y="134"/>
                </a:lnTo>
                <a:lnTo>
                  <a:pt x="235" y="127"/>
                </a:lnTo>
                <a:lnTo>
                  <a:pt x="238" y="119"/>
                </a:lnTo>
                <a:lnTo>
                  <a:pt x="239" y="112"/>
                </a:lnTo>
                <a:lnTo>
                  <a:pt x="242" y="104"/>
                </a:lnTo>
                <a:lnTo>
                  <a:pt x="245" y="96"/>
                </a:lnTo>
                <a:lnTo>
                  <a:pt x="247" y="88"/>
                </a:lnTo>
                <a:lnTo>
                  <a:pt x="249" y="80"/>
                </a:lnTo>
                <a:lnTo>
                  <a:pt x="252" y="72"/>
                </a:lnTo>
                <a:lnTo>
                  <a:pt x="254" y="64"/>
                </a:lnTo>
                <a:lnTo>
                  <a:pt x="255" y="56"/>
                </a:lnTo>
                <a:lnTo>
                  <a:pt x="258" y="48"/>
                </a:lnTo>
                <a:lnTo>
                  <a:pt x="260" y="40"/>
                </a:lnTo>
                <a:lnTo>
                  <a:pt x="262" y="32"/>
                </a:lnTo>
                <a:lnTo>
                  <a:pt x="264" y="23"/>
                </a:lnTo>
                <a:lnTo>
                  <a:pt x="266" y="15"/>
                </a:lnTo>
                <a:lnTo>
                  <a:pt x="2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" name="Freeform 340"/>
          <p:cNvSpPr>
            <a:spLocks/>
          </p:cNvSpPr>
          <p:nvPr/>
        </p:nvSpPr>
        <p:spPr bwMode="auto">
          <a:xfrm>
            <a:off x="3481388" y="2578100"/>
            <a:ext cx="428625" cy="557213"/>
          </a:xfrm>
          <a:custGeom>
            <a:avLst/>
            <a:gdLst>
              <a:gd name="T0" fmla="*/ 3 w 270"/>
              <a:gd name="T1" fmla="*/ 349 h 351"/>
              <a:gd name="T2" fmla="*/ 11 w 270"/>
              <a:gd name="T3" fmla="*/ 349 h 351"/>
              <a:gd name="T4" fmla="*/ 18 w 270"/>
              <a:gd name="T5" fmla="*/ 347 h 351"/>
              <a:gd name="T6" fmla="*/ 25 w 270"/>
              <a:gd name="T7" fmla="*/ 346 h 351"/>
              <a:gd name="T8" fmla="*/ 32 w 270"/>
              <a:gd name="T9" fmla="*/ 345 h 351"/>
              <a:gd name="T10" fmla="*/ 39 w 270"/>
              <a:gd name="T11" fmla="*/ 344 h 351"/>
              <a:gd name="T12" fmla="*/ 46 w 270"/>
              <a:gd name="T13" fmla="*/ 342 h 351"/>
              <a:gd name="T14" fmla="*/ 54 w 270"/>
              <a:gd name="T15" fmla="*/ 340 h 351"/>
              <a:gd name="T16" fmla="*/ 61 w 270"/>
              <a:gd name="T17" fmla="*/ 338 h 351"/>
              <a:gd name="T18" fmla="*/ 73 w 270"/>
              <a:gd name="T19" fmla="*/ 334 h 351"/>
              <a:gd name="T20" fmla="*/ 80 w 270"/>
              <a:gd name="T21" fmla="*/ 329 h 351"/>
              <a:gd name="T22" fmla="*/ 88 w 270"/>
              <a:gd name="T23" fmla="*/ 326 h 351"/>
              <a:gd name="T24" fmla="*/ 95 w 270"/>
              <a:gd name="T25" fmla="*/ 320 h 351"/>
              <a:gd name="T26" fmla="*/ 104 w 270"/>
              <a:gd name="T27" fmla="*/ 316 h 351"/>
              <a:gd name="T28" fmla="*/ 111 w 270"/>
              <a:gd name="T29" fmla="*/ 310 h 351"/>
              <a:gd name="T30" fmla="*/ 119 w 270"/>
              <a:gd name="T31" fmla="*/ 304 h 351"/>
              <a:gd name="T32" fmla="*/ 127 w 270"/>
              <a:gd name="T33" fmla="*/ 296 h 351"/>
              <a:gd name="T34" fmla="*/ 134 w 270"/>
              <a:gd name="T35" fmla="*/ 289 h 351"/>
              <a:gd name="T36" fmla="*/ 142 w 270"/>
              <a:gd name="T37" fmla="*/ 281 h 351"/>
              <a:gd name="T38" fmla="*/ 154 w 270"/>
              <a:gd name="T39" fmla="*/ 268 h 351"/>
              <a:gd name="T40" fmla="*/ 163 w 270"/>
              <a:gd name="T41" fmla="*/ 258 h 351"/>
              <a:gd name="T42" fmla="*/ 170 w 270"/>
              <a:gd name="T43" fmla="*/ 248 h 351"/>
              <a:gd name="T44" fmla="*/ 178 w 270"/>
              <a:gd name="T45" fmla="*/ 237 h 351"/>
              <a:gd name="T46" fmla="*/ 185 w 270"/>
              <a:gd name="T47" fmla="*/ 227 h 351"/>
              <a:gd name="T48" fmla="*/ 193 w 270"/>
              <a:gd name="T49" fmla="*/ 214 h 351"/>
              <a:gd name="T50" fmla="*/ 200 w 270"/>
              <a:gd name="T51" fmla="*/ 202 h 351"/>
              <a:gd name="T52" fmla="*/ 207 w 270"/>
              <a:gd name="T53" fmla="*/ 190 h 351"/>
              <a:gd name="T54" fmla="*/ 213 w 270"/>
              <a:gd name="T55" fmla="*/ 176 h 351"/>
              <a:gd name="T56" fmla="*/ 223 w 270"/>
              <a:gd name="T57" fmla="*/ 155 h 351"/>
              <a:gd name="T58" fmla="*/ 228 w 270"/>
              <a:gd name="T59" fmla="*/ 141 h 351"/>
              <a:gd name="T60" fmla="*/ 234 w 270"/>
              <a:gd name="T61" fmla="*/ 127 h 351"/>
              <a:gd name="T62" fmla="*/ 239 w 270"/>
              <a:gd name="T63" fmla="*/ 111 h 351"/>
              <a:gd name="T64" fmla="*/ 244 w 270"/>
              <a:gd name="T65" fmla="*/ 96 h 351"/>
              <a:gd name="T66" fmla="*/ 248 w 270"/>
              <a:gd name="T67" fmla="*/ 80 h 351"/>
              <a:gd name="T68" fmla="*/ 253 w 270"/>
              <a:gd name="T69" fmla="*/ 64 h 351"/>
              <a:gd name="T70" fmla="*/ 257 w 270"/>
              <a:gd name="T71" fmla="*/ 48 h 351"/>
              <a:gd name="T72" fmla="*/ 261 w 270"/>
              <a:gd name="T73" fmla="*/ 32 h 351"/>
              <a:gd name="T74" fmla="*/ 265 w 270"/>
              <a:gd name="T75" fmla="*/ 15 h 3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351"/>
              <a:gd name="T116" fmla="*/ 270 w 270"/>
              <a:gd name="T117" fmla="*/ 351 h 3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351">
                <a:moveTo>
                  <a:pt x="0" y="350"/>
                </a:moveTo>
                <a:lnTo>
                  <a:pt x="3" y="349"/>
                </a:lnTo>
                <a:lnTo>
                  <a:pt x="7" y="349"/>
                </a:lnTo>
                <a:lnTo>
                  <a:pt x="11" y="349"/>
                </a:lnTo>
                <a:lnTo>
                  <a:pt x="14" y="348"/>
                </a:lnTo>
                <a:lnTo>
                  <a:pt x="18" y="347"/>
                </a:lnTo>
                <a:lnTo>
                  <a:pt x="22" y="347"/>
                </a:lnTo>
                <a:lnTo>
                  <a:pt x="25" y="346"/>
                </a:lnTo>
                <a:lnTo>
                  <a:pt x="29" y="346"/>
                </a:lnTo>
                <a:lnTo>
                  <a:pt x="32" y="345"/>
                </a:lnTo>
                <a:lnTo>
                  <a:pt x="36" y="344"/>
                </a:lnTo>
                <a:lnTo>
                  <a:pt x="39" y="344"/>
                </a:lnTo>
                <a:lnTo>
                  <a:pt x="43" y="342"/>
                </a:lnTo>
                <a:lnTo>
                  <a:pt x="46" y="342"/>
                </a:lnTo>
                <a:lnTo>
                  <a:pt x="50" y="341"/>
                </a:lnTo>
                <a:lnTo>
                  <a:pt x="54" y="340"/>
                </a:lnTo>
                <a:lnTo>
                  <a:pt x="58" y="339"/>
                </a:lnTo>
                <a:lnTo>
                  <a:pt x="61" y="338"/>
                </a:lnTo>
                <a:lnTo>
                  <a:pt x="65" y="336"/>
                </a:lnTo>
                <a:lnTo>
                  <a:pt x="73" y="334"/>
                </a:lnTo>
                <a:lnTo>
                  <a:pt x="76" y="332"/>
                </a:lnTo>
                <a:lnTo>
                  <a:pt x="80" y="329"/>
                </a:lnTo>
                <a:lnTo>
                  <a:pt x="84" y="327"/>
                </a:lnTo>
                <a:lnTo>
                  <a:pt x="88" y="326"/>
                </a:lnTo>
                <a:lnTo>
                  <a:pt x="91" y="323"/>
                </a:lnTo>
                <a:lnTo>
                  <a:pt x="95" y="320"/>
                </a:lnTo>
                <a:lnTo>
                  <a:pt x="99" y="319"/>
                </a:lnTo>
                <a:lnTo>
                  <a:pt x="104" y="316"/>
                </a:lnTo>
                <a:lnTo>
                  <a:pt x="107" y="312"/>
                </a:lnTo>
                <a:lnTo>
                  <a:pt x="111" y="310"/>
                </a:lnTo>
                <a:lnTo>
                  <a:pt x="115" y="307"/>
                </a:lnTo>
                <a:lnTo>
                  <a:pt x="119" y="304"/>
                </a:lnTo>
                <a:lnTo>
                  <a:pt x="123" y="300"/>
                </a:lnTo>
                <a:lnTo>
                  <a:pt x="127" y="296"/>
                </a:lnTo>
                <a:lnTo>
                  <a:pt x="131" y="293"/>
                </a:lnTo>
                <a:lnTo>
                  <a:pt x="134" y="289"/>
                </a:lnTo>
                <a:lnTo>
                  <a:pt x="138" y="285"/>
                </a:lnTo>
                <a:lnTo>
                  <a:pt x="142" y="281"/>
                </a:lnTo>
                <a:lnTo>
                  <a:pt x="150" y="273"/>
                </a:lnTo>
                <a:lnTo>
                  <a:pt x="154" y="268"/>
                </a:lnTo>
                <a:lnTo>
                  <a:pt x="158" y="263"/>
                </a:lnTo>
                <a:lnTo>
                  <a:pt x="163" y="258"/>
                </a:lnTo>
                <a:lnTo>
                  <a:pt x="166" y="253"/>
                </a:lnTo>
                <a:lnTo>
                  <a:pt x="170" y="248"/>
                </a:lnTo>
                <a:lnTo>
                  <a:pt x="174" y="243"/>
                </a:lnTo>
                <a:lnTo>
                  <a:pt x="178" y="237"/>
                </a:lnTo>
                <a:lnTo>
                  <a:pt x="181" y="232"/>
                </a:lnTo>
                <a:lnTo>
                  <a:pt x="185" y="227"/>
                </a:lnTo>
                <a:lnTo>
                  <a:pt x="189" y="220"/>
                </a:lnTo>
                <a:lnTo>
                  <a:pt x="193" y="214"/>
                </a:lnTo>
                <a:lnTo>
                  <a:pt x="196" y="209"/>
                </a:lnTo>
                <a:lnTo>
                  <a:pt x="200" y="202"/>
                </a:lnTo>
                <a:lnTo>
                  <a:pt x="204" y="196"/>
                </a:lnTo>
                <a:lnTo>
                  <a:pt x="207" y="190"/>
                </a:lnTo>
                <a:lnTo>
                  <a:pt x="210" y="183"/>
                </a:lnTo>
                <a:lnTo>
                  <a:pt x="213" y="176"/>
                </a:lnTo>
                <a:lnTo>
                  <a:pt x="217" y="169"/>
                </a:lnTo>
                <a:lnTo>
                  <a:pt x="223" y="155"/>
                </a:lnTo>
                <a:lnTo>
                  <a:pt x="225" y="148"/>
                </a:lnTo>
                <a:lnTo>
                  <a:pt x="228" y="141"/>
                </a:lnTo>
                <a:lnTo>
                  <a:pt x="231" y="134"/>
                </a:lnTo>
                <a:lnTo>
                  <a:pt x="234" y="127"/>
                </a:lnTo>
                <a:lnTo>
                  <a:pt x="237" y="119"/>
                </a:lnTo>
                <a:lnTo>
                  <a:pt x="239" y="111"/>
                </a:lnTo>
                <a:lnTo>
                  <a:pt x="241" y="104"/>
                </a:lnTo>
                <a:lnTo>
                  <a:pt x="244" y="96"/>
                </a:lnTo>
                <a:lnTo>
                  <a:pt x="246" y="88"/>
                </a:lnTo>
                <a:lnTo>
                  <a:pt x="248" y="80"/>
                </a:lnTo>
                <a:lnTo>
                  <a:pt x="251" y="72"/>
                </a:lnTo>
                <a:lnTo>
                  <a:pt x="253" y="64"/>
                </a:lnTo>
                <a:lnTo>
                  <a:pt x="254" y="56"/>
                </a:lnTo>
                <a:lnTo>
                  <a:pt x="257" y="48"/>
                </a:lnTo>
                <a:lnTo>
                  <a:pt x="259" y="40"/>
                </a:lnTo>
                <a:lnTo>
                  <a:pt x="261" y="32"/>
                </a:lnTo>
                <a:lnTo>
                  <a:pt x="263" y="23"/>
                </a:lnTo>
                <a:lnTo>
                  <a:pt x="265" y="15"/>
                </a:lnTo>
                <a:lnTo>
                  <a:pt x="26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" name="Freeform 341"/>
          <p:cNvSpPr>
            <a:spLocks/>
          </p:cNvSpPr>
          <p:nvPr/>
        </p:nvSpPr>
        <p:spPr bwMode="auto">
          <a:xfrm>
            <a:off x="501650" y="2227263"/>
            <a:ext cx="1025525" cy="130175"/>
          </a:xfrm>
          <a:custGeom>
            <a:avLst/>
            <a:gdLst>
              <a:gd name="T0" fmla="*/ 9 w 646"/>
              <a:gd name="T1" fmla="*/ 7 h 82"/>
              <a:gd name="T2" fmla="*/ 23 w 646"/>
              <a:gd name="T3" fmla="*/ 8 h 82"/>
              <a:gd name="T4" fmla="*/ 38 w 646"/>
              <a:gd name="T5" fmla="*/ 10 h 82"/>
              <a:gd name="T6" fmla="*/ 52 w 646"/>
              <a:gd name="T7" fmla="*/ 11 h 82"/>
              <a:gd name="T8" fmla="*/ 66 w 646"/>
              <a:gd name="T9" fmla="*/ 13 h 82"/>
              <a:gd name="T10" fmla="*/ 80 w 646"/>
              <a:gd name="T11" fmla="*/ 14 h 82"/>
              <a:gd name="T12" fmla="*/ 97 w 646"/>
              <a:gd name="T13" fmla="*/ 16 h 82"/>
              <a:gd name="T14" fmla="*/ 110 w 646"/>
              <a:gd name="T15" fmla="*/ 18 h 82"/>
              <a:gd name="T16" fmla="*/ 122 w 646"/>
              <a:gd name="T17" fmla="*/ 20 h 82"/>
              <a:gd name="T18" fmla="*/ 134 w 646"/>
              <a:gd name="T19" fmla="*/ 22 h 82"/>
              <a:gd name="T20" fmla="*/ 148 w 646"/>
              <a:gd name="T21" fmla="*/ 25 h 82"/>
              <a:gd name="T22" fmla="*/ 160 w 646"/>
              <a:gd name="T23" fmla="*/ 29 h 82"/>
              <a:gd name="T24" fmla="*/ 176 w 646"/>
              <a:gd name="T25" fmla="*/ 34 h 82"/>
              <a:gd name="T26" fmla="*/ 189 w 646"/>
              <a:gd name="T27" fmla="*/ 39 h 82"/>
              <a:gd name="T28" fmla="*/ 202 w 646"/>
              <a:gd name="T29" fmla="*/ 44 h 82"/>
              <a:gd name="T30" fmla="*/ 215 w 646"/>
              <a:gd name="T31" fmla="*/ 50 h 82"/>
              <a:gd name="T32" fmla="*/ 231 w 646"/>
              <a:gd name="T33" fmla="*/ 55 h 82"/>
              <a:gd name="T34" fmla="*/ 246 w 646"/>
              <a:gd name="T35" fmla="*/ 60 h 82"/>
              <a:gd name="T36" fmla="*/ 263 w 646"/>
              <a:gd name="T37" fmla="*/ 66 h 82"/>
              <a:gd name="T38" fmla="*/ 287 w 646"/>
              <a:gd name="T39" fmla="*/ 72 h 82"/>
              <a:gd name="T40" fmla="*/ 307 w 646"/>
              <a:gd name="T41" fmla="*/ 75 h 82"/>
              <a:gd name="T42" fmla="*/ 329 w 646"/>
              <a:gd name="T43" fmla="*/ 78 h 82"/>
              <a:gd name="T44" fmla="*/ 349 w 646"/>
              <a:gd name="T45" fmla="*/ 80 h 82"/>
              <a:gd name="T46" fmla="*/ 372 w 646"/>
              <a:gd name="T47" fmla="*/ 81 h 82"/>
              <a:gd name="T48" fmla="*/ 394 w 646"/>
              <a:gd name="T49" fmla="*/ 81 h 82"/>
              <a:gd name="T50" fmla="*/ 422 w 646"/>
              <a:gd name="T51" fmla="*/ 80 h 82"/>
              <a:gd name="T52" fmla="*/ 442 w 646"/>
              <a:gd name="T53" fmla="*/ 76 h 82"/>
              <a:gd name="T54" fmla="*/ 461 w 646"/>
              <a:gd name="T55" fmla="*/ 73 h 82"/>
              <a:gd name="T56" fmla="*/ 479 w 646"/>
              <a:gd name="T57" fmla="*/ 69 h 82"/>
              <a:gd name="T58" fmla="*/ 496 w 646"/>
              <a:gd name="T59" fmla="*/ 64 h 82"/>
              <a:gd name="T60" fmla="*/ 512 w 646"/>
              <a:gd name="T61" fmla="*/ 58 h 82"/>
              <a:gd name="T62" fmla="*/ 533 w 646"/>
              <a:gd name="T63" fmla="*/ 50 h 82"/>
              <a:gd name="T64" fmla="*/ 546 w 646"/>
              <a:gd name="T65" fmla="*/ 44 h 82"/>
              <a:gd name="T66" fmla="*/ 560 w 646"/>
              <a:gd name="T67" fmla="*/ 38 h 82"/>
              <a:gd name="T68" fmla="*/ 571 w 646"/>
              <a:gd name="T69" fmla="*/ 32 h 82"/>
              <a:gd name="T70" fmla="*/ 582 w 646"/>
              <a:gd name="T71" fmla="*/ 26 h 82"/>
              <a:gd name="T72" fmla="*/ 592 w 646"/>
              <a:gd name="T73" fmla="*/ 21 h 82"/>
              <a:gd name="T74" fmla="*/ 600 w 646"/>
              <a:gd name="T75" fmla="*/ 15 h 82"/>
              <a:gd name="T76" fmla="*/ 611 w 646"/>
              <a:gd name="T77" fmla="*/ 11 h 82"/>
              <a:gd name="T78" fmla="*/ 618 w 646"/>
              <a:gd name="T79" fmla="*/ 7 h 82"/>
              <a:gd name="T80" fmla="*/ 624 w 646"/>
              <a:gd name="T81" fmla="*/ 6 h 82"/>
              <a:gd name="T82" fmla="*/ 629 w 646"/>
              <a:gd name="T83" fmla="*/ 3 h 82"/>
              <a:gd name="T84" fmla="*/ 634 w 646"/>
              <a:gd name="T85" fmla="*/ 2 h 82"/>
              <a:gd name="T86" fmla="*/ 640 w 646"/>
              <a:gd name="T87" fmla="*/ 0 h 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6"/>
              <a:gd name="T133" fmla="*/ 0 h 82"/>
              <a:gd name="T134" fmla="*/ 646 w 646"/>
              <a:gd name="T135" fmla="*/ 82 h 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6" h="82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14" y="8"/>
                </a:lnTo>
                <a:lnTo>
                  <a:pt x="18" y="8"/>
                </a:lnTo>
                <a:lnTo>
                  <a:pt x="23" y="8"/>
                </a:lnTo>
                <a:lnTo>
                  <a:pt x="29" y="9"/>
                </a:lnTo>
                <a:lnTo>
                  <a:pt x="33" y="9"/>
                </a:lnTo>
                <a:lnTo>
                  <a:pt x="38" y="10"/>
                </a:lnTo>
                <a:lnTo>
                  <a:pt x="43" y="10"/>
                </a:lnTo>
                <a:lnTo>
                  <a:pt x="48" y="11"/>
                </a:lnTo>
                <a:lnTo>
                  <a:pt x="52" y="11"/>
                </a:lnTo>
                <a:lnTo>
                  <a:pt x="57" y="11"/>
                </a:lnTo>
                <a:lnTo>
                  <a:pt x="62" y="12"/>
                </a:lnTo>
                <a:lnTo>
                  <a:pt x="66" y="13"/>
                </a:lnTo>
                <a:lnTo>
                  <a:pt x="70" y="13"/>
                </a:lnTo>
                <a:lnTo>
                  <a:pt x="75" y="14"/>
                </a:lnTo>
                <a:lnTo>
                  <a:pt x="80" y="14"/>
                </a:lnTo>
                <a:lnTo>
                  <a:pt x="83" y="14"/>
                </a:lnTo>
                <a:lnTo>
                  <a:pt x="93" y="15"/>
                </a:lnTo>
                <a:lnTo>
                  <a:pt x="97" y="16"/>
                </a:lnTo>
                <a:lnTo>
                  <a:pt x="101" y="17"/>
                </a:lnTo>
                <a:lnTo>
                  <a:pt x="106" y="17"/>
                </a:lnTo>
                <a:lnTo>
                  <a:pt x="110" y="18"/>
                </a:lnTo>
                <a:lnTo>
                  <a:pt x="115" y="19"/>
                </a:lnTo>
                <a:lnTo>
                  <a:pt x="118" y="19"/>
                </a:lnTo>
                <a:lnTo>
                  <a:pt x="122" y="20"/>
                </a:lnTo>
                <a:lnTo>
                  <a:pt x="127" y="21"/>
                </a:lnTo>
                <a:lnTo>
                  <a:pt x="131" y="22"/>
                </a:lnTo>
                <a:lnTo>
                  <a:pt x="134" y="22"/>
                </a:lnTo>
                <a:lnTo>
                  <a:pt x="139" y="23"/>
                </a:lnTo>
                <a:lnTo>
                  <a:pt x="143" y="24"/>
                </a:lnTo>
                <a:lnTo>
                  <a:pt x="148" y="25"/>
                </a:lnTo>
                <a:lnTo>
                  <a:pt x="151" y="26"/>
                </a:lnTo>
                <a:lnTo>
                  <a:pt x="155" y="28"/>
                </a:lnTo>
                <a:lnTo>
                  <a:pt x="160" y="29"/>
                </a:lnTo>
                <a:lnTo>
                  <a:pt x="164" y="30"/>
                </a:lnTo>
                <a:lnTo>
                  <a:pt x="168" y="31"/>
                </a:lnTo>
                <a:lnTo>
                  <a:pt x="176" y="34"/>
                </a:lnTo>
                <a:lnTo>
                  <a:pt x="181" y="36"/>
                </a:lnTo>
                <a:lnTo>
                  <a:pt x="184" y="37"/>
                </a:lnTo>
                <a:lnTo>
                  <a:pt x="189" y="39"/>
                </a:lnTo>
                <a:lnTo>
                  <a:pt x="193" y="41"/>
                </a:lnTo>
                <a:lnTo>
                  <a:pt x="198" y="43"/>
                </a:lnTo>
                <a:lnTo>
                  <a:pt x="202" y="44"/>
                </a:lnTo>
                <a:lnTo>
                  <a:pt x="206" y="46"/>
                </a:lnTo>
                <a:lnTo>
                  <a:pt x="211" y="48"/>
                </a:lnTo>
                <a:lnTo>
                  <a:pt x="215" y="50"/>
                </a:lnTo>
                <a:lnTo>
                  <a:pt x="220" y="51"/>
                </a:lnTo>
                <a:lnTo>
                  <a:pt x="225" y="53"/>
                </a:lnTo>
                <a:lnTo>
                  <a:pt x="231" y="55"/>
                </a:lnTo>
                <a:lnTo>
                  <a:pt x="235" y="57"/>
                </a:lnTo>
                <a:lnTo>
                  <a:pt x="240" y="58"/>
                </a:lnTo>
                <a:lnTo>
                  <a:pt x="246" y="60"/>
                </a:lnTo>
                <a:lnTo>
                  <a:pt x="251" y="62"/>
                </a:lnTo>
                <a:lnTo>
                  <a:pt x="257" y="64"/>
                </a:lnTo>
                <a:lnTo>
                  <a:pt x="263" y="66"/>
                </a:lnTo>
                <a:lnTo>
                  <a:pt x="275" y="69"/>
                </a:lnTo>
                <a:lnTo>
                  <a:pt x="281" y="70"/>
                </a:lnTo>
                <a:lnTo>
                  <a:pt x="287" y="72"/>
                </a:lnTo>
                <a:lnTo>
                  <a:pt x="294" y="73"/>
                </a:lnTo>
                <a:lnTo>
                  <a:pt x="300" y="74"/>
                </a:lnTo>
                <a:lnTo>
                  <a:pt x="307" y="75"/>
                </a:lnTo>
                <a:lnTo>
                  <a:pt x="314" y="76"/>
                </a:lnTo>
                <a:lnTo>
                  <a:pt x="321" y="77"/>
                </a:lnTo>
                <a:lnTo>
                  <a:pt x="329" y="78"/>
                </a:lnTo>
                <a:lnTo>
                  <a:pt x="335" y="79"/>
                </a:lnTo>
                <a:lnTo>
                  <a:pt x="343" y="80"/>
                </a:lnTo>
                <a:lnTo>
                  <a:pt x="349" y="80"/>
                </a:lnTo>
                <a:lnTo>
                  <a:pt x="358" y="81"/>
                </a:lnTo>
                <a:lnTo>
                  <a:pt x="364" y="81"/>
                </a:lnTo>
                <a:lnTo>
                  <a:pt x="372" y="81"/>
                </a:lnTo>
                <a:lnTo>
                  <a:pt x="380" y="81"/>
                </a:lnTo>
                <a:lnTo>
                  <a:pt x="386" y="81"/>
                </a:lnTo>
                <a:lnTo>
                  <a:pt x="394" y="81"/>
                </a:lnTo>
                <a:lnTo>
                  <a:pt x="400" y="81"/>
                </a:lnTo>
                <a:lnTo>
                  <a:pt x="414" y="80"/>
                </a:lnTo>
                <a:lnTo>
                  <a:pt x="422" y="80"/>
                </a:lnTo>
                <a:lnTo>
                  <a:pt x="429" y="79"/>
                </a:lnTo>
                <a:lnTo>
                  <a:pt x="435" y="78"/>
                </a:lnTo>
                <a:lnTo>
                  <a:pt x="442" y="76"/>
                </a:lnTo>
                <a:lnTo>
                  <a:pt x="448" y="75"/>
                </a:lnTo>
                <a:lnTo>
                  <a:pt x="455" y="74"/>
                </a:lnTo>
                <a:lnTo>
                  <a:pt x="461" y="73"/>
                </a:lnTo>
                <a:lnTo>
                  <a:pt x="467" y="72"/>
                </a:lnTo>
                <a:lnTo>
                  <a:pt x="474" y="70"/>
                </a:lnTo>
                <a:lnTo>
                  <a:pt x="479" y="69"/>
                </a:lnTo>
                <a:lnTo>
                  <a:pt x="485" y="67"/>
                </a:lnTo>
                <a:lnTo>
                  <a:pt x="491" y="66"/>
                </a:lnTo>
                <a:lnTo>
                  <a:pt x="496" y="64"/>
                </a:lnTo>
                <a:lnTo>
                  <a:pt x="502" y="62"/>
                </a:lnTo>
                <a:lnTo>
                  <a:pt x="508" y="60"/>
                </a:lnTo>
                <a:lnTo>
                  <a:pt x="512" y="58"/>
                </a:lnTo>
                <a:lnTo>
                  <a:pt x="518" y="56"/>
                </a:lnTo>
                <a:lnTo>
                  <a:pt x="523" y="54"/>
                </a:lnTo>
                <a:lnTo>
                  <a:pt x="533" y="50"/>
                </a:lnTo>
                <a:lnTo>
                  <a:pt x="538" y="48"/>
                </a:lnTo>
                <a:lnTo>
                  <a:pt x="542" y="46"/>
                </a:lnTo>
                <a:lnTo>
                  <a:pt x="546" y="44"/>
                </a:lnTo>
                <a:lnTo>
                  <a:pt x="551" y="42"/>
                </a:lnTo>
                <a:lnTo>
                  <a:pt x="555" y="40"/>
                </a:lnTo>
                <a:lnTo>
                  <a:pt x="560" y="38"/>
                </a:lnTo>
                <a:lnTo>
                  <a:pt x="563" y="36"/>
                </a:lnTo>
                <a:lnTo>
                  <a:pt x="567" y="34"/>
                </a:lnTo>
                <a:lnTo>
                  <a:pt x="571" y="32"/>
                </a:lnTo>
                <a:lnTo>
                  <a:pt x="575" y="29"/>
                </a:lnTo>
                <a:lnTo>
                  <a:pt x="578" y="28"/>
                </a:lnTo>
                <a:lnTo>
                  <a:pt x="582" y="26"/>
                </a:lnTo>
                <a:lnTo>
                  <a:pt x="585" y="24"/>
                </a:lnTo>
                <a:lnTo>
                  <a:pt x="588" y="22"/>
                </a:lnTo>
                <a:lnTo>
                  <a:pt x="592" y="21"/>
                </a:lnTo>
                <a:lnTo>
                  <a:pt x="595" y="19"/>
                </a:lnTo>
                <a:lnTo>
                  <a:pt x="597" y="17"/>
                </a:lnTo>
                <a:lnTo>
                  <a:pt x="600" y="15"/>
                </a:lnTo>
                <a:lnTo>
                  <a:pt x="606" y="13"/>
                </a:lnTo>
                <a:lnTo>
                  <a:pt x="609" y="12"/>
                </a:lnTo>
                <a:lnTo>
                  <a:pt x="611" y="11"/>
                </a:lnTo>
                <a:lnTo>
                  <a:pt x="613" y="9"/>
                </a:lnTo>
                <a:lnTo>
                  <a:pt x="615" y="8"/>
                </a:lnTo>
                <a:lnTo>
                  <a:pt x="618" y="7"/>
                </a:lnTo>
                <a:lnTo>
                  <a:pt x="620" y="7"/>
                </a:lnTo>
                <a:lnTo>
                  <a:pt x="622" y="6"/>
                </a:lnTo>
                <a:lnTo>
                  <a:pt x="624" y="6"/>
                </a:lnTo>
                <a:lnTo>
                  <a:pt x="626" y="5"/>
                </a:lnTo>
                <a:lnTo>
                  <a:pt x="628" y="4"/>
                </a:lnTo>
                <a:lnTo>
                  <a:pt x="629" y="3"/>
                </a:lnTo>
                <a:lnTo>
                  <a:pt x="631" y="3"/>
                </a:lnTo>
                <a:lnTo>
                  <a:pt x="633" y="2"/>
                </a:lnTo>
                <a:lnTo>
                  <a:pt x="634" y="2"/>
                </a:lnTo>
                <a:lnTo>
                  <a:pt x="636" y="1"/>
                </a:lnTo>
                <a:lnTo>
                  <a:pt x="638" y="1"/>
                </a:lnTo>
                <a:lnTo>
                  <a:pt x="640" y="0"/>
                </a:lnTo>
                <a:lnTo>
                  <a:pt x="641" y="0"/>
                </a:lnTo>
                <a:lnTo>
                  <a:pt x="64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" name="Line 342"/>
          <p:cNvSpPr>
            <a:spLocks noChangeShapeType="1"/>
          </p:cNvSpPr>
          <p:nvPr/>
        </p:nvSpPr>
        <p:spPr bwMode="auto">
          <a:xfrm flipH="1" flipV="1">
            <a:off x="5954713" y="3694113"/>
            <a:ext cx="36512" cy="1100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" name="Line 343"/>
          <p:cNvSpPr>
            <a:spLocks noChangeShapeType="1"/>
          </p:cNvSpPr>
          <p:nvPr/>
        </p:nvSpPr>
        <p:spPr bwMode="auto">
          <a:xfrm flipH="1" flipV="1">
            <a:off x="8623300" y="3236913"/>
            <a:ext cx="44450" cy="1820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" name="Freeform 344"/>
          <p:cNvSpPr>
            <a:spLocks/>
          </p:cNvSpPr>
          <p:nvPr/>
        </p:nvSpPr>
        <p:spPr bwMode="auto">
          <a:xfrm>
            <a:off x="1985963" y="2659063"/>
            <a:ext cx="323850" cy="206375"/>
          </a:xfrm>
          <a:custGeom>
            <a:avLst/>
            <a:gdLst>
              <a:gd name="T0" fmla="*/ 121 w 204"/>
              <a:gd name="T1" fmla="*/ 59 h 130"/>
              <a:gd name="T2" fmla="*/ 106 w 204"/>
              <a:gd name="T3" fmla="*/ 48 h 130"/>
              <a:gd name="T4" fmla="*/ 90 w 204"/>
              <a:gd name="T5" fmla="*/ 40 h 130"/>
              <a:gd name="T6" fmla="*/ 75 w 204"/>
              <a:gd name="T7" fmla="*/ 31 h 130"/>
              <a:gd name="T8" fmla="*/ 60 w 204"/>
              <a:gd name="T9" fmla="*/ 23 h 130"/>
              <a:gd name="T10" fmla="*/ 47 w 204"/>
              <a:gd name="T11" fmla="*/ 16 h 130"/>
              <a:gd name="T12" fmla="*/ 33 w 204"/>
              <a:gd name="T13" fmla="*/ 9 h 130"/>
              <a:gd name="T14" fmla="*/ 23 w 204"/>
              <a:gd name="T15" fmla="*/ 5 h 130"/>
              <a:gd name="T16" fmla="*/ 14 w 204"/>
              <a:gd name="T17" fmla="*/ 1 h 130"/>
              <a:gd name="T18" fmla="*/ 7 w 204"/>
              <a:gd name="T19" fmla="*/ 0 h 130"/>
              <a:gd name="T20" fmla="*/ 2 w 204"/>
              <a:gd name="T21" fmla="*/ 0 h 130"/>
              <a:gd name="T22" fmla="*/ 0 w 204"/>
              <a:gd name="T23" fmla="*/ 0 h 130"/>
              <a:gd name="T24" fmla="*/ 0 w 204"/>
              <a:gd name="T25" fmla="*/ 3 h 130"/>
              <a:gd name="T26" fmla="*/ 2 w 204"/>
              <a:gd name="T27" fmla="*/ 8 h 130"/>
              <a:gd name="T28" fmla="*/ 7 w 204"/>
              <a:gd name="T29" fmla="*/ 14 h 130"/>
              <a:gd name="T30" fmla="*/ 15 w 204"/>
              <a:gd name="T31" fmla="*/ 20 h 130"/>
              <a:gd name="T32" fmla="*/ 24 w 204"/>
              <a:gd name="T33" fmla="*/ 28 h 130"/>
              <a:gd name="T34" fmla="*/ 35 w 204"/>
              <a:gd name="T35" fmla="*/ 37 h 130"/>
              <a:gd name="T36" fmla="*/ 48 w 204"/>
              <a:gd name="T37" fmla="*/ 47 h 130"/>
              <a:gd name="T38" fmla="*/ 62 w 204"/>
              <a:gd name="T39" fmla="*/ 56 h 130"/>
              <a:gd name="T40" fmla="*/ 77 w 204"/>
              <a:gd name="T41" fmla="*/ 66 h 130"/>
              <a:gd name="T42" fmla="*/ 92 w 204"/>
              <a:gd name="T43" fmla="*/ 76 h 130"/>
              <a:gd name="T44" fmla="*/ 108 w 204"/>
              <a:gd name="T45" fmla="*/ 86 h 130"/>
              <a:gd name="T46" fmla="*/ 123 w 204"/>
              <a:gd name="T47" fmla="*/ 95 h 130"/>
              <a:gd name="T48" fmla="*/ 139 w 204"/>
              <a:gd name="T49" fmla="*/ 104 h 130"/>
              <a:gd name="T50" fmla="*/ 153 w 204"/>
              <a:gd name="T51" fmla="*/ 111 h 130"/>
              <a:gd name="T52" fmla="*/ 166 w 204"/>
              <a:gd name="T53" fmla="*/ 117 h 130"/>
              <a:gd name="T54" fmla="*/ 177 w 204"/>
              <a:gd name="T55" fmla="*/ 121 h 130"/>
              <a:gd name="T56" fmla="*/ 186 w 204"/>
              <a:gd name="T57" fmla="*/ 126 h 130"/>
              <a:gd name="T58" fmla="*/ 194 w 204"/>
              <a:gd name="T59" fmla="*/ 128 h 130"/>
              <a:gd name="T60" fmla="*/ 200 w 204"/>
              <a:gd name="T61" fmla="*/ 129 h 130"/>
              <a:gd name="T62" fmla="*/ 203 w 204"/>
              <a:gd name="T63" fmla="*/ 128 h 130"/>
              <a:gd name="T64" fmla="*/ 203 w 204"/>
              <a:gd name="T65" fmla="*/ 125 h 130"/>
              <a:gd name="T66" fmla="*/ 201 w 204"/>
              <a:gd name="T67" fmla="*/ 120 h 130"/>
              <a:gd name="T68" fmla="*/ 196 w 204"/>
              <a:gd name="T69" fmla="*/ 115 h 130"/>
              <a:gd name="T70" fmla="*/ 190 w 204"/>
              <a:gd name="T71" fmla="*/ 109 h 130"/>
              <a:gd name="T72" fmla="*/ 181 w 204"/>
              <a:gd name="T73" fmla="*/ 101 h 130"/>
              <a:gd name="T74" fmla="*/ 170 w 204"/>
              <a:gd name="T75" fmla="*/ 93 h 130"/>
              <a:gd name="T76" fmla="*/ 158 w 204"/>
              <a:gd name="T77" fmla="*/ 83 h 130"/>
              <a:gd name="T78" fmla="*/ 144 w 204"/>
              <a:gd name="T79" fmla="*/ 73 h 130"/>
              <a:gd name="T80" fmla="*/ 130 w 204"/>
              <a:gd name="T81" fmla="*/ 64 h 13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4"/>
              <a:gd name="T124" fmla="*/ 0 h 130"/>
              <a:gd name="T125" fmla="*/ 204 w 204"/>
              <a:gd name="T126" fmla="*/ 130 h 13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4" h="130">
                <a:moveTo>
                  <a:pt x="130" y="64"/>
                </a:moveTo>
                <a:lnTo>
                  <a:pt x="121" y="59"/>
                </a:lnTo>
                <a:lnTo>
                  <a:pt x="114" y="54"/>
                </a:lnTo>
                <a:lnTo>
                  <a:pt x="106" y="48"/>
                </a:lnTo>
                <a:lnTo>
                  <a:pt x="99" y="44"/>
                </a:lnTo>
                <a:lnTo>
                  <a:pt x="90" y="40"/>
                </a:lnTo>
                <a:lnTo>
                  <a:pt x="83" y="35"/>
                </a:lnTo>
                <a:lnTo>
                  <a:pt x="75" y="31"/>
                </a:lnTo>
                <a:lnTo>
                  <a:pt x="67" y="26"/>
                </a:lnTo>
                <a:lnTo>
                  <a:pt x="60" y="23"/>
                </a:lnTo>
                <a:lnTo>
                  <a:pt x="53" y="18"/>
                </a:lnTo>
                <a:lnTo>
                  <a:pt x="47" y="16"/>
                </a:lnTo>
                <a:lnTo>
                  <a:pt x="40" y="12"/>
                </a:lnTo>
                <a:lnTo>
                  <a:pt x="33" y="9"/>
                </a:lnTo>
                <a:lnTo>
                  <a:pt x="28" y="7"/>
                </a:lnTo>
                <a:lnTo>
                  <a:pt x="23" y="5"/>
                </a:lnTo>
                <a:lnTo>
                  <a:pt x="18" y="3"/>
                </a:lnTo>
                <a:lnTo>
                  <a:pt x="14" y="1"/>
                </a:lnTo>
                <a:lnTo>
                  <a:pt x="10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5" y="10"/>
                </a:lnTo>
                <a:lnTo>
                  <a:pt x="7" y="14"/>
                </a:lnTo>
                <a:lnTo>
                  <a:pt x="11" y="17"/>
                </a:lnTo>
                <a:lnTo>
                  <a:pt x="15" y="20"/>
                </a:lnTo>
                <a:lnTo>
                  <a:pt x="19" y="24"/>
                </a:lnTo>
                <a:lnTo>
                  <a:pt x="24" y="28"/>
                </a:lnTo>
                <a:lnTo>
                  <a:pt x="29" y="32"/>
                </a:lnTo>
                <a:lnTo>
                  <a:pt x="35" y="37"/>
                </a:lnTo>
                <a:lnTo>
                  <a:pt x="41" y="41"/>
                </a:lnTo>
                <a:lnTo>
                  <a:pt x="48" y="47"/>
                </a:lnTo>
                <a:lnTo>
                  <a:pt x="54" y="51"/>
                </a:lnTo>
                <a:lnTo>
                  <a:pt x="62" y="56"/>
                </a:lnTo>
                <a:lnTo>
                  <a:pt x="69" y="61"/>
                </a:lnTo>
                <a:lnTo>
                  <a:pt x="77" y="66"/>
                </a:lnTo>
                <a:lnTo>
                  <a:pt x="84" y="71"/>
                </a:lnTo>
                <a:lnTo>
                  <a:pt x="92" y="76"/>
                </a:lnTo>
                <a:lnTo>
                  <a:pt x="101" y="81"/>
                </a:lnTo>
                <a:lnTo>
                  <a:pt x="108" y="86"/>
                </a:lnTo>
                <a:lnTo>
                  <a:pt x="116" y="90"/>
                </a:lnTo>
                <a:lnTo>
                  <a:pt x="123" y="95"/>
                </a:lnTo>
                <a:lnTo>
                  <a:pt x="131" y="99"/>
                </a:lnTo>
                <a:lnTo>
                  <a:pt x="139" y="104"/>
                </a:lnTo>
                <a:lnTo>
                  <a:pt x="146" y="107"/>
                </a:lnTo>
                <a:lnTo>
                  <a:pt x="153" y="111"/>
                </a:lnTo>
                <a:lnTo>
                  <a:pt x="160" y="114"/>
                </a:lnTo>
                <a:lnTo>
                  <a:pt x="166" y="117"/>
                </a:lnTo>
                <a:lnTo>
                  <a:pt x="171" y="120"/>
                </a:lnTo>
                <a:lnTo>
                  <a:pt x="177" y="121"/>
                </a:lnTo>
                <a:lnTo>
                  <a:pt x="182" y="124"/>
                </a:lnTo>
                <a:lnTo>
                  <a:pt x="186" y="126"/>
                </a:lnTo>
                <a:lnTo>
                  <a:pt x="190" y="127"/>
                </a:lnTo>
                <a:lnTo>
                  <a:pt x="194" y="128"/>
                </a:lnTo>
                <a:lnTo>
                  <a:pt x="197" y="128"/>
                </a:lnTo>
                <a:lnTo>
                  <a:pt x="200" y="129"/>
                </a:lnTo>
                <a:lnTo>
                  <a:pt x="202" y="128"/>
                </a:lnTo>
                <a:lnTo>
                  <a:pt x="203" y="128"/>
                </a:lnTo>
                <a:lnTo>
                  <a:pt x="203" y="126"/>
                </a:lnTo>
                <a:lnTo>
                  <a:pt x="203" y="125"/>
                </a:lnTo>
                <a:lnTo>
                  <a:pt x="203" y="123"/>
                </a:lnTo>
                <a:lnTo>
                  <a:pt x="201" y="120"/>
                </a:lnTo>
                <a:lnTo>
                  <a:pt x="199" y="119"/>
                </a:lnTo>
                <a:lnTo>
                  <a:pt x="196" y="115"/>
                </a:lnTo>
                <a:lnTo>
                  <a:pt x="193" y="112"/>
                </a:lnTo>
                <a:lnTo>
                  <a:pt x="190" y="109"/>
                </a:lnTo>
                <a:lnTo>
                  <a:pt x="186" y="105"/>
                </a:lnTo>
                <a:lnTo>
                  <a:pt x="181" y="101"/>
                </a:lnTo>
                <a:lnTo>
                  <a:pt x="176" y="97"/>
                </a:lnTo>
                <a:lnTo>
                  <a:pt x="170" y="93"/>
                </a:lnTo>
                <a:lnTo>
                  <a:pt x="165" y="88"/>
                </a:lnTo>
                <a:lnTo>
                  <a:pt x="158" y="83"/>
                </a:lnTo>
                <a:lnTo>
                  <a:pt x="152" y="79"/>
                </a:lnTo>
                <a:lnTo>
                  <a:pt x="144" y="73"/>
                </a:lnTo>
                <a:lnTo>
                  <a:pt x="137" y="69"/>
                </a:lnTo>
                <a:lnTo>
                  <a:pt x="130" y="64"/>
                </a:lnTo>
              </a:path>
            </a:pathLst>
          </a:custGeom>
          <a:solidFill>
            <a:srgbClr val="B2B2B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60" name="Freeform 345"/>
          <p:cNvSpPr>
            <a:spLocks/>
          </p:cNvSpPr>
          <p:nvPr/>
        </p:nvSpPr>
        <p:spPr bwMode="auto">
          <a:xfrm>
            <a:off x="2344738" y="2874963"/>
            <a:ext cx="349250" cy="252412"/>
          </a:xfrm>
          <a:custGeom>
            <a:avLst/>
            <a:gdLst>
              <a:gd name="T0" fmla="*/ 0 w 220"/>
              <a:gd name="T1" fmla="*/ 0 h 159"/>
              <a:gd name="T2" fmla="*/ 5 w 220"/>
              <a:gd name="T3" fmla="*/ 4 h 159"/>
              <a:gd name="T4" fmla="*/ 10 w 220"/>
              <a:gd name="T5" fmla="*/ 8 h 159"/>
              <a:gd name="T6" fmla="*/ 14 w 220"/>
              <a:gd name="T7" fmla="*/ 11 h 159"/>
              <a:gd name="T8" fmla="*/ 16 w 220"/>
              <a:gd name="T9" fmla="*/ 14 h 159"/>
              <a:gd name="T10" fmla="*/ 19 w 220"/>
              <a:gd name="T11" fmla="*/ 15 h 159"/>
              <a:gd name="T12" fmla="*/ 21 w 220"/>
              <a:gd name="T13" fmla="*/ 17 h 159"/>
              <a:gd name="T14" fmla="*/ 23 w 220"/>
              <a:gd name="T15" fmla="*/ 19 h 159"/>
              <a:gd name="T16" fmla="*/ 24 w 220"/>
              <a:gd name="T17" fmla="*/ 20 h 159"/>
              <a:gd name="T18" fmla="*/ 25 w 220"/>
              <a:gd name="T19" fmla="*/ 22 h 159"/>
              <a:gd name="T20" fmla="*/ 27 w 220"/>
              <a:gd name="T21" fmla="*/ 23 h 159"/>
              <a:gd name="T22" fmla="*/ 28 w 220"/>
              <a:gd name="T23" fmla="*/ 23 h 159"/>
              <a:gd name="T24" fmla="*/ 30 w 220"/>
              <a:gd name="T25" fmla="*/ 24 h 159"/>
              <a:gd name="T26" fmla="*/ 31 w 220"/>
              <a:gd name="T27" fmla="*/ 26 h 159"/>
              <a:gd name="T28" fmla="*/ 33 w 220"/>
              <a:gd name="T29" fmla="*/ 28 h 159"/>
              <a:gd name="T30" fmla="*/ 35 w 220"/>
              <a:gd name="T31" fmla="*/ 30 h 159"/>
              <a:gd name="T32" fmla="*/ 39 w 220"/>
              <a:gd name="T33" fmla="*/ 32 h 159"/>
              <a:gd name="T34" fmla="*/ 42 w 220"/>
              <a:gd name="T35" fmla="*/ 35 h 159"/>
              <a:gd name="T36" fmla="*/ 47 w 220"/>
              <a:gd name="T37" fmla="*/ 39 h 159"/>
              <a:gd name="T38" fmla="*/ 60 w 220"/>
              <a:gd name="T39" fmla="*/ 48 h 159"/>
              <a:gd name="T40" fmla="*/ 67 w 220"/>
              <a:gd name="T41" fmla="*/ 54 h 159"/>
              <a:gd name="T42" fmla="*/ 72 w 220"/>
              <a:gd name="T43" fmla="*/ 58 h 159"/>
              <a:gd name="T44" fmla="*/ 77 w 220"/>
              <a:gd name="T45" fmla="*/ 63 h 159"/>
              <a:gd name="T46" fmla="*/ 82 w 220"/>
              <a:gd name="T47" fmla="*/ 66 h 159"/>
              <a:gd name="T48" fmla="*/ 85 w 220"/>
              <a:gd name="T49" fmla="*/ 70 h 159"/>
              <a:gd name="T50" fmla="*/ 88 w 220"/>
              <a:gd name="T51" fmla="*/ 72 h 159"/>
              <a:gd name="T52" fmla="*/ 92 w 220"/>
              <a:gd name="T53" fmla="*/ 74 h 159"/>
              <a:gd name="T54" fmla="*/ 94 w 220"/>
              <a:gd name="T55" fmla="*/ 77 h 159"/>
              <a:gd name="T56" fmla="*/ 97 w 220"/>
              <a:gd name="T57" fmla="*/ 79 h 159"/>
              <a:gd name="T58" fmla="*/ 100 w 220"/>
              <a:gd name="T59" fmla="*/ 81 h 159"/>
              <a:gd name="T60" fmla="*/ 101 w 220"/>
              <a:gd name="T61" fmla="*/ 83 h 159"/>
              <a:gd name="T62" fmla="*/ 104 w 220"/>
              <a:gd name="T63" fmla="*/ 85 h 159"/>
              <a:gd name="T64" fmla="*/ 107 w 220"/>
              <a:gd name="T65" fmla="*/ 87 h 159"/>
              <a:gd name="T66" fmla="*/ 111 w 220"/>
              <a:gd name="T67" fmla="*/ 89 h 159"/>
              <a:gd name="T68" fmla="*/ 114 w 220"/>
              <a:gd name="T69" fmla="*/ 92 h 159"/>
              <a:gd name="T70" fmla="*/ 118 w 220"/>
              <a:gd name="T71" fmla="*/ 95 h 159"/>
              <a:gd name="T72" fmla="*/ 123 w 220"/>
              <a:gd name="T73" fmla="*/ 99 h 159"/>
              <a:gd name="T74" fmla="*/ 129 w 220"/>
              <a:gd name="T75" fmla="*/ 102 h 159"/>
              <a:gd name="T76" fmla="*/ 143 w 220"/>
              <a:gd name="T77" fmla="*/ 112 h 159"/>
              <a:gd name="T78" fmla="*/ 151 w 220"/>
              <a:gd name="T79" fmla="*/ 117 h 159"/>
              <a:gd name="T80" fmla="*/ 157 w 220"/>
              <a:gd name="T81" fmla="*/ 121 h 159"/>
              <a:gd name="T82" fmla="*/ 162 w 220"/>
              <a:gd name="T83" fmla="*/ 125 h 159"/>
              <a:gd name="T84" fmla="*/ 167 w 220"/>
              <a:gd name="T85" fmla="*/ 127 h 159"/>
              <a:gd name="T86" fmla="*/ 170 w 220"/>
              <a:gd name="T87" fmla="*/ 130 h 159"/>
              <a:gd name="T88" fmla="*/ 173 w 220"/>
              <a:gd name="T89" fmla="*/ 132 h 159"/>
              <a:gd name="T90" fmla="*/ 176 w 220"/>
              <a:gd name="T91" fmla="*/ 134 h 159"/>
              <a:gd name="T92" fmla="*/ 178 w 220"/>
              <a:gd name="T93" fmla="*/ 135 h 159"/>
              <a:gd name="T94" fmla="*/ 180 w 220"/>
              <a:gd name="T95" fmla="*/ 136 h 159"/>
              <a:gd name="T96" fmla="*/ 182 w 220"/>
              <a:gd name="T97" fmla="*/ 137 h 159"/>
              <a:gd name="T98" fmla="*/ 184 w 220"/>
              <a:gd name="T99" fmla="*/ 138 h 159"/>
              <a:gd name="T100" fmla="*/ 185 w 220"/>
              <a:gd name="T101" fmla="*/ 139 h 159"/>
              <a:gd name="T102" fmla="*/ 187 w 220"/>
              <a:gd name="T103" fmla="*/ 140 h 159"/>
              <a:gd name="T104" fmla="*/ 190 w 220"/>
              <a:gd name="T105" fmla="*/ 141 h 159"/>
              <a:gd name="T106" fmla="*/ 193 w 220"/>
              <a:gd name="T107" fmla="*/ 142 h 159"/>
              <a:gd name="T108" fmla="*/ 197 w 220"/>
              <a:gd name="T109" fmla="*/ 144 h 159"/>
              <a:gd name="T110" fmla="*/ 201 w 220"/>
              <a:gd name="T111" fmla="*/ 147 h 159"/>
              <a:gd name="T112" fmla="*/ 206 w 220"/>
              <a:gd name="T113" fmla="*/ 150 h 159"/>
              <a:gd name="T114" fmla="*/ 219 w 220"/>
              <a:gd name="T115" fmla="*/ 158 h 15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59"/>
              <a:gd name="T176" fmla="*/ 220 w 220"/>
              <a:gd name="T177" fmla="*/ 159 h 15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59">
                <a:moveTo>
                  <a:pt x="0" y="0"/>
                </a:moveTo>
                <a:lnTo>
                  <a:pt x="5" y="4"/>
                </a:lnTo>
                <a:lnTo>
                  <a:pt x="10" y="8"/>
                </a:lnTo>
                <a:lnTo>
                  <a:pt x="14" y="11"/>
                </a:lnTo>
                <a:lnTo>
                  <a:pt x="16" y="14"/>
                </a:lnTo>
                <a:lnTo>
                  <a:pt x="19" y="15"/>
                </a:lnTo>
                <a:lnTo>
                  <a:pt x="21" y="17"/>
                </a:lnTo>
                <a:lnTo>
                  <a:pt x="23" y="19"/>
                </a:lnTo>
                <a:lnTo>
                  <a:pt x="24" y="20"/>
                </a:lnTo>
                <a:lnTo>
                  <a:pt x="25" y="22"/>
                </a:lnTo>
                <a:lnTo>
                  <a:pt x="27" y="23"/>
                </a:lnTo>
                <a:lnTo>
                  <a:pt x="28" y="23"/>
                </a:lnTo>
                <a:lnTo>
                  <a:pt x="30" y="24"/>
                </a:lnTo>
                <a:lnTo>
                  <a:pt x="31" y="26"/>
                </a:lnTo>
                <a:lnTo>
                  <a:pt x="33" y="28"/>
                </a:lnTo>
                <a:lnTo>
                  <a:pt x="35" y="30"/>
                </a:lnTo>
                <a:lnTo>
                  <a:pt x="39" y="32"/>
                </a:lnTo>
                <a:lnTo>
                  <a:pt x="42" y="35"/>
                </a:lnTo>
                <a:lnTo>
                  <a:pt x="47" y="39"/>
                </a:lnTo>
                <a:lnTo>
                  <a:pt x="60" y="48"/>
                </a:lnTo>
                <a:lnTo>
                  <a:pt x="67" y="54"/>
                </a:lnTo>
                <a:lnTo>
                  <a:pt x="72" y="58"/>
                </a:lnTo>
                <a:lnTo>
                  <a:pt x="77" y="63"/>
                </a:lnTo>
                <a:lnTo>
                  <a:pt x="82" y="66"/>
                </a:lnTo>
                <a:lnTo>
                  <a:pt x="85" y="70"/>
                </a:lnTo>
                <a:lnTo>
                  <a:pt x="88" y="72"/>
                </a:lnTo>
                <a:lnTo>
                  <a:pt x="92" y="74"/>
                </a:lnTo>
                <a:lnTo>
                  <a:pt x="94" y="77"/>
                </a:lnTo>
                <a:lnTo>
                  <a:pt x="97" y="79"/>
                </a:lnTo>
                <a:lnTo>
                  <a:pt x="100" y="81"/>
                </a:lnTo>
                <a:lnTo>
                  <a:pt x="101" y="83"/>
                </a:lnTo>
                <a:lnTo>
                  <a:pt x="104" y="85"/>
                </a:lnTo>
                <a:lnTo>
                  <a:pt x="107" y="87"/>
                </a:lnTo>
                <a:lnTo>
                  <a:pt x="111" y="89"/>
                </a:lnTo>
                <a:lnTo>
                  <a:pt x="114" y="92"/>
                </a:lnTo>
                <a:lnTo>
                  <a:pt x="118" y="95"/>
                </a:lnTo>
                <a:lnTo>
                  <a:pt x="123" y="99"/>
                </a:lnTo>
                <a:lnTo>
                  <a:pt x="129" y="102"/>
                </a:lnTo>
                <a:lnTo>
                  <a:pt x="143" y="112"/>
                </a:lnTo>
                <a:lnTo>
                  <a:pt x="151" y="117"/>
                </a:lnTo>
                <a:lnTo>
                  <a:pt x="157" y="121"/>
                </a:lnTo>
                <a:lnTo>
                  <a:pt x="162" y="125"/>
                </a:lnTo>
                <a:lnTo>
                  <a:pt x="167" y="127"/>
                </a:lnTo>
                <a:lnTo>
                  <a:pt x="170" y="130"/>
                </a:lnTo>
                <a:lnTo>
                  <a:pt x="173" y="132"/>
                </a:lnTo>
                <a:lnTo>
                  <a:pt x="176" y="134"/>
                </a:lnTo>
                <a:lnTo>
                  <a:pt x="178" y="135"/>
                </a:lnTo>
                <a:lnTo>
                  <a:pt x="180" y="136"/>
                </a:lnTo>
                <a:lnTo>
                  <a:pt x="182" y="137"/>
                </a:lnTo>
                <a:lnTo>
                  <a:pt x="184" y="138"/>
                </a:lnTo>
                <a:lnTo>
                  <a:pt x="185" y="139"/>
                </a:lnTo>
                <a:lnTo>
                  <a:pt x="187" y="140"/>
                </a:lnTo>
                <a:lnTo>
                  <a:pt x="190" y="141"/>
                </a:lnTo>
                <a:lnTo>
                  <a:pt x="193" y="142"/>
                </a:lnTo>
                <a:lnTo>
                  <a:pt x="197" y="144"/>
                </a:lnTo>
                <a:lnTo>
                  <a:pt x="201" y="147"/>
                </a:lnTo>
                <a:lnTo>
                  <a:pt x="206" y="150"/>
                </a:lnTo>
                <a:lnTo>
                  <a:pt x="219" y="15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1" name="Line 346"/>
          <p:cNvSpPr>
            <a:spLocks noChangeShapeType="1"/>
          </p:cNvSpPr>
          <p:nvPr/>
        </p:nvSpPr>
        <p:spPr bwMode="auto">
          <a:xfrm>
            <a:off x="2295525" y="2924175"/>
            <a:ext cx="0" cy="344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2" name="Group 578"/>
          <p:cNvGrpSpPr>
            <a:grpSpLocks/>
          </p:cNvGrpSpPr>
          <p:nvPr/>
        </p:nvGrpSpPr>
        <p:grpSpPr bwMode="auto">
          <a:xfrm>
            <a:off x="3398838" y="4048125"/>
            <a:ext cx="374650" cy="196850"/>
            <a:chOff x="2141" y="2550"/>
            <a:chExt cx="236" cy="124"/>
          </a:xfrm>
        </p:grpSpPr>
        <p:sp>
          <p:nvSpPr>
            <p:cNvPr id="2593" name="Freeform 350"/>
            <p:cNvSpPr>
              <a:spLocks/>
            </p:cNvSpPr>
            <p:nvPr/>
          </p:nvSpPr>
          <p:spPr bwMode="auto">
            <a:xfrm>
              <a:off x="2141" y="2550"/>
              <a:ext cx="132" cy="17"/>
            </a:xfrm>
            <a:custGeom>
              <a:avLst/>
              <a:gdLst>
                <a:gd name="T0" fmla="*/ 0 w 132"/>
                <a:gd name="T1" fmla="*/ 0 h 17"/>
                <a:gd name="T2" fmla="*/ 7 w 132"/>
                <a:gd name="T3" fmla="*/ 1 h 17"/>
                <a:gd name="T4" fmla="*/ 14 w 132"/>
                <a:gd name="T5" fmla="*/ 3 h 17"/>
                <a:gd name="T6" fmla="*/ 20 w 132"/>
                <a:gd name="T7" fmla="*/ 3 h 17"/>
                <a:gd name="T8" fmla="*/ 25 w 132"/>
                <a:gd name="T9" fmla="*/ 4 h 17"/>
                <a:gd name="T10" fmla="*/ 30 w 132"/>
                <a:gd name="T11" fmla="*/ 4 h 17"/>
                <a:gd name="T12" fmla="*/ 33 w 132"/>
                <a:gd name="T13" fmla="*/ 6 h 17"/>
                <a:gd name="T14" fmla="*/ 37 w 132"/>
                <a:gd name="T15" fmla="*/ 6 h 17"/>
                <a:gd name="T16" fmla="*/ 40 w 132"/>
                <a:gd name="T17" fmla="*/ 8 h 17"/>
                <a:gd name="T18" fmla="*/ 43 w 132"/>
                <a:gd name="T19" fmla="*/ 8 h 17"/>
                <a:gd name="T20" fmla="*/ 46 w 132"/>
                <a:gd name="T21" fmla="*/ 8 h 17"/>
                <a:gd name="T22" fmla="*/ 48 w 132"/>
                <a:gd name="T23" fmla="*/ 8 h 17"/>
                <a:gd name="T24" fmla="*/ 50 w 132"/>
                <a:gd name="T25" fmla="*/ 9 h 17"/>
                <a:gd name="T26" fmla="*/ 53 w 132"/>
                <a:gd name="T27" fmla="*/ 9 h 17"/>
                <a:gd name="T28" fmla="*/ 56 w 132"/>
                <a:gd name="T29" fmla="*/ 11 h 17"/>
                <a:gd name="T30" fmla="*/ 59 w 132"/>
                <a:gd name="T31" fmla="*/ 11 h 17"/>
                <a:gd name="T32" fmla="*/ 63 w 132"/>
                <a:gd name="T33" fmla="*/ 11 h 17"/>
                <a:gd name="T34" fmla="*/ 66 w 132"/>
                <a:gd name="T35" fmla="*/ 11 h 17"/>
                <a:gd name="T36" fmla="*/ 71 w 132"/>
                <a:gd name="T37" fmla="*/ 12 h 17"/>
                <a:gd name="T38" fmla="*/ 82 w 132"/>
                <a:gd name="T39" fmla="*/ 14 h 17"/>
                <a:gd name="T40" fmla="*/ 89 w 132"/>
                <a:gd name="T41" fmla="*/ 14 h 17"/>
                <a:gd name="T42" fmla="*/ 94 w 132"/>
                <a:gd name="T43" fmla="*/ 14 h 17"/>
                <a:gd name="T44" fmla="*/ 98 w 132"/>
                <a:gd name="T45" fmla="*/ 14 h 17"/>
                <a:gd name="T46" fmla="*/ 101 w 132"/>
                <a:gd name="T47" fmla="*/ 16 h 17"/>
                <a:gd name="T48" fmla="*/ 104 w 132"/>
                <a:gd name="T49" fmla="*/ 16 h 17"/>
                <a:gd name="T50" fmla="*/ 106 w 132"/>
                <a:gd name="T51" fmla="*/ 16 h 17"/>
                <a:gd name="T52" fmla="*/ 108 w 132"/>
                <a:gd name="T53" fmla="*/ 16 h 17"/>
                <a:gd name="T54" fmla="*/ 110 w 132"/>
                <a:gd name="T55" fmla="*/ 16 h 17"/>
                <a:gd name="T56" fmla="*/ 111 w 132"/>
                <a:gd name="T57" fmla="*/ 16 h 17"/>
                <a:gd name="T58" fmla="*/ 111 w 132"/>
                <a:gd name="T59" fmla="*/ 16 h 17"/>
                <a:gd name="T60" fmla="*/ 112 w 132"/>
                <a:gd name="T61" fmla="*/ 14 h 17"/>
                <a:gd name="T62" fmla="*/ 113 w 132"/>
                <a:gd name="T63" fmla="*/ 14 h 17"/>
                <a:gd name="T64" fmla="*/ 114 w 132"/>
                <a:gd name="T65" fmla="*/ 14 h 17"/>
                <a:gd name="T66" fmla="*/ 114 w 132"/>
                <a:gd name="T67" fmla="*/ 14 h 17"/>
                <a:gd name="T68" fmla="*/ 115 w 132"/>
                <a:gd name="T69" fmla="*/ 14 h 17"/>
                <a:gd name="T70" fmla="*/ 117 w 132"/>
                <a:gd name="T71" fmla="*/ 14 h 17"/>
                <a:gd name="T72" fmla="*/ 120 w 132"/>
                <a:gd name="T73" fmla="*/ 14 h 17"/>
                <a:gd name="T74" fmla="*/ 122 w 132"/>
                <a:gd name="T75" fmla="*/ 14 h 17"/>
                <a:gd name="T76" fmla="*/ 131 w 132"/>
                <a:gd name="T77" fmla="*/ 14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17"/>
                <a:gd name="T119" fmla="*/ 132 w 13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17">
                  <a:moveTo>
                    <a:pt x="0" y="0"/>
                  </a:moveTo>
                  <a:lnTo>
                    <a:pt x="7" y="1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1" y="12"/>
                  </a:lnTo>
                  <a:lnTo>
                    <a:pt x="82" y="14"/>
                  </a:lnTo>
                  <a:lnTo>
                    <a:pt x="89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1" y="16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7" y="14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31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351"/>
            <p:cNvSpPr>
              <a:spLocks/>
            </p:cNvSpPr>
            <p:nvPr/>
          </p:nvSpPr>
          <p:spPr bwMode="auto">
            <a:xfrm>
              <a:off x="2221" y="2587"/>
              <a:ext cx="80" cy="47"/>
            </a:xfrm>
            <a:custGeom>
              <a:avLst/>
              <a:gdLst>
                <a:gd name="T0" fmla="*/ 0 w 80"/>
                <a:gd name="T1" fmla="*/ 46 h 47"/>
                <a:gd name="T2" fmla="*/ 3 w 80"/>
                <a:gd name="T3" fmla="*/ 44 h 47"/>
                <a:gd name="T4" fmla="*/ 7 w 80"/>
                <a:gd name="T5" fmla="*/ 42 h 47"/>
                <a:gd name="T6" fmla="*/ 10 w 80"/>
                <a:gd name="T7" fmla="*/ 41 h 47"/>
                <a:gd name="T8" fmla="*/ 13 w 80"/>
                <a:gd name="T9" fmla="*/ 40 h 47"/>
                <a:gd name="T10" fmla="*/ 14 w 80"/>
                <a:gd name="T11" fmla="*/ 39 h 47"/>
                <a:gd name="T12" fmla="*/ 17 w 80"/>
                <a:gd name="T13" fmla="*/ 38 h 47"/>
                <a:gd name="T14" fmla="*/ 18 w 80"/>
                <a:gd name="T15" fmla="*/ 37 h 47"/>
                <a:gd name="T16" fmla="*/ 20 w 80"/>
                <a:gd name="T17" fmla="*/ 37 h 47"/>
                <a:gd name="T18" fmla="*/ 21 w 80"/>
                <a:gd name="T19" fmla="*/ 37 h 47"/>
                <a:gd name="T20" fmla="*/ 22 w 80"/>
                <a:gd name="T21" fmla="*/ 36 h 47"/>
                <a:gd name="T22" fmla="*/ 24 w 80"/>
                <a:gd name="T23" fmla="*/ 36 h 47"/>
                <a:gd name="T24" fmla="*/ 25 w 80"/>
                <a:gd name="T25" fmla="*/ 36 h 47"/>
                <a:gd name="T26" fmla="*/ 26 w 80"/>
                <a:gd name="T27" fmla="*/ 36 h 47"/>
                <a:gd name="T28" fmla="*/ 27 w 80"/>
                <a:gd name="T29" fmla="*/ 35 h 47"/>
                <a:gd name="T30" fmla="*/ 29 w 80"/>
                <a:gd name="T31" fmla="*/ 34 h 47"/>
                <a:gd name="T32" fmla="*/ 31 w 80"/>
                <a:gd name="T33" fmla="*/ 33 h 47"/>
                <a:gd name="T34" fmla="*/ 33 w 80"/>
                <a:gd name="T35" fmla="*/ 31 h 47"/>
                <a:gd name="T36" fmla="*/ 36 w 80"/>
                <a:gd name="T37" fmla="*/ 30 h 47"/>
                <a:gd name="T38" fmla="*/ 42 w 80"/>
                <a:gd name="T39" fmla="*/ 27 h 47"/>
                <a:gd name="T40" fmla="*/ 46 w 80"/>
                <a:gd name="T41" fmla="*/ 24 h 47"/>
                <a:gd name="T42" fmla="*/ 50 w 80"/>
                <a:gd name="T43" fmla="*/ 22 h 47"/>
                <a:gd name="T44" fmla="*/ 52 w 80"/>
                <a:gd name="T45" fmla="*/ 21 h 47"/>
                <a:gd name="T46" fmla="*/ 54 w 80"/>
                <a:gd name="T47" fmla="*/ 19 h 47"/>
                <a:gd name="T48" fmla="*/ 56 w 80"/>
                <a:gd name="T49" fmla="*/ 18 h 47"/>
                <a:gd name="T50" fmla="*/ 57 w 80"/>
                <a:gd name="T51" fmla="*/ 18 h 47"/>
                <a:gd name="T52" fmla="*/ 59 w 80"/>
                <a:gd name="T53" fmla="*/ 17 h 47"/>
                <a:gd name="T54" fmla="*/ 60 w 80"/>
                <a:gd name="T55" fmla="*/ 16 h 47"/>
                <a:gd name="T56" fmla="*/ 61 w 80"/>
                <a:gd name="T57" fmla="*/ 15 h 47"/>
                <a:gd name="T58" fmla="*/ 61 w 80"/>
                <a:gd name="T59" fmla="*/ 14 h 47"/>
                <a:gd name="T60" fmla="*/ 62 w 80"/>
                <a:gd name="T61" fmla="*/ 13 h 47"/>
                <a:gd name="T62" fmla="*/ 63 w 80"/>
                <a:gd name="T63" fmla="*/ 12 h 47"/>
                <a:gd name="T64" fmla="*/ 64 w 80"/>
                <a:gd name="T65" fmla="*/ 11 h 47"/>
                <a:gd name="T66" fmla="*/ 65 w 80"/>
                <a:gd name="T67" fmla="*/ 10 h 47"/>
                <a:gd name="T68" fmla="*/ 66 w 80"/>
                <a:gd name="T69" fmla="*/ 9 h 47"/>
                <a:gd name="T70" fmla="*/ 67 w 80"/>
                <a:gd name="T71" fmla="*/ 8 h 47"/>
                <a:gd name="T72" fmla="*/ 70 w 80"/>
                <a:gd name="T73" fmla="*/ 6 h 47"/>
                <a:gd name="T74" fmla="*/ 72 w 80"/>
                <a:gd name="T75" fmla="*/ 4 h 47"/>
                <a:gd name="T76" fmla="*/ 79 w 80"/>
                <a:gd name="T77" fmla="*/ 0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47"/>
                <a:gd name="T119" fmla="*/ 80 w 80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47">
                  <a:moveTo>
                    <a:pt x="0" y="46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0" y="41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6" y="30"/>
                  </a:lnTo>
                  <a:lnTo>
                    <a:pt x="42" y="27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6" y="9"/>
                  </a:lnTo>
                  <a:lnTo>
                    <a:pt x="67" y="8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352"/>
            <p:cNvSpPr>
              <a:spLocks/>
            </p:cNvSpPr>
            <p:nvPr/>
          </p:nvSpPr>
          <p:spPr bwMode="auto">
            <a:xfrm>
              <a:off x="2331" y="2609"/>
              <a:ext cx="46" cy="65"/>
            </a:xfrm>
            <a:custGeom>
              <a:avLst/>
              <a:gdLst>
                <a:gd name="T0" fmla="*/ 45 w 46"/>
                <a:gd name="T1" fmla="*/ 64 h 65"/>
                <a:gd name="T2" fmla="*/ 41 w 46"/>
                <a:gd name="T3" fmla="*/ 60 h 65"/>
                <a:gd name="T4" fmla="*/ 38 w 46"/>
                <a:gd name="T5" fmla="*/ 57 h 65"/>
                <a:gd name="T6" fmla="*/ 35 w 46"/>
                <a:gd name="T7" fmla="*/ 55 h 65"/>
                <a:gd name="T8" fmla="*/ 32 w 46"/>
                <a:gd name="T9" fmla="*/ 52 h 65"/>
                <a:gd name="T10" fmla="*/ 30 w 46"/>
                <a:gd name="T11" fmla="*/ 50 h 65"/>
                <a:gd name="T12" fmla="*/ 28 w 46"/>
                <a:gd name="T13" fmla="*/ 48 h 65"/>
                <a:gd name="T14" fmla="*/ 26 w 46"/>
                <a:gd name="T15" fmla="*/ 48 h 65"/>
                <a:gd name="T16" fmla="*/ 25 w 46"/>
                <a:gd name="T17" fmla="*/ 46 h 65"/>
                <a:gd name="T18" fmla="*/ 23 w 46"/>
                <a:gd name="T19" fmla="*/ 45 h 65"/>
                <a:gd name="T20" fmla="*/ 22 w 46"/>
                <a:gd name="T21" fmla="*/ 43 h 65"/>
                <a:gd name="T22" fmla="*/ 22 w 46"/>
                <a:gd name="T23" fmla="*/ 42 h 65"/>
                <a:gd name="T24" fmla="*/ 20 w 46"/>
                <a:gd name="T25" fmla="*/ 41 h 65"/>
                <a:gd name="T26" fmla="*/ 19 w 46"/>
                <a:gd name="T27" fmla="*/ 40 h 65"/>
                <a:gd name="T28" fmla="*/ 18 w 46"/>
                <a:gd name="T29" fmla="*/ 39 h 65"/>
                <a:gd name="T30" fmla="*/ 16 w 46"/>
                <a:gd name="T31" fmla="*/ 37 h 65"/>
                <a:gd name="T32" fmla="*/ 15 w 46"/>
                <a:gd name="T33" fmla="*/ 36 h 65"/>
                <a:gd name="T34" fmla="*/ 13 w 46"/>
                <a:gd name="T35" fmla="*/ 34 h 65"/>
                <a:gd name="T36" fmla="*/ 12 w 46"/>
                <a:gd name="T37" fmla="*/ 32 h 65"/>
                <a:gd name="T38" fmla="*/ 8 w 46"/>
                <a:gd name="T39" fmla="*/ 26 h 65"/>
                <a:gd name="T40" fmla="*/ 6 w 46"/>
                <a:gd name="T41" fmla="*/ 24 h 65"/>
                <a:gd name="T42" fmla="*/ 4 w 46"/>
                <a:gd name="T43" fmla="*/ 21 h 65"/>
                <a:gd name="T44" fmla="*/ 3 w 46"/>
                <a:gd name="T45" fmla="*/ 19 h 65"/>
                <a:gd name="T46" fmla="*/ 1 w 46"/>
                <a:gd name="T47" fmla="*/ 17 h 65"/>
                <a:gd name="T48" fmla="*/ 1 w 46"/>
                <a:gd name="T49" fmla="*/ 16 h 65"/>
                <a:gd name="T50" fmla="*/ 0 w 46"/>
                <a:gd name="T51" fmla="*/ 15 h 65"/>
                <a:gd name="T52" fmla="*/ 0 w 46"/>
                <a:gd name="T53" fmla="*/ 14 h 65"/>
                <a:gd name="T54" fmla="*/ 0 w 46"/>
                <a:gd name="T55" fmla="*/ 13 h 65"/>
                <a:gd name="T56" fmla="*/ 0 w 46"/>
                <a:gd name="T57" fmla="*/ 12 h 65"/>
                <a:gd name="T58" fmla="*/ 0 w 46"/>
                <a:gd name="T59" fmla="*/ 12 h 65"/>
                <a:gd name="T60" fmla="*/ 0 w 46"/>
                <a:gd name="T61" fmla="*/ 11 h 65"/>
                <a:gd name="T62" fmla="*/ 0 w 46"/>
                <a:gd name="T63" fmla="*/ 10 h 65"/>
                <a:gd name="T64" fmla="*/ 0 w 46"/>
                <a:gd name="T65" fmla="*/ 10 h 65"/>
                <a:gd name="T66" fmla="*/ 1 w 46"/>
                <a:gd name="T67" fmla="*/ 9 h 65"/>
                <a:gd name="T68" fmla="*/ 1 w 46"/>
                <a:gd name="T69" fmla="*/ 8 h 65"/>
                <a:gd name="T70" fmla="*/ 1 w 46"/>
                <a:gd name="T71" fmla="*/ 8 h 65"/>
                <a:gd name="T72" fmla="*/ 1 w 46"/>
                <a:gd name="T73" fmla="*/ 6 h 65"/>
                <a:gd name="T74" fmla="*/ 0 w 46"/>
                <a:gd name="T75" fmla="*/ 4 h 65"/>
                <a:gd name="T76" fmla="*/ 0 w 46"/>
                <a:gd name="T77" fmla="*/ 0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65"/>
                <a:gd name="T119" fmla="*/ 46 w 46"/>
                <a:gd name="T120" fmla="*/ 65 h 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65">
                  <a:moveTo>
                    <a:pt x="45" y="64"/>
                  </a:moveTo>
                  <a:lnTo>
                    <a:pt x="41" y="60"/>
                  </a:lnTo>
                  <a:lnTo>
                    <a:pt x="38" y="57"/>
                  </a:lnTo>
                  <a:lnTo>
                    <a:pt x="35" y="55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6"/>
                  </a:lnTo>
                  <a:lnTo>
                    <a:pt x="23" y="45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3" name="Line 354"/>
          <p:cNvSpPr>
            <a:spLocks noChangeShapeType="1"/>
          </p:cNvSpPr>
          <p:nvPr/>
        </p:nvSpPr>
        <p:spPr bwMode="auto">
          <a:xfrm>
            <a:off x="6751638" y="4854575"/>
            <a:ext cx="12700" cy="231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4" name="Line 355"/>
          <p:cNvSpPr>
            <a:spLocks noChangeShapeType="1"/>
          </p:cNvSpPr>
          <p:nvPr/>
        </p:nvSpPr>
        <p:spPr bwMode="auto">
          <a:xfrm flipH="1">
            <a:off x="1744663" y="3284538"/>
            <a:ext cx="17462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" name="Rectangle 356"/>
          <p:cNvSpPr>
            <a:spLocks noChangeArrowheads="1"/>
          </p:cNvSpPr>
          <p:nvPr/>
        </p:nvSpPr>
        <p:spPr bwMode="auto">
          <a:xfrm>
            <a:off x="6091238" y="1758950"/>
            <a:ext cx="102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Precipitation</a:t>
            </a:r>
          </a:p>
        </p:txBody>
      </p:sp>
      <p:sp>
        <p:nvSpPr>
          <p:cNvPr id="2366" name="Rectangle 357"/>
          <p:cNvSpPr>
            <a:spLocks noChangeArrowheads="1"/>
          </p:cNvSpPr>
          <p:nvPr/>
        </p:nvSpPr>
        <p:spPr bwMode="auto">
          <a:xfrm>
            <a:off x="7196138" y="3349625"/>
            <a:ext cx="977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Interception</a:t>
            </a:r>
          </a:p>
        </p:txBody>
      </p:sp>
      <p:sp>
        <p:nvSpPr>
          <p:cNvPr id="2367" name="Rectangle 358"/>
          <p:cNvSpPr>
            <a:spLocks noChangeArrowheads="1"/>
          </p:cNvSpPr>
          <p:nvPr/>
        </p:nvSpPr>
        <p:spPr bwMode="auto">
          <a:xfrm>
            <a:off x="7248525" y="4483100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Throughfall</a:t>
            </a:r>
          </a:p>
          <a:p>
            <a:pPr algn="ctr"/>
            <a:r>
              <a:rPr lang="en-US" sz="1200"/>
              <a:t>Stemflow</a:t>
            </a:r>
          </a:p>
        </p:txBody>
      </p:sp>
      <p:sp>
        <p:nvSpPr>
          <p:cNvPr id="2368" name="Rectangle 359"/>
          <p:cNvSpPr>
            <a:spLocks noChangeArrowheads="1"/>
          </p:cNvSpPr>
          <p:nvPr/>
        </p:nvSpPr>
        <p:spPr bwMode="auto">
          <a:xfrm>
            <a:off x="7615238" y="2901950"/>
            <a:ext cx="996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Evaporation</a:t>
            </a:r>
          </a:p>
        </p:txBody>
      </p:sp>
      <p:sp>
        <p:nvSpPr>
          <p:cNvPr id="2369" name="Rectangle 361"/>
          <p:cNvSpPr>
            <a:spLocks noChangeArrowheads="1"/>
          </p:cNvSpPr>
          <p:nvPr/>
        </p:nvSpPr>
        <p:spPr bwMode="auto">
          <a:xfrm>
            <a:off x="4110038" y="2597150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Transpiration</a:t>
            </a:r>
          </a:p>
        </p:txBody>
      </p:sp>
      <p:sp>
        <p:nvSpPr>
          <p:cNvPr id="2370" name="Rectangle 362"/>
          <p:cNvSpPr>
            <a:spLocks noChangeArrowheads="1"/>
          </p:cNvSpPr>
          <p:nvPr/>
        </p:nvSpPr>
        <p:spPr bwMode="auto">
          <a:xfrm>
            <a:off x="5557838" y="3359150"/>
            <a:ext cx="996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Evaporation</a:t>
            </a:r>
          </a:p>
        </p:txBody>
      </p:sp>
      <p:sp>
        <p:nvSpPr>
          <p:cNvPr id="2371" name="Rectangle 363"/>
          <p:cNvSpPr>
            <a:spLocks noChangeArrowheads="1"/>
          </p:cNvSpPr>
          <p:nvPr/>
        </p:nvSpPr>
        <p:spPr bwMode="auto">
          <a:xfrm>
            <a:off x="8466138" y="5264150"/>
            <a:ext cx="67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Ocean </a:t>
            </a:r>
          </a:p>
        </p:txBody>
      </p:sp>
      <p:sp>
        <p:nvSpPr>
          <p:cNvPr id="2372" name="Rectangle 364"/>
          <p:cNvSpPr>
            <a:spLocks noChangeArrowheads="1"/>
          </p:cNvSpPr>
          <p:nvPr/>
        </p:nvSpPr>
        <p:spPr bwMode="auto">
          <a:xfrm>
            <a:off x="5715000" y="4800600"/>
            <a:ext cx="569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Lake</a:t>
            </a:r>
            <a:r>
              <a:rPr lang="en-US" sz="1600"/>
              <a:t> </a:t>
            </a:r>
          </a:p>
        </p:txBody>
      </p:sp>
      <p:sp>
        <p:nvSpPr>
          <p:cNvPr id="2373" name="Rectangle 365"/>
          <p:cNvSpPr>
            <a:spLocks noChangeArrowheads="1"/>
          </p:cNvSpPr>
          <p:nvPr/>
        </p:nvSpPr>
        <p:spPr bwMode="auto">
          <a:xfrm>
            <a:off x="1976438" y="4883150"/>
            <a:ext cx="1565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vl="1"/>
            <a:r>
              <a:rPr lang="en-US" sz="1200"/>
              <a:t>Ground water</a:t>
            </a:r>
          </a:p>
        </p:txBody>
      </p:sp>
      <p:sp>
        <p:nvSpPr>
          <p:cNvPr id="2374" name="Rectangle 366"/>
          <p:cNvSpPr>
            <a:spLocks noChangeArrowheads="1"/>
          </p:cNvSpPr>
          <p:nvPr/>
        </p:nvSpPr>
        <p:spPr bwMode="auto">
          <a:xfrm>
            <a:off x="4135438" y="3816350"/>
            <a:ext cx="80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Overland</a:t>
            </a:r>
          </a:p>
          <a:p>
            <a:pPr algn="ctr"/>
            <a:r>
              <a:rPr lang="en-US" sz="1200"/>
              <a:t>flow</a:t>
            </a:r>
          </a:p>
        </p:txBody>
      </p:sp>
      <p:sp>
        <p:nvSpPr>
          <p:cNvPr id="2375" name="Rectangle 367"/>
          <p:cNvSpPr>
            <a:spLocks noChangeArrowheads="1"/>
          </p:cNvSpPr>
          <p:nvPr/>
        </p:nvSpPr>
        <p:spPr bwMode="auto">
          <a:xfrm>
            <a:off x="4978400" y="419735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Return</a:t>
            </a:r>
          </a:p>
          <a:p>
            <a:pPr algn="ctr"/>
            <a:r>
              <a:rPr lang="en-US" sz="1200"/>
              <a:t>flow</a:t>
            </a:r>
          </a:p>
        </p:txBody>
      </p:sp>
      <p:sp>
        <p:nvSpPr>
          <p:cNvPr id="2376" name="Rectangle 368"/>
          <p:cNvSpPr>
            <a:spLocks noChangeArrowheads="1"/>
          </p:cNvSpPr>
          <p:nvPr/>
        </p:nvSpPr>
        <p:spPr bwMode="auto">
          <a:xfrm>
            <a:off x="1824038" y="328295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Infiltration</a:t>
            </a:r>
          </a:p>
        </p:txBody>
      </p:sp>
      <p:sp>
        <p:nvSpPr>
          <p:cNvPr id="2377" name="Rectangle 369"/>
          <p:cNvSpPr>
            <a:spLocks noChangeArrowheads="1"/>
          </p:cNvSpPr>
          <p:nvPr/>
        </p:nvSpPr>
        <p:spPr bwMode="auto">
          <a:xfrm>
            <a:off x="604838" y="3359150"/>
            <a:ext cx="1116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Redistribution</a:t>
            </a:r>
          </a:p>
        </p:txBody>
      </p:sp>
      <p:sp>
        <p:nvSpPr>
          <p:cNvPr id="2378" name="Rectangle 370"/>
          <p:cNvSpPr>
            <a:spLocks noChangeArrowheads="1"/>
          </p:cNvSpPr>
          <p:nvPr/>
        </p:nvSpPr>
        <p:spPr bwMode="auto">
          <a:xfrm>
            <a:off x="1824038" y="1654175"/>
            <a:ext cx="993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Evaporation</a:t>
            </a:r>
          </a:p>
        </p:txBody>
      </p:sp>
      <p:sp>
        <p:nvSpPr>
          <p:cNvPr id="2379" name="Rectangle 371"/>
          <p:cNvSpPr>
            <a:spLocks noChangeArrowheads="1"/>
          </p:cNvSpPr>
          <p:nvPr/>
        </p:nvSpPr>
        <p:spPr bwMode="auto">
          <a:xfrm>
            <a:off x="604838" y="202565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Snow pack</a:t>
            </a:r>
          </a:p>
        </p:txBody>
      </p:sp>
      <p:sp>
        <p:nvSpPr>
          <p:cNvPr id="2380" name="Line 372"/>
          <p:cNvSpPr>
            <a:spLocks noChangeShapeType="1"/>
          </p:cNvSpPr>
          <p:nvPr/>
        </p:nvSpPr>
        <p:spPr bwMode="auto">
          <a:xfrm>
            <a:off x="1141413" y="4071938"/>
            <a:ext cx="0" cy="290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1" name="Rectangle 373"/>
          <p:cNvSpPr>
            <a:spLocks noChangeArrowheads="1"/>
          </p:cNvSpPr>
          <p:nvPr/>
        </p:nvSpPr>
        <p:spPr bwMode="auto">
          <a:xfrm>
            <a:off x="452438" y="3816350"/>
            <a:ext cx="94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Percolation</a:t>
            </a:r>
          </a:p>
        </p:txBody>
      </p:sp>
      <p:sp>
        <p:nvSpPr>
          <p:cNvPr id="2382" name="Line 374"/>
          <p:cNvSpPr>
            <a:spLocks noChangeShapeType="1"/>
          </p:cNvSpPr>
          <p:nvPr/>
        </p:nvSpPr>
        <p:spPr bwMode="auto">
          <a:xfrm>
            <a:off x="6411913" y="4913313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3" name="Line 375"/>
          <p:cNvSpPr>
            <a:spLocks noChangeShapeType="1"/>
          </p:cNvSpPr>
          <p:nvPr/>
        </p:nvSpPr>
        <p:spPr bwMode="auto">
          <a:xfrm>
            <a:off x="7250113" y="5065713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4" name="Line 376"/>
          <p:cNvSpPr>
            <a:spLocks noChangeShapeType="1"/>
          </p:cNvSpPr>
          <p:nvPr/>
        </p:nvSpPr>
        <p:spPr bwMode="auto">
          <a:xfrm>
            <a:off x="7554913" y="5141913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5" name="Rectangle 377"/>
          <p:cNvSpPr>
            <a:spLocks noChangeArrowheads="1"/>
          </p:cNvSpPr>
          <p:nvPr/>
        </p:nvSpPr>
        <p:spPr bwMode="auto">
          <a:xfrm>
            <a:off x="6700838" y="5111750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Capillary</a:t>
            </a:r>
          </a:p>
          <a:p>
            <a:r>
              <a:rPr lang="en-US" sz="1200"/>
              <a:t>rise</a:t>
            </a:r>
          </a:p>
        </p:txBody>
      </p:sp>
      <p:sp>
        <p:nvSpPr>
          <p:cNvPr id="2386" name="Rectangle 378"/>
          <p:cNvSpPr>
            <a:spLocks noChangeArrowheads="1"/>
          </p:cNvSpPr>
          <p:nvPr/>
        </p:nvSpPr>
        <p:spPr bwMode="auto">
          <a:xfrm>
            <a:off x="719138" y="2711450"/>
            <a:ext cx="150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Depression storage</a:t>
            </a:r>
          </a:p>
        </p:txBody>
      </p:sp>
      <p:sp>
        <p:nvSpPr>
          <p:cNvPr id="2387" name="Freeform 380"/>
          <p:cNvSpPr>
            <a:spLocks/>
          </p:cNvSpPr>
          <p:nvPr/>
        </p:nvSpPr>
        <p:spPr bwMode="auto">
          <a:xfrm>
            <a:off x="4238625" y="4429125"/>
            <a:ext cx="314325" cy="139700"/>
          </a:xfrm>
          <a:custGeom>
            <a:avLst/>
            <a:gdLst>
              <a:gd name="T0" fmla="*/ 0 w 198"/>
              <a:gd name="T1" fmla="*/ 0 h 88"/>
              <a:gd name="T2" fmla="*/ 5 w 198"/>
              <a:gd name="T3" fmla="*/ 3 h 88"/>
              <a:gd name="T4" fmla="*/ 9 w 198"/>
              <a:gd name="T5" fmla="*/ 5 h 88"/>
              <a:gd name="T6" fmla="*/ 13 w 198"/>
              <a:gd name="T7" fmla="*/ 6 h 88"/>
              <a:gd name="T8" fmla="*/ 16 w 198"/>
              <a:gd name="T9" fmla="*/ 8 h 88"/>
              <a:gd name="T10" fmla="*/ 18 w 198"/>
              <a:gd name="T11" fmla="*/ 9 h 88"/>
              <a:gd name="T12" fmla="*/ 20 w 198"/>
              <a:gd name="T13" fmla="*/ 10 h 88"/>
              <a:gd name="T14" fmla="*/ 21 w 198"/>
              <a:gd name="T15" fmla="*/ 11 h 88"/>
              <a:gd name="T16" fmla="*/ 22 w 198"/>
              <a:gd name="T17" fmla="*/ 12 h 88"/>
              <a:gd name="T18" fmla="*/ 24 w 198"/>
              <a:gd name="T19" fmla="*/ 12 h 88"/>
              <a:gd name="T20" fmla="*/ 25 w 198"/>
              <a:gd name="T21" fmla="*/ 13 h 88"/>
              <a:gd name="T22" fmla="*/ 26 w 198"/>
              <a:gd name="T23" fmla="*/ 13 h 88"/>
              <a:gd name="T24" fmla="*/ 28 w 198"/>
              <a:gd name="T25" fmla="*/ 14 h 88"/>
              <a:gd name="T26" fmla="*/ 28 w 198"/>
              <a:gd name="T27" fmla="*/ 16 h 88"/>
              <a:gd name="T28" fmla="*/ 30 w 198"/>
              <a:gd name="T29" fmla="*/ 16 h 88"/>
              <a:gd name="T30" fmla="*/ 32 w 198"/>
              <a:gd name="T31" fmla="*/ 17 h 88"/>
              <a:gd name="T32" fmla="*/ 36 w 198"/>
              <a:gd name="T33" fmla="*/ 19 h 88"/>
              <a:gd name="T34" fmla="*/ 39 w 198"/>
              <a:gd name="T35" fmla="*/ 20 h 88"/>
              <a:gd name="T36" fmla="*/ 43 w 198"/>
              <a:gd name="T37" fmla="*/ 23 h 88"/>
              <a:gd name="T38" fmla="*/ 55 w 198"/>
              <a:gd name="T39" fmla="*/ 28 h 88"/>
              <a:gd name="T40" fmla="*/ 61 w 198"/>
              <a:gd name="T41" fmla="*/ 31 h 88"/>
              <a:gd name="T42" fmla="*/ 66 w 198"/>
              <a:gd name="T43" fmla="*/ 33 h 88"/>
              <a:gd name="T44" fmla="*/ 70 w 198"/>
              <a:gd name="T45" fmla="*/ 35 h 88"/>
              <a:gd name="T46" fmla="*/ 75 w 198"/>
              <a:gd name="T47" fmla="*/ 38 h 88"/>
              <a:gd name="T48" fmla="*/ 78 w 198"/>
              <a:gd name="T49" fmla="*/ 40 h 88"/>
              <a:gd name="T50" fmla="*/ 80 w 198"/>
              <a:gd name="T51" fmla="*/ 41 h 88"/>
              <a:gd name="T52" fmla="*/ 84 w 198"/>
              <a:gd name="T53" fmla="*/ 42 h 88"/>
              <a:gd name="T54" fmla="*/ 86 w 198"/>
              <a:gd name="T55" fmla="*/ 44 h 88"/>
              <a:gd name="T56" fmla="*/ 88 w 198"/>
              <a:gd name="T57" fmla="*/ 45 h 88"/>
              <a:gd name="T58" fmla="*/ 91 w 198"/>
              <a:gd name="T59" fmla="*/ 46 h 88"/>
              <a:gd name="T60" fmla="*/ 92 w 198"/>
              <a:gd name="T61" fmla="*/ 48 h 88"/>
              <a:gd name="T62" fmla="*/ 96 w 198"/>
              <a:gd name="T63" fmla="*/ 48 h 88"/>
              <a:gd name="T64" fmla="*/ 98 w 198"/>
              <a:gd name="T65" fmla="*/ 50 h 88"/>
              <a:gd name="T66" fmla="*/ 101 w 198"/>
              <a:gd name="T67" fmla="*/ 51 h 88"/>
              <a:gd name="T68" fmla="*/ 104 w 198"/>
              <a:gd name="T69" fmla="*/ 52 h 88"/>
              <a:gd name="T70" fmla="*/ 108 w 198"/>
              <a:gd name="T71" fmla="*/ 54 h 88"/>
              <a:gd name="T72" fmla="*/ 112 w 198"/>
              <a:gd name="T73" fmla="*/ 56 h 88"/>
              <a:gd name="T74" fmla="*/ 117 w 198"/>
              <a:gd name="T75" fmla="*/ 58 h 88"/>
              <a:gd name="T76" fmla="*/ 130 w 198"/>
              <a:gd name="T77" fmla="*/ 64 h 88"/>
              <a:gd name="T78" fmla="*/ 136 w 198"/>
              <a:gd name="T79" fmla="*/ 66 h 88"/>
              <a:gd name="T80" fmla="*/ 142 w 198"/>
              <a:gd name="T81" fmla="*/ 68 h 88"/>
              <a:gd name="T82" fmla="*/ 147 w 198"/>
              <a:gd name="T83" fmla="*/ 70 h 88"/>
              <a:gd name="T84" fmla="*/ 151 w 198"/>
              <a:gd name="T85" fmla="*/ 71 h 88"/>
              <a:gd name="T86" fmla="*/ 154 w 198"/>
              <a:gd name="T87" fmla="*/ 73 h 88"/>
              <a:gd name="T88" fmla="*/ 156 w 198"/>
              <a:gd name="T89" fmla="*/ 74 h 88"/>
              <a:gd name="T90" fmla="*/ 159 w 198"/>
              <a:gd name="T91" fmla="*/ 74 h 88"/>
              <a:gd name="T92" fmla="*/ 160 w 198"/>
              <a:gd name="T93" fmla="*/ 76 h 88"/>
              <a:gd name="T94" fmla="*/ 163 w 198"/>
              <a:gd name="T95" fmla="*/ 76 h 88"/>
              <a:gd name="T96" fmla="*/ 164 w 198"/>
              <a:gd name="T97" fmla="*/ 77 h 88"/>
              <a:gd name="T98" fmla="*/ 166 w 198"/>
              <a:gd name="T99" fmla="*/ 77 h 88"/>
              <a:gd name="T100" fmla="*/ 168 w 198"/>
              <a:gd name="T101" fmla="*/ 77 h 88"/>
              <a:gd name="T102" fmla="*/ 169 w 198"/>
              <a:gd name="T103" fmla="*/ 77 h 88"/>
              <a:gd name="T104" fmla="*/ 172 w 198"/>
              <a:gd name="T105" fmla="*/ 78 h 88"/>
              <a:gd name="T106" fmla="*/ 174 w 198"/>
              <a:gd name="T107" fmla="*/ 79 h 88"/>
              <a:gd name="T108" fmla="*/ 177 w 198"/>
              <a:gd name="T109" fmla="*/ 80 h 88"/>
              <a:gd name="T110" fmla="*/ 180 w 198"/>
              <a:gd name="T111" fmla="*/ 81 h 88"/>
              <a:gd name="T112" fmla="*/ 185 w 198"/>
              <a:gd name="T113" fmla="*/ 82 h 88"/>
              <a:gd name="T114" fmla="*/ 197 w 198"/>
              <a:gd name="T115" fmla="*/ 87 h 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8"/>
              <a:gd name="T175" fmla="*/ 0 h 88"/>
              <a:gd name="T176" fmla="*/ 198 w 198"/>
              <a:gd name="T177" fmla="*/ 88 h 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8" h="88">
                <a:moveTo>
                  <a:pt x="0" y="0"/>
                </a:moveTo>
                <a:lnTo>
                  <a:pt x="5" y="3"/>
                </a:lnTo>
                <a:lnTo>
                  <a:pt x="9" y="5"/>
                </a:lnTo>
                <a:lnTo>
                  <a:pt x="13" y="6"/>
                </a:lnTo>
                <a:lnTo>
                  <a:pt x="16" y="8"/>
                </a:lnTo>
                <a:lnTo>
                  <a:pt x="18" y="9"/>
                </a:lnTo>
                <a:lnTo>
                  <a:pt x="20" y="10"/>
                </a:lnTo>
                <a:lnTo>
                  <a:pt x="21" y="11"/>
                </a:lnTo>
                <a:lnTo>
                  <a:pt x="22" y="12"/>
                </a:lnTo>
                <a:lnTo>
                  <a:pt x="24" y="12"/>
                </a:lnTo>
                <a:lnTo>
                  <a:pt x="25" y="13"/>
                </a:lnTo>
                <a:lnTo>
                  <a:pt x="26" y="13"/>
                </a:lnTo>
                <a:lnTo>
                  <a:pt x="28" y="14"/>
                </a:lnTo>
                <a:lnTo>
                  <a:pt x="28" y="16"/>
                </a:lnTo>
                <a:lnTo>
                  <a:pt x="30" y="16"/>
                </a:lnTo>
                <a:lnTo>
                  <a:pt x="32" y="17"/>
                </a:lnTo>
                <a:lnTo>
                  <a:pt x="36" y="19"/>
                </a:lnTo>
                <a:lnTo>
                  <a:pt x="39" y="20"/>
                </a:lnTo>
                <a:lnTo>
                  <a:pt x="43" y="23"/>
                </a:lnTo>
                <a:lnTo>
                  <a:pt x="55" y="28"/>
                </a:lnTo>
                <a:lnTo>
                  <a:pt x="61" y="31"/>
                </a:lnTo>
                <a:lnTo>
                  <a:pt x="66" y="33"/>
                </a:lnTo>
                <a:lnTo>
                  <a:pt x="70" y="35"/>
                </a:lnTo>
                <a:lnTo>
                  <a:pt x="75" y="38"/>
                </a:lnTo>
                <a:lnTo>
                  <a:pt x="78" y="40"/>
                </a:lnTo>
                <a:lnTo>
                  <a:pt x="80" y="41"/>
                </a:lnTo>
                <a:lnTo>
                  <a:pt x="84" y="42"/>
                </a:lnTo>
                <a:lnTo>
                  <a:pt x="86" y="44"/>
                </a:lnTo>
                <a:lnTo>
                  <a:pt x="88" y="45"/>
                </a:lnTo>
                <a:lnTo>
                  <a:pt x="91" y="46"/>
                </a:lnTo>
                <a:lnTo>
                  <a:pt x="92" y="48"/>
                </a:lnTo>
                <a:lnTo>
                  <a:pt x="96" y="48"/>
                </a:lnTo>
                <a:lnTo>
                  <a:pt x="98" y="50"/>
                </a:lnTo>
                <a:lnTo>
                  <a:pt x="101" y="51"/>
                </a:lnTo>
                <a:lnTo>
                  <a:pt x="104" y="52"/>
                </a:lnTo>
                <a:lnTo>
                  <a:pt x="108" y="54"/>
                </a:lnTo>
                <a:lnTo>
                  <a:pt x="112" y="56"/>
                </a:lnTo>
                <a:lnTo>
                  <a:pt x="117" y="58"/>
                </a:lnTo>
                <a:lnTo>
                  <a:pt x="130" y="64"/>
                </a:lnTo>
                <a:lnTo>
                  <a:pt x="136" y="66"/>
                </a:lnTo>
                <a:lnTo>
                  <a:pt x="142" y="68"/>
                </a:lnTo>
                <a:lnTo>
                  <a:pt x="147" y="70"/>
                </a:lnTo>
                <a:lnTo>
                  <a:pt x="151" y="71"/>
                </a:lnTo>
                <a:lnTo>
                  <a:pt x="154" y="73"/>
                </a:lnTo>
                <a:lnTo>
                  <a:pt x="156" y="74"/>
                </a:lnTo>
                <a:lnTo>
                  <a:pt x="159" y="74"/>
                </a:lnTo>
                <a:lnTo>
                  <a:pt x="160" y="76"/>
                </a:lnTo>
                <a:lnTo>
                  <a:pt x="163" y="76"/>
                </a:lnTo>
                <a:lnTo>
                  <a:pt x="164" y="77"/>
                </a:lnTo>
                <a:lnTo>
                  <a:pt x="166" y="77"/>
                </a:lnTo>
                <a:lnTo>
                  <a:pt x="168" y="77"/>
                </a:lnTo>
                <a:lnTo>
                  <a:pt x="169" y="77"/>
                </a:lnTo>
                <a:lnTo>
                  <a:pt x="172" y="78"/>
                </a:lnTo>
                <a:lnTo>
                  <a:pt x="174" y="79"/>
                </a:lnTo>
                <a:lnTo>
                  <a:pt x="177" y="80"/>
                </a:lnTo>
                <a:lnTo>
                  <a:pt x="180" y="81"/>
                </a:lnTo>
                <a:lnTo>
                  <a:pt x="185" y="82"/>
                </a:lnTo>
                <a:lnTo>
                  <a:pt x="197" y="8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88" name="Rectangle 381"/>
          <p:cNvSpPr>
            <a:spLocks noChangeArrowheads="1"/>
          </p:cNvSpPr>
          <p:nvPr/>
        </p:nvSpPr>
        <p:spPr bwMode="auto">
          <a:xfrm rot="660000">
            <a:off x="3719513" y="4270375"/>
            <a:ext cx="5699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Interflow</a:t>
            </a:r>
          </a:p>
        </p:txBody>
      </p:sp>
      <p:grpSp>
        <p:nvGrpSpPr>
          <p:cNvPr id="2389" name="Group 382"/>
          <p:cNvGrpSpPr>
            <a:grpSpLocks/>
          </p:cNvGrpSpPr>
          <p:nvPr/>
        </p:nvGrpSpPr>
        <p:grpSpPr bwMode="auto">
          <a:xfrm>
            <a:off x="5391150" y="4740275"/>
            <a:ext cx="144463" cy="134938"/>
            <a:chOff x="3396" y="2986"/>
            <a:chExt cx="91" cy="85"/>
          </a:xfrm>
        </p:grpSpPr>
        <p:sp>
          <p:nvSpPr>
            <p:cNvPr id="2591" name="Freeform 383"/>
            <p:cNvSpPr>
              <a:spLocks/>
            </p:cNvSpPr>
            <p:nvPr/>
          </p:nvSpPr>
          <p:spPr bwMode="auto">
            <a:xfrm>
              <a:off x="3396" y="2986"/>
              <a:ext cx="49" cy="85"/>
            </a:xfrm>
            <a:custGeom>
              <a:avLst/>
              <a:gdLst>
                <a:gd name="T0" fmla="*/ 0 w 49"/>
                <a:gd name="T1" fmla="*/ 0 h 85"/>
                <a:gd name="T2" fmla="*/ 38 w 49"/>
                <a:gd name="T3" fmla="*/ 52 h 85"/>
                <a:gd name="T4" fmla="*/ 48 w 49"/>
                <a:gd name="T5" fmla="*/ 84 h 85"/>
                <a:gd name="T6" fmla="*/ 0 60000 65536"/>
                <a:gd name="T7" fmla="*/ 0 60000 65536"/>
                <a:gd name="T8" fmla="*/ 0 60000 65536"/>
                <a:gd name="T9" fmla="*/ 0 w 49"/>
                <a:gd name="T10" fmla="*/ 0 h 85"/>
                <a:gd name="T11" fmla="*/ 49 w 49"/>
                <a:gd name="T12" fmla="*/ 85 h 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85">
                  <a:moveTo>
                    <a:pt x="0" y="0"/>
                  </a:moveTo>
                  <a:lnTo>
                    <a:pt x="38" y="52"/>
                  </a:lnTo>
                  <a:lnTo>
                    <a:pt x="48" y="8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384"/>
            <p:cNvSpPr>
              <a:spLocks/>
            </p:cNvSpPr>
            <p:nvPr/>
          </p:nvSpPr>
          <p:spPr bwMode="auto">
            <a:xfrm>
              <a:off x="3438" y="2992"/>
              <a:ext cx="49" cy="67"/>
            </a:xfrm>
            <a:custGeom>
              <a:avLst/>
              <a:gdLst>
                <a:gd name="T0" fmla="*/ 0 w 49"/>
                <a:gd name="T1" fmla="*/ 0 h 67"/>
                <a:gd name="T2" fmla="*/ 0 w 49"/>
                <a:gd name="T3" fmla="*/ 30 h 67"/>
                <a:gd name="T4" fmla="*/ 0 w 49"/>
                <a:gd name="T5" fmla="*/ 66 h 67"/>
                <a:gd name="T6" fmla="*/ 48 w 49"/>
                <a:gd name="T7" fmla="*/ 12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67"/>
                <a:gd name="T14" fmla="*/ 49 w 4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67">
                  <a:moveTo>
                    <a:pt x="0" y="0"/>
                  </a:moveTo>
                  <a:lnTo>
                    <a:pt x="0" y="30"/>
                  </a:lnTo>
                  <a:lnTo>
                    <a:pt x="0" y="66"/>
                  </a:lnTo>
                  <a:lnTo>
                    <a:pt x="48" y="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0" name="Group 385"/>
          <p:cNvGrpSpPr>
            <a:grpSpLocks/>
          </p:cNvGrpSpPr>
          <p:nvPr/>
        </p:nvGrpSpPr>
        <p:grpSpPr bwMode="auto">
          <a:xfrm>
            <a:off x="5216525" y="4749800"/>
            <a:ext cx="73025" cy="68263"/>
            <a:chOff x="3286" y="2992"/>
            <a:chExt cx="46" cy="43"/>
          </a:xfrm>
        </p:grpSpPr>
        <p:sp>
          <p:nvSpPr>
            <p:cNvPr id="2589" name="Freeform 386"/>
            <p:cNvSpPr>
              <a:spLocks/>
            </p:cNvSpPr>
            <p:nvPr/>
          </p:nvSpPr>
          <p:spPr bwMode="auto">
            <a:xfrm>
              <a:off x="3286" y="2992"/>
              <a:ext cx="25" cy="43"/>
            </a:xfrm>
            <a:custGeom>
              <a:avLst/>
              <a:gdLst>
                <a:gd name="T0" fmla="*/ 0 w 25"/>
                <a:gd name="T1" fmla="*/ 0 h 43"/>
                <a:gd name="T2" fmla="*/ 19 w 25"/>
                <a:gd name="T3" fmla="*/ 26 h 43"/>
                <a:gd name="T4" fmla="*/ 24 w 25"/>
                <a:gd name="T5" fmla="*/ 42 h 43"/>
                <a:gd name="T6" fmla="*/ 0 60000 65536"/>
                <a:gd name="T7" fmla="*/ 0 60000 65536"/>
                <a:gd name="T8" fmla="*/ 0 60000 65536"/>
                <a:gd name="T9" fmla="*/ 0 w 25"/>
                <a:gd name="T10" fmla="*/ 0 h 43"/>
                <a:gd name="T11" fmla="*/ 25 w 25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43">
                  <a:moveTo>
                    <a:pt x="0" y="0"/>
                  </a:moveTo>
                  <a:lnTo>
                    <a:pt x="19" y="26"/>
                  </a:lnTo>
                  <a:lnTo>
                    <a:pt x="24" y="4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387"/>
            <p:cNvSpPr>
              <a:spLocks/>
            </p:cNvSpPr>
            <p:nvPr/>
          </p:nvSpPr>
          <p:spPr bwMode="auto">
            <a:xfrm>
              <a:off x="3307" y="2995"/>
              <a:ext cx="25" cy="34"/>
            </a:xfrm>
            <a:custGeom>
              <a:avLst/>
              <a:gdLst>
                <a:gd name="T0" fmla="*/ 0 w 25"/>
                <a:gd name="T1" fmla="*/ 0 h 34"/>
                <a:gd name="T2" fmla="*/ 0 w 25"/>
                <a:gd name="T3" fmla="*/ 15 h 34"/>
                <a:gd name="T4" fmla="*/ 0 w 25"/>
                <a:gd name="T5" fmla="*/ 33 h 34"/>
                <a:gd name="T6" fmla="*/ 24 w 25"/>
                <a:gd name="T7" fmla="*/ 6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4"/>
                <a:gd name="T14" fmla="*/ 25 w 2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4">
                  <a:moveTo>
                    <a:pt x="0" y="0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24" y="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1" name="Group 388"/>
          <p:cNvGrpSpPr>
            <a:grpSpLocks/>
          </p:cNvGrpSpPr>
          <p:nvPr/>
        </p:nvGrpSpPr>
        <p:grpSpPr bwMode="auto">
          <a:xfrm>
            <a:off x="5305425" y="4751388"/>
            <a:ext cx="109538" cy="101600"/>
            <a:chOff x="3342" y="2993"/>
            <a:chExt cx="69" cy="64"/>
          </a:xfrm>
        </p:grpSpPr>
        <p:sp>
          <p:nvSpPr>
            <p:cNvPr id="2587" name="Freeform 389"/>
            <p:cNvSpPr>
              <a:spLocks/>
            </p:cNvSpPr>
            <p:nvPr/>
          </p:nvSpPr>
          <p:spPr bwMode="auto">
            <a:xfrm>
              <a:off x="3342" y="2993"/>
              <a:ext cx="37" cy="64"/>
            </a:xfrm>
            <a:custGeom>
              <a:avLst/>
              <a:gdLst>
                <a:gd name="T0" fmla="*/ 0 w 37"/>
                <a:gd name="T1" fmla="*/ 0 h 64"/>
                <a:gd name="T2" fmla="*/ 28 w 37"/>
                <a:gd name="T3" fmla="*/ 39 h 64"/>
                <a:gd name="T4" fmla="*/ 36 w 37"/>
                <a:gd name="T5" fmla="*/ 63 h 64"/>
                <a:gd name="T6" fmla="*/ 0 60000 65536"/>
                <a:gd name="T7" fmla="*/ 0 60000 65536"/>
                <a:gd name="T8" fmla="*/ 0 60000 65536"/>
                <a:gd name="T9" fmla="*/ 0 w 37"/>
                <a:gd name="T10" fmla="*/ 0 h 64"/>
                <a:gd name="T11" fmla="*/ 37 w 37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64">
                  <a:moveTo>
                    <a:pt x="0" y="0"/>
                  </a:moveTo>
                  <a:lnTo>
                    <a:pt x="28" y="39"/>
                  </a:lnTo>
                  <a:lnTo>
                    <a:pt x="36" y="6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390"/>
            <p:cNvSpPr>
              <a:spLocks/>
            </p:cNvSpPr>
            <p:nvPr/>
          </p:nvSpPr>
          <p:spPr bwMode="auto">
            <a:xfrm>
              <a:off x="3374" y="2998"/>
              <a:ext cx="37" cy="50"/>
            </a:xfrm>
            <a:custGeom>
              <a:avLst/>
              <a:gdLst>
                <a:gd name="T0" fmla="*/ 0 w 37"/>
                <a:gd name="T1" fmla="*/ 0 h 50"/>
                <a:gd name="T2" fmla="*/ 0 w 37"/>
                <a:gd name="T3" fmla="*/ 22 h 50"/>
                <a:gd name="T4" fmla="*/ 0 w 37"/>
                <a:gd name="T5" fmla="*/ 49 h 50"/>
                <a:gd name="T6" fmla="*/ 36 w 37"/>
                <a:gd name="T7" fmla="*/ 8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50"/>
                <a:gd name="T14" fmla="*/ 37 w 37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50">
                  <a:moveTo>
                    <a:pt x="0" y="0"/>
                  </a:moveTo>
                  <a:lnTo>
                    <a:pt x="0" y="22"/>
                  </a:lnTo>
                  <a:lnTo>
                    <a:pt x="0" y="49"/>
                  </a:lnTo>
                  <a:lnTo>
                    <a:pt x="36" y="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2" name="Rectangle 391"/>
          <p:cNvSpPr>
            <a:spLocks noChangeArrowheads="1"/>
          </p:cNvSpPr>
          <p:nvPr/>
        </p:nvSpPr>
        <p:spPr bwMode="auto">
          <a:xfrm>
            <a:off x="4872038" y="4816475"/>
            <a:ext cx="74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Wetland</a:t>
            </a:r>
          </a:p>
        </p:txBody>
      </p:sp>
      <p:sp>
        <p:nvSpPr>
          <p:cNvPr id="2393" name="Rectangle 392"/>
          <p:cNvSpPr>
            <a:spLocks noChangeArrowheads="1"/>
          </p:cNvSpPr>
          <p:nvPr/>
        </p:nvSpPr>
        <p:spPr bwMode="auto">
          <a:xfrm>
            <a:off x="2441575" y="3789363"/>
            <a:ext cx="103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Plant uptake</a:t>
            </a:r>
          </a:p>
        </p:txBody>
      </p:sp>
      <p:sp>
        <p:nvSpPr>
          <p:cNvPr id="2394" name="Rectangle 393"/>
          <p:cNvSpPr>
            <a:spLocks noChangeArrowheads="1"/>
          </p:cNvSpPr>
          <p:nvPr/>
        </p:nvSpPr>
        <p:spPr bwMode="auto">
          <a:xfrm rot="-1200000">
            <a:off x="2382838" y="2501900"/>
            <a:ext cx="1408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Overland flow</a:t>
            </a:r>
          </a:p>
        </p:txBody>
      </p:sp>
      <p:sp>
        <p:nvSpPr>
          <p:cNvPr id="2395" name="Rectangle 394"/>
          <p:cNvSpPr>
            <a:spLocks noChangeArrowheads="1"/>
          </p:cNvSpPr>
          <p:nvPr/>
        </p:nvSpPr>
        <p:spPr bwMode="auto">
          <a:xfrm>
            <a:off x="1527175" y="3856038"/>
            <a:ext cx="854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Soil water</a:t>
            </a:r>
          </a:p>
        </p:txBody>
      </p:sp>
      <p:grpSp>
        <p:nvGrpSpPr>
          <p:cNvPr id="2396" name="Group 395"/>
          <p:cNvGrpSpPr>
            <a:grpSpLocks/>
          </p:cNvGrpSpPr>
          <p:nvPr/>
        </p:nvGrpSpPr>
        <p:grpSpPr bwMode="auto">
          <a:xfrm>
            <a:off x="6954838" y="4102100"/>
            <a:ext cx="165100" cy="136525"/>
            <a:chOff x="4381" y="2584"/>
            <a:chExt cx="104" cy="86"/>
          </a:xfrm>
        </p:grpSpPr>
        <p:grpSp>
          <p:nvGrpSpPr>
            <p:cNvPr id="2561" name="Group 396"/>
            <p:cNvGrpSpPr>
              <a:grpSpLocks/>
            </p:cNvGrpSpPr>
            <p:nvPr/>
          </p:nvGrpSpPr>
          <p:grpSpPr bwMode="auto">
            <a:xfrm>
              <a:off x="4460" y="2623"/>
              <a:ext cx="25" cy="21"/>
              <a:chOff x="4460" y="2623"/>
              <a:chExt cx="25" cy="21"/>
            </a:xfrm>
          </p:grpSpPr>
          <p:sp>
            <p:nvSpPr>
              <p:cNvPr id="2584" name="Line 397"/>
              <p:cNvSpPr>
                <a:spLocks noChangeShapeType="1"/>
              </p:cNvSpPr>
              <p:nvPr/>
            </p:nvSpPr>
            <p:spPr bwMode="auto">
              <a:xfrm flipH="1">
                <a:off x="4460" y="2626"/>
                <a:ext cx="25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5" name="Line 398"/>
              <p:cNvSpPr>
                <a:spLocks noChangeShapeType="1"/>
              </p:cNvSpPr>
              <p:nvPr/>
            </p:nvSpPr>
            <p:spPr bwMode="auto">
              <a:xfrm>
                <a:off x="4464" y="2623"/>
                <a:ext cx="2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6" name="Line 399"/>
              <p:cNvSpPr>
                <a:spLocks noChangeShapeType="1"/>
              </p:cNvSpPr>
              <p:nvPr/>
            </p:nvSpPr>
            <p:spPr bwMode="auto">
              <a:xfrm flipV="1">
                <a:off x="4460" y="2623"/>
                <a:ext cx="4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2" name="Group 400"/>
            <p:cNvGrpSpPr>
              <a:grpSpLocks/>
            </p:cNvGrpSpPr>
            <p:nvPr/>
          </p:nvGrpSpPr>
          <p:grpSpPr bwMode="auto">
            <a:xfrm>
              <a:off x="4422" y="2584"/>
              <a:ext cx="29" cy="24"/>
              <a:chOff x="4422" y="2584"/>
              <a:chExt cx="29" cy="24"/>
            </a:xfrm>
          </p:grpSpPr>
          <p:sp>
            <p:nvSpPr>
              <p:cNvPr id="2581" name="Line 401"/>
              <p:cNvSpPr>
                <a:spLocks noChangeShapeType="1"/>
              </p:cNvSpPr>
              <p:nvPr/>
            </p:nvSpPr>
            <p:spPr bwMode="auto">
              <a:xfrm flipH="1" flipV="1">
                <a:off x="4422" y="2584"/>
                <a:ext cx="29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" name="Line 402"/>
              <p:cNvSpPr>
                <a:spLocks noChangeShapeType="1"/>
              </p:cNvSpPr>
              <p:nvPr/>
            </p:nvSpPr>
            <p:spPr bwMode="auto">
              <a:xfrm flipV="1">
                <a:off x="4430" y="2588"/>
                <a:ext cx="21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" name="Line 403"/>
              <p:cNvSpPr>
                <a:spLocks noChangeShapeType="1"/>
              </p:cNvSpPr>
              <p:nvPr/>
            </p:nvSpPr>
            <p:spPr bwMode="auto">
              <a:xfrm>
                <a:off x="4422" y="2584"/>
                <a:ext cx="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" name="Group 404"/>
            <p:cNvGrpSpPr>
              <a:grpSpLocks/>
            </p:cNvGrpSpPr>
            <p:nvPr/>
          </p:nvGrpSpPr>
          <p:grpSpPr bwMode="auto">
            <a:xfrm>
              <a:off x="4418" y="2619"/>
              <a:ext cx="29" cy="24"/>
              <a:chOff x="4418" y="2619"/>
              <a:chExt cx="29" cy="24"/>
            </a:xfrm>
          </p:grpSpPr>
          <p:sp>
            <p:nvSpPr>
              <p:cNvPr id="2578" name="Line 405"/>
              <p:cNvSpPr>
                <a:spLocks noChangeShapeType="1"/>
              </p:cNvSpPr>
              <p:nvPr/>
            </p:nvSpPr>
            <p:spPr bwMode="auto">
              <a:xfrm flipH="1" flipV="1">
                <a:off x="4418" y="2619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" name="Line 406"/>
              <p:cNvSpPr>
                <a:spLocks noChangeShapeType="1"/>
              </p:cNvSpPr>
              <p:nvPr/>
            </p:nvSpPr>
            <p:spPr bwMode="auto">
              <a:xfrm flipV="1">
                <a:off x="4423" y="2626"/>
                <a:ext cx="24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" name="Line 407"/>
              <p:cNvSpPr>
                <a:spLocks noChangeShapeType="1"/>
              </p:cNvSpPr>
              <p:nvPr/>
            </p:nvSpPr>
            <p:spPr bwMode="auto">
              <a:xfrm>
                <a:off x="4418" y="2619"/>
                <a:ext cx="5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" name="Group 408"/>
            <p:cNvGrpSpPr>
              <a:grpSpLocks/>
            </p:cNvGrpSpPr>
            <p:nvPr/>
          </p:nvGrpSpPr>
          <p:grpSpPr bwMode="auto">
            <a:xfrm>
              <a:off x="4381" y="2596"/>
              <a:ext cx="17" cy="34"/>
              <a:chOff x="4381" y="2596"/>
              <a:chExt cx="17" cy="34"/>
            </a:xfrm>
          </p:grpSpPr>
          <p:sp>
            <p:nvSpPr>
              <p:cNvPr id="2574" name="Line 409"/>
              <p:cNvSpPr>
                <a:spLocks noChangeShapeType="1"/>
              </p:cNvSpPr>
              <p:nvPr/>
            </p:nvSpPr>
            <p:spPr bwMode="auto">
              <a:xfrm flipH="1" flipV="1">
                <a:off x="4387" y="2596"/>
                <a:ext cx="1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" name="Line 410"/>
              <p:cNvSpPr>
                <a:spLocks noChangeShapeType="1"/>
              </p:cNvSpPr>
              <p:nvPr/>
            </p:nvSpPr>
            <p:spPr bwMode="auto">
              <a:xfrm flipV="1">
                <a:off x="4394" y="2612"/>
                <a:ext cx="4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" name="Line 411"/>
              <p:cNvSpPr>
                <a:spLocks noChangeShapeType="1"/>
              </p:cNvSpPr>
              <p:nvPr/>
            </p:nvSpPr>
            <p:spPr bwMode="auto">
              <a:xfrm>
                <a:off x="4381" y="2612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" name="Line 412"/>
              <p:cNvSpPr>
                <a:spLocks noChangeShapeType="1"/>
              </p:cNvSpPr>
              <p:nvPr/>
            </p:nvSpPr>
            <p:spPr bwMode="auto">
              <a:xfrm flipH="1">
                <a:off x="4381" y="2596"/>
                <a:ext cx="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5" name="Group 413"/>
            <p:cNvGrpSpPr>
              <a:grpSpLocks/>
            </p:cNvGrpSpPr>
            <p:nvPr/>
          </p:nvGrpSpPr>
          <p:grpSpPr bwMode="auto">
            <a:xfrm>
              <a:off x="4423" y="2648"/>
              <a:ext cx="22" cy="22"/>
              <a:chOff x="4423" y="2648"/>
              <a:chExt cx="22" cy="22"/>
            </a:xfrm>
          </p:grpSpPr>
          <p:sp>
            <p:nvSpPr>
              <p:cNvPr id="2571" name="Line 414"/>
              <p:cNvSpPr>
                <a:spLocks noChangeShapeType="1"/>
              </p:cNvSpPr>
              <p:nvPr/>
            </p:nvSpPr>
            <p:spPr bwMode="auto">
              <a:xfrm flipH="1" flipV="1">
                <a:off x="4434" y="2648"/>
                <a:ext cx="1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" name="Line 415"/>
              <p:cNvSpPr>
                <a:spLocks noChangeShapeType="1"/>
              </p:cNvSpPr>
              <p:nvPr/>
            </p:nvSpPr>
            <p:spPr bwMode="auto">
              <a:xfrm flipV="1">
                <a:off x="4423" y="2666"/>
                <a:ext cx="2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" name="Line 416"/>
              <p:cNvSpPr>
                <a:spLocks noChangeShapeType="1"/>
              </p:cNvSpPr>
              <p:nvPr/>
            </p:nvSpPr>
            <p:spPr bwMode="auto">
              <a:xfrm flipH="1">
                <a:off x="4423" y="2648"/>
                <a:ext cx="1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6" name="Group 417"/>
            <p:cNvGrpSpPr>
              <a:grpSpLocks/>
            </p:cNvGrpSpPr>
            <p:nvPr/>
          </p:nvGrpSpPr>
          <p:grpSpPr bwMode="auto">
            <a:xfrm>
              <a:off x="4388" y="2644"/>
              <a:ext cx="23" cy="26"/>
              <a:chOff x="4388" y="2644"/>
              <a:chExt cx="23" cy="26"/>
            </a:xfrm>
          </p:grpSpPr>
          <p:sp>
            <p:nvSpPr>
              <p:cNvPr id="2567" name="Line 418"/>
              <p:cNvSpPr>
                <a:spLocks noChangeShapeType="1"/>
              </p:cNvSpPr>
              <p:nvPr/>
            </p:nvSpPr>
            <p:spPr bwMode="auto">
              <a:xfrm flipV="1">
                <a:off x="4404" y="2644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" name="Line 419"/>
              <p:cNvSpPr>
                <a:spLocks noChangeShapeType="1"/>
              </p:cNvSpPr>
              <p:nvPr/>
            </p:nvSpPr>
            <p:spPr bwMode="auto">
              <a:xfrm flipV="1">
                <a:off x="4394" y="2657"/>
                <a:ext cx="1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" name="Line 420"/>
              <p:cNvSpPr>
                <a:spLocks noChangeShapeType="1"/>
              </p:cNvSpPr>
              <p:nvPr/>
            </p:nvSpPr>
            <p:spPr bwMode="auto">
              <a:xfrm>
                <a:off x="4388" y="2651"/>
                <a:ext cx="6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" name="Line 421"/>
              <p:cNvSpPr>
                <a:spLocks noChangeShapeType="1"/>
              </p:cNvSpPr>
              <p:nvPr/>
            </p:nvSpPr>
            <p:spPr bwMode="auto">
              <a:xfrm flipH="1">
                <a:off x="4388" y="2644"/>
                <a:ext cx="23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97" name="Group 422"/>
          <p:cNvGrpSpPr>
            <a:grpSpLocks/>
          </p:cNvGrpSpPr>
          <p:nvPr/>
        </p:nvGrpSpPr>
        <p:grpSpPr bwMode="auto">
          <a:xfrm>
            <a:off x="7050088" y="4318000"/>
            <a:ext cx="165100" cy="136525"/>
            <a:chOff x="4441" y="2720"/>
            <a:chExt cx="104" cy="86"/>
          </a:xfrm>
        </p:grpSpPr>
        <p:grpSp>
          <p:nvGrpSpPr>
            <p:cNvPr id="2535" name="Group 423"/>
            <p:cNvGrpSpPr>
              <a:grpSpLocks/>
            </p:cNvGrpSpPr>
            <p:nvPr/>
          </p:nvGrpSpPr>
          <p:grpSpPr bwMode="auto">
            <a:xfrm>
              <a:off x="4520" y="2759"/>
              <a:ext cx="25" cy="21"/>
              <a:chOff x="4520" y="2759"/>
              <a:chExt cx="25" cy="21"/>
            </a:xfrm>
          </p:grpSpPr>
          <p:sp>
            <p:nvSpPr>
              <p:cNvPr id="2558" name="Line 424"/>
              <p:cNvSpPr>
                <a:spLocks noChangeShapeType="1"/>
              </p:cNvSpPr>
              <p:nvPr/>
            </p:nvSpPr>
            <p:spPr bwMode="auto">
              <a:xfrm flipH="1">
                <a:off x="4520" y="2762"/>
                <a:ext cx="25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9" name="Line 425"/>
              <p:cNvSpPr>
                <a:spLocks noChangeShapeType="1"/>
              </p:cNvSpPr>
              <p:nvPr/>
            </p:nvSpPr>
            <p:spPr bwMode="auto">
              <a:xfrm>
                <a:off x="4524" y="2759"/>
                <a:ext cx="2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" name="Line 426"/>
              <p:cNvSpPr>
                <a:spLocks noChangeShapeType="1"/>
              </p:cNvSpPr>
              <p:nvPr/>
            </p:nvSpPr>
            <p:spPr bwMode="auto">
              <a:xfrm flipV="1">
                <a:off x="4520" y="2759"/>
                <a:ext cx="4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6" name="Group 427"/>
            <p:cNvGrpSpPr>
              <a:grpSpLocks/>
            </p:cNvGrpSpPr>
            <p:nvPr/>
          </p:nvGrpSpPr>
          <p:grpSpPr bwMode="auto">
            <a:xfrm>
              <a:off x="4482" y="2720"/>
              <a:ext cx="29" cy="24"/>
              <a:chOff x="4482" y="2720"/>
              <a:chExt cx="29" cy="24"/>
            </a:xfrm>
          </p:grpSpPr>
          <p:sp>
            <p:nvSpPr>
              <p:cNvPr id="2555" name="Line 428"/>
              <p:cNvSpPr>
                <a:spLocks noChangeShapeType="1"/>
              </p:cNvSpPr>
              <p:nvPr/>
            </p:nvSpPr>
            <p:spPr bwMode="auto">
              <a:xfrm flipH="1" flipV="1">
                <a:off x="4482" y="2720"/>
                <a:ext cx="29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6" name="Line 429"/>
              <p:cNvSpPr>
                <a:spLocks noChangeShapeType="1"/>
              </p:cNvSpPr>
              <p:nvPr/>
            </p:nvSpPr>
            <p:spPr bwMode="auto">
              <a:xfrm flipV="1">
                <a:off x="4490" y="2724"/>
                <a:ext cx="21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7" name="Line 430"/>
              <p:cNvSpPr>
                <a:spLocks noChangeShapeType="1"/>
              </p:cNvSpPr>
              <p:nvPr/>
            </p:nvSpPr>
            <p:spPr bwMode="auto">
              <a:xfrm>
                <a:off x="4482" y="2720"/>
                <a:ext cx="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7" name="Group 431"/>
            <p:cNvGrpSpPr>
              <a:grpSpLocks/>
            </p:cNvGrpSpPr>
            <p:nvPr/>
          </p:nvGrpSpPr>
          <p:grpSpPr bwMode="auto">
            <a:xfrm>
              <a:off x="4478" y="2755"/>
              <a:ext cx="29" cy="24"/>
              <a:chOff x="4478" y="2755"/>
              <a:chExt cx="29" cy="24"/>
            </a:xfrm>
          </p:grpSpPr>
          <p:sp>
            <p:nvSpPr>
              <p:cNvPr id="2552" name="Line 432"/>
              <p:cNvSpPr>
                <a:spLocks noChangeShapeType="1"/>
              </p:cNvSpPr>
              <p:nvPr/>
            </p:nvSpPr>
            <p:spPr bwMode="auto">
              <a:xfrm flipH="1" flipV="1">
                <a:off x="4478" y="2755"/>
                <a:ext cx="29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" name="Line 433"/>
              <p:cNvSpPr>
                <a:spLocks noChangeShapeType="1"/>
              </p:cNvSpPr>
              <p:nvPr/>
            </p:nvSpPr>
            <p:spPr bwMode="auto">
              <a:xfrm flipV="1">
                <a:off x="4483" y="2762"/>
                <a:ext cx="24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" name="Line 434"/>
              <p:cNvSpPr>
                <a:spLocks noChangeShapeType="1"/>
              </p:cNvSpPr>
              <p:nvPr/>
            </p:nvSpPr>
            <p:spPr bwMode="auto">
              <a:xfrm>
                <a:off x="4478" y="2755"/>
                <a:ext cx="5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8" name="Group 435"/>
            <p:cNvGrpSpPr>
              <a:grpSpLocks/>
            </p:cNvGrpSpPr>
            <p:nvPr/>
          </p:nvGrpSpPr>
          <p:grpSpPr bwMode="auto">
            <a:xfrm>
              <a:off x="4441" y="2732"/>
              <a:ext cx="17" cy="34"/>
              <a:chOff x="4441" y="2732"/>
              <a:chExt cx="17" cy="34"/>
            </a:xfrm>
          </p:grpSpPr>
          <p:sp>
            <p:nvSpPr>
              <p:cNvPr id="2548" name="Line 436"/>
              <p:cNvSpPr>
                <a:spLocks noChangeShapeType="1"/>
              </p:cNvSpPr>
              <p:nvPr/>
            </p:nvSpPr>
            <p:spPr bwMode="auto">
              <a:xfrm flipH="1" flipV="1">
                <a:off x="4447" y="2732"/>
                <a:ext cx="1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9" name="Line 437"/>
              <p:cNvSpPr>
                <a:spLocks noChangeShapeType="1"/>
              </p:cNvSpPr>
              <p:nvPr/>
            </p:nvSpPr>
            <p:spPr bwMode="auto">
              <a:xfrm flipV="1">
                <a:off x="4454" y="2748"/>
                <a:ext cx="4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" name="Line 438"/>
              <p:cNvSpPr>
                <a:spLocks noChangeShapeType="1"/>
              </p:cNvSpPr>
              <p:nvPr/>
            </p:nvSpPr>
            <p:spPr bwMode="auto">
              <a:xfrm>
                <a:off x="4441" y="2748"/>
                <a:ext cx="1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1" name="Line 439"/>
              <p:cNvSpPr>
                <a:spLocks noChangeShapeType="1"/>
              </p:cNvSpPr>
              <p:nvPr/>
            </p:nvSpPr>
            <p:spPr bwMode="auto">
              <a:xfrm flipH="1">
                <a:off x="4441" y="2732"/>
                <a:ext cx="6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39" name="Group 440"/>
            <p:cNvGrpSpPr>
              <a:grpSpLocks/>
            </p:cNvGrpSpPr>
            <p:nvPr/>
          </p:nvGrpSpPr>
          <p:grpSpPr bwMode="auto">
            <a:xfrm>
              <a:off x="4483" y="2784"/>
              <a:ext cx="22" cy="22"/>
              <a:chOff x="4483" y="2784"/>
              <a:chExt cx="22" cy="22"/>
            </a:xfrm>
          </p:grpSpPr>
          <p:sp>
            <p:nvSpPr>
              <p:cNvPr id="2545" name="Line 441"/>
              <p:cNvSpPr>
                <a:spLocks noChangeShapeType="1"/>
              </p:cNvSpPr>
              <p:nvPr/>
            </p:nvSpPr>
            <p:spPr bwMode="auto">
              <a:xfrm flipH="1" flipV="1">
                <a:off x="4494" y="2784"/>
                <a:ext cx="11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6" name="Line 442"/>
              <p:cNvSpPr>
                <a:spLocks noChangeShapeType="1"/>
              </p:cNvSpPr>
              <p:nvPr/>
            </p:nvSpPr>
            <p:spPr bwMode="auto">
              <a:xfrm flipV="1">
                <a:off x="4483" y="2802"/>
                <a:ext cx="2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7" name="Line 443"/>
              <p:cNvSpPr>
                <a:spLocks noChangeShapeType="1"/>
              </p:cNvSpPr>
              <p:nvPr/>
            </p:nvSpPr>
            <p:spPr bwMode="auto">
              <a:xfrm flipH="1">
                <a:off x="4483" y="2784"/>
                <a:ext cx="1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40" name="Group 444"/>
            <p:cNvGrpSpPr>
              <a:grpSpLocks/>
            </p:cNvGrpSpPr>
            <p:nvPr/>
          </p:nvGrpSpPr>
          <p:grpSpPr bwMode="auto">
            <a:xfrm>
              <a:off x="4448" y="2780"/>
              <a:ext cx="23" cy="26"/>
              <a:chOff x="4448" y="2780"/>
              <a:chExt cx="23" cy="26"/>
            </a:xfrm>
          </p:grpSpPr>
          <p:sp>
            <p:nvSpPr>
              <p:cNvPr id="2541" name="Line 445"/>
              <p:cNvSpPr>
                <a:spLocks noChangeShapeType="1"/>
              </p:cNvSpPr>
              <p:nvPr/>
            </p:nvSpPr>
            <p:spPr bwMode="auto">
              <a:xfrm flipV="1">
                <a:off x="4464" y="2780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2" name="Line 446"/>
              <p:cNvSpPr>
                <a:spLocks noChangeShapeType="1"/>
              </p:cNvSpPr>
              <p:nvPr/>
            </p:nvSpPr>
            <p:spPr bwMode="auto">
              <a:xfrm flipV="1">
                <a:off x="4454" y="2793"/>
                <a:ext cx="1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3" name="Line 447"/>
              <p:cNvSpPr>
                <a:spLocks noChangeShapeType="1"/>
              </p:cNvSpPr>
              <p:nvPr/>
            </p:nvSpPr>
            <p:spPr bwMode="auto">
              <a:xfrm>
                <a:off x="4448" y="2787"/>
                <a:ext cx="6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4" name="Line 448"/>
              <p:cNvSpPr>
                <a:spLocks noChangeShapeType="1"/>
              </p:cNvSpPr>
              <p:nvPr/>
            </p:nvSpPr>
            <p:spPr bwMode="auto">
              <a:xfrm flipH="1">
                <a:off x="4448" y="2780"/>
                <a:ext cx="23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98" name="Group 449"/>
          <p:cNvGrpSpPr>
            <a:grpSpLocks/>
          </p:cNvGrpSpPr>
          <p:nvPr/>
        </p:nvGrpSpPr>
        <p:grpSpPr bwMode="auto">
          <a:xfrm>
            <a:off x="6905625" y="4405313"/>
            <a:ext cx="134938" cy="161925"/>
            <a:chOff x="4350" y="2775"/>
            <a:chExt cx="85" cy="102"/>
          </a:xfrm>
        </p:grpSpPr>
        <p:grpSp>
          <p:nvGrpSpPr>
            <p:cNvPr id="2509" name="Group 450"/>
            <p:cNvGrpSpPr>
              <a:grpSpLocks/>
            </p:cNvGrpSpPr>
            <p:nvPr/>
          </p:nvGrpSpPr>
          <p:grpSpPr bwMode="auto">
            <a:xfrm>
              <a:off x="4371" y="2850"/>
              <a:ext cx="20" cy="27"/>
              <a:chOff x="4371" y="2850"/>
              <a:chExt cx="20" cy="27"/>
            </a:xfrm>
          </p:grpSpPr>
          <p:sp>
            <p:nvSpPr>
              <p:cNvPr id="2532" name="Line 451"/>
              <p:cNvSpPr>
                <a:spLocks noChangeShapeType="1"/>
              </p:cNvSpPr>
              <p:nvPr/>
            </p:nvSpPr>
            <p:spPr bwMode="auto">
              <a:xfrm flipH="1" flipV="1">
                <a:off x="4371" y="2850"/>
                <a:ext cx="15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3" name="Line 452"/>
              <p:cNvSpPr>
                <a:spLocks noChangeShapeType="1"/>
              </p:cNvSpPr>
              <p:nvPr/>
            </p:nvSpPr>
            <p:spPr bwMode="auto">
              <a:xfrm flipH="1">
                <a:off x="4386" y="2856"/>
                <a:ext cx="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4" name="Line 453"/>
              <p:cNvSpPr>
                <a:spLocks noChangeShapeType="1"/>
              </p:cNvSpPr>
              <p:nvPr/>
            </p:nvSpPr>
            <p:spPr bwMode="auto">
              <a:xfrm>
                <a:off x="4371" y="2850"/>
                <a:ext cx="20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0" name="Group 454"/>
            <p:cNvGrpSpPr>
              <a:grpSpLocks/>
            </p:cNvGrpSpPr>
            <p:nvPr/>
          </p:nvGrpSpPr>
          <p:grpSpPr bwMode="auto">
            <a:xfrm>
              <a:off x="4410" y="2819"/>
              <a:ext cx="25" cy="29"/>
              <a:chOff x="4410" y="2819"/>
              <a:chExt cx="25" cy="29"/>
            </a:xfrm>
          </p:grpSpPr>
          <p:sp>
            <p:nvSpPr>
              <p:cNvPr id="2529" name="Line 455"/>
              <p:cNvSpPr>
                <a:spLocks noChangeShapeType="1"/>
              </p:cNvSpPr>
              <p:nvPr/>
            </p:nvSpPr>
            <p:spPr bwMode="auto">
              <a:xfrm flipV="1">
                <a:off x="4428" y="2819"/>
                <a:ext cx="7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0" name="Line 456"/>
              <p:cNvSpPr>
                <a:spLocks noChangeShapeType="1"/>
              </p:cNvSpPr>
              <p:nvPr/>
            </p:nvSpPr>
            <p:spPr bwMode="auto">
              <a:xfrm>
                <a:off x="4410" y="2824"/>
                <a:ext cx="1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1" name="Line 457"/>
              <p:cNvSpPr>
                <a:spLocks noChangeShapeType="1"/>
              </p:cNvSpPr>
              <p:nvPr/>
            </p:nvSpPr>
            <p:spPr bwMode="auto">
              <a:xfrm flipH="1">
                <a:off x="4410" y="2819"/>
                <a:ext cx="2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1" name="Group 458"/>
            <p:cNvGrpSpPr>
              <a:grpSpLocks/>
            </p:cNvGrpSpPr>
            <p:nvPr/>
          </p:nvGrpSpPr>
          <p:grpSpPr bwMode="auto">
            <a:xfrm>
              <a:off x="4376" y="2811"/>
              <a:ext cx="25" cy="28"/>
              <a:chOff x="4376" y="2811"/>
              <a:chExt cx="25" cy="28"/>
            </a:xfrm>
          </p:grpSpPr>
          <p:sp>
            <p:nvSpPr>
              <p:cNvPr id="2526" name="Line 459"/>
              <p:cNvSpPr>
                <a:spLocks noChangeShapeType="1"/>
              </p:cNvSpPr>
              <p:nvPr/>
            </p:nvSpPr>
            <p:spPr bwMode="auto">
              <a:xfrm flipV="1">
                <a:off x="4390" y="2811"/>
                <a:ext cx="11" cy="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7" name="Line 460"/>
              <p:cNvSpPr>
                <a:spLocks noChangeShapeType="1"/>
              </p:cNvSpPr>
              <p:nvPr/>
            </p:nvSpPr>
            <p:spPr bwMode="auto">
              <a:xfrm>
                <a:off x="4376" y="2813"/>
                <a:ext cx="14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8" name="Line 461"/>
              <p:cNvSpPr>
                <a:spLocks noChangeShapeType="1"/>
              </p:cNvSpPr>
              <p:nvPr/>
            </p:nvSpPr>
            <p:spPr bwMode="auto">
              <a:xfrm flipH="1">
                <a:off x="4376" y="2811"/>
                <a:ext cx="25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2" name="Group 462"/>
            <p:cNvGrpSpPr>
              <a:grpSpLocks/>
            </p:cNvGrpSpPr>
            <p:nvPr/>
          </p:nvGrpSpPr>
          <p:grpSpPr bwMode="auto">
            <a:xfrm>
              <a:off x="4393" y="2775"/>
              <a:ext cx="34" cy="17"/>
              <a:chOff x="4393" y="2775"/>
              <a:chExt cx="34" cy="17"/>
            </a:xfrm>
          </p:grpSpPr>
          <p:sp>
            <p:nvSpPr>
              <p:cNvPr id="2522" name="Line 463"/>
              <p:cNvSpPr>
                <a:spLocks noChangeShapeType="1"/>
              </p:cNvSpPr>
              <p:nvPr/>
            </p:nvSpPr>
            <p:spPr bwMode="auto">
              <a:xfrm flipV="1">
                <a:off x="4410" y="2783"/>
                <a:ext cx="1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3" name="Line 464"/>
              <p:cNvSpPr>
                <a:spLocks noChangeShapeType="1"/>
              </p:cNvSpPr>
              <p:nvPr/>
            </p:nvSpPr>
            <p:spPr bwMode="auto">
              <a:xfrm>
                <a:off x="4393" y="2786"/>
                <a:ext cx="17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4" name="Line 465"/>
              <p:cNvSpPr>
                <a:spLocks noChangeShapeType="1"/>
              </p:cNvSpPr>
              <p:nvPr/>
            </p:nvSpPr>
            <p:spPr bwMode="auto">
              <a:xfrm flipH="1">
                <a:off x="4393" y="2775"/>
                <a:ext cx="19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5" name="Line 466"/>
              <p:cNvSpPr>
                <a:spLocks noChangeShapeType="1"/>
              </p:cNvSpPr>
              <p:nvPr/>
            </p:nvSpPr>
            <p:spPr bwMode="auto">
              <a:xfrm flipH="1" flipV="1">
                <a:off x="4412" y="2775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3" name="Group 467"/>
            <p:cNvGrpSpPr>
              <a:grpSpLocks/>
            </p:cNvGrpSpPr>
            <p:nvPr/>
          </p:nvGrpSpPr>
          <p:grpSpPr bwMode="auto">
            <a:xfrm>
              <a:off x="4350" y="2810"/>
              <a:ext cx="20" cy="22"/>
              <a:chOff x="4350" y="2810"/>
              <a:chExt cx="20" cy="22"/>
            </a:xfrm>
          </p:grpSpPr>
          <p:sp>
            <p:nvSpPr>
              <p:cNvPr id="2519" name="Line 468"/>
              <p:cNvSpPr>
                <a:spLocks noChangeShapeType="1"/>
              </p:cNvSpPr>
              <p:nvPr/>
            </p:nvSpPr>
            <p:spPr bwMode="auto">
              <a:xfrm flipV="1">
                <a:off x="4351" y="2823"/>
                <a:ext cx="19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" name="Line 469"/>
              <p:cNvSpPr>
                <a:spLocks noChangeShapeType="1"/>
              </p:cNvSpPr>
              <p:nvPr/>
            </p:nvSpPr>
            <p:spPr bwMode="auto">
              <a:xfrm>
                <a:off x="4350" y="2810"/>
                <a:ext cx="1" cy="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1" name="Line 470"/>
              <p:cNvSpPr>
                <a:spLocks noChangeShapeType="1"/>
              </p:cNvSpPr>
              <p:nvPr/>
            </p:nvSpPr>
            <p:spPr bwMode="auto">
              <a:xfrm flipH="1" flipV="1">
                <a:off x="4350" y="2810"/>
                <a:ext cx="2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14" name="Group 471"/>
            <p:cNvGrpSpPr>
              <a:grpSpLocks/>
            </p:cNvGrpSpPr>
            <p:nvPr/>
          </p:nvGrpSpPr>
          <p:grpSpPr bwMode="auto">
            <a:xfrm>
              <a:off x="4353" y="2777"/>
              <a:ext cx="24" cy="24"/>
              <a:chOff x="4353" y="2777"/>
              <a:chExt cx="24" cy="24"/>
            </a:xfrm>
          </p:grpSpPr>
          <p:sp>
            <p:nvSpPr>
              <p:cNvPr id="2515" name="Line 472"/>
              <p:cNvSpPr>
                <a:spLocks noChangeShapeType="1"/>
              </p:cNvSpPr>
              <p:nvPr/>
            </p:nvSpPr>
            <p:spPr bwMode="auto">
              <a:xfrm>
                <a:off x="4365" y="2793"/>
                <a:ext cx="1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6" name="Line 473"/>
              <p:cNvSpPr>
                <a:spLocks noChangeShapeType="1"/>
              </p:cNvSpPr>
              <p:nvPr/>
            </p:nvSpPr>
            <p:spPr bwMode="auto">
              <a:xfrm>
                <a:off x="4353" y="2781"/>
                <a:ext cx="12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7" name="Line 474"/>
              <p:cNvSpPr>
                <a:spLocks noChangeShapeType="1"/>
              </p:cNvSpPr>
              <p:nvPr/>
            </p:nvSpPr>
            <p:spPr bwMode="auto">
              <a:xfrm flipH="1">
                <a:off x="4353" y="2777"/>
                <a:ext cx="2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8" name="Line 475"/>
              <p:cNvSpPr>
                <a:spLocks noChangeShapeType="1"/>
              </p:cNvSpPr>
              <p:nvPr/>
            </p:nvSpPr>
            <p:spPr bwMode="auto">
              <a:xfrm flipH="1" flipV="1">
                <a:off x="4373" y="2777"/>
                <a:ext cx="4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99" name="Group 476"/>
          <p:cNvGrpSpPr>
            <a:grpSpLocks/>
          </p:cNvGrpSpPr>
          <p:nvPr/>
        </p:nvGrpSpPr>
        <p:grpSpPr bwMode="auto">
          <a:xfrm>
            <a:off x="6788150" y="4252913"/>
            <a:ext cx="46038" cy="38100"/>
            <a:chOff x="4276" y="2679"/>
            <a:chExt cx="29" cy="24"/>
          </a:xfrm>
        </p:grpSpPr>
        <p:sp>
          <p:nvSpPr>
            <p:cNvPr id="2506" name="Line 477"/>
            <p:cNvSpPr>
              <a:spLocks noChangeShapeType="1"/>
            </p:cNvSpPr>
            <p:nvPr/>
          </p:nvSpPr>
          <p:spPr bwMode="auto">
            <a:xfrm flipH="1" flipV="1">
              <a:off x="4276" y="2679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7" name="Line 478"/>
            <p:cNvSpPr>
              <a:spLocks noChangeShapeType="1"/>
            </p:cNvSpPr>
            <p:nvPr/>
          </p:nvSpPr>
          <p:spPr bwMode="auto">
            <a:xfrm flipV="1">
              <a:off x="4281" y="2686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" name="Line 479"/>
            <p:cNvSpPr>
              <a:spLocks noChangeShapeType="1"/>
            </p:cNvSpPr>
            <p:nvPr/>
          </p:nvSpPr>
          <p:spPr bwMode="auto">
            <a:xfrm>
              <a:off x="4276" y="2679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0" name="Group 480"/>
          <p:cNvGrpSpPr>
            <a:grpSpLocks/>
          </p:cNvGrpSpPr>
          <p:nvPr/>
        </p:nvGrpSpPr>
        <p:grpSpPr bwMode="auto">
          <a:xfrm>
            <a:off x="6788150" y="4370388"/>
            <a:ext cx="46038" cy="38100"/>
            <a:chOff x="4276" y="2753"/>
            <a:chExt cx="29" cy="24"/>
          </a:xfrm>
        </p:grpSpPr>
        <p:sp>
          <p:nvSpPr>
            <p:cNvPr id="2503" name="Line 481"/>
            <p:cNvSpPr>
              <a:spLocks noChangeShapeType="1"/>
            </p:cNvSpPr>
            <p:nvPr/>
          </p:nvSpPr>
          <p:spPr bwMode="auto">
            <a:xfrm flipH="1" flipV="1">
              <a:off x="4276" y="275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4" name="Line 482"/>
            <p:cNvSpPr>
              <a:spLocks noChangeShapeType="1"/>
            </p:cNvSpPr>
            <p:nvPr/>
          </p:nvSpPr>
          <p:spPr bwMode="auto">
            <a:xfrm flipV="1">
              <a:off x="4281" y="2760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5" name="Line 483"/>
            <p:cNvSpPr>
              <a:spLocks noChangeShapeType="1"/>
            </p:cNvSpPr>
            <p:nvPr/>
          </p:nvSpPr>
          <p:spPr bwMode="auto">
            <a:xfrm>
              <a:off x="4276" y="2753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1" name="Group 484"/>
          <p:cNvGrpSpPr>
            <a:grpSpLocks/>
          </p:cNvGrpSpPr>
          <p:nvPr/>
        </p:nvGrpSpPr>
        <p:grpSpPr bwMode="auto">
          <a:xfrm>
            <a:off x="6842125" y="4452938"/>
            <a:ext cx="46038" cy="38100"/>
            <a:chOff x="4310" y="2805"/>
            <a:chExt cx="29" cy="24"/>
          </a:xfrm>
        </p:grpSpPr>
        <p:sp>
          <p:nvSpPr>
            <p:cNvPr id="2500" name="Line 485"/>
            <p:cNvSpPr>
              <a:spLocks noChangeShapeType="1"/>
            </p:cNvSpPr>
            <p:nvPr/>
          </p:nvSpPr>
          <p:spPr bwMode="auto">
            <a:xfrm flipH="1" flipV="1">
              <a:off x="4310" y="2805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1" name="Line 486"/>
            <p:cNvSpPr>
              <a:spLocks noChangeShapeType="1"/>
            </p:cNvSpPr>
            <p:nvPr/>
          </p:nvSpPr>
          <p:spPr bwMode="auto">
            <a:xfrm flipV="1">
              <a:off x="4315" y="2812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2" name="Line 487"/>
            <p:cNvSpPr>
              <a:spLocks noChangeShapeType="1"/>
            </p:cNvSpPr>
            <p:nvPr/>
          </p:nvSpPr>
          <p:spPr bwMode="auto">
            <a:xfrm>
              <a:off x="4310" y="2805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2" name="Group 488"/>
          <p:cNvGrpSpPr>
            <a:grpSpLocks/>
          </p:cNvGrpSpPr>
          <p:nvPr/>
        </p:nvGrpSpPr>
        <p:grpSpPr bwMode="auto">
          <a:xfrm>
            <a:off x="6883400" y="4306888"/>
            <a:ext cx="46038" cy="38100"/>
            <a:chOff x="4336" y="2713"/>
            <a:chExt cx="29" cy="24"/>
          </a:xfrm>
        </p:grpSpPr>
        <p:sp>
          <p:nvSpPr>
            <p:cNvPr id="2497" name="Line 489"/>
            <p:cNvSpPr>
              <a:spLocks noChangeShapeType="1"/>
            </p:cNvSpPr>
            <p:nvPr/>
          </p:nvSpPr>
          <p:spPr bwMode="auto">
            <a:xfrm flipH="1" flipV="1">
              <a:off x="4336" y="271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" name="Line 490"/>
            <p:cNvSpPr>
              <a:spLocks noChangeShapeType="1"/>
            </p:cNvSpPr>
            <p:nvPr/>
          </p:nvSpPr>
          <p:spPr bwMode="auto">
            <a:xfrm flipV="1">
              <a:off x="4341" y="2720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9" name="Line 491"/>
            <p:cNvSpPr>
              <a:spLocks noChangeShapeType="1"/>
            </p:cNvSpPr>
            <p:nvPr/>
          </p:nvSpPr>
          <p:spPr bwMode="auto">
            <a:xfrm>
              <a:off x="4336" y="2713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3" name="Group 492"/>
          <p:cNvGrpSpPr>
            <a:grpSpLocks/>
          </p:cNvGrpSpPr>
          <p:nvPr/>
        </p:nvGrpSpPr>
        <p:grpSpPr bwMode="auto">
          <a:xfrm>
            <a:off x="6908800" y="4237038"/>
            <a:ext cx="46038" cy="38100"/>
            <a:chOff x="4352" y="2669"/>
            <a:chExt cx="29" cy="24"/>
          </a:xfrm>
        </p:grpSpPr>
        <p:sp>
          <p:nvSpPr>
            <p:cNvPr id="2494" name="Line 493"/>
            <p:cNvSpPr>
              <a:spLocks noChangeShapeType="1"/>
            </p:cNvSpPr>
            <p:nvPr/>
          </p:nvSpPr>
          <p:spPr bwMode="auto">
            <a:xfrm flipH="1" flipV="1">
              <a:off x="4352" y="2669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" name="Line 494"/>
            <p:cNvSpPr>
              <a:spLocks noChangeShapeType="1"/>
            </p:cNvSpPr>
            <p:nvPr/>
          </p:nvSpPr>
          <p:spPr bwMode="auto">
            <a:xfrm flipV="1">
              <a:off x="4357" y="2676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" name="Line 495"/>
            <p:cNvSpPr>
              <a:spLocks noChangeShapeType="1"/>
            </p:cNvSpPr>
            <p:nvPr/>
          </p:nvSpPr>
          <p:spPr bwMode="auto">
            <a:xfrm>
              <a:off x="4352" y="2669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4" name="Group 496"/>
          <p:cNvGrpSpPr>
            <a:grpSpLocks/>
          </p:cNvGrpSpPr>
          <p:nvPr/>
        </p:nvGrpSpPr>
        <p:grpSpPr bwMode="auto">
          <a:xfrm>
            <a:off x="6962775" y="4344988"/>
            <a:ext cx="46038" cy="38100"/>
            <a:chOff x="4386" y="2737"/>
            <a:chExt cx="29" cy="24"/>
          </a:xfrm>
        </p:grpSpPr>
        <p:sp>
          <p:nvSpPr>
            <p:cNvPr id="2491" name="Line 497"/>
            <p:cNvSpPr>
              <a:spLocks noChangeShapeType="1"/>
            </p:cNvSpPr>
            <p:nvPr/>
          </p:nvSpPr>
          <p:spPr bwMode="auto">
            <a:xfrm flipH="1" flipV="1">
              <a:off x="4386" y="2737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2" name="Line 498"/>
            <p:cNvSpPr>
              <a:spLocks noChangeShapeType="1"/>
            </p:cNvSpPr>
            <p:nvPr/>
          </p:nvSpPr>
          <p:spPr bwMode="auto">
            <a:xfrm flipV="1">
              <a:off x="4391" y="2744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3" name="Line 499"/>
            <p:cNvSpPr>
              <a:spLocks noChangeShapeType="1"/>
            </p:cNvSpPr>
            <p:nvPr/>
          </p:nvSpPr>
          <p:spPr bwMode="auto">
            <a:xfrm>
              <a:off x="4386" y="2737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5" name="Group 500"/>
          <p:cNvGrpSpPr>
            <a:grpSpLocks/>
          </p:cNvGrpSpPr>
          <p:nvPr/>
        </p:nvGrpSpPr>
        <p:grpSpPr bwMode="auto">
          <a:xfrm>
            <a:off x="6902450" y="4164013"/>
            <a:ext cx="46038" cy="38100"/>
            <a:chOff x="4348" y="2623"/>
            <a:chExt cx="29" cy="24"/>
          </a:xfrm>
        </p:grpSpPr>
        <p:sp>
          <p:nvSpPr>
            <p:cNvPr id="2488" name="Line 501"/>
            <p:cNvSpPr>
              <a:spLocks noChangeShapeType="1"/>
            </p:cNvSpPr>
            <p:nvPr/>
          </p:nvSpPr>
          <p:spPr bwMode="auto">
            <a:xfrm flipH="1" flipV="1">
              <a:off x="4348" y="262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9" name="Line 502"/>
            <p:cNvSpPr>
              <a:spLocks noChangeShapeType="1"/>
            </p:cNvSpPr>
            <p:nvPr/>
          </p:nvSpPr>
          <p:spPr bwMode="auto">
            <a:xfrm flipV="1">
              <a:off x="4353" y="2630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0" name="Line 503"/>
            <p:cNvSpPr>
              <a:spLocks noChangeShapeType="1"/>
            </p:cNvSpPr>
            <p:nvPr/>
          </p:nvSpPr>
          <p:spPr bwMode="auto">
            <a:xfrm>
              <a:off x="4348" y="2623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6" name="Group 504"/>
          <p:cNvGrpSpPr>
            <a:grpSpLocks/>
          </p:cNvGrpSpPr>
          <p:nvPr/>
        </p:nvGrpSpPr>
        <p:grpSpPr bwMode="auto">
          <a:xfrm>
            <a:off x="7080250" y="4095750"/>
            <a:ext cx="36513" cy="47625"/>
            <a:chOff x="4460" y="2580"/>
            <a:chExt cx="23" cy="30"/>
          </a:xfrm>
        </p:grpSpPr>
        <p:sp>
          <p:nvSpPr>
            <p:cNvPr id="2485" name="Line 505"/>
            <p:cNvSpPr>
              <a:spLocks noChangeShapeType="1"/>
            </p:cNvSpPr>
            <p:nvPr/>
          </p:nvSpPr>
          <p:spPr bwMode="auto">
            <a:xfrm flipH="1" flipV="1">
              <a:off x="4481" y="2580"/>
              <a:ext cx="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6" name="Line 506"/>
            <p:cNvSpPr>
              <a:spLocks noChangeShapeType="1"/>
            </p:cNvSpPr>
            <p:nvPr/>
          </p:nvSpPr>
          <p:spPr bwMode="auto">
            <a:xfrm>
              <a:off x="4460" y="2592"/>
              <a:ext cx="2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7" name="Line 507"/>
            <p:cNvSpPr>
              <a:spLocks noChangeShapeType="1"/>
            </p:cNvSpPr>
            <p:nvPr/>
          </p:nvSpPr>
          <p:spPr bwMode="auto">
            <a:xfrm flipH="1">
              <a:off x="4460" y="2580"/>
              <a:ext cx="2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7" name="Group 508"/>
          <p:cNvGrpSpPr>
            <a:grpSpLocks/>
          </p:cNvGrpSpPr>
          <p:nvPr/>
        </p:nvGrpSpPr>
        <p:grpSpPr bwMode="auto">
          <a:xfrm>
            <a:off x="7197725" y="4308475"/>
            <a:ext cx="36513" cy="47625"/>
            <a:chOff x="4534" y="2714"/>
            <a:chExt cx="23" cy="30"/>
          </a:xfrm>
        </p:grpSpPr>
        <p:sp>
          <p:nvSpPr>
            <p:cNvPr id="2482" name="Line 509"/>
            <p:cNvSpPr>
              <a:spLocks noChangeShapeType="1"/>
            </p:cNvSpPr>
            <p:nvPr/>
          </p:nvSpPr>
          <p:spPr bwMode="auto">
            <a:xfrm flipH="1" flipV="1">
              <a:off x="4555" y="2714"/>
              <a:ext cx="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3" name="Line 510"/>
            <p:cNvSpPr>
              <a:spLocks noChangeShapeType="1"/>
            </p:cNvSpPr>
            <p:nvPr/>
          </p:nvSpPr>
          <p:spPr bwMode="auto">
            <a:xfrm>
              <a:off x="4534" y="2726"/>
              <a:ext cx="2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4" name="Line 511"/>
            <p:cNvSpPr>
              <a:spLocks noChangeShapeType="1"/>
            </p:cNvSpPr>
            <p:nvPr/>
          </p:nvSpPr>
          <p:spPr bwMode="auto">
            <a:xfrm flipH="1">
              <a:off x="4534" y="2714"/>
              <a:ext cx="2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8" name="Group 512"/>
          <p:cNvGrpSpPr>
            <a:grpSpLocks/>
          </p:cNvGrpSpPr>
          <p:nvPr/>
        </p:nvGrpSpPr>
        <p:grpSpPr bwMode="auto">
          <a:xfrm>
            <a:off x="7156450" y="4133850"/>
            <a:ext cx="36513" cy="47625"/>
            <a:chOff x="4508" y="2604"/>
            <a:chExt cx="23" cy="30"/>
          </a:xfrm>
        </p:grpSpPr>
        <p:sp>
          <p:nvSpPr>
            <p:cNvPr id="2479" name="Line 513"/>
            <p:cNvSpPr>
              <a:spLocks noChangeShapeType="1"/>
            </p:cNvSpPr>
            <p:nvPr/>
          </p:nvSpPr>
          <p:spPr bwMode="auto">
            <a:xfrm flipH="1" flipV="1">
              <a:off x="4529" y="2604"/>
              <a:ext cx="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0" name="Line 514"/>
            <p:cNvSpPr>
              <a:spLocks noChangeShapeType="1"/>
            </p:cNvSpPr>
            <p:nvPr/>
          </p:nvSpPr>
          <p:spPr bwMode="auto">
            <a:xfrm>
              <a:off x="4508" y="2616"/>
              <a:ext cx="2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1" name="Line 515"/>
            <p:cNvSpPr>
              <a:spLocks noChangeShapeType="1"/>
            </p:cNvSpPr>
            <p:nvPr/>
          </p:nvSpPr>
          <p:spPr bwMode="auto">
            <a:xfrm flipH="1">
              <a:off x="4508" y="2604"/>
              <a:ext cx="2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9" name="Group 516"/>
          <p:cNvGrpSpPr>
            <a:grpSpLocks/>
          </p:cNvGrpSpPr>
          <p:nvPr/>
        </p:nvGrpSpPr>
        <p:grpSpPr bwMode="auto">
          <a:xfrm>
            <a:off x="7172325" y="4083050"/>
            <a:ext cx="36513" cy="47625"/>
            <a:chOff x="4518" y="2572"/>
            <a:chExt cx="23" cy="30"/>
          </a:xfrm>
        </p:grpSpPr>
        <p:sp>
          <p:nvSpPr>
            <p:cNvPr id="2476" name="Line 517"/>
            <p:cNvSpPr>
              <a:spLocks noChangeShapeType="1"/>
            </p:cNvSpPr>
            <p:nvPr/>
          </p:nvSpPr>
          <p:spPr bwMode="auto">
            <a:xfrm flipH="1" flipV="1">
              <a:off x="4539" y="2572"/>
              <a:ext cx="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7" name="Line 518"/>
            <p:cNvSpPr>
              <a:spLocks noChangeShapeType="1"/>
            </p:cNvSpPr>
            <p:nvPr/>
          </p:nvSpPr>
          <p:spPr bwMode="auto">
            <a:xfrm>
              <a:off x="4518" y="2584"/>
              <a:ext cx="2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" name="Line 519"/>
            <p:cNvSpPr>
              <a:spLocks noChangeShapeType="1"/>
            </p:cNvSpPr>
            <p:nvPr/>
          </p:nvSpPr>
          <p:spPr bwMode="auto">
            <a:xfrm flipH="1">
              <a:off x="4518" y="2572"/>
              <a:ext cx="2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0" name="Group 520"/>
          <p:cNvGrpSpPr>
            <a:grpSpLocks/>
          </p:cNvGrpSpPr>
          <p:nvPr/>
        </p:nvGrpSpPr>
        <p:grpSpPr bwMode="auto">
          <a:xfrm>
            <a:off x="7146925" y="4230688"/>
            <a:ext cx="46038" cy="38100"/>
            <a:chOff x="4502" y="2665"/>
            <a:chExt cx="29" cy="24"/>
          </a:xfrm>
        </p:grpSpPr>
        <p:sp>
          <p:nvSpPr>
            <p:cNvPr id="2473" name="Line 521"/>
            <p:cNvSpPr>
              <a:spLocks noChangeShapeType="1"/>
            </p:cNvSpPr>
            <p:nvPr/>
          </p:nvSpPr>
          <p:spPr bwMode="auto">
            <a:xfrm flipH="1" flipV="1">
              <a:off x="4502" y="2665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" name="Line 522"/>
            <p:cNvSpPr>
              <a:spLocks noChangeShapeType="1"/>
            </p:cNvSpPr>
            <p:nvPr/>
          </p:nvSpPr>
          <p:spPr bwMode="auto">
            <a:xfrm flipV="1">
              <a:off x="4507" y="2672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" name="Line 523"/>
            <p:cNvSpPr>
              <a:spLocks noChangeShapeType="1"/>
            </p:cNvSpPr>
            <p:nvPr/>
          </p:nvSpPr>
          <p:spPr bwMode="auto">
            <a:xfrm>
              <a:off x="4502" y="2665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1" name="Group 524"/>
          <p:cNvGrpSpPr>
            <a:grpSpLocks/>
          </p:cNvGrpSpPr>
          <p:nvPr/>
        </p:nvGrpSpPr>
        <p:grpSpPr bwMode="auto">
          <a:xfrm>
            <a:off x="7070725" y="4240213"/>
            <a:ext cx="46038" cy="38100"/>
            <a:chOff x="4454" y="2671"/>
            <a:chExt cx="29" cy="24"/>
          </a:xfrm>
        </p:grpSpPr>
        <p:sp>
          <p:nvSpPr>
            <p:cNvPr id="2470" name="Line 525"/>
            <p:cNvSpPr>
              <a:spLocks noChangeShapeType="1"/>
            </p:cNvSpPr>
            <p:nvPr/>
          </p:nvSpPr>
          <p:spPr bwMode="auto">
            <a:xfrm flipH="1" flipV="1">
              <a:off x="4454" y="2671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" name="Line 526"/>
            <p:cNvSpPr>
              <a:spLocks noChangeShapeType="1"/>
            </p:cNvSpPr>
            <p:nvPr/>
          </p:nvSpPr>
          <p:spPr bwMode="auto">
            <a:xfrm flipV="1">
              <a:off x="4459" y="2678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2" name="Line 527"/>
            <p:cNvSpPr>
              <a:spLocks noChangeShapeType="1"/>
            </p:cNvSpPr>
            <p:nvPr/>
          </p:nvSpPr>
          <p:spPr bwMode="auto">
            <a:xfrm>
              <a:off x="4454" y="2671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2" name="Group 528"/>
          <p:cNvGrpSpPr>
            <a:grpSpLocks/>
          </p:cNvGrpSpPr>
          <p:nvPr/>
        </p:nvGrpSpPr>
        <p:grpSpPr bwMode="auto">
          <a:xfrm>
            <a:off x="7194550" y="4478338"/>
            <a:ext cx="46038" cy="38100"/>
            <a:chOff x="4532" y="2821"/>
            <a:chExt cx="29" cy="24"/>
          </a:xfrm>
        </p:grpSpPr>
        <p:sp>
          <p:nvSpPr>
            <p:cNvPr id="2467" name="Line 529"/>
            <p:cNvSpPr>
              <a:spLocks noChangeShapeType="1"/>
            </p:cNvSpPr>
            <p:nvPr/>
          </p:nvSpPr>
          <p:spPr bwMode="auto">
            <a:xfrm flipH="1" flipV="1">
              <a:off x="4532" y="2821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" name="Line 530"/>
            <p:cNvSpPr>
              <a:spLocks noChangeShapeType="1"/>
            </p:cNvSpPr>
            <p:nvPr/>
          </p:nvSpPr>
          <p:spPr bwMode="auto">
            <a:xfrm flipV="1">
              <a:off x="4537" y="2828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" name="Line 531"/>
            <p:cNvSpPr>
              <a:spLocks noChangeShapeType="1"/>
            </p:cNvSpPr>
            <p:nvPr/>
          </p:nvSpPr>
          <p:spPr bwMode="auto">
            <a:xfrm>
              <a:off x="4532" y="2821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3" name="Group 532"/>
          <p:cNvGrpSpPr>
            <a:grpSpLocks/>
          </p:cNvGrpSpPr>
          <p:nvPr/>
        </p:nvGrpSpPr>
        <p:grpSpPr bwMode="auto">
          <a:xfrm>
            <a:off x="7073900" y="4475163"/>
            <a:ext cx="46038" cy="38100"/>
            <a:chOff x="4456" y="2819"/>
            <a:chExt cx="29" cy="24"/>
          </a:xfrm>
        </p:grpSpPr>
        <p:sp>
          <p:nvSpPr>
            <p:cNvPr id="2464" name="Line 533"/>
            <p:cNvSpPr>
              <a:spLocks noChangeShapeType="1"/>
            </p:cNvSpPr>
            <p:nvPr/>
          </p:nvSpPr>
          <p:spPr bwMode="auto">
            <a:xfrm flipH="1" flipV="1">
              <a:off x="4456" y="2819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" name="Line 534"/>
            <p:cNvSpPr>
              <a:spLocks noChangeShapeType="1"/>
            </p:cNvSpPr>
            <p:nvPr/>
          </p:nvSpPr>
          <p:spPr bwMode="auto">
            <a:xfrm flipV="1">
              <a:off x="4461" y="2826"/>
              <a:ext cx="2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" name="Line 535"/>
            <p:cNvSpPr>
              <a:spLocks noChangeShapeType="1"/>
            </p:cNvSpPr>
            <p:nvPr/>
          </p:nvSpPr>
          <p:spPr bwMode="auto">
            <a:xfrm>
              <a:off x="4456" y="2819"/>
              <a:ext cx="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4" name="Group 536"/>
          <p:cNvGrpSpPr>
            <a:grpSpLocks/>
          </p:cNvGrpSpPr>
          <p:nvPr/>
        </p:nvGrpSpPr>
        <p:grpSpPr bwMode="auto">
          <a:xfrm>
            <a:off x="5078413" y="1368425"/>
            <a:ext cx="1019175" cy="755650"/>
            <a:chOff x="2143" y="808"/>
            <a:chExt cx="642" cy="476"/>
          </a:xfrm>
        </p:grpSpPr>
        <p:sp>
          <p:nvSpPr>
            <p:cNvPr id="2445" name="Line 537"/>
            <p:cNvSpPr>
              <a:spLocks noChangeShapeType="1"/>
            </p:cNvSpPr>
            <p:nvPr/>
          </p:nvSpPr>
          <p:spPr bwMode="auto">
            <a:xfrm flipH="1">
              <a:off x="2398" y="1063"/>
              <a:ext cx="104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6" name="Line 538"/>
            <p:cNvSpPr>
              <a:spLocks noChangeShapeType="1"/>
            </p:cNvSpPr>
            <p:nvPr/>
          </p:nvSpPr>
          <p:spPr bwMode="auto">
            <a:xfrm flipH="1">
              <a:off x="2504" y="1063"/>
              <a:ext cx="105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" name="Line 539"/>
            <p:cNvSpPr>
              <a:spLocks noChangeShapeType="1"/>
            </p:cNvSpPr>
            <p:nvPr/>
          </p:nvSpPr>
          <p:spPr bwMode="auto">
            <a:xfrm flipH="1">
              <a:off x="2185" y="1063"/>
              <a:ext cx="105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8" name="Line 540"/>
            <p:cNvSpPr>
              <a:spLocks noChangeShapeType="1"/>
            </p:cNvSpPr>
            <p:nvPr/>
          </p:nvSpPr>
          <p:spPr bwMode="auto">
            <a:xfrm flipH="1">
              <a:off x="2292" y="1063"/>
              <a:ext cx="104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49" name="Group 541"/>
            <p:cNvGrpSpPr>
              <a:grpSpLocks/>
            </p:cNvGrpSpPr>
            <p:nvPr/>
          </p:nvGrpSpPr>
          <p:grpSpPr bwMode="auto">
            <a:xfrm>
              <a:off x="2143" y="808"/>
              <a:ext cx="642" cy="324"/>
              <a:chOff x="2527" y="550"/>
              <a:chExt cx="642" cy="324"/>
            </a:xfrm>
          </p:grpSpPr>
          <p:sp>
            <p:nvSpPr>
              <p:cNvPr id="2450" name="Freeform 542"/>
              <p:cNvSpPr>
                <a:spLocks/>
              </p:cNvSpPr>
              <p:nvPr/>
            </p:nvSpPr>
            <p:spPr bwMode="auto">
              <a:xfrm>
                <a:off x="2527" y="550"/>
                <a:ext cx="642" cy="324"/>
              </a:xfrm>
              <a:custGeom>
                <a:avLst/>
                <a:gdLst>
                  <a:gd name="T0" fmla="*/ 35 w 642"/>
                  <a:gd name="T1" fmla="*/ 113 h 324"/>
                  <a:gd name="T2" fmla="*/ 10 w 642"/>
                  <a:gd name="T3" fmla="*/ 129 h 324"/>
                  <a:gd name="T4" fmla="*/ 0 w 642"/>
                  <a:gd name="T5" fmla="*/ 152 h 324"/>
                  <a:gd name="T6" fmla="*/ 5 w 642"/>
                  <a:gd name="T7" fmla="*/ 169 h 324"/>
                  <a:gd name="T8" fmla="*/ 32 w 642"/>
                  <a:gd name="T9" fmla="*/ 191 h 324"/>
                  <a:gd name="T10" fmla="*/ 19 w 642"/>
                  <a:gd name="T11" fmla="*/ 204 h 324"/>
                  <a:gd name="T12" fmla="*/ 15 w 642"/>
                  <a:gd name="T13" fmla="*/ 229 h 324"/>
                  <a:gd name="T14" fmla="*/ 33 w 642"/>
                  <a:gd name="T15" fmla="*/ 252 h 324"/>
                  <a:gd name="T16" fmla="*/ 66 w 642"/>
                  <a:gd name="T17" fmla="*/ 264 h 324"/>
                  <a:gd name="T18" fmla="*/ 86 w 642"/>
                  <a:gd name="T19" fmla="*/ 264 h 324"/>
                  <a:gd name="T20" fmla="*/ 105 w 642"/>
                  <a:gd name="T21" fmla="*/ 281 h 324"/>
                  <a:gd name="T22" fmla="*/ 142 w 642"/>
                  <a:gd name="T23" fmla="*/ 298 h 324"/>
                  <a:gd name="T24" fmla="*/ 186 w 642"/>
                  <a:gd name="T25" fmla="*/ 304 h 324"/>
                  <a:gd name="T26" fmla="*/ 231 w 642"/>
                  <a:gd name="T27" fmla="*/ 298 h 324"/>
                  <a:gd name="T28" fmla="*/ 252 w 642"/>
                  <a:gd name="T29" fmla="*/ 300 h 324"/>
                  <a:gd name="T30" fmla="*/ 292 w 642"/>
                  <a:gd name="T31" fmla="*/ 319 h 324"/>
                  <a:gd name="T32" fmla="*/ 328 w 642"/>
                  <a:gd name="T33" fmla="*/ 324 h 324"/>
                  <a:gd name="T34" fmla="*/ 374 w 642"/>
                  <a:gd name="T35" fmla="*/ 316 h 324"/>
                  <a:gd name="T36" fmla="*/ 410 w 642"/>
                  <a:gd name="T37" fmla="*/ 295 h 324"/>
                  <a:gd name="T38" fmla="*/ 424 w 642"/>
                  <a:gd name="T39" fmla="*/ 275 h 324"/>
                  <a:gd name="T40" fmla="*/ 458 w 642"/>
                  <a:gd name="T41" fmla="*/ 283 h 324"/>
                  <a:gd name="T42" fmla="*/ 503 w 642"/>
                  <a:gd name="T43" fmla="*/ 279 h 324"/>
                  <a:gd name="T44" fmla="*/ 541 w 642"/>
                  <a:gd name="T45" fmla="*/ 258 h 324"/>
                  <a:gd name="T46" fmla="*/ 556 w 642"/>
                  <a:gd name="T47" fmla="*/ 226 h 324"/>
                  <a:gd name="T48" fmla="*/ 590 w 642"/>
                  <a:gd name="T49" fmla="*/ 218 h 324"/>
                  <a:gd name="T50" fmla="*/ 628 w 642"/>
                  <a:gd name="T51" fmla="*/ 192 h 324"/>
                  <a:gd name="T52" fmla="*/ 642 w 642"/>
                  <a:gd name="T53" fmla="*/ 157 h 324"/>
                  <a:gd name="T54" fmla="*/ 630 w 642"/>
                  <a:gd name="T55" fmla="*/ 125 h 324"/>
                  <a:gd name="T56" fmla="*/ 626 w 642"/>
                  <a:gd name="T57" fmla="*/ 104 h 324"/>
                  <a:gd name="T58" fmla="*/ 623 w 642"/>
                  <a:gd name="T59" fmla="*/ 76 h 324"/>
                  <a:gd name="T60" fmla="*/ 602 w 642"/>
                  <a:gd name="T61" fmla="*/ 54 h 324"/>
                  <a:gd name="T62" fmla="*/ 569 w 642"/>
                  <a:gd name="T63" fmla="*/ 41 h 324"/>
                  <a:gd name="T64" fmla="*/ 560 w 642"/>
                  <a:gd name="T65" fmla="*/ 25 h 324"/>
                  <a:gd name="T66" fmla="*/ 534 w 642"/>
                  <a:gd name="T67" fmla="*/ 7 h 324"/>
                  <a:gd name="T68" fmla="*/ 498 w 642"/>
                  <a:gd name="T69" fmla="*/ 0 h 324"/>
                  <a:gd name="T70" fmla="*/ 455 w 642"/>
                  <a:gd name="T71" fmla="*/ 10 h 324"/>
                  <a:gd name="T72" fmla="*/ 433 w 642"/>
                  <a:gd name="T73" fmla="*/ 10 h 324"/>
                  <a:gd name="T74" fmla="*/ 392 w 642"/>
                  <a:gd name="T75" fmla="*/ 0 h 324"/>
                  <a:gd name="T76" fmla="*/ 344 w 642"/>
                  <a:gd name="T77" fmla="*/ 15 h 324"/>
                  <a:gd name="T78" fmla="*/ 334 w 642"/>
                  <a:gd name="T79" fmla="*/ 25 h 324"/>
                  <a:gd name="T80" fmla="*/ 294 w 642"/>
                  <a:gd name="T81" fmla="*/ 11 h 324"/>
                  <a:gd name="T82" fmla="*/ 257 w 642"/>
                  <a:gd name="T83" fmla="*/ 12 h 324"/>
                  <a:gd name="T84" fmla="*/ 214 w 642"/>
                  <a:gd name="T85" fmla="*/ 33 h 324"/>
                  <a:gd name="T86" fmla="*/ 196 w 642"/>
                  <a:gd name="T87" fmla="*/ 35 h 324"/>
                  <a:gd name="T88" fmla="*/ 157 w 642"/>
                  <a:gd name="T89" fmla="*/ 30 h 324"/>
                  <a:gd name="T90" fmla="*/ 101 w 642"/>
                  <a:gd name="T91" fmla="*/ 42 h 324"/>
                  <a:gd name="T92" fmla="*/ 65 w 642"/>
                  <a:gd name="T93" fmla="*/ 72 h 324"/>
                  <a:gd name="T94" fmla="*/ 57 w 642"/>
                  <a:gd name="T95" fmla="*/ 99 h 3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24"/>
                  <a:gd name="T146" fmla="*/ 642 w 642"/>
                  <a:gd name="T147" fmla="*/ 324 h 3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24">
                    <a:moveTo>
                      <a:pt x="58" y="108"/>
                    </a:moveTo>
                    <a:lnTo>
                      <a:pt x="46" y="110"/>
                    </a:lnTo>
                    <a:lnTo>
                      <a:pt x="35" y="113"/>
                    </a:lnTo>
                    <a:lnTo>
                      <a:pt x="25" y="117"/>
                    </a:lnTo>
                    <a:lnTo>
                      <a:pt x="17" y="122"/>
                    </a:lnTo>
                    <a:lnTo>
                      <a:pt x="10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1" y="158"/>
                    </a:lnTo>
                    <a:lnTo>
                      <a:pt x="2" y="164"/>
                    </a:lnTo>
                    <a:lnTo>
                      <a:pt x="5" y="169"/>
                    </a:lnTo>
                    <a:lnTo>
                      <a:pt x="9" y="175"/>
                    </a:lnTo>
                    <a:lnTo>
                      <a:pt x="19" y="184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24" y="197"/>
                    </a:lnTo>
                    <a:lnTo>
                      <a:pt x="19" y="204"/>
                    </a:lnTo>
                    <a:lnTo>
                      <a:pt x="15" y="212"/>
                    </a:lnTo>
                    <a:lnTo>
                      <a:pt x="14" y="220"/>
                    </a:lnTo>
                    <a:lnTo>
                      <a:pt x="15" y="229"/>
                    </a:lnTo>
                    <a:lnTo>
                      <a:pt x="19" y="238"/>
                    </a:lnTo>
                    <a:lnTo>
                      <a:pt x="25" y="245"/>
                    </a:lnTo>
                    <a:lnTo>
                      <a:pt x="33" y="252"/>
                    </a:lnTo>
                    <a:lnTo>
                      <a:pt x="43" y="257"/>
                    </a:lnTo>
                    <a:lnTo>
                      <a:pt x="54" y="262"/>
                    </a:lnTo>
                    <a:lnTo>
                      <a:pt x="66" y="264"/>
                    </a:lnTo>
                    <a:lnTo>
                      <a:pt x="79" y="265"/>
                    </a:lnTo>
                    <a:lnTo>
                      <a:pt x="83" y="265"/>
                    </a:lnTo>
                    <a:lnTo>
                      <a:pt x="86" y="264"/>
                    </a:lnTo>
                    <a:lnTo>
                      <a:pt x="86" y="265"/>
                    </a:lnTo>
                    <a:lnTo>
                      <a:pt x="95" y="274"/>
                    </a:lnTo>
                    <a:lnTo>
                      <a:pt x="105" y="281"/>
                    </a:lnTo>
                    <a:lnTo>
                      <a:pt x="116" y="288"/>
                    </a:lnTo>
                    <a:lnTo>
                      <a:pt x="129" y="294"/>
                    </a:lnTo>
                    <a:lnTo>
                      <a:pt x="142" y="298"/>
                    </a:lnTo>
                    <a:lnTo>
                      <a:pt x="156" y="301"/>
                    </a:lnTo>
                    <a:lnTo>
                      <a:pt x="171" y="303"/>
                    </a:lnTo>
                    <a:lnTo>
                      <a:pt x="186" y="304"/>
                    </a:lnTo>
                    <a:lnTo>
                      <a:pt x="201" y="303"/>
                    </a:lnTo>
                    <a:lnTo>
                      <a:pt x="216" y="302"/>
                    </a:lnTo>
                    <a:lnTo>
                      <a:pt x="231" y="298"/>
                    </a:lnTo>
                    <a:lnTo>
                      <a:pt x="245" y="293"/>
                    </a:lnTo>
                    <a:lnTo>
                      <a:pt x="252" y="300"/>
                    </a:lnTo>
                    <a:lnTo>
                      <a:pt x="261" y="306"/>
                    </a:lnTo>
                    <a:lnTo>
                      <a:pt x="281" y="316"/>
                    </a:lnTo>
                    <a:lnTo>
                      <a:pt x="292" y="319"/>
                    </a:lnTo>
                    <a:lnTo>
                      <a:pt x="303" y="322"/>
                    </a:lnTo>
                    <a:lnTo>
                      <a:pt x="315" y="323"/>
                    </a:lnTo>
                    <a:lnTo>
                      <a:pt x="328" y="324"/>
                    </a:lnTo>
                    <a:lnTo>
                      <a:pt x="344" y="323"/>
                    </a:lnTo>
                    <a:lnTo>
                      <a:pt x="360" y="320"/>
                    </a:lnTo>
                    <a:lnTo>
                      <a:pt x="374" y="316"/>
                    </a:lnTo>
                    <a:lnTo>
                      <a:pt x="388" y="310"/>
                    </a:lnTo>
                    <a:lnTo>
                      <a:pt x="400" y="303"/>
                    </a:lnTo>
                    <a:lnTo>
                      <a:pt x="410" y="295"/>
                    </a:lnTo>
                    <a:lnTo>
                      <a:pt x="418" y="285"/>
                    </a:lnTo>
                    <a:lnTo>
                      <a:pt x="424" y="275"/>
                    </a:lnTo>
                    <a:lnTo>
                      <a:pt x="435" y="279"/>
                    </a:lnTo>
                    <a:lnTo>
                      <a:pt x="446" y="282"/>
                    </a:lnTo>
                    <a:lnTo>
                      <a:pt x="458" y="283"/>
                    </a:lnTo>
                    <a:lnTo>
                      <a:pt x="470" y="284"/>
                    </a:lnTo>
                    <a:lnTo>
                      <a:pt x="487" y="283"/>
                    </a:lnTo>
                    <a:lnTo>
                      <a:pt x="503" y="279"/>
                    </a:lnTo>
                    <a:lnTo>
                      <a:pt x="518" y="274"/>
                    </a:lnTo>
                    <a:lnTo>
                      <a:pt x="530" y="267"/>
                    </a:lnTo>
                    <a:lnTo>
                      <a:pt x="541" y="258"/>
                    </a:lnTo>
                    <a:lnTo>
                      <a:pt x="549" y="249"/>
                    </a:lnTo>
                    <a:lnTo>
                      <a:pt x="554" y="238"/>
                    </a:lnTo>
                    <a:lnTo>
                      <a:pt x="556" y="226"/>
                    </a:lnTo>
                    <a:lnTo>
                      <a:pt x="555" y="226"/>
                    </a:lnTo>
                    <a:lnTo>
                      <a:pt x="573" y="223"/>
                    </a:lnTo>
                    <a:lnTo>
                      <a:pt x="590" y="218"/>
                    </a:lnTo>
                    <a:lnTo>
                      <a:pt x="605" y="211"/>
                    </a:lnTo>
                    <a:lnTo>
                      <a:pt x="617" y="202"/>
                    </a:lnTo>
                    <a:lnTo>
                      <a:pt x="628" y="192"/>
                    </a:lnTo>
                    <a:lnTo>
                      <a:pt x="635" y="181"/>
                    </a:lnTo>
                    <a:lnTo>
                      <a:pt x="640" y="170"/>
                    </a:lnTo>
                    <a:lnTo>
                      <a:pt x="642" y="157"/>
                    </a:lnTo>
                    <a:lnTo>
                      <a:pt x="641" y="146"/>
                    </a:lnTo>
                    <a:lnTo>
                      <a:pt x="637" y="135"/>
                    </a:lnTo>
                    <a:lnTo>
                      <a:pt x="630" y="125"/>
                    </a:lnTo>
                    <a:lnTo>
                      <a:pt x="621" y="115"/>
                    </a:lnTo>
                    <a:lnTo>
                      <a:pt x="626" y="104"/>
                    </a:lnTo>
                    <a:lnTo>
                      <a:pt x="627" y="93"/>
                    </a:lnTo>
                    <a:lnTo>
                      <a:pt x="626" y="84"/>
                    </a:lnTo>
                    <a:lnTo>
                      <a:pt x="623" y="76"/>
                    </a:lnTo>
                    <a:lnTo>
                      <a:pt x="618" y="68"/>
                    </a:lnTo>
                    <a:lnTo>
                      <a:pt x="611" y="60"/>
                    </a:lnTo>
                    <a:lnTo>
                      <a:pt x="602" y="54"/>
                    </a:lnTo>
                    <a:lnTo>
                      <a:pt x="592" y="48"/>
                    </a:lnTo>
                    <a:lnTo>
                      <a:pt x="581" y="44"/>
                    </a:lnTo>
                    <a:lnTo>
                      <a:pt x="569" y="41"/>
                    </a:lnTo>
                    <a:lnTo>
                      <a:pt x="566" y="32"/>
                    </a:lnTo>
                    <a:lnTo>
                      <a:pt x="560" y="25"/>
                    </a:lnTo>
                    <a:lnTo>
                      <a:pt x="553" y="18"/>
                    </a:lnTo>
                    <a:lnTo>
                      <a:pt x="544" y="12"/>
                    </a:lnTo>
                    <a:lnTo>
                      <a:pt x="534" y="7"/>
                    </a:lnTo>
                    <a:lnTo>
                      <a:pt x="523" y="3"/>
                    </a:lnTo>
                    <a:lnTo>
                      <a:pt x="511" y="1"/>
                    </a:lnTo>
                    <a:lnTo>
                      <a:pt x="498" y="0"/>
                    </a:lnTo>
                    <a:lnTo>
                      <a:pt x="483" y="1"/>
                    </a:lnTo>
                    <a:lnTo>
                      <a:pt x="468" y="4"/>
                    </a:lnTo>
                    <a:lnTo>
                      <a:pt x="455" y="10"/>
                    </a:lnTo>
                    <a:lnTo>
                      <a:pt x="443" y="17"/>
                    </a:lnTo>
                    <a:lnTo>
                      <a:pt x="443" y="18"/>
                    </a:lnTo>
                    <a:lnTo>
                      <a:pt x="433" y="10"/>
                    </a:lnTo>
                    <a:lnTo>
                      <a:pt x="421" y="5"/>
                    </a:lnTo>
                    <a:lnTo>
                      <a:pt x="407" y="1"/>
                    </a:lnTo>
                    <a:lnTo>
                      <a:pt x="392" y="0"/>
                    </a:lnTo>
                    <a:lnTo>
                      <a:pt x="374" y="2"/>
                    </a:lnTo>
                    <a:lnTo>
                      <a:pt x="357" y="7"/>
                    </a:lnTo>
                    <a:lnTo>
                      <a:pt x="344" y="15"/>
                    </a:lnTo>
                    <a:lnTo>
                      <a:pt x="338" y="20"/>
                    </a:lnTo>
                    <a:lnTo>
                      <a:pt x="334" y="25"/>
                    </a:lnTo>
                    <a:lnTo>
                      <a:pt x="322" y="18"/>
                    </a:lnTo>
                    <a:lnTo>
                      <a:pt x="308" y="14"/>
                    </a:lnTo>
                    <a:lnTo>
                      <a:pt x="294" y="11"/>
                    </a:lnTo>
                    <a:lnTo>
                      <a:pt x="278" y="10"/>
                    </a:lnTo>
                    <a:lnTo>
                      <a:pt x="267" y="11"/>
                    </a:lnTo>
                    <a:lnTo>
                      <a:pt x="257" y="12"/>
                    </a:lnTo>
                    <a:lnTo>
                      <a:pt x="237" y="18"/>
                    </a:lnTo>
                    <a:lnTo>
                      <a:pt x="221" y="27"/>
                    </a:lnTo>
                    <a:lnTo>
                      <a:pt x="214" y="33"/>
                    </a:lnTo>
                    <a:lnTo>
                      <a:pt x="208" y="39"/>
                    </a:lnTo>
                    <a:lnTo>
                      <a:pt x="196" y="35"/>
                    </a:lnTo>
                    <a:lnTo>
                      <a:pt x="184" y="32"/>
                    </a:lnTo>
                    <a:lnTo>
                      <a:pt x="170" y="31"/>
                    </a:lnTo>
                    <a:lnTo>
                      <a:pt x="157" y="30"/>
                    </a:lnTo>
                    <a:lnTo>
                      <a:pt x="137" y="31"/>
                    </a:lnTo>
                    <a:lnTo>
                      <a:pt x="118" y="35"/>
                    </a:lnTo>
                    <a:lnTo>
                      <a:pt x="101" y="42"/>
                    </a:lnTo>
                    <a:lnTo>
                      <a:pt x="86" y="50"/>
                    </a:lnTo>
                    <a:lnTo>
                      <a:pt x="74" y="60"/>
                    </a:lnTo>
                    <a:lnTo>
                      <a:pt x="65" y="72"/>
                    </a:lnTo>
                    <a:lnTo>
                      <a:pt x="59" y="85"/>
                    </a:lnTo>
                    <a:lnTo>
                      <a:pt x="58" y="92"/>
                    </a:lnTo>
                    <a:lnTo>
                      <a:pt x="57" y="99"/>
                    </a:lnTo>
                    <a:lnTo>
                      <a:pt x="57" y="104"/>
                    </a:lnTo>
                    <a:lnTo>
                      <a:pt x="58" y="108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543"/>
              <p:cNvSpPr>
                <a:spLocks/>
              </p:cNvSpPr>
              <p:nvPr/>
            </p:nvSpPr>
            <p:spPr bwMode="auto">
              <a:xfrm>
                <a:off x="2527" y="550"/>
                <a:ext cx="642" cy="324"/>
              </a:xfrm>
              <a:custGeom>
                <a:avLst/>
                <a:gdLst>
                  <a:gd name="T0" fmla="*/ 35 w 642"/>
                  <a:gd name="T1" fmla="*/ 113 h 324"/>
                  <a:gd name="T2" fmla="*/ 10 w 642"/>
                  <a:gd name="T3" fmla="*/ 129 h 324"/>
                  <a:gd name="T4" fmla="*/ 0 w 642"/>
                  <a:gd name="T5" fmla="*/ 152 h 324"/>
                  <a:gd name="T6" fmla="*/ 5 w 642"/>
                  <a:gd name="T7" fmla="*/ 169 h 324"/>
                  <a:gd name="T8" fmla="*/ 32 w 642"/>
                  <a:gd name="T9" fmla="*/ 191 h 324"/>
                  <a:gd name="T10" fmla="*/ 19 w 642"/>
                  <a:gd name="T11" fmla="*/ 204 h 324"/>
                  <a:gd name="T12" fmla="*/ 15 w 642"/>
                  <a:gd name="T13" fmla="*/ 229 h 324"/>
                  <a:gd name="T14" fmla="*/ 33 w 642"/>
                  <a:gd name="T15" fmla="*/ 252 h 324"/>
                  <a:gd name="T16" fmla="*/ 66 w 642"/>
                  <a:gd name="T17" fmla="*/ 264 h 324"/>
                  <a:gd name="T18" fmla="*/ 86 w 642"/>
                  <a:gd name="T19" fmla="*/ 264 h 324"/>
                  <a:gd name="T20" fmla="*/ 105 w 642"/>
                  <a:gd name="T21" fmla="*/ 281 h 324"/>
                  <a:gd name="T22" fmla="*/ 142 w 642"/>
                  <a:gd name="T23" fmla="*/ 298 h 324"/>
                  <a:gd name="T24" fmla="*/ 186 w 642"/>
                  <a:gd name="T25" fmla="*/ 304 h 324"/>
                  <a:gd name="T26" fmla="*/ 231 w 642"/>
                  <a:gd name="T27" fmla="*/ 298 h 324"/>
                  <a:gd name="T28" fmla="*/ 252 w 642"/>
                  <a:gd name="T29" fmla="*/ 300 h 324"/>
                  <a:gd name="T30" fmla="*/ 292 w 642"/>
                  <a:gd name="T31" fmla="*/ 319 h 324"/>
                  <a:gd name="T32" fmla="*/ 328 w 642"/>
                  <a:gd name="T33" fmla="*/ 324 h 324"/>
                  <a:gd name="T34" fmla="*/ 374 w 642"/>
                  <a:gd name="T35" fmla="*/ 316 h 324"/>
                  <a:gd name="T36" fmla="*/ 410 w 642"/>
                  <a:gd name="T37" fmla="*/ 295 h 324"/>
                  <a:gd name="T38" fmla="*/ 424 w 642"/>
                  <a:gd name="T39" fmla="*/ 275 h 324"/>
                  <a:gd name="T40" fmla="*/ 458 w 642"/>
                  <a:gd name="T41" fmla="*/ 283 h 324"/>
                  <a:gd name="T42" fmla="*/ 503 w 642"/>
                  <a:gd name="T43" fmla="*/ 279 h 324"/>
                  <a:gd name="T44" fmla="*/ 541 w 642"/>
                  <a:gd name="T45" fmla="*/ 258 h 324"/>
                  <a:gd name="T46" fmla="*/ 556 w 642"/>
                  <a:gd name="T47" fmla="*/ 226 h 324"/>
                  <a:gd name="T48" fmla="*/ 590 w 642"/>
                  <a:gd name="T49" fmla="*/ 218 h 324"/>
                  <a:gd name="T50" fmla="*/ 628 w 642"/>
                  <a:gd name="T51" fmla="*/ 192 h 324"/>
                  <a:gd name="T52" fmla="*/ 642 w 642"/>
                  <a:gd name="T53" fmla="*/ 157 h 324"/>
                  <a:gd name="T54" fmla="*/ 630 w 642"/>
                  <a:gd name="T55" fmla="*/ 125 h 324"/>
                  <a:gd name="T56" fmla="*/ 626 w 642"/>
                  <a:gd name="T57" fmla="*/ 104 h 324"/>
                  <a:gd name="T58" fmla="*/ 623 w 642"/>
                  <a:gd name="T59" fmla="*/ 76 h 324"/>
                  <a:gd name="T60" fmla="*/ 602 w 642"/>
                  <a:gd name="T61" fmla="*/ 54 h 324"/>
                  <a:gd name="T62" fmla="*/ 569 w 642"/>
                  <a:gd name="T63" fmla="*/ 41 h 324"/>
                  <a:gd name="T64" fmla="*/ 560 w 642"/>
                  <a:gd name="T65" fmla="*/ 25 h 324"/>
                  <a:gd name="T66" fmla="*/ 534 w 642"/>
                  <a:gd name="T67" fmla="*/ 7 h 324"/>
                  <a:gd name="T68" fmla="*/ 498 w 642"/>
                  <a:gd name="T69" fmla="*/ 0 h 324"/>
                  <a:gd name="T70" fmla="*/ 455 w 642"/>
                  <a:gd name="T71" fmla="*/ 10 h 324"/>
                  <a:gd name="T72" fmla="*/ 433 w 642"/>
                  <a:gd name="T73" fmla="*/ 10 h 324"/>
                  <a:gd name="T74" fmla="*/ 392 w 642"/>
                  <a:gd name="T75" fmla="*/ 0 h 324"/>
                  <a:gd name="T76" fmla="*/ 344 w 642"/>
                  <a:gd name="T77" fmla="*/ 15 h 324"/>
                  <a:gd name="T78" fmla="*/ 334 w 642"/>
                  <a:gd name="T79" fmla="*/ 25 h 324"/>
                  <a:gd name="T80" fmla="*/ 294 w 642"/>
                  <a:gd name="T81" fmla="*/ 11 h 324"/>
                  <a:gd name="T82" fmla="*/ 257 w 642"/>
                  <a:gd name="T83" fmla="*/ 12 h 324"/>
                  <a:gd name="T84" fmla="*/ 214 w 642"/>
                  <a:gd name="T85" fmla="*/ 33 h 324"/>
                  <a:gd name="T86" fmla="*/ 196 w 642"/>
                  <a:gd name="T87" fmla="*/ 35 h 324"/>
                  <a:gd name="T88" fmla="*/ 157 w 642"/>
                  <a:gd name="T89" fmla="*/ 30 h 324"/>
                  <a:gd name="T90" fmla="*/ 101 w 642"/>
                  <a:gd name="T91" fmla="*/ 42 h 324"/>
                  <a:gd name="T92" fmla="*/ 65 w 642"/>
                  <a:gd name="T93" fmla="*/ 72 h 324"/>
                  <a:gd name="T94" fmla="*/ 57 w 642"/>
                  <a:gd name="T95" fmla="*/ 99 h 3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24"/>
                  <a:gd name="T146" fmla="*/ 642 w 642"/>
                  <a:gd name="T147" fmla="*/ 324 h 3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24">
                    <a:moveTo>
                      <a:pt x="58" y="108"/>
                    </a:moveTo>
                    <a:lnTo>
                      <a:pt x="46" y="110"/>
                    </a:lnTo>
                    <a:lnTo>
                      <a:pt x="35" y="113"/>
                    </a:lnTo>
                    <a:lnTo>
                      <a:pt x="25" y="117"/>
                    </a:lnTo>
                    <a:lnTo>
                      <a:pt x="17" y="122"/>
                    </a:lnTo>
                    <a:lnTo>
                      <a:pt x="10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1" y="158"/>
                    </a:lnTo>
                    <a:lnTo>
                      <a:pt x="2" y="164"/>
                    </a:lnTo>
                    <a:lnTo>
                      <a:pt x="5" y="169"/>
                    </a:lnTo>
                    <a:lnTo>
                      <a:pt x="9" y="175"/>
                    </a:lnTo>
                    <a:lnTo>
                      <a:pt x="19" y="184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24" y="197"/>
                    </a:lnTo>
                    <a:lnTo>
                      <a:pt x="19" y="204"/>
                    </a:lnTo>
                    <a:lnTo>
                      <a:pt x="15" y="212"/>
                    </a:lnTo>
                    <a:lnTo>
                      <a:pt x="14" y="220"/>
                    </a:lnTo>
                    <a:lnTo>
                      <a:pt x="15" y="229"/>
                    </a:lnTo>
                    <a:lnTo>
                      <a:pt x="19" y="238"/>
                    </a:lnTo>
                    <a:lnTo>
                      <a:pt x="25" y="245"/>
                    </a:lnTo>
                    <a:lnTo>
                      <a:pt x="33" y="252"/>
                    </a:lnTo>
                    <a:lnTo>
                      <a:pt x="43" y="257"/>
                    </a:lnTo>
                    <a:lnTo>
                      <a:pt x="54" y="262"/>
                    </a:lnTo>
                    <a:lnTo>
                      <a:pt x="66" y="264"/>
                    </a:lnTo>
                    <a:lnTo>
                      <a:pt x="79" y="265"/>
                    </a:lnTo>
                    <a:lnTo>
                      <a:pt x="83" y="265"/>
                    </a:lnTo>
                    <a:lnTo>
                      <a:pt x="86" y="264"/>
                    </a:lnTo>
                    <a:lnTo>
                      <a:pt x="86" y="265"/>
                    </a:lnTo>
                    <a:lnTo>
                      <a:pt x="95" y="274"/>
                    </a:lnTo>
                    <a:lnTo>
                      <a:pt x="105" y="281"/>
                    </a:lnTo>
                    <a:lnTo>
                      <a:pt x="116" y="288"/>
                    </a:lnTo>
                    <a:lnTo>
                      <a:pt x="129" y="294"/>
                    </a:lnTo>
                    <a:lnTo>
                      <a:pt x="142" y="298"/>
                    </a:lnTo>
                    <a:lnTo>
                      <a:pt x="156" y="301"/>
                    </a:lnTo>
                    <a:lnTo>
                      <a:pt x="171" y="303"/>
                    </a:lnTo>
                    <a:lnTo>
                      <a:pt x="186" y="304"/>
                    </a:lnTo>
                    <a:lnTo>
                      <a:pt x="201" y="303"/>
                    </a:lnTo>
                    <a:lnTo>
                      <a:pt x="216" y="302"/>
                    </a:lnTo>
                    <a:lnTo>
                      <a:pt x="231" y="298"/>
                    </a:lnTo>
                    <a:lnTo>
                      <a:pt x="245" y="293"/>
                    </a:lnTo>
                    <a:lnTo>
                      <a:pt x="252" y="300"/>
                    </a:lnTo>
                    <a:lnTo>
                      <a:pt x="261" y="306"/>
                    </a:lnTo>
                    <a:lnTo>
                      <a:pt x="281" y="316"/>
                    </a:lnTo>
                    <a:lnTo>
                      <a:pt x="292" y="319"/>
                    </a:lnTo>
                    <a:lnTo>
                      <a:pt x="303" y="322"/>
                    </a:lnTo>
                    <a:lnTo>
                      <a:pt x="315" y="323"/>
                    </a:lnTo>
                    <a:lnTo>
                      <a:pt x="328" y="324"/>
                    </a:lnTo>
                    <a:lnTo>
                      <a:pt x="344" y="323"/>
                    </a:lnTo>
                    <a:lnTo>
                      <a:pt x="360" y="320"/>
                    </a:lnTo>
                    <a:lnTo>
                      <a:pt x="374" y="316"/>
                    </a:lnTo>
                    <a:lnTo>
                      <a:pt x="388" y="310"/>
                    </a:lnTo>
                    <a:lnTo>
                      <a:pt x="400" y="303"/>
                    </a:lnTo>
                    <a:lnTo>
                      <a:pt x="410" y="295"/>
                    </a:lnTo>
                    <a:lnTo>
                      <a:pt x="418" y="285"/>
                    </a:lnTo>
                    <a:lnTo>
                      <a:pt x="424" y="275"/>
                    </a:lnTo>
                    <a:lnTo>
                      <a:pt x="435" y="279"/>
                    </a:lnTo>
                    <a:lnTo>
                      <a:pt x="446" y="282"/>
                    </a:lnTo>
                    <a:lnTo>
                      <a:pt x="458" y="283"/>
                    </a:lnTo>
                    <a:lnTo>
                      <a:pt x="470" y="284"/>
                    </a:lnTo>
                    <a:lnTo>
                      <a:pt x="487" y="283"/>
                    </a:lnTo>
                    <a:lnTo>
                      <a:pt x="503" y="279"/>
                    </a:lnTo>
                    <a:lnTo>
                      <a:pt x="518" y="274"/>
                    </a:lnTo>
                    <a:lnTo>
                      <a:pt x="530" y="267"/>
                    </a:lnTo>
                    <a:lnTo>
                      <a:pt x="541" y="258"/>
                    </a:lnTo>
                    <a:lnTo>
                      <a:pt x="549" y="249"/>
                    </a:lnTo>
                    <a:lnTo>
                      <a:pt x="554" y="238"/>
                    </a:lnTo>
                    <a:lnTo>
                      <a:pt x="556" y="226"/>
                    </a:lnTo>
                    <a:lnTo>
                      <a:pt x="555" y="226"/>
                    </a:lnTo>
                    <a:lnTo>
                      <a:pt x="573" y="223"/>
                    </a:lnTo>
                    <a:lnTo>
                      <a:pt x="590" y="218"/>
                    </a:lnTo>
                    <a:lnTo>
                      <a:pt x="605" y="211"/>
                    </a:lnTo>
                    <a:lnTo>
                      <a:pt x="617" y="202"/>
                    </a:lnTo>
                    <a:lnTo>
                      <a:pt x="628" y="192"/>
                    </a:lnTo>
                    <a:lnTo>
                      <a:pt x="635" y="181"/>
                    </a:lnTo>
                    <a:lnTo>
                      <a:pt x="640" y="170"/>
                    </a:lnTo>
                    <a:lnTo>
                      <a:pt x="642" y="157"/>
                    </a:lnTo>
                    <a:lnTo>
                      <a:pt x="641" y="146"/>
                    </a:lnTo>
                    <a:lnTo>
                      <a:pt x="637" y="135"/>
                    </a:lnTo>
                    <a:lnTo>
                      <a:pt x="630" y="125"/>
                    </a:lnTo>
                    <a:lnTo>
                      <a:pt x="621" y="115"/>
                    </a:lnTo>
                    <a:lnTo>
                      <a:pt x="626" y="104"/>
                    </a:lnTo>
                    <a:lnTo>
                      <a:pt x="627" y="93"/>
                    </a:lnTo>
                    <a:lnTo>
                      <a:pt x="626" y="84"/>
                    </a:lnTo>
                    <a:lnTo>
                      <a:pt x="623" y="76"/>
                    </a:lnTo>
                    <a:lnTo>
                      <a:pt x="618" y="68"/>
                    </a:lnTo>
                    <a:lnTo>
                      <a:pt x="611" y="60"/>
                    </a:lnTo>
                    <a:lnTo>
                      <a:pt x="602" y="54"/>
                    </a:lnTo>
                    <a:lnTo>
                      <a:pt x="592" y="48"/>
                    </a:lnTo>
                    <a:lnTo>
                      <a:pt x="581" y="44"/>
                    </a:lnTo>
                    <a:lnTo>
                      <a:pt x="569" y="41"/>
                    </a:lnTo>
                    <a:lnTo>
                      <a:pt x="566" y="32"/>
                    </a:lnTo>
                    <a:lnTo>
                      <a:pt x="560" y="25"/>
                    </a:lnTo>
                    <a:lnTo>
                      <a:pt x="553" y="18"/>
                    </a:lnTo>
                    <a:lnTo>
                      <a:pt x="544" y="12"/>
                    </a:lnTo>
                    <a:lnTo>
                      <a:pt x="534" y="7"/>
                    </a:lnTo>
                    <a:lnTo>
                      <a:pt x="523" y="3"/>
                    </a:lnTo>
                    <a:lnTo>
                      <a:pt x="511" y="1"/>
                    </a:lnTo>
                    <a:lnTo>
                      <a:pt x="498" y="0"/>
                    </a:lnTo>
                    <a:lnTo>
                      <a:pt x="483" y="1"/>
                    </a:lnTo>
                    <a:lnTo>
                      <a:pt x="468" y="4"/>
                    </a:lnTo>
                    <a:lnTo>
                      <a:pt x="455" y="10"/>
                    </a:lnTo>
                    <a:lnTo>
                      <a:pt x="443" y="17"/>
                    </a:lnTo>
                    <a:lnTo>
                      <a:pt x="443" y="18"/>
                    </a:lnTo>
                    <a:lnTo>
                      <a:pt x="433" y="10"/>
                    </a:lnTo>
                    <a:lnTo>
                      <a:pt x="421" y="5"/>
                    </a:lnTo>
                    <a:lnTo>
                      <a:pt x="407" y="1"/>
                    </a:lnTo>
                    <a:lnTo>
                      <a:pt x="392" y="0"/>
                    </a:lnTo>
                    <a:lnTo>
                      <a:pt x="374" y="2"/>
                    </a:lnTo>
                    <a:lnTo>
                      <a:pt x="357" y="7"/>
                    </a:lnTo>
                    <a:lnTo>
                      <a:pt x="344" y="15"/>
                    </a:lnTo>
                    <a:lnTo>
                      <a:pt x="338" y="20"/>
                    </a:lnTo>
                    <a:lnTo>
                      <a:pt x="334" y="25"/>
                    </a:lnTo>
                    <a:lnTo>
                      <a:pt x="322" y="18"/>
                    </a:lnTo>
                    <a:lnTo>
                      <a:pt x="308" y="14"/>
                    </a:lnTo>
                    <a:lnTo>
                      <a:pt x="294" y="11"/>
                    </a:lnTo>
                    <a:lnTo>
                      <a:pt x="278" y="10"/>
                    </a:lnTo>
                    <a:lnTo>
                      <a:pt x="267" y="11"/>
                    </a:lnTo>
                    <a:lnTo>
                      <a:pt x="257" y="12"/>
                    </a:lnTo>
                    <a:lnTo>
                      <a:pt x="237" y="18"/>
                    </a:lnTo>
                    <a:lnTo>
                      <a:pt x="221" y="27"/>
                    </a:lnTo>
                    <a:lnTo>
                      <a:pt x="214" y="33"/>
                    </a:lnTo>
                    <a:lnTo>
                      <a:pt x="208" y="39"/>
                    </a:lnTo>
                    <a:lnTo>
                      <a:pt x="196" y="35"/>
                    </a:lnTo>
                    <a:lnTo>
                      <a:pt x="184" y="32"/>
                    </a:lnTo>
                    <a:lnTo>
                      <a:pt x="170" y="31"/>
                    </a:lnTo>
                    <a:lnTo>
                      <a:pt x="157" y="30"/>
                    </a:lnTo>
                    <a:lnTo>
                      <a:pt x="137" y="31"/>
                    </a:lnTo>
                    <a:lnTo>
                      <a:pt x="118" y="35"/>
                    </a:lnTo>
                    <a:lnTo>
                      <a:pt x="101" y="42"/>
                    </a:lnTo>
                    <a:lnTo>
                      <a:pt x="86" y="50"/>
                    </a:lnTo>
                    <a:lnTo>
                      <a:pt x="74" y="60"/>
                    </a:lnTo>
                    <a:lnTo>
                      <a:pt x="65" y="72"/>
                    </a:lnTo>
                    <a:lnTo>
                      <a:pt x="59" y="85"/>
                    </a:lnTo>
                    <a:lnTo>
                      <a:pt x="58" y="92"/>
                    </a:lnTo>
                    <a:lnTo>
                      <a:pt x="57" y="99"/>
                    </a:lnTo>
                    <a:lnTo>
                      <a:pt x="57" y="104"/>
                    </a:lnTo>
                    <a:lnTo>
                      <a:pt x="58" y="10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544"/>
              <p:cNvSpPr>
                <a:spLocks/>
              </p:cNvSpPr>
              <p:nvPr/>
            </p:nvSpPr>
            <p:spPr bwMode="auto">
              <a:xfrm>
                <a:off x="2559" y="741"/>
                <a:ext cx="38" cy="6"/>
              </a:xfrm>
              <a:custGeom>
                <a:avLst/>
                <a:gdLst>
                  <a:gd name="T0" fmla="*/ 0 w 38"/>
                  <a:gd name="T1" fmla="*/ 0 h 6"/>
                  <a:gd name="T2" fmla="*/ 16 w 38"/>
                  <a:gd name="T3" fmla="*/ 5 h 6"/>
                  <a:gd name="T4" fmla="*/ 33 w 38"/>
                  <a:gd name="T5" fmla="*/ 6 h 6"/>
                  <a:gd name="T6" fmla="*/ 35 w 38"/>
                  <a:gd name="T7" fmla="*/ 6 h 6"/>
                  <a:gd name="T8" fmla="*/ 38 w 3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6"/>
                  <a:gd name="T17" fmla="*/ 38 w 3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6">
                    <a:moveTo>
                      <a:pt x="0" y="0"/>
                    </a:moveTo>
                    <a:lnTo>
                      <a:pt x="16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8" y="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545"/>
              <p:cNvSpPr>
                <a:spLocks/>
              </p:cNvSpPr>
              <p:nvPr/>
            </p:nvSpPr>
            <p:spPr bwMode="auto">
              <a:xfrm>
                <a:off x="2613" y="812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9 w 17"/>
                  <a:gd name="T3" fmla="*/ 1 h 2"/>
                  <a:gd name="T4" fmla="*/ 17 w 1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"/>
                  <a:gd name="T11" fmla="*/ 17 w 1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">
                    <a:moveTo>
                      <a:pt x="0" y="2"/>
                    </a:moveTo>
                    <a:lnTo>
                      <a:pt x="9" y="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546"/>
              <p:cNvSpPr>
                <a:spLocks/>
              </p:cNvSpPr>
              <p:nvPr/>
            </p:nvSpPr>
            <p:spPr bwMode="auto">
              <a:xfrm>
                <a:off x="2762" y="830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4 w 10"/>
                  <a:gd name="T3" fmla="*/ 7 h 13"/>
                  <a:gd name="T4" fmla="*/ 10 w 10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3"/>
                  <a:gd name="T11" fmla="*/ 10 w 10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3">
                    <a:moveTo>
                      <a:pt x="0" y="0"/>
                    </a:moveTo>
                    <a:lnTo>
                      <a:pt x="4" y="7"/>
                    </a:lnTo>
                    <a:lnTo>
                      <a:pt x="10" y="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547"/>
              <p:cNvSpPr>
                <a:spLocks/>
              </p:cNvSpPr>
              <p:nvPr/>
            </p:nvSpPr>
            <p:spPr bwMode="auto">
              <a:xfrm>
                <a:off x="2951" y="811"/>
                <a:ext cx="4" cy="14"/>
              </a:xfrm>
              <a:custGeom>
                <a:avLst/>
                <a:gdLst>
                  <a:gd name="T0" fmla="*/ 0 w 4"/>
                  <a:gd name="T1" fmla="*/ 14 h 14"/>
                  <a:gd name="T2" fmla="*/ 2 w 4"/>
                  <a:gd name="T3" fmla="*/ 7 h 14"/>
                  <a:gd name="T4" fmla="*/ 4 w 4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4"/>
                  <a:gd name="T11" fmla="*/ 4 w 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4">
                    <a:moveTo>
                      <a:pt x="0" y="14"/>
                    </a:moveTo>
                    <a:lnTo>
                      <a:pt x="2" y="7"/>
                    </a:lnTo>
                    <a:lnTo>
                      <a:pt x="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548"/>
              <p:cNvSpPr>
                <a:spLocks/>
              </p:cNvSpPr>
              <p:nvPr/>
            </p:nvSpPr>
            <p:spPr bwMode="auto">
              <a:xfrm>
                <a:off x="3034" y="722"/>
                <a:ext cx="49" cy="54"/>
              </a:xfrm>
              <a:custGeom>
                <a:avLst/>
                <a:gdLst>
                  <a:gd name="T0" fmla="*/ 49 w 49"/>
                  <a:gd name="T1" fmla="*/ 54 h 54"/>
                  <a:gd name="T2" fmla="*/ 49 w 49"/>
                  <a:gd name="T3" fmla="*/ 54 h 54"/>
                  <a:gd name="T4" fmla="*/ 49 w 49"/>
                  <a:gd name="T5" fmla="*/ 53 h 54"/>
                  <a:gd name="T6" fmla="*/ 48 w 49"/>
                  <a:gd name="T7" fmla="*/ 45 h 54"/>
                  <a:gd name="T8" fmla="*/ 46 w 49"/>
                  <a:gd name="T9" fmla="*/ 37 h 54"/>
                  <a:gd name="T10" fmla="*/ 41 w 49"/>
                  <a:gd name="T11" fmla="*/ 29 h 54"/>
                  <a:gd name="T12" fmla="*/ 36 w 49"/>
                  <a:gd name="T13" fmla="*/ 22 h 54"/>
                  <a:gd name="T14" fmla="*/ 29 w 49"/>
                  <a:gd name="T15" fmla="*/ 15 h 54"/>
                  <a:gd name="T16" fmla="*/ 20 w 49"/>
                  <a:gd name="T17" fmla="*/ 9 h 54"/>
                  <a:gd name="T18" fmla="*/ 11 w 49"/>
                  <a:gd name="T19" fmla="*/ 4 h 54"/>
                  <a:gd name="T20" fmla="*/ 0 w 49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4"/>
                  <a:gd name="T35" fmla="*/ 49 w 49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4">
                    <a:moveTo>
                      <a:pt x="49" y="54"/>
                    </a:moveTo>
                    <a:lnTo>
                      <a:pt x="49" y="54"/>
                    </a:lnTo>
                    <a:lnTo>
                      <a:pt x="49" y="53"/>
                    </a:lnTo>
                    <a:lnTo>
                      <a:pt x="48" y="45"/>
                    </a:lnTo>
                    <a:lnTo>
                      <a:pt x="46" y="37"/>
                    </a:lnTo>
                    <a:lnTo>
                      <a:pt x="41" y="29"/>
                    </a:lnTo>
                    <a:lnTo>
                      <a:pt x="36" y="22"/>
                    </a:lnTo>
                    <a:lnTo>
                      <a:pt x="29" y="15"/>
                    </a:lnTo>
                    <a:lnTo>
                      <a:pt x="20" y="9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549"/>
              <p:cNvSpPr>
                <a:spLocks/>
              </p:cNvSpPr>
              <p:nvPr/>
            </p:nvSpPr>
            <p:spPr bwMode="auto">
              <a:xfrm>
                <a:off x="3126" y="665"/>
                <a:ext cx="22" cy="20"/>
              </a:xfrm>
              <a:custGeom>
                <a:avLst/>
                <a:gdLst>
                  <a:gd name="T0" fmla="*/ 0 w 22"/>
                  <a:gd name="T1" fmla="*/ 20 h 20"/>
                  <a:gd name="T2" fmla="*/ 7 w 22"/>
                  <a:gd name="T3" fmla="*/ 16 h 20"/>
                  <a:gd name="T4" fmla="*/ 13 w 22"/>
                  <a:gd name="T5" fmla="*/ 11 h 20"/>
                  <a:gd name="T6" fmla="*/ 22 w 2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0"/>
                  <a:gd name="T14" fmla="*/ 22 w 2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0">
                    <a:moveTo>
                      <a:pt x="0" y="20"/>
                    </a:moveTo>
                    <a:lnTo>
                      <a:pt x="7" y="16"/>
                    </a:lnTo>
                    <a:lnTo>
                      <a:pt x="13" y="11"/>
                    </a:ln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550"/>
              <p:cNvSpPr>
                <a:spLocks/>
              </p:cNvSpPr>
              <p:nvPr/>
            </p:nvSpPr>
            <p:spPr bwMode="auto">
              <a:xfrm>
                <a:off x="3096" y="591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8 h 9"/>
                  <a:gd name="T6" fmla="*/ 1 w 1"/>
                  <a:gd name="T7" fmla="*/ 4 h 9"/>
                  <a:gd name="T8" fmla="*/ 0 w 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551"/>
              <p:cNvSpPr>
                <a:spLocks/>
              </p:cNvSpPr>
              <p:nvPr/>
            </p:nvSpPr>
            <p:spPr bwMode="auto">
              <a:xfrm>
                <a:off x="2959" y="567"/>
                <a:ext cx="11" cy="13"/>
              </a:xfrm>
              <a:custGeom>
                <a:avLst/>
                <a:gdLst>
                  <a:gd name="T0" fmla="*/ 11 w 11"/>
                  <a:gd name="T1" fmla="*/ 0 h 13"/>
                  <a:gd name="T2" fmla="*/ 5 w 11"/>
                  <a:gd name="T3" fmla="*/ 6 h 13"/>
                  <a:gd name="T4" fmla="*/ 0 w 11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11" y="0"/>
                    </a:moveTo>
                    <a:lnTo>
                      <a:pt x="5" y="6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552"/>
              <p:cNvSpPr>
                <a:spLocks/>
              </p:cNvSpPr>
              <p:nvPr/>
            </p:nvSpPr>
            <p:spPr bwMode="auto">
              <a:xfrm>
                <a:off x="2855" y="575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2 w 6"/>
                  <a:gd name="T3" fmla="*/ 5 h 10"/>
                  <a:gd name="T4" fmla="*/ 0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6" y="0"/>
                    </a:moveTo>
                    <a:lnTo>
                      <a:pt x="2" y="5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553"/>
              <p:cNvSpPr>
                <a:spLocks/>
              </p:cNvSpPr>
              <p:nvPr/>
            </p:nvSpPr>
            <p:spPr bwMode="auto">
              <a:xfrm>
                <a:off x="2735" y="589"/>
                <a:ext cx="19" cy="10"/>
              </a:xfrm>
              <a:custGeom>
                <a:avLst/>
                <a:gdLst>
                  <a:gd name="T0" fmla="*/ 19 w 19"/>
                  <a:gd name="T1" fmla="*/ 10 h 10"/>
                  <a:gd name="T2" fmla="*/ 10 w 19"/>
                  <a:gd name="T3" fmla="*/ 5 h 10"/>
                  <a:gd name="T4" fmla="*/ 0 w 19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0"/>
                  <a:gd name="T11" fmla="*/ 19 w 1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0">
                    <a:moveTo>
                      <a:pt x="19" y="10"/>
                    </a:move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554"/>
              <p:cNvSpPr>
                <a:spLocks/>
              </p:cNvSpPr>
              <p:nvPr/>
            </p:nvSpPr>
            <p:spPr bwMode="auto">
              <a:xfrm>
                <a:off x="2585" y="658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1 w 3"/>
                  <a:gd name="T3" fmla="*/ 5 h 10"/>
                  <a:gd name="T4" fmla="*/ 3 w 3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Rectangle 555"/>
              <p:cNvSpPr>
                <a:spLocks noChangeArrowheads="1"/>
              </p:cNvSpPr>
              <p:nvPr/>
            </p:nvSpPr>
            <p:spPr bwMode="auto">
              <a:xfrm>
                <a:off x="2661" y="622"/>
                <a:ext cx="33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415" name="Group 556"/>
          <p:cNvGrpSpPr>
            <a:grpSpLocks/>
          </p:cNvGrpSpPr>
          <p:nvPr/>
        </p:nvGrpSpPr>
        <p:grpSpPr bwMode="auto">
          <a:xfrm>
            <a:off x="7259638" y="1377950"/>
            <a:ext cx="1019175" cy="755650"/>
            <a:chOff x="2143" y="808"/>
            <a:chExt cx="642" cy="476"/>
          </a:xfrm>
        </p:grpSpPr>
        <p:sp>
          <p:nvSpPr>
            <p:cNvPr id="2426" name="Line 557"/>
            <p:cNvSpPr>
              <a:spLocks noChangeShapeType="1"/>
            </p:cNvSpPr>
            <p:nvPr/>
          </p:nvSpPr>
          <p:spPr bwMode="auto">
            <a:xfrm flipH="1">
              <a:off x="2398" y="1063"/>
              <a:ext cx="104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" name="Line 558"/>
            <p:cNvSpPr>
              <a:spLocks noChangeShapeType="1"/>
            </p:cNvSpPr>
            <p:nvPr/>
          </p:nvSpPr>
          <p:spPr bwMode="auto">
            <a:xfrm flipH="1">
              <a:off x="2504" y="1063"/>
              <a:ext cx="105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8" name="Line 559"/>
            <p:cNvSpPr>
              <a:spLocks noChangeShapeType="1"/>
            </p:cNvSpPr>
            <p:nvPr/>
          </p:nvSpPr>
          <p:spPr bwMode="auto">
            <a:xfrm flipH="1">
              <a:off x="2185" y="1063"/>
              <a:ext cx="105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9" name="Line 560"/>
            <p:cNvSpPr>
              <a:spLocks noChangeShapeType="1"/>
            </p:cNvSpPr>
            <p:nvPr/>
          </p:nvSpPr>
          <p:spPr bwMode="auto">
            <a:xfrm flipH="1">
              <a:off x="2292" y="1063"/>
              <a:ext cx="104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30" name="Group 561"/>
            <p:cNvGrpSpPr>
              <a:grpSpLocks/>
            </p:cNvGrpSpPr>
            <p:nvPr/>
          </p:nvGrpSpPr>
          <p:grpSpPr bwMode="auto">
            <a:xfrm>
              <a:off x="2143" y="808"/>
              <a:ext cx="642" cy="324"/>
              <a:chOff x="2527" y="550"/>
              <a:chExt cx="642" cy="324"/>
            </a:xfrm>
          </p:grpSpPr>
          <p:sp>
            <p:nvSpPr>
              <p:cNvPr id="2431" name="Freeform 562"/>
              <p:cNvSpPr>
                <a:spLocks/>
              </p:cNvSpPr>
              <p:nvPr/>
            </p:nvSpPr>
            <p:spPr bwMode="auto">
              <a:xfrm>
                <a:off x="2527" y="550"/>
                <a:ext cx="642" cy="324"/>
              </a:xfrm>
              <a:custGeom>
                <a:avLst/>
                <a:gdLst>
                  <a:gd name="T0" fmla="*/ 35 w 642"/>
                  <a:gd name="T1" fmla="*/ 113 h 324"/>
                  <a:gd name="T2" fmla="*/ 10 w 642"/>
                  <a:gd name="T3" fmla="*/ 129 h 324"/>
                  <a:gd name="T4" fmla="*/ 0 w 642"/>
                  <a:gd name="T5" fmla="*/ 152 h 324"/>
                  <a:gd name="T6" fmla="*/ 5 w 642"/>
                  <a:gd name="T7" fmla="*/ 169 h 324"/>
                  <a:gd name="T8" fmla="*/ 32 w 642"/>
                  <a:gd name="T9" fmla="*/ 191 h 324"/>
                  <a:gd name="T10" fmla="*/ 19 w 642"/>
                  <a:gd name="T11" fmla="*/ 204 h 324"/>
                  <a:gd name="T12" fmla="*/ 15 w 642"/>
                  <a:gd name="T13" fmla="*/ 229 h 324"/>
                  <a:gd name="T14" fmla="*/ 33 w 642"/>
                  <a:gd name="T15" fmla="*/ 252 h 324"/>
                  <a:gd name="T16" fmla="*/ 66 w 642"/>
                  <a:gd name="T17" fmla="*/ 264 h 324"/>
                  <a:gd name="T18" fmla="*/ 86 w 642"/>
                  <a:gd name="T19" fmla="*/ 264 h 324"/>
                  <a:gd name="T20" fmla="*/ 105 w 642"/>
                  <a:gd name="T21" fmla="*/ 281 h 324"/>
                  <a:gd name="T22" fmla="*/ 142 w 642"/>
                  <a:gd name="T23" fmla="*/ 298 h 324"/>
                  <a:gd name="T24" fmla="*/ 186 w 642"/>
                  <a:gd name="T25" fmla="*/ 304 h 324"/>
                  <a:gd name="T26" fmla="*/ 231 w 642"/>
                  <a:gd name="T27" fmla="*/ 298 h 324"/>
                  <a:gd name="T28" fmla="*/ 252 w 642"/>
                  <a:gd name="T29" fmla="*/ 300 h 324"/>
                  <a:gd name="T30" fmla="*/ 292 w 642"/>
                  <a:gd name="T31" fmla="*/ 319 h 324"/>
                  <a:gd name="T32" fmla="*/ 328 w 642"/>
                  <a:gd name="T33" fmla="*/ 324 h 324"/>
                  <a:gd name="T34" fmla="*/ 374 w 642"/>
                  <a:gd name="T35" fmla="*/ 316 h 324"/>
                  <a:gd name="T36" fmla="*/ 410 w 642"/>
                  <a:gd name="T37" fmla="*/ 295 h 324"/>
                  <a:gd name="T38" fmla="*/ 424 w 642"/>
                  <a:gd name="T39" fmla="*/ 275 h 324"/>
                  <a:gd name="T40" fmla="*/ 458 w 642"/>
                  <a:gd name="T41" fmla="*/ 283 h 324"/>
                  <a:gd name="T42" fmla="*/ 503 w 642"/>
                  <a:gd name="T43" fmla="*/ 279 h 324"/>
                  <a:gd name="T44" fmla="*/ 541 w 642"/>
                  <a:gd name="T45" fmla="*/ 258 h 324"/>
                  <a:gd name="T46" fmla="*/ 556 w 642"/>
                  <a:gd name="T47" fmla="*/ 226 h 324"/>
                  <a:gd name="T48" fmla="*/ 590 w 642"/>
                  <a:gd name="T49" fmla="*/ 218 h 324"/>
                  <a:gd name="T50" fmla="*/ 628 w 642"/>
                  <a:gd name="T51" fmla="*/ 192 h 324"/>
                  <a:gd name="T52" fmla="*/ 642 w 642"/>
                  <a:gd name="T53" fmla="*/ 157 h 324"/>
                  <a:gd name="T54" fmla="*/ 630 w 642"/>
                  <a:gd name="T55" fmla="*/ 125 h 324"/>
                  <a:gd name="T56" fmla="*/ 626 w 642"/>
                  <a:gd name="T57" fmla="*/ 104 h 324"/>
                  <a:gd name="T58" fmla="*/ 623 w 642"/>
                  <a:gd name="T59" fmla="*/ 76 h 324"/>
                  <a:gd name="T60" fmla="*/ 602 w 642"/>
                  <a:gd name="T61" fmla="*/ 54 h 324"/>
                  <a:gd name="T62" fmla="*/ 569 w 642"/>
                  <a:gd name="T63" fmla="*/ 41 h 324"/>
                  <a:gd name="T64" fmla="*/ 560 w 642"/>
                  <a:gd name="T65" fmla="*/ 25 h 324"/>
                  <a:gd name="T66" fmla="*/ 534 w 642"/>
                  <a:gd name="T67" fmla="*/ 7 h 324"/>
                  <a:gd name="T68" fmla="*/ 498 w 642"/>
                  <a:gd name="T69" fmla="*/ 0 h 324"/>
                  <a:gd name="T70" fmla="*/ 455 w 642"/>
                  <a:gd name="T71" fmla="*/ 10 h 324"/>
                  <a:gd name="T72" fmla="*/ 433 w 642"/>
                  <a:gd name="T73" fmla="*/ 10 h 324"/>
                  <a:gd name="T74" fmla="*/ 392 w 642"/>
                  <a:gd name="T75" fmla="*/ 0 h 324"/>
                  <a:gd name="T76" fmla="*/ 344 w 642"/>
                  <a:gd name="T77" fmla="*/ 15 h 324"/>
                  <a:gd name="T78" fmla="*/ 334 w 642"/>
                  <a:gd name="T79" fmla="*/ 25 h 324"/>
                  <a:gd name="T80" fmla="*/ 294 w 642"/>
                  <a:gd name="T81" fmla="*/ 11 h 324"/>
                  <a:gd name="T82" fmla="*/ 257 w 642"/>
                  <a:gd name="T83" fmla="*/ 12 h 324"/>
                  <a:gd name="T84" fmla="*/ 214 w 642"/>
                  <a:gd name="T85" fmla="*/ 33 h 324"/>
                  <a:gd name="T86" fmla="*/ 196 w 642"/>
                  <a:gd name="T87" fmla="*/ 35 h 324"/>
                  <a:gd name="T88" fmla="*/ 157 w 642"/>
                  <a:gd name="T89" fmla="*/ 30 h 324"/>
                  <a:gd name="T90" fmla="*/ 101 w 642"/>
                  <a:gd name="T91" fmla="*/ 42 h 324"/>
                  <a:gd name="T92" fmla="*/ 65 w 642"/>
                  <a:gd name="T93" fmla="*/ 72 h 324"/>
                  <a:gd name="T94" fmla="*/ 57 w 642"/>
                  <a:gd name="T95" fmla="*/ 99 h 3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24"/>
                  <a:gd name="T146" fmla="*/ 642 w 642"/>
                  <a:gd name="T147" fmla="*/ 324 h 3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24">
                    <a:moveTo>
                      <a:pt x="58" y="108"/>
                    </a:moveTo>
                    <a:lnTo>
                      <a:pt x="46" y="110"/>
                    </a:lnTo>
                    <a:lnTo>
                      <a:pt x="35" y="113"/>
                    </a:lnTo>
                    <a:lnTo>
                      <a:pt x="25" y="117"/>
                    </a:lnTo>
                    <a:lnTo>
                      <a:pt x="17" y="122"/>
                    </a:lnTo>
                    <a:lnTo>
                      <a:pt x="10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1" y="158"/>
                    </a:lnTo>
                    <a:lnTo>
                      <a:pt x="2" y="164"/>
                    </a:lnTo>
                    <a:lnTo>
                      <a:pt x="5" y="169"/>
                    </a:lnTo>
                    <a:lnTo>
                      <a:pt x="9" y="175"/>
                    </a:lnTo>
                    <a:lnTo>
                      <a:pt x="19" y="184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24" y="197"/>
                    </a:lnTo>
                    <a:lnTo>
                      <a:pt x="19" y="204"/>
                    </a:lnTo>
                    <a:lnTo>
                      <a:pt x="15" y="212"/>
                    </a:lnTo>
                    <a:lnTo>
                      <a:pt x="14" y="220"/>
                    </a:lnTo>
                    <a:lnTo>
                      <a:pt x="15" y="229"/>
                    </a:lnTo>
                    <a:lnTo>
                      <a:pt x="19" y="238"/>
                    </a:lnTo>
                    <a:lnTo>
                      <a:pt x="25" y="245"/>
                    </a:lnTo>
                    <a:lnTo>
                      <a:pt x="33" y="252"/>
                    </a:lnTo>
                    <a:lnTo>
                      <a:pt x="43" y="257"/>
                    </a:lnTo>
                    <a:lnTo>
                      <a:pt x="54" y="262"/>
                    </a:lnTo>
                    <a:lnTo>
                      <a:pt x="66" y="264"/>
                    </a:lnTo>
                    <a:lnTo>
                      <a:pt x="79" y="265"/>
                    </a:lnTo>
                    <a:lnTo>
                      <a:pt x="83" y="265"/>
                    </a:lnTo>
                    <a:lnTo>
                      <a:pt x="86" y="264"/>
                    </a:lnTo>
                    <a:lnTo>
                      <a:pt x="86" y="265"/>
                    </a:lnTo>
                    <a:lnTo>
                      <a:pt x="95" y="274"/>
                    </a:lnTo>
                    <a:lnTo>
                      <a:pt x="105" y="281"/>
                    </a:lnTo>
                    <a:lnTo>
                      <a:pt x="116" y="288"/>
                    </a:lnTo>
                    <a:lnTo>
                      <a:pt x="129" y="294"/>
                    </a:lnTo>
                    <a:lnTo>
                      <a:pt x="142" y="298"/>
                    </a:lnTo>
                    <a:lnTo>
                      <a:pt x="156" y="301"/>
                    </a:lnTo>
                    <a:lnTo>
                      <a:pt x="171" y="303"/>
                    </a:lnTo>
                    <a:lnTo>
                      <a:pt x="186" y="304"/>
                    </a:lnTo>
                    <a:lnTo>
                      <a:pt x="201" y="303"/>
                    </a:lnTo>
                    <a:lnTo>
                      <a:pt x="216" y="302"/>
                    </a:lnTo>
                    <a:lnTo>
                      <a:pt x="231" y="298"/>
                    </a:lnTo>
                    <a:lnTo>
                      <a:pt x="245" y="293"/>
                    </a:lnTo>
                    <a:lnTo>
                      <a:pt x="252" y="300"/>
                    </a:lnTo>
                    <a:lnTo>
                      <a:pt x="261" y="306"/>
                    </a:lnTo>
                    <a:lnTo>
                      <a:pt x="281" y="316"/>
                    </a:lnTo>
                    <a:lnTo>
                      <a:pt x="292" y="319"/>
                    </a:lnTo>
                    <a:lnTo>
                      <a:pt x="303" y="322"/>
                    </a:lnTo>
                    <a:lnTo>
                      <a:pt x="315" y="323"/>
                    </a:lnTo>
                    <a:lnTo>
                      <a:pt x="328" y="324"/>
                    </a:lnTo>
                    <a:lnTo>
                      <a:pt x="344" y="323"/>
                    </a:lnTo>
                    <a:lnTo>
                      <a:pt x="360" y="320"/>
                    </a:lnTo>
                    <a:lnTo>
                      <a:pt x="374" y="316"/>
                    </a:lnTo>
                    <a:lnTo>
                      <a:pt x="388" y="310"/>
                    </a:lnTo>
                    <a:lnTo>
                      <a:pt x="400" y="303"/>
                    </a:lnTo>
                    <a:lnTo>
                      <a:pt x="410" y="295"/>
                    </a:lnTo>
                    <a:lnTo>
                      <a:pt x="418" y="285"/>
                    </a:lnTo>
                    <a:lnTo>
                      <a:pt x="424" y="275"/>
                    </a:lnTo>
                    <a:lnTo>
                      <a:pt x="435" y="279"/>
                    </a:lnTo>
                    <a:lnTo>
                      <a:pt x="446" y="282"/>
                    </a:lnTo>
                    <a:lnTo>
                      <a:pt x="458" y="283"/>
                    </a:lnTo>
                    <a:lnTo>
                      <a:pt x="470" y="284"/>
                    </a:lnTo>
                    <a:lnTo>
                      <a:pt x="487" y="283"/>
                    </a:lnTo>
                    <a:lnTo>
                      <a:pt x="503" y="279"/>
                    </a:lnTo>
                    <a:lnTo>
                      <a:pt x="518" y="274"/>
                    </a:lnTo>
                    <a:lnTo>
                      <a:pt x="530" y="267"/>
                    </a:lnTo>
                    <a:lnTo>
                      <a:pt x="541" y="258"/>
                    </a:lnTo>
                    <a:lnTo>
                      <a:pt x="549" y="249"/>
                    </a:lnTo>
                    <a:lnTo>
                      <a:pt x="554" y="238"/>
                    </a:lnTo>
                    <a:lnTo>
                      <a:pt x="556" y="226"/>
                    </a:lnTo>
                    <a:lnTo>
                      <a:pt x="555" y="226"/>
                    </a:lnTo>
                    <a:lnTo>
                      <a:pt x="573" y="223"/>
                    </a:lnTo>
                    <a:lnTo>
                      <a:pt x="590" y="218"/>
                    </a:lnTo>
                    <a:lnTo>
                      <a:pt x="605" y="211"/>
                    </a:lnTo>
                    <a:lnTo>
                      <a:pt x="617" y="202"/>
                    </a:lnTo>
                    <a:lnTo>
                      <a:pt x="628" y="192"/>
                    </a:lnTo>
                    <a:lnTo>
                      <a:pt x="635" y="181"/>
                    </a:lnTo>
                    <a:lnTo>
                      <a:pt x="640" y="170"/>
                    </a:lnTo>
                    <a:lnTo>
                      <a:pt x="642" y="157"/>
                    </a:lnTo>
                    <a:lnTo>
                      <a:pt x="641" y="146"/>
                    </a:lnTo>
                    <a:lnTo>
                      <a:pt x="637" y="135"/>
                    </a:lnTo>
                    <a:lnTo>
                      <a:pt x="630" y="125"/>
                    </a:lnTo>
                    <a:lnTo>
                      <a:pt x="621" y="115"/>
                    </a:lnTo>
                    <a:lnTo>
                      <a:pt x="626" y="104"/>
                    </a:lnTo>
                    <a:lnTo>
                      <a:pt x="627" y="93"/>
                    </a:lnTo>
                    <a:lnTo>
                      <a:pt x="626" y="84"/>
                    </a:lnTo>
                    <a:lnTo>
                      <a:pt x="623" y="76"/>
                    </a:lnTo>
                    <a:lnTo>
                      <a:pt x="618" y="68"/>
                    </a:lnTo>
                    <a:lnTo>
                      <a:pt x="611" y="60"/>
                    </a:lnTo>
                    <a:lnTo>
                      <a:pt x="602" y="54"/>
                    </a:lnTo>
                    <a:lnTo>
                      <a:pt x="592" y="48"/>
                    </a:lnTo>
                    <a:lnTo>
                      <a:pt x="581" y="44"/>
                    </a:lnTo>
                    <a:lnTo>
                      <a:pt x="569" y="41"/>
                    </a:lnTo>
                    <a:lnTo>
                      <a:pt x="566" y="32"/>
                    </a:lnTo>
                    <a:lnTo>
                      <a:pt x="560" y="25"/>
                    </a:lnTo>
                    <a:lnTo>
                      <a:pt x="553" y="18"/>
                    </a:lnTo>
                    <a:lnTo>
                      <a:pt x="544" y="12"/>
                    </a:lnTo>
                    <a:lnTo>
                      <a:pt x="534" y="7"/>
                    </a:lnTo>
                    <a:lnTo>
                      <a:pt x="523" y="3"/>
                    </a:lnTo>
                    <a:lnTo>
                      <a:pt x="511" y="1"/>
                    </a:lnTo>
                    <a:lnTo>
                      <a:pt x="498" y="0"/>
                    </a:lnTo>
                    <a:lnTo>
                      <a:pt x="483" y="1"/>
                    </a:lnTo>
                    <a:lnTo>
                      <a:pt x="468" y="4"/>
                    </a:lnTo>
                    <a:lnTo>
                      <a:pt x="455" y="10"/>
                    </a:lnTo>
                    <a:lnTo>
                      <a:pt x="443" y="17"/>
                    </a:lnTo>
                    <a:lnTo>
                      <a:pt x="443" y="18"/>
                    </a:lnTo>
                    <a:lnTo>
                      <a:pt x="433" y="10"/>
                    </a:lnTo>
                    <a:lnTo>
                      <a:pt x="421" y="5"/>
                    </a:lnTo>
                    <a:lnTo>
                      <a:pt x="407" y="1"/>
                    </a:lnTo>
                    <a:lnTo>
                      <a:pt x="392" y="0"/>
                    </a:lnTo>
                    <a:lnTo>
                      <a:pt x="374" y="2"/>
                    </a:lnTo>
                    <a:lnTo>
                      <a:pt x="357" y="7"/>
                    </a:lnTo>
                    <a:lnTo>
                      <a:pt x="344" y="15"/>
                    </a:lnTo>
                    <a:lnTo>
                      <a:pt x="338" y="20"/>
                    </a:lnTo>
                    <a:lnTo>
                      <a:pt x="334" y="25"/>
                    </a:lnTo>
                    <a:lnTo>
                      <a:pt x="322" y="18"/>
                    </a:lnTo>
                    <a:lnTo>
                      <a:pt x="308" y="14"/>
                    </a:lnTo>
                    <a:lnTo>
                      <a:pt x="294" y="11"/>
                    </a:lnTo>
                    <a:lnTo>
                      <a:pt x="278" y="10"/>
                    </a:lnTo>
                    <a:lnTo>
                      <a:pt x="267" y="11"/>
                    </a:lnTo>
                    <a:lnTo>
                      <a:pt x="257" y="12"/>
                    </a:lnTo>
                    <a:lnTo>
                      <a:pt x="237" y="18"/>
                    </a:lnTo>
                    <a:lnTo>
                      <a:pt x="221" y="27"/>
                    </a:lnTo>
                    <a:lnTo>
                      <a:pt x="214" y="33"/>
                    </a:lnTo>
                    <a:lnTo>
                      <a:pt x="208" y="39"/>
                    </a:lnTo>
                    <a:lnTo>
                      <a:pt x="196" y="35"/>
                    </a:lnTo>
                    <a:lnTo>
                      <a:pt x="184" y="32"/>
                    </a:lnTo>
                    <a:lnTo>
                      <a:pt x="170" y="31"/>
                    </a:lnTo>
                    <a:lnTo>
                      <a:pt x="157" y="30"/>
                    </a:lnTo>
                    <a:lnTo>
                      <a:pt x="137" y="31"/>
                    </a:lnTo>
                    <a:lnTo>
                      <a:pt x="118" y="35"/>
                    </a:lnTo>
                    <a:lnTo>
                      <a:pt x="101" y="42"/>
                    </a:lnTo>
                    <a:lnTo>
                      <a:pt x="86" y="50"/>
                    </a:lnTo>
                    <a:lnTo>
                      <a:pt x="74" y="60"/>
                    </a:lnTo>
                    <a:lnTo>
                      <a:pt x="65" y="72"/>
                    </a:lnTo>
                    <a:lnTo>
                      <a:pt x="59" y="85"/>
                    </a:lnTo>
                    <a:lnTo>
                      <a:pt x="58" y="92"/>
                    </a:lnTo>
                    <a:lnTo>
                      <a:pt x="57" y="99"/>
                    </a:lnTo>
                    <a:lnTo>
                      <a:pt x="57" y="104"/>
                    </a:lnTo>
                    <a:lnTo>
                      <a:pt x="58" y="108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563"/>
              <p:cNvSpPr>
                <a:spLocks/>
              </p:cNvSpPr>
              <p:nvPr/>
            </p:nvSpPr>
            <p:spPr bwMode="auto">
              <a:xfrm>
                <a:off x="2527" y="550"/>
                <a:ext cx="642" cy="324"/>
              </a:xfrm>
              <a:custGeom>
                <a:avLst/>
                <a:gdLst>
                  <a:gd name="T0" fmla="*/ 35 w 642"/>
                  <a:gd name="T1" fmla="*/ 113 h 324"/>
                  <a:gd name="T2" fmla="*/ 10 w 642"/>
                  <a:gd name="T3" fmla="*/ 129 h 324"/>
                  <a:gd name="T4" fmla="*/ 0 w 642"/>
                  <a:gd name="T5" fmla="*/ 152 h 324"/>
                  <a:gd name="T6" fmla="*/ 5 w 642"/>
                  <a:gd name="T7" fmla="*/ 169 h 324"/>
                  <a:gd name="T8" fmla="*/ 32 w 642"/>
                  <a:gd name="T9" fmla="*/ 191 h 324"/>
                  <a:gd name="T10" fmla="*/ 19 w 642"/>
                  <a:gd name="T11" fmla="*/ 204 h 324"/>
                  <a:gd name="T12" fmla="*/ 15 w 642"/>
                  <a:gd name="T13" fmla="*/ 229 h 324"/>
                  <a:gd name="T14" fmla="*/ 33 w 642"/>
                  <a:gd name="T15" fmla="*/ 252 h 324"/>
                  <a:gd name="T16" fmla="*/ 66 w 642"/>
                  <a:gd name="T17" fmla="*/ 264 h 324"/>
                  <a:gd name="T18" fmla="*/ 86 w 642"/>
                  <a:gd name="T19" fmla="*/ 264 h 324"/>
                  <a:gd name="T20" fmla="*/ 105 w 642"/>
                  <a:gd name="T21" fmla="*/ 281 h 324"/>
                  <a:gd name="T22" fmla="*/ 142 w 642"/>
                  <a:gd name="T23" fmla="*/ 298 h 324"/>
                  <a:gd name="T24" fmla="*/ 186 w 642"/>
                  <a:gd name="T25" fmla="*/ 304 h 324"/>
                  <a:gd name="T26" fmla="*/ 231 w 642"/>
                  <a:gd name="T27" fmla="*/ 298 h 324"/>
                  <a:gd name="T28" fmla="*/ 252 w 642"/>
                  <a:gd name="T29" fmla="*/ 300 h 324"/>
                  <a:gd name="T30" fmla="*/ 292 w 642"/>
                  <a:gd name="T31" fmla="*/ 319 h 324"/>
                  <a:gd name="T32" fmla="*/ 328 w 642"/>
                  <a:gd name="T33" fmla="*/ 324 h 324"/>
                  <a:gd name="T34" fmla="*/ 374 w 642"/>
                  <a:gd name="T35" fmla="*/ 316 h 324"/>
                  <a:gd name="T36" fmla="*/ 410 w 642"/>
                  <a:gd name="T37" fmla="*/ 295 h 324"/>
                  <a:gd name="T38" fmla="*/ 424 w 642"/>
                  <a:gd name="T39" fmla="*/ 275 h 324"/>
                  <a:gd name="T40" fmla="*/ 458 w 642"/>
                  <a:gd name="T41" fmla="*/ 283 h 324"/>
                  <a:gd name="T42" fmla="*/ 503 w 642"/>
                  <a:gd name="T43" fmla="*/ 279 h 324"/>
                  <a:gd name="T44" fmla="*/ 541 w 642"/>
                  <a:gd name="T45" fmla="*/ 258 h 324"/>
                  <a:gd name="T46" fmla="*/ 556 w 642"/>
                  <a:gd name="T47" fmla="*/ 226 h 324"/>
                  <a:gd name="T48" fmla="*/ 590 w 642"/>
                  <a:gd name="T49" fmla="*/ 218 h 324"/>
                  <a:gd name="T50" fmla="*/ 628 w 642"/>
                  <a:gd name="T51" fmla="*/ 192 h 324"/>
                  <a:gd name="T52" fmla="*/ 642 w 642"/>
                  <a:gd name="T53" fmla="*/ 157 h 324"/>
                  <a:gd name="T54" fmla="*/ 630 w 642"/>
                  <a:gd name="T55" fmla="*/ 125 h 324"/>
                  <a:gd name="T56" fmla="*/ 626 w 642"/>
                  <a:gd name="T57" fmla="*/ 104 h 324"/>
                  <a:gd name="T58" fmla="*/ 623 w 642"/>
                  <a:gd name="T59" fmla="*/ 76 h 324"/>
                  <a:gd name="T60" fmla="*/ 602 w 642"/>
                  <a:gd name="T61" fmla="*/ 54 h 324"/>
                  <a:gd name="T62" fmla="*/ 569 w 642"/>
                  <a:gd name="T63" fmla="*/ 41 h 324"/>
                  <a:gd name="T64" fmla="*/ 560 w 642"/>
                  <a:gd name="T65" fmla="*/ 25 h 324"/>
                  <a:gd name="T66" fmla="*/ 534 w 642"/>
                  <a:gd name="T67" fmla="*/ 7 h 324"/>
                  <a:gd name="T68" fmla="*/ 498 w 642"/>
                  <a:gd name="T69" fmla="*/ 0 h 324"/>
                  <a:gd name="T70" fmla="*/ 455 w 642"/>
                  <a:gd name="T71" fmla="*/ 10 h 324"/>
                  <a:gd name="T72" fmla="*/ 433 w 642"/>
                  <a:gd name="T73" fmla="*/ 10 h 324"/>
                  <a:gd name="T74" fmla="*/ 392 w 642"/>
                  <a:gd name="T75" fmla="*/ 0 h 324"/>
                  <a:gd name="T76" fmla="*/ 344 w 642"/>
                  <a:gd name="T77" fmla="*/ 15 h 324"/>
                  <a:gd name="T78" fmla="*/ 334 w 642"/>
                  <a:gd name="T79" fmla="*/ 25 h 324"/>
                  <a:gd name="T80" fmla="*/ 294 w 642"/>
                  <a:gd name="T81" fmla="*/ 11 h 324"/>
                  <a:gd name="T82" fmla="*/ 257 w 642"/>
                  <a:gd name="T83" fmla="*/ 12 h 324"/>
                  <a:gd name="T84" fmla="*/ 214 w 642"/>
                  <a:gd name="T85" fmla="*/ 33 h 324"/>
                  <a:gd name="T86" fmla="*/ 196 w 642"/>
                  <a:gd name="T87" fmla="*/ 35 h 324"/>
                  <a:gd name="T88" fmla="*/ 157 w 642"/>
                  <a:gd name="T89" fmla="*/ 30 h 324"/>
                  <a:gd name="T90" fmla="*/ 101 w 642"/>
                  <a:gd name="T91" fmla="*/ 42 h 324"/>
                  <a:gd name="T92" fmla="*/ 65 w 642"/>
                  <a:gd name="T93" fmla="*/ 72 h 324"/>
                  <a:gd name="T94" fmla="*/ 57 w 642"/>
                  <a:gd name="T95" fmla="*/ 99 h 32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24"/>
                  <a:gd name="T146" fmla="*/ 642 w 642"/>
                  <a:gd name="T147" fmla="*/ 324 h 32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24">
                    <a:moveTo>
                      <a:pt x="58" y="108"/>
                    </a:moveTo>
                    <a:lnTo>
                      <a:pt x="46" y="110"/>
                    </a:lnTo>
                    <a:lnTo>
                      <a:pt x="35" y="113"/>
                    </a:lnTo>
                    <a:lnTo>
                      <a:pt x="25" y="117"/>
                    </a:lnTo>
                    <a:lnTo>
                      <a:pt x="17" y="122"/>
                    </a:lnTo>
                    <a:lnTo>
                      <a:pt x="10" y="129"/>
                    </a:lnTo>
                    <a:lnTo>
                      <a:pt x="4" y="136"/>
                    </a:lnTo>
                    <a:lnTo>
                      <a:pt x="1" y="144"/>
                    </a:lnTo>
                    <a:lnTo>
                      <a:pt x="0" y="152"/>
                    </a:lnTo>
                    <a:lnTo>
                      <a:pt x="1" y="158"/>
                    </a:lnTo>
                    <a:lnTo>
                      <a:pt x="2" y="164"/>
                    </a:lnTo>
                    <a:lnTo>
                      <a:pt x="5" y="169"/>
                    </a:lnTo>
                    <a:lnTo>
                      <a:pt x="9" y="175"/>
                    </a:lnTo>
                    <a:lnTo>
                      <a:pt x="19" y="184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24" y="197"/>
                    </a:lnTo>
                    <a:lnTo>
                      <a:pt x="19" y="204"/>
                    </a:lnTo>
                    <a:lnTo>
                      <a:pt x="15" y="212"/>
                    </a:lnTo>
                    <a:lnTo>
                      <a:pt x="14" y="220"/>
                    </a:lnTo>
                    <a:lnTo>
                      <a:pt x="15" y="229"/>
                    </a:lnTo>
                    <a:lnTo>
                      <a:pt x="19" y="238"/>
                    </a:lnTo>
                    <a:lnTo>
                      <a:pt x="25" y="245"/>
                    </a:lnTo>
                    <a:lnTo>
                      <a:pt x="33" y="252"/>
                    </a:lnTo>
                    <a:lnTo>
                      <a:pt x="43" y="257"/>
                    </a:lnTo>
                    <a:lnTo>
                      <a:pt x="54" y="262"/>
                    </a:lnTo>
                    <a:lnTo>
                      <a:pt x="66" y="264"/>
                    </a:lnTo>
                    <a:lnTo>
                      <a:pt x="79" y="265"/>
                    </a:lnTo>
                    <a:lnTo>
                      <a:pt x="83" y="265"/>
                    </a:lnTo>
                    <a:lnTo>
                      <a:pt x="86" y="264"/>
                    </a:lnTo>
                    <a:lnTo>
                      <a:pt x="86" y="265"/>
                    </a:lnTo>
                    <a:lnTo>
                      <a:pt x="95" y="274"/>
                    </a:lnTo>
                    <a:lnTo>
                      <a:pt x="105" y="281"/>
                    </a:lnTo>
                    <a:lnTo>
                      <a:pt x="116" y="288"/>
                    </a:lnTo>
                    <a:lnTo>
                      <a:pt x="129" y="294"/>
                    </a:lnTo>
                    <a:lnTo>
                      <a:pt x="142" y="298"/>
                    </a:lnTo>
                    <a:lnTo>
                      <a:pt x="156" y="301"/>
                    </a:lnTo>
                    <a:lnTo>
                      <a:pt x="171" y="303"/>
                    </a:lnTo>
                    <a:lnTo>
                      <a:pt x="186" y="304"/>
                    </a:lnTo>
                    <a:lnTo>
                      <a:pt x="201" y="303"/>
                    </a:lnTo>
                    <a:lnTo>
                      <a:pt x="216" y="302"/>
                    </a:lnTo>
                    <a:lnTo>
                      <a:pt x="231" y="298"/>
                    </a:lnTo>
                    <a:lnTo>
                      <a:pt x="245" y="293"/>
                    </a:lnTo>
                    <a:lnTo>
                      <a:pt x="252" y="300"/>
                    </a:lnTo>
                    <a:lnTo>
                      <a:pt x="261" y="306"/>
                    </a:lnTo>
                    <a:lnTo>
                      <a:pt x="281" y="316"/>
                    </a:lnTo>
                    <a:lnTo>
                      <a:pt x="292" y="319"/>
                    </a:lnTo>
                    <a:lnTo>
                      <a:pt x="303" y="322"/>
                    </a:lnTo>
                    <a:lnTo>
                      <a:pt x="315" y="323"/>
                    </a:lnTo>
                    <a:lnTo>
                      <a:pt x="328" y="324"/>
                    </a:lnTo>
                    <a:lnTo>
                      <a:pt x="344" y="323"/>
                    </a:lnTo>
                    <a:lnTo>
                      <a:pt x="360" y="320"/>
                    </a:lnTo>
                    <a:lnTo>
                      <a:pt x="374" y="316"/>
                    </a:lnTo>
                    <a:lnTo>
                      <a:pt x="388" y="310"/>
                    </a:lnTo>
                    <a:lnTo>
                      <a:pt x="400" y="303"/>
                    </a:lnTo>
                    <a:lnTo>
                      <a:pt x="410" y="295"/>
                    </a:lnTo>
                    <a:lnTo>
                      <a:pt x="418" y="285"/>
                    </a:lnTo>
                    <a:lnTo>
                      <a:pt x="424" y="275"/>
                    </a:lnTo>
                    <a:lnTo>
                      <a:pt x="435" y="279"/>
                    </a:lnTo>
                    <a:lnTo>
                      <a:pt x="446" y="282"/>
                    </a:lnTo>
                    <a:lnTo>
                      <a:pt x="458" y="283"/>
                    </a:lnTo>
                    <a:lnTo>
                      <a:pt x="470" y="284"/>
                    </a:lnTo>
                    <a:lnTo>
                      <a:pt x="487" y="283"/>
                    </a:lnTo>
                    <a:lnTo>
                      <a:pt x="503" y="279"/>
                    </a:lnTo>
                    <a:lnTo>
                      <a:pt x="518" y="274"/>
                    </a:lnTo>
                    <a:lnTo>
                      <a:pt x="530" y="267"/>
                    </a:lnTo>
                    <a:lnTo>
                      <a:pt x="541" y="258"/>
                    </a:lnTo>
                    <a:lnTo>
                      <a:pt x="549" y="249"/>
                    </a:lnTo>
                    <a:lnTo>
                      <a:pt x="554" y="238"/>
                    </a:lnTo>
                    <a:lnTo>
                      <a:pt x="556" y="226"/>
                    </a:lnTo>
                    <a:lnTo>
                      <a:pt x="555" y="226"/>
                    </a:lnTo>
                    <a:lnTo>
                      <a:pt x="573" y="223"/>
                    </a:lnTo>
                    <a:lnTo>
                      <a:pt x="590" y="218"/>
                    </a:lnTo>
                    <a:lnTo>
                      <a:pt x="605" y="211"/>
                    </a:lnTo>
                    <a:lnTo>
                      <a:pt x="617" y="202"/>
                    </a:lnTo>
                    <a:lnTo>
                      <a:pt x="628" y="192"/>
                    </a:lnTo>
                    <a:lnTo>
                      <a:pt x="635" y="181"/>
                    </a:lnTo>
                    <a:lnTo>
                      <a:pt x="640" y="170"/>
                    </a:lnTo>
                    <a:lnTo>
                      <a:pt x="642" y="157"/>
                    </a:lnTo>
                    <a:lnTo>
                      <a:pt x="641" y="146"/>
                    </a:lnTo>
                    <a:lnTo>
                      <a:pt x="637" y="135"/>
                    </a:lnTo>
                    <a:lnTo>
                      <a:pt x="630" y="125"/>
                    </a:lnTo>
                    <a:lnTo>
                      <a:pt x="621" y="115"/>
                    </a:lnTo>
                    <a:lnTo>
                      <a:pt x="626" y="104"/>
                    </a:lnTo>
                    <a:lnTo>
                      <a:pt x="627" y="93"/>
                    </a:lnTo>
                    <a:lnTo>
                      <a:pt x="626" y="84"/>
                    </a:lnTo>
                    <a:lnTo>
                      <a:pt x="623" y="76"/>
                    </a:lnTo>
                    <a:lnTo>
                      <a:pt x="618" y="68"/>
                    </a:lnTo>
                    <a:lnTo>
                      <a:pt x="611" y="60"/>
                    </a:lnTo>
                    <a:lnTo>
                      <a:pt x="602" y="54"/>
                    </a:lnTo>
                    <a:lnTo>
                      <a:pt x="592" y="48"/>
                    </a:lnTo>
                    <a:lnTo>
                      <a:pt x="581" y="44"/>
                    </a:lnTo>
                    <a:lnTo>
                      <a:pt x="569" y="41"/>
                    </a:lnTo>
                    <a:lnTo>
                      <a:pt x="566" y="32"/>
                    </a:lnTo>
                    <a:lnTo>
                      <a:pt x="560" y="25"/>
                    </a:lnTo>
                    <a:lnTo>
                      <a:pt x="553" y="18"/>
                    </a:lnTo>
                    <a:lnTo>
                      <a:pt x="544" y="12"/>
                    </a:lnTo>
                    <a:lnTo>
                      <a:pt x="534" y="7"/>
                    </a:lnTo>
                    <a:lnTo>
                      <a:pt x="523" y="3"/>
                    </a:lnTo>
                    <a:lnTo>
                      <a:pt x="511" y="1"/>
                    </a:lnTo>
                    <a:lnTo>
                      <a:pt x="498" y="0"/>
                    </a:lnTo>
                    <a:lnTo>
                      <a:pt x="483" y="1"/>
                    </a:lnTo>
                    <a:lnTo>
                      <a:pt x="468" y="4"/>
                    </a:lnTo>
                    <a:lnTo>
                      <a:pt x="455" y="10"/>
                    </a:lnTo>
                    <a:lnTo>
                      <a:pt x="443" y="17"/>
                    </a:lnTo>
                    <a:lnTo>
                      <a:pt x="443" y="18"/>
                    </a:lnTo>
                    <a:lnTo>
                      <a:pt x="433" y="10"/>
                    </a:lnTo>
                    <a:lnTo>
                      <a:pt x="421" y="5"/>
                    </a:lnTo>
                    <a:lnTo>
                      <a:pt x="407" y="1"/>
                    </a:lnTo>
                    <a:lnTo>
                      <a:pt x="392" y="0"/>
                    </a:lnTo>
                    <a:lnTo>
                      <a:pt x="374" y="2"/>
                    </a:lnTo>
                    <a:lnTo>
                      <a:pt x="357" y="7"/>
                    </a:lnTo>
                    <a:lnTo>
                      <a:pt x="344" y="15"/>
                    </a:lnTo>
                    <a:lnTo>
                      <a:pt x="338" y="20"/>
                    </a:lnTo>
                    <a:lnTo>
                      <a:pt x="334" y="25"/>
                    </a:lnTo>
                    <a:lnTo>
                      <a:pt x="322" y="18"/>
                    </a:lnTo>
                    <a:lnTo>
                      <a:pt x="308" y="14"/>
                    </a:lnTo>
                    <a:lnTo>
                      <a:pt x="294" y="11"/>
                    </a:lnTo>
                    <a:lnTo>
                      <a:pt x="278" y="10"/>
                    </a:lnTo>
                    <a:lnTo>
                      <a:pt x="267" y="11"/>
                    </a:lnTo>
                    <a:lnTo>
                      <a:pt x="257" y="12"/>
                    </a:lnTo>
                    <a:lnTo>
                      <a:pt x="237" y="18"/>
                    </a:lnTo>
                    <a:lnTo>
                      <a:pt x="221" y="27"/>
                    </a:lnTo>
                    <a:lnTo>
                      <a:pt x="214" y="33"/>
                    </a:lnTo>
                    <a:lnTo>
                      <a:pt x="208" y="39"/>
                    </a:lnTo>
                    <a:lnTo>
                      <a:pt x="196" y="35"/>
                    </a:lnTo>
                    <a:lnTo>
                      <a:pt x="184" y="32"/>
                    </a:lnTo>
                    <a:lnTo>
                      <a:pt x="170" y="31"/>
                    </a:lnTo>
                    <a:lnTo>
                      <a:pt x="157" y="30"/>
                    </a:lnTo>
                    <a:lnTo>
                      <a:pt x="137" y="31"/>
                    </a:lnTo>
                    <a:lnTo>
                      <a:pt x="118" y="35"/>
                    </a:lnTo>
                    <a:lnTo>
                      <a:pt x="101" y="42"/>
                    </a:lnTo>
                    <a:lnTo>
                      <a:pt x="86" y="50"/>
                    </a:lnTo>
                    <a:lnTo>
                      <a:pt x="74" y="60"/>
                    </a:lnTo>
                    <a:lnTo>
                      <a:pt x="65" y="72"/>
                    </a:lnTo>
                    <a:lnTo>
                      <a:pt x="59" y="85"/>
                    </a:lnTo>
                    <a:lnTo>
                      <a:pt x="58" y="92"/>
                    </a:lnTo>
                    <a:lnTo>
                      <a:pt x="57" y="99"/>
                    </a:lnTo>
                    <a:lnTo>
                      <a:pt x="57" y="104"/>
                    </a:lnTo>
                    <a:lnTo>
                      <a:pt x="58" y="10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564"/>
              <p:cNvSpPr>
                <a:spLocks/>
              </p:cNvSpPr>
              <p:nvPr/>
            </p:nvSpPr>
            <p:spPr bwMode="auto">
              <a:xfrm>
                <a:off x="2559" y="741"/>
                <a:ext cx="38" cy="6"/>
              </a:xfrm>
              <a:custGeom>
                <a:avLst/>
                <a:gdLst>
                  <a:gd name="T0" fmla="*/ 0 w 38"/>
                  <a:gd name="T1" fmla="*/ 0 h 6"/>
                  <a:gd name="T2" fmla="*/ 16 w 38"/>
                  <a:gd name="T3" fmla="*/ 5 h 6"/>
                  <a:gd name="T4" fmla="*/ 33 w 38"/>
                  <a:gd name="T5" fmla="*/ 6 h 6"/>
                  <a:gd name="T6" fmla="*/ 35 w 38"/>
                  <a:gd name="T7" fmla="*/ 6 h 6"/>
                  <a:gd name="T8" fmla="*/ 38 w 3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6"/>
                  <a:gd name="T17" fmla="*/ 38 w 3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6">
                    <a:moveTo>
                      <a:pt x="0" y="0"/>
                    </a:moveTo>
                    <a:lnTo>
                      <a:pt x="16" y="5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8" y="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565"/>
              <p:cNvSpPr>
                <a:spLocks/>
              </p:cNvSpPr>
              <p:nvPr/>
            </p:nvSpPr>
            <p:spPr bwMode="auto">
              <a:xfrm>
                <a:off x="2613" y="812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9 w 17"/>
                  <a:gd name="T3" fmla="*/ 1 h 2"/>
                  <a:gd name="T4" fmla="*/ 17 w 1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"/>
                  <a:gd name="T11" fmla="*/ 17 w 1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">
                    <a:moveTo>
                      <a:pt x="0" y="2"/>
                    </a:moveTo>
                    <a:lnTo>
                      <a:pt x="9" y="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566"/>
              <p:cNvSpPr>
                <a:spLocks/>
              </p:cNvSpPr>
              <p:nvPr/>
            </p:nvSpPr>
            <p:spPr bwMode="auto">
              <a:xfrm>
                <a:off x="2762" y="830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4 w 10"/>
                  <a:gd name="T3" fmla="*/ 7 h 13"/>
                  <a:gd name="T4" fmla="*/ 10 w 10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3"/>
                  <a:gd name="T11" fmla="*/ 10 w 10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3">
                    <a:moveTo>
                      <a:pt x="0" y="0"/>
                    </a:moveTo>
                    <a:lnTo>
                      <a:pt x="4" y="7"/>
                    </a:lnTo>
                    <a:lnTo>
                      <a:pt x="10" y="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567"/>
              <p:cNvSpPr>
                <a:spLocks/>
              </p:cNvSpPr>
              <p:nvPr/>
            </p:nvSpPr>
            <p:spPr bwMode="auto">
              <a:xfrm>
                <a:off x="2951" y="811"/>
                <a:ext cx="4" cy="14"/>
              </a:xfrm>
              <a:custGeom>
                <a:avLst/>
                <a:gdLst>
                  <a:gd name="T0" fmla="*/ 0 w 4"/>
                  <a:gd name="T1" fmla="*/ 14 h 14"/>
                  <a:gd name="T2" fmla="*/ 2 w 4"/>
                  <a:gd name="T3" fmla="*/ 7 h 14"/>
                  <a:gd name="T4" fmla="*/ 4 w 4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4"/>
                  <a:gd name="T11" fmla="*/ 4 w 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4">
                    <a:moveTo>
                      <a:pt x="0" y="14"/>
                    </a:moveTo>
                    <a:lnTo>
                      <a:pt x="2" y="7"/>
                    </a:lnTo>
                    <a:lnTo>
                      <a:pt x="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568"/>
              <p:cNvSpPr>
                <a:spLocks/>
              </p:cNvSpPr>
              <p:nvPr/>
            </p:nvSpPr>
            <p:spPr bwMode="auto">
              <a:xfrm>
                <a:off x="3034" y="722"/>
                <a:ext cx="49" cy="54"/>
              </a:xfrm>
              <a:custGeom>
                <a:avLst/>
                <a:gdLst>
                  <a:gd name="T0" fmla="*/ 49 w 49"/>
                  <a:gd name="T1" fmla="*/ 54 h 54"/>
                  <a:gd name="T2" fmla="*/ 49 w 49"/>
                  <a:gd name="T3" fmla="*/ 54 h 54"/>
                  <a:gd name="T4" fmla="*/ 49 w 49"/>
                  <a:gd name="T5" fmla="*/ 53 h 54"/>
                  <a:gd name="T6" fmla="*/ 48 w 49"/>
                  <a:gd name="T7" fmla="*/ 45 h 54"/>
                  <a:gd name="T8" fmla="*/ 46 w 49"/>
                  <a:gd name="T9" fmla="*/ 37 h 54"/>
                  <a:gd name="T10" fmla="*/ 41 w 49"/>
                  <a:gd name="T11" fmla="*/ 29 h 54"/>
                  <a:gd name="T12" fmla="*/ 36 w 49"/>
                  <a:gd name="T13" fmla="*/ 22 h 54"/>
                  <a:gd name="T14" fmla="*/ 29 w 49"/>
                  <a:gd name="T15" fmla="*/ 15 h 54"/>
                  <a:gd name="T16" fmla="*/ 20 w 49"/>
                  <a:gd name="T17" fmla="*/ 9 h 54"/>
                  <a:gd name="T18" fmla="*/ 11 w 49"/>
                  <a:gd name="T19" fmla="*/ 4 h 54"/>
                  <a:gd name="T20" fmla="*/ 0 w 49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4"/>
                  <a:gd name="T35" fmla="*/ 49 w 49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4">
                    <a:moveTo>
                      <a:pt x="49" y="54"/>
                    </a:moveTo>
                    <a:lnTo>
                      <a:pt x="49" y="54"/>
                    </a:lnTo>
                    <a:lnTo>
                      <a:pt x="49" y="53"/>
                    </a:lnTo>
                    <a:lnTo>
                      <a:pt x="48" y="45"/>
                    </a:lnTo>
                    <a:lnTo>
                      <a:pt x="46" y="37"/>
                    </a:lnTo>
                    <a:lnTo>
                      <a:pt x="41" y="29"/>
                    </a:lnTo>
                    <a:lnTo>
                      <a:pt x="36" y="22"/>
                    </a:lnTo>
                    <a:lnTo>
                      <a:pt x="29" y="15"/>
                    </a:lnTo>
                    <a:lnTo>
                      <a:pt x="20" y="9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569"/>
              <p:cNvSpPr>
                <a:spLocks/>
              </p:cNvSpPr>
              <p:nvPr/>
            </p:nvSpPr>
            <p:spPr bwMode="auto">
              <a:xfrm>
                <a:off x="3126" y="665"/>
                <a:ext cx="22" cy="20"/>
              </a:xfrm>
              <a:custGeom>
                <a:avLst/>
                <a:gdLst>
                  <a:gd name="T0" fmla="*/ 0 w 22"/>
                  <a:gd name="T1" fmla="*/ 20 h 20"/>
                  <a:gd name="T2" fmla="*/ 7 w 22"/>
                  <a:gd name="T3" fmla="*/ 16 h 20"/>
                  <a:gd name="T4" fmla="*/ 13 w 22"/>
                  <a:gd name="T5" fmla="*/ 11 h 20"/>
                  <a:gd name="T6" fmla="*/ 22 w 2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0"/>
                  <a:gd name="T14" fmla="*/ 22 w 2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0">
                    <a:moveTo>
                      <a:pt x="0" y="20"/>
                    </a:moveTo>
                    <a:lnTo>
                      <a:pt x="7" y="16"/>
                    </a:lnTo>
                    <a:lnTo>
                      <a:pt x="13" y="11"/>
                    </a:lnTo>
                    <a:lnTo>
                      <a:pt x="2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570"/>
              <p:cNvSpPr>
                <a:spLocks/>
              </p:cNvSpPr>
              <p:nvPr/>
            </p:nvSpPr>
            <p:spPr bwMode="auto">
              <a:xfrm>
                <a:off x="3096" y="591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1 w 1"/>
                  <a:gd name="T3" fmla="*/ 9 h 9"/>
                  <a:gd name="T4" fmla="*/ 1 w 1"/>
                  <a:gd name="T5" fmla="*/ 8 h 9"/>
                  <a:gd name="T6" fmla="*/ 1 w 1"/>
                  <a:gd name="T7" fmla="*/ 4 h 9"/>
                  <a:gd name="T8" fmla="*/ 0 w 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9"/>
                  <a:gd name="T17" fmla="*/ 1 w 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9">
                    <a:moveTo>
                      <a:pt x="1" y="9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571"/>
              <p:cNvSpPr>
                <a:spLocks/>
              </p:cNvSpPr>
              <p:nvPr/>
            </p:nvSpPr>
            <p:spPr bwMode="auto">
              <a:xfrm>
                <a:off x="2959" y="567"/>
                <a:ext cx="11" cy="13"/>
              </a:xfrm>
              <a:custGeom>
                <a:avLst/>
                <a:gdLst>
                  <a:gd name="T0" fmla="*/ 11 w 11"/>
                  <a:gd name="T1" fmla="*/ 0 h 13"/>
                  <a:gd name="T2" fmla="*/ 5 w 11"/>
                  <a:gd name="T3" fmla="*/ 6 h 13"/>
                  <a:gd name="T4" fmla="*/ 0 w 11"/>
                  <a:gd name="T5" fmla="*/ 13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11" y="0"/>
                    </a:moveTo>
                    <a:lnTo>
                      <a:pt x="5" y="6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572"/>
              <p:cNvSpPr>
                <a:spLocks/>
              </p:cNvSpPr>
              <p:nvPr/>
            </p:nvSpPr>
            <p:spPr bwMode="auto">
              <a:xfrm>
                <a:off x="2855" y="575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2 w 6"/>
                  <a:gd name="T3" fmla="*/ 5 h 10"/>
                  <a:gd name="T4" fmla="*/ 0 w 6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6" y="0"/>
                    </a:moveTo>
                    <a:lnTo>
                      <a:pt x="2" y="5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573"/>
              <p:cNvSpPr>
                <a:spLocks/>
              </p:cNvSpPr>
              <p:nvPr/>
            </p:nvSpPr>
            <p:spPr bwMode="auto">
              <a:xfrm>
                <a:off x="2735" y="589"/>
                <a:ext cx="19" cy="10"/>
              </a:xfrm>
              <a:custGeom>
                <a:avLst/>
                <a:gdLst>
                  <a:gd name="T0" fmla="*/ 19 w 19"/>
                  <a:gd name="T1" fmla="*/ 10 h 10"/>
                  <a:gd name="T2" fmla="*/ 10 w 19"/>
                  <a:gd name="T3" fmla="*/ 5 h 10"/>
                  <a:gd name="T4" fmla="*/ 0 w 19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0"/>
                  <a:gd name="T11" fmla="*/ 19 w 1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0">
                    <a:moveTo>
                      <a:pt x="19" y="10"/>
                    </a:move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574"/>
              <p:cNvSpPr>
                <a:spLocks/>
              </p:cNvSpPr>
              <p:nvPr/>
            </p:nvSpPr>
            <p:spPr bwMode="auto">
              <a:xfrm>
                <a:off x="2585" y="658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1 w 3"/>
                  <a:gd name="T3" fmla="*/ 5 h 10"/>
                  <a:gd name="T4" fmla="*/ 3 w 3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0"/>
                  <a:gd name="T11" fmla="*/ 3 w 3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0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Rectangle 575"/>
              <p:cNvSpPr>
                <a:spLocks noChangeArrowheads="1"/>
              </p:cNvSpPr>
              <p:nvPr/>
            </p:nvSpPr>
            <p:spPr bwMode="auto">
              <a:xfrm>
                <a:off x="2661" y="622"/>
                <a:ext cx="337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416" name="Text Box 576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11.1</a:t>
            </a:r>
          </a:p>
        </p:txBody>
      </p:sp>
      <p:sp>
        <p:nvSpPr>
          <p:cNvPr id="2417" name="Freeform 577"/>
          <p:cNvSpPr>
            <a:spLocks/>
          </p:cNvSpPr>
          <p:nvPr/>
        </p:nvSpPr>
        <p:spPr bwMode="auto">
          <a:xfrm>
            <a:off x="1843088" y="1949450"/>
            <a:ext cx="428625" cy="557213"/>
          </a:xfrm>
          <a:custGeom>
            <a:avLst/>
            <a:gdLst>
              <a:gd name="T0" fmla="*/ 3 w 270"/>
              <a:gd name="T1" fmla="*/ 349 h 351"/>
              <a:gd name="T2" fmla="*/ 11 w 270"/>
              <a:gd name="T3" fmla="*/ 349 h 351"/>
              <a:gd name="T4" fmla="*/ 18 w 270"/>
              <a:gd name="T5" fmla="*/ 347 h 351"/>
              <a:gd name="T6" fmla="*/ 25 w 270"/>
              <a:gd name="T7" fmla="*/ 346 h 351"/>
              <a:gd name="T8" fmla="*/ 32 w 270"/>
              <a:gd name="T9" fmla="*/ 345 h 351"/>
              <a:gd name="T10" fmla="*/ 39 w 270"/>
              <a:gd name="T11" fmla="*/ 344 h 351"/>
              <a:gd name="T12" fmla="*/ 46 w 270"/>
              <a:gd name="T13" fmla="*/ 342 h 351"/>
              <a:gd name="T14" fmla="*/ 54 w 270"/>
              <a:gd name="T15" fmla="*/ 340 h 351"/>
              <a:gd name="T16" fmla="*/ 61 w 270"/>
              <a:gd name="T17" fmla="*/ 338 h 351"/>
              <a:gd name="T18" fmla="*/ 73 w 270"/>
              <a:gd name="T19" fmla="*/ 334 h 351"/>
              <a:gd name="T20" fmla="*/ 80 w 270"/>
              <a:gd name="T21" fmla="*/ 329 h 351"/>
              <a:gd name="T22" fmla="*/ 88 w 270"/>
              <a:gd name="T23" fmla="*/ 326 h 351"/>
              <a:gd name="T24" fmla="*/ 95 w 270"/>
              <a:gd name="T25" fmla="*/ 320 h 351"/>
              <a:gd name="T26" fmla="*/ 104 w 270"/>
              <a:gd name="T27" fmla="*/ 316 h 351"/>
              <a:gd name="T28" fmla="*/ 111 w 270"/>
              <a:gd name="T29" fmla="*/ 310 h 351"/>
              <a:gd name="T30" fmla="*/ 119 w 270"/>
              <a:gd name="T31" fmla="*/ 304 h 351"/>
              <a:gd name="T32" fmla="*/ 127 w 270"/>
              <a:gd name="T33" fmla="*/ 296 h 351"/>
              <a:gd name="T34" fmla="*/ 134 w 270"/>
              <a:gd name="T35" fmla="*/ 289 h 351"/>
              <a:gd name="T36" fmla="*/ 142 w 270"/>
              <a:gd name="T37" fmla="*/ 281 h 351"/>
              <a:gd name="T38" fmla="*/ 154 w 270"/>
              <a:gd name="T39" fmla="*/ 268 h 351"/>
              <a:gd name="T40" fmla="*/ 163 w 270"/>
              <a:gd name="T41" fmla="*/ 258 h 351"/>
              <a:gd name="T42" fmla="*/ 170 w 270"/>
              <a:gd name="T43" fmla="*/ 248 h 351"/>
              <a:gd name="T44" fmla="*/ 178 w 270"/>
              <a:gd name="T45" fmla="*/ 237 h 351"/>
              <a:gd name="T46" fmla="*/ 185 w 270"/>
              <a:gd name="T47" fmla="*/ 227 h 351"/>
              <a:gd name="T48" fmla="*/ 193 w 270"/>
              <a:gd name="T49" fmla="*/ 214 h 351"/>
              <a:gd name="T50" fmla="*/ 200 w 270"/>
              <a:gd name="T51" fmla="*/ 202 h 351"/>
              <a:gd name="T52" fmla="*/ 207 w 270"/>
              <a:gd name="T53" fmla="*/ 190 h 351"/>
              <a:gd name="T54" fmla="*/ 213 w 270"/>
              <a:gd name="T55" fmla="*/ 176 h 351"/>
              <a:gd name="T56" fmla="*/ 223 w 270"/>
              <a:gd name="T57" fmla="*/ 155 h 351"/>
              <a:gd name="T58" fmla="*/ 228 w 270"/>
              <a:gd name="T59" fmla="*/ 141 h 351"/>
              <a:gd name="T60" fmla="*/ 234 w 270"/>
              <a:gd name="T61" fmla="*/ 127 h 351"/>
              <a:gd name="T62" fmla="*/ 239 w 270"/>
              <a:gd name="T63" fmla="*/ 111 h 351"/>
              <a:gd name="T64" fmla="*/ 244 w 270"/>
              <a:gd name="T65" fmla="*/ 96 h 351"/>
              <a:gd name="T66" fmla="*/ 248 w 270"/>
              <a:gd name="T67" fmla="*/ 80 h 351"/>
              <a:gd name="T68" fmla="*/ 253 w 270"/>
              <a:gd name="T69" fmla="*/ 64 h 351"/>
              <a:gd name="T70" fmla="*/ 257 w 270"/>
              <a:gd name="T71" fmla="*/ 48 h 351"/>
              <a:gd name="T72" fmla="*/ 261 w 270"/>
              <a:gd name="T73" fmla="*/ 32 h 351"/>
              <a:gd name="T74" fmla="*/ 265 w 270"/>
              <a:gd name="T75" fmla="*/ 15 h 3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351"/>
              <a:gd name="T116" fmla="*/ 270 w 270"/>
              <a:gd name="T117" fmla="*/ 351 h 3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351">
                <a:moveTo>
                  <a:pt x="0" y="350"/>
                </a:moveTo>
                <a:lnTo>
                  <a:pt x="3" y="349"/>
                </a:lnTo>
                <a:lnTo>
                  <a:pt x="7" y="349"/>
                </a:lnTo>
                <a:lnTo>
                  <a:pt x="11" y="349"/>
                </a:lnTo>
                <a:lnTo>
                  <a:pt x="14" y="348"/>
                </a:lnTo>
                <a:lnTo>
                  <a:pt x="18" y="347"/>
                </a:lnTo>
                <a:lnTo>
                  <a:pt x="22" y="347"/>
                </a:lnTo>
                <a:lnTo>
                  <a:pt x="25" y="346"/>
                </a:lnTo>
                <a:lnTo>
                  <a:pt x="29" y="346"/>
                </a:lnTo>
                <a:lnTo>
                  <a:pt x="32" y="345"/>
                </a:lnTo>
                <a:lnTo>
                  <a:pt x="36" y="344"/>
                </a:lnTo>
                <a:lnTo>
                  <a:pt x="39" y="344"/>
                </a:lnTo>
                <a:lnTo>
                  <a:pt x="43" y="342"/>
                </a:lnTo>
                <a:lnTo>
                  <a:pt x="46" y="342"/>
                </a:lnTo>
                <a:lnTo>
                  <a:pt x="50" y="341"/>
                </a:lnTo>
                <a:lnTo>
                  <a:pt x="54" y="340"/>
                </a:lnTo>
                <a:lnTo>
                  <a:pt x="58" y="339"/>
                </a:lnTo>
                <a:lnTo>
                  <a:pt x="61" y="338"/>
                </a:lnTo>
                <a:lnTo>
                  <a:pt x="65" y="336"/>
                </a:lnTo>
                <a:lnTo>
                  <a:pt x="73" y="334"/>
                </a:lnTo>
                <a:lnTo>
                  <a:pt x="76" y="332"/>
                </a:lnTo>
                <a:lnTo>
                  <a:pt x="80" y="329"/>
                </a:lnTo>
                <a:lnTo>
                  <a:pt x="84" y="327"/>
                </a:lnTo>
                <a:lnTo>
                  <a:pt x="88" y="326"/>
                </a:lnTo>
                <a:lnTo>
                  <a:pt x="91" y="323"/>
                </a:lnTo>
                <a:lnTo>
                  <a:pt x="95" y="320"/>
                </a:lnTo>
                <a:lnTo>
                  <a:pt x="99" y="319"/>
                </a:lnTo>
                <a:lnTo>
                  <a:pt x="104" y="316"/>
                </a:lnTo>
                <a:lnTo>
                  <a:pt x="107" y="312"/>
                </a:lnTo>
                <a:lnTo>
                  <a:pt x="111" y="310"/>
                </a:lnTo>
                <a:lnTo>
                  <a:pt x="115" y="307"/>
                </a:lnTo>
                <a:lnTo>
                  <a:pt x="119" y="304"/>
                </a:lnTo>
                <a:lnTo>
                  <a:pt x="123" y="300"/>
                </a:lnTo>
                <a:lnTo>
                  <a:pt x="127" y="296"/>
                </a:lnTo>
                <a:lnTo>
                  <a:pt x="131" y="293"/>
                </a:lnTo>
                <a:lnTo>
                  <a:pt x="134" y="289"/>
                </a:lnTo>
                <a:lnTo>
                  <a:pt x="138" y="285"/>
                </a:lnTo>
                <a:lnTo>
                  <a:pt x="142" y="281"/>
                </a:lnTo>
                <a:lnTo>
                  <a:pt x="150" y="273"/>
                </a:lnTo>
                <a:lnTo>
                  <a:pt x="154" y="268"/>
                </a:lnTo>
                <a:lnTo>
                  <a:pt x="158" y="263"/>
                </a:lnTo>
                <a:lnTo>
                  <a:pt x="163" y="258"/>
                </a:lnTo>
                <a:lnTo>
                  <a:pt x="166" y="253"/>
                </a:lnTo>
                <a:lnTo>
                  <a:pt x="170" y="248"/>
                </a:lnTo>
                <a:lnTo>
                  <a:pt x="174" y="243"/>
                </a:lnTo>
                <a:lnTo>
                  <a:pt x="178" y="237"/>
                </a:lnTo>
                <a:lnTo>
                  <a:pt x="181" y="232"/>
                </a:lnTo>
                <a:lnTo>
                  <a:pt x="185" y="227"/>
                </a:lnTo>
                <a:lnTo>
                  <a:pt x="189" y="220"/>
                </a:lnTo>
                <a:lnTo>
                  <a:pt x="193" y="214"/>
                </a:lnTo>
                <a:lnTo>
                  <a:pt x="196" y="209"/>
                </a:lnTo>
                <a:lnTo>
                  <a:pt x="200" y="202"/>
                </a:lnTo>
                <a:lnTo>
                  <a:pt x="204" y="196"/>
                </a:lnTo>
                <a:lnTo>
                  <a:pt x="207" y="190"/>
                </a:lnTo>
                <a:lnTo>
                  <a:pt x="210" y="183"/>
                </a:lnTo>
                <a:lnTo>
                  <a:pt x="213" y="176"/>
                </a:lnTo>
                <a:lnTo>
                  <a:pt x="217" y="169"/>
                </a:lnTo>
                <a:lnTo>
                  <a:pt x="223" y="155"/>
                </a:lnTo>
                <a:lnTo>
                  <a:pt x="225" y="148"/>
                </a:lnTo>
                <a:lnTo>
                  <a:pt x="228" y="141"/>
                </a:lnTo>
                <a:lnTo>
                  <a:pt x="231" y="134"/>
                </a:lnTo>
                <a:lnTo>
                  <a:pt x="234" y="127"/>
                </a:lnTo>
                <a:lnTo>
                  <a:pt x="237" y="119"/>
                </a:lnTo>
                <a:lnTo>
                  <a:pt x="239" y="111"/>
                </a:lnTo>
                <a:lnTo>
                  <a:pt x="241" y="104"/>
                </a:lnTo>
                <a:lnTo>
                  <a:pt x="244" y="96"/>
                </a:lnTo>
                <a:lnTo>
                  <a:pt x="246" y="88"/>
                </a:lnTo>
                <a:lnTo>
                  <a:pt x="248" y="80"/>
                </a:lnTo>
                <a:lnTo>
                  <a:pt x="251" y="72"/>
                </a:lnTo>
                <a:lnTo>
                  <a:pt x="253" y="64"/>
                </a:lnTo>
                <a:lnTo>
                  <a:pt x="254" y="56"/>
                </a:lnTo>
                <a:lnTo>
                  <a:pt x="257" y="48"/>
                </a:lnTo>
                <a:lnTo>
                  <a:pt x="259" y="40"/>
                </a:lnTo>
                <a:lnTo>
                  <a:pt x="261" y="32"/>
                </a:lnTo>
                <a:lnTo>
                  <a:pt x="263" y="23"/>
                </a:lnTo>
                <a:lnTo>
                  <a:pt x="265" y="15"/>
                </a:lnTo>
                <a:lnTo>
                  <a:pt x="26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18" name="Group 579"/>
          <p:cNvGrpSpPr>
            <a:grpSpLocks/>
          </p:cNvGrpSpPr>
          <p:nvPr/>
        </p:nvGrpSpPr>
        <p:grpSpPr bwMode="auto">
          <a:xfrm>
            <a:off x="2960688" y="3629025"/>
            <a:ext cx="374650" cy="196850"/>
            <a:chOff x="2141" y="2550"/>
            <a:chExt cx="236" cy="124"/>
          </a:xfrm>
        </p:grpSpPr>
        <p:sp>
          <p:nvSpPr>
            <p:cNvPr id="2423" name="Freeform 580"/>
            <p:cNvSpPr>
              <a:spLocks/>
            </p:cNvSpPr>
            <p:nvPr/>
          </p:nvSpPr>
          <p:spPr bwMode="auto">
            <a:xfrm>
              <a:off x="2141" y="2550"/>
              <a:ext cx="132" cy="17"/>
            </a:xfrm>
            <a:custGeom>
              <a:avLst/>
              <a:gdLst>
                <a:gd name="T0" fmla="*/ 0 w 132"/>
                <a:gd name="T1" fmla="*/ 0 h 17"/>
                <a:gd name="T2" fmla="*/ 7 w 132"/>
                <a:gd name="T3" fmla="*/ 1 h 17"/>
                <a:gd name="T4" fmla="*/ 14 w 132"/>
                <a:gd name="T5" fmla="*/ 3 h 17"/>
                <a:gd name="T6" fmla="*/ 20 w 132"/>
                <a:gd name="T7" fmla="*/ 3 h 17"/>
                <a:gd name="T8" fmla="*/ 25 w 132"/>
                <a:gd name="T9" fmla="*/ 4 h 17"/>
                <a:gd name="T10" fmla="*/ 30 w 132"/>
                <a:gd name="T11" fmla="*/ 4 h 17"/>
                <a:gd name="T12" fmla="*/ 33 w 132"/>
                <a:gd name="T13" fmla="*/ 6 h 17"/>
                <a:gd name="T14" fmla="*/ 37 w 132"/>
                <a:gd name="T15" fmla="*/ 6 h 17"/>
                <a:gd name="T16" fmla="*/ 40 w 132"/>
                <a:gd name="T17" fmla="*/ 8 h 17"/>
                <a:gd name="T18" fmla="*/ 43 w 132"/>
                <a:gd name="T19" fmla="*/ 8 h 17"/>
                <a:gd name="T20" fmla="*/ 46 w 132"/>
                <a:gd name="T21" fmla="*/ 8 h 17"/>
                <a:gd name="T22" fmla="*/ 48 w 132"/>
                <a:gd name="T23" fmla="*/ 8 h 17"/>
                <a:gd name="T24" fmla="*/ 50 w 132"/>
                <a:gd name="T25" fmla="*/ 9 h 17"/>
                <a:gd name="T26" fmla="*/ 53 w 132"/>
                <a:gd name="T27" fmla="*/ 9 h 17"/>
                <a:gd name="T28" fmla="*/ 56 w 132"/>
                <a:gd name="T29" fmla="*/ 11 h 17"/>
                <a:gd name="T30" fmla="*/ 59 w 132"/>
                <a:gd name="T31" fmla="*/ 11 h 17"/>
                <a:gd name="T32" fmla="*/ 63 w 132"/>
                <a:gd name="T33" fmla="*/ 11 h 17"/>
                <a:gd name="T34" fmla="*/ 66 w 132"/>
                <a:gd name="T35" fmla="*/ 11 h 17"/>
                <a:gd name="T36" fmla="*/ 71 w 132"/>
                <a:gd name="T37" fmla="*/ 12 h 17"/>
                <a:gd name="T38" fmla="*/ 82 w 132"/>
                <a:gd name="T39" fmla="*/ 14 h 17"/>
                <a:gd name="T40" fmla="*/ 89 w 132"/>
                <a:gd name="T41" fmla="*/ 14 h 17"/>
                <a:gd name="T42" fmla="*/ 94 w 132"/>
                <a:gd name="T43" fmla="*/ 14 h 17"/>
                <a:gd name="T44" fmla="*/ 98 w 132"/>
                <a:gd name="T45" fmla="*/ 14 h 17"/>
                <a:gd name="T46" fmla="*/ 101 w 132"/>
                <a:gd name="T47" fmla="*/ 16 h 17"/>
                <a:gd name="T48" fmla="*/ 104 w 132"/>
                <a:gd name="T49" fmla="*/ 16 h 17"/>
                <a:gd name="T50" fmla="*/ 106 w 132"/>
                <a:gd name="T51" fmla="*/ 16 h 17"/>
                <a:gd name="T52" fmla="*/ 108 w 132"/>
                <a:gd name="T53" fmla="*/ 16 h 17"/>
                <a:gd name="T54" fmla="*/ 110 w 132"/>
                <a:gd name="T55" fmla="*/ 16 h 17"/>
                <a:gd name="T56" fmla="*/ 111 w 132"/>
                <a:gd name="T57" fmla="*/ 16 h 17"/>
                <a:gd name="T58" fmla="*/ 111 w 132"/>
                <a:gd name="T59" fmla="*/ 16 h 17"/>
                <a:gd name="T60" fmla="*/ 112 w 132"/>
                <a:gd name="T61" fmla="*/ 14 h 17"/>
                <a:gd name="T62" fmla="*/ 113 w 132"/>
                <a:gd name="T63" fmla="*/ 14 h 17"/>
                <a:gd name="T64" fmla="*/ 114 w 132"/>
                <a:gd name="T65" fmla="*/ 14 h 17"/>
                <a:gd name="T66" fmla="*/ 114 w 132"/>
                <a:gd name="T67" fmla="*/ 14 h 17"/>
                <a:gd name="T68" fmla="*/ 115 w 132"/>
                <a:gd name="T69" fmla="*/ 14 h 17"/>
                <a:gd name="T70" fmla="*/ 117 w 132"/>
                <a:gd name="T71" fmla="*/ 14 h 17"/>
                <a:gd name="T72" fmla="*/ 120 w 132"/>
                <a:gd name="T73" fmla="*/ 14 h 17"/>
                <a:gd name="T74" fmla="*/ 122 w 132"/>
                <a:gd name="T75" fmla="*/ 14 h 17"/>
                <a:gd name="T76" fmla="*/ 131 w 132"/>
                <a:gd name="T77" fmla="*/ 14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2"/>
                <a:gd name="T118" fmla="*/ 0 h 17"/>
                <a:gd name="T119" fmla="*/ 132 w 132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2" h="17">
                  <a:moveTo>
                    <a:pt x="0" y="0"/>
                  </a:moveTo>
                  <a:lnTo>
                    <a:pt x="7" y="1"/>
                  </a:lnTo>
                  <a:lnTo>
                    <a:pt x="14" y="3"/>
                  </a:lnTo>
                  <a:lnTo>
                    <a:pt x="20" y="3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1" y="12"/>
                  </a:lnTo>
                  <a:lnTo>
                    <a:pt x="82" y="14"/>
                  </a:lnTo>
                  <a:lnTo>
                    <a:pt x="89" y="14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101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1" y="16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7" y="14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31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581"/>
            <p:cNvSpPr>
              <a:spLocks/>
            </p:cNvSpPr>
            <p:nvPr/>
          </p:nvSpPr>
          <p:spPr bwMode="auto">
            <a:xfrm>
              <a:off x="2221" y="2587"/>
              <a:ext cx="80" cy="47"/>
            </a:xfrm>
            <a:custGeom>
              <a:avLst/>
              <a:gdLst>
                <a:gd name="T0" fmla="*/ 0 w 80"/>
                <a:gd name="T1" fmla="*/ 46 h 47"/>
                <a:gd name="T2" fmla="*/ 3 w 80"/>
                <a:gd name="T3" fmla="*/ 44 h 47"/>
                <a:gd name="T4" fmla="*/ 7 w 80"/>
                <a:gd name="T5" fmla="*/ 42 h 47"/>
                <a:gd name="T6" fmla="*/ 10 w 80"/>
                <a:gd name="T7" fmla="*/ 41 h 47"/>
                <a:gd name="T8" fmla="*/ 13 w 80"/>
                <a:gd name="T9" fmla="*/ 40 h 47"/>
                <a:gd name="T10" fmla="*/ 14 w 80"/>
                <a:gd name="T11" fmla="*/ 39 h 47"/>
                <a:gd name="T12" fmla="*/ 17 w 80"/>
                <a:gd name="T13" fmla="*/ 38 h 47"/>
                <a:gd name="T14" fmla="*/ 18 w 80"/>
                <a:gd name="T15" fmla="*/ 37 h 47"/>
                <a:gd name="T16" fmla="*/ 20 w 80"/>
                <a:gd name="T17" fmla="*/ 37 h 47"/>
                <a:gd name="T18" fmla="*/ 21 w 80"/>
                <a:gd name="T19" fmla="*/ 37 h 47"/>
                <a:gd name="T20" fmla="*/ 22 w 80"/>
                <a:gd name="T21" fmla="*/ 36 h 47"/>
                <a:gd name="T22" fmla="*/ 24 w 80"/>
                <a:gd name="T23" fmla="*/ 36 h 47"/>
                <a:gd name="T24" fmla="*/ 25 w 80"/>
                <a:gd name="T25" fmla="*/ 36 h 47"/>
                <a:gd name="T26" fmla="*/ 26 w 80"/>
                <a:gd name="T27" fmla="*/ 36 h 47"/>
                <a:gd name="T28" fmla="*/ 27 w 80"/>
                <a:gd name="T29" fmla="*/ 35 h 47"/>
                <a:gd name="T30" fmla="*/ 29 w 80"/>
                <a:gd name="T31" fmla="*/ 34 h 47"/>
                <a:gd name="T32" fmla="*/ 31 w 80"/>
                <a:gd name="T33" fmla="*/ 33 h 47"/>
                <a:gd name="T34" fmla="*/ 33 w 80"/>
                <a:gd name="T35" fmla="*/ 31 h 47"/>
                <a:gd name="T36" fmla="*/ 36 w 80"/>
                <a:gd name="T37" fmla="*/ 30 h 47"/>
                <a:gd name="T38" fmla="*/ 42 w 80"/>
                <a:gd name="T39" fmla="*/ 27 h 47"/>
                <a:gd name="T40" fmla="*/ 46 w 80"/>
                <a:gd name="T41" fmla="*/ 24 h 47"/>
                <a:gd name="T42" fmla="*/ 50 w 80"/>
                <a:gd name="T43" fmla="*/ 22 h 47"/>
                <a:gd name="T44" fmla="*/ 52 w 80"/>
                <a:gd name="T45" fmla="*/ 21 h 47"/>
                <a:gd name="T46" fmla="*/ 54 w 80"/>
                <a:gd name="T47" fmla="*/ 19 h 47"/>
                <a:gd name="T48" fmla="*/ 56 w 80"/>
                <a:gd name="T49" fmla="*/ 18 h 47"/>
                <a:gd name="T50" fmla="*/ 57 w 80"/>
                <a:gd name="T51" fmla="*/ 18 h 47"/>
                <a:gd name="T52" fmla="*/ 59 w 80"/>
                <a:gd name="T53" fmla="*/ 17 h 47"/>
                <a:gd name="T54" fmla="*/ 60 w 80"/>
                <a:gd name="T55" fmla="*/ 16 h 47"/>
                <a:gd name="T56" fmla="*/ 61 w 80"/>
                <a:gd name="T57" fmla="*/ 15 h 47"/>
                <a:gd name="T58" fmla="*/ 61 w 80"/>
                <a:gd name="T59" fmla="*/ 14 h 47"/>
                <a:gd name="T60" fmla="*/ 62 w 80"/>
                <a:gd name="T61" fmla="*/ 13 h 47"/>
                <a:gd name="T62" fmla="*/ 63 w 80"/>
                <a:gd name="T63" fmla="*/ 12 h 47"/>
                <a:gd name="T64" fmla="*/ 64 w 80"/>
                <a:gd name="T65" fmla="*/ 11 h 47"/>
                <a:gd name="T66" fmla="*/ 65 w 80"/>
                <a:gd name="T67" fmla="*/ 10 h 47"/>
                <a:gd name="T68" fmla="*/ 66 w 80"/>
                <a:gd name="T69" fmla="*/ 9 h 47"/>
                <a:gd name="T70" fmla="*/ 67 w 80"/>
                <a:gd name="T71" fmla="*/ 8 h 47"/>
                <a:gd name="T72" fmla="*/ 70 w 80"/>
                <a:gd name="T73" fmla="*/ 6 h 47"/>
                <a:gd name="T74" fmla="*/ 72 w 80"/>
                <a:gd name="T75" fmla="*/ 4 h 47"/>
                <a:gd name="T76" fmla="*/ 79 w 80"/>
                <a:gd name="T77" fmla="*/ 0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47"/>
                <a:gd name="T119" fmla="*/ 80 w 80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47">
                  <a:moveTo>
                    <a:pt x="0" y="46"/>
                  </a:moveTo>
                  <a:lnTo>
                    <a:pt x="3" y="44"/>
                  </a:lnTo>
                  <a:lnTo>
                    <a:pt x="7" y="42"/>
                  </a:lnTo>
                  <a:lnTo>
                    <a:pt x="10" y="41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7" y="38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6" y="30"/>
                  </a:lnTo>
                  <a:lnTo>
                    <a:pt x="42" y="27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9" y="17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6" y="9"/>
                  </a:lnTo>
                  <a:lnTo>
                    <a:pt x="67" y="8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582"/>
            <p:cNvSpPr>
              <a:spLocks/>
            </p:cNvSpPr>
            <p:nvPr/>
          </p:nvSpPr>
          <p:spPr bwMode="auto">
            <a:xfrm>
              <a:off x="2331" y="2609"/>
              <a:ext cx="46" cy="65"/>
            </a:xfrm>
            <a:custGeom>
              <a:avLst/>
              <a:gdLst>
                <a:gd name="T0" fmla="*/ 45 w 46"/>
                <a:gd name="T1" fmla="*/ 64 h 65"/>
                <a:gd name="T2" fmla="*/ 41 w 46"/>
                <a:gd name="T3" fmla="*/ 60 h 65"/>
                <a:gd name="T4" fmla="*/ 38 w 46"/>
                <a:gd name="T5" fmla="*/ 57 h 65"/>
                <a:gd name="T6" fmla="*/ 35 w 46"/>
                <a:gd name="T7" fmla="*/ 55 h 65"/>
                <a:gd name="T8" fmla="*/ 32 w 46"/>
                <a:gd name="T9" fmla="*/ 52 h 65"/>
                <a:gd name="T10" fmla="*/ 30 w 46"/>
                <a:gd name="T11" fmla="*/ 50 h 65"/>
                <a:gd name="T12" fmla="*/ 28 w 46"/>
                <a:gd name="T13" fmla="*/ 48 h 65"/>
                <a:gd name="T14" fmla="*/ 26 w 46"/>
                <a:gd name="T15" fmla="*/ 48 h 65"/>
                <a:gd name="T16" fmla="*/ 25 w 46"/>
                <a:gd name="T17" fmla="*/ 46 h 65"/>
                <a:gd name="T18" fmla="*/ 23 w 46"/>
                <a:gd name="T19" fmla="*/ 45 h 65"/>
                <a:gd name="T20" fmla="*/ 22 w 46"/>
                <a:gd name="T21" fmla="*/ 43 h 65"/>
                <a:gd name="T22" fmla="*/ 22 w 46"/>
                <a:gd name="T23" fmla="*/ 42 h 65"/>
                <a:gd name="T24" fmla="*/ 20 w 46"/>
                <a:gd name="T25" fmla="*/ 41 h 65"/>
                <a:gd name="T26" fmla="*/ 19 w 46"/>
                <a:gd name="T27" fmla="*/ 40 h 65"/>
                <a:gd name="T28" fmla="*/ 18 w 46"/>
                <a:gd name="T29" fmla="*/ 39 h 65"/>
                <a:gd name="T30" fmla="*/ 16 w 46"/>
                <a:gd name="T31" fmla="*/ 37 h 65"/>
                <a:gd name="T32" fmla="*/ 15 w 46"/>
                <a:gd name="T33" fmla="*/ 36 h 65"/>
                <a:gd name="T34" fmla="*/ 13 w 46"/>
                <a:gd name="T35" fmla="*/ 34 h 65"/>
                <a:gd name="T36" fmla="*/ 12 w 46"/>
                <a:gd name="T37" fmla="*/ 32 h 65"/>
                <a:gd name="T38" fmla="*/ 8 w 46"/>
                <a:gd name="T39" fmla="*/ 26 h 65"/>
                <a:gd name="T40" fmla="*/ 6 w 46"/>
                <a:gd name="T41" fmla="*/ 24 h 65"/>
                <a:gd name="T42" fmla="*/ 4 w 46"/>
                <a:gd name="T43" fmla="*/ 21 h 65"/>
                <a:gd name="T44" fmla="*/ 3 w 46"/>
                <a:gd name="T45" fmla="*/ 19 h 65"/>
                <a:gd name="T46" fmla="*/ 1 w 46"/>
                <a:gd name="T47" fmla="*/ 17 h 65"/>
                <a:gd name="T48" fmla="*/ 1 w 46"/>
                <a:gd name="T49" fmla="*/ 16 h 65"/>
                <a:gd name="T50" fmla="*/ 0 w 46"/>
                <a:gd name="T51" fmla="*/ 15 h 65"/>
                <a:gd name="T52" fmla="*/ 0 w 46"/>
                <a:gd name="T53" fmla="*/ 14 h 65"/>
                <a:gd name="T54" fmla="*/ 0 w 46"/>
                <a:gd name="T55" fmla="*/ 13 h 65"/>
                <a:gd name="T56" fmla="*/ 0 w 46"/>
                <a:gd name="T57" fmla="*/ 12 h 65"/>
                <a:gd name="T58" fmla="*/ 0 w 46"/>
                <a:gd name="T59" fmla="*/ 12 h 65"/>
                <a:gd name="T60" fmla="*/ 0 w 46"/>
                <a:gd name="T61" fmla="*/ 11 h 65"/>
                <a:gd name="T62" fmla="*/ 0 w 46"/>
                <a:gd name="T63" fmla="*/ 10 h 65"/>
                <a:gd name="T64" fmla="*/ 0 w 46"/>
                <a:gd name="T65" fmla="*/ 10 h 65"/>
                <a:gd name="T66" fmla="*/ 1 w 46"/>
                <a:gd name="T67" fmla="*/ 9 h 65"/>
                <a:gd name="T68" fmla="*/ 1 w 46"/>
                <a:gd name="T69" fmla="*/ 8 h 65"/>
                <a:gd name="T70" fmla="*/ 1 w 46"/>
                <a:gd name="T71" fmla="*/ 8 h 65"/>
                <a:gd name="T72" fmla="*/ 1 w 46"/>
                <a:gd name="T73" fmla="*/ 6 h 65"/>
                <a:gd name="T74" fmla="*/ 0 w 46"/>
                <a:gd name="T75" fmla="*/ 4 h 65"/>
                <a:gd name="T76" fmla="*/ 0 w 46"/>
                <a:gd name="T77" fmla="*/ 0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65"/>
                <a:gd name="T119" fmla="*/ 46 w 46"/>
                <a:gd name="T120" fmla="*/ 65 h 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65">
                  <a:moveTo>
                    <a:pt x="45" y="64"/>
                  </a:moveTo>
                  <a:lnTo>
                    <a:pt x="41" y="60"/>
                  </a:lnTo>
                  <a:lnTo>
                    <a:pt x="38" y="57"/>
                  </a:lnTo>
                  <a:lnTo>
                    <a:pt x="35" y="55"/>
                  </a:lnTo>
                  <a:lnTo>
                    <a:pt x="32" y="52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6"/>
                  </a:lnTo>
                  <a:lnTo>
                    <a:pt x="23" y="45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0" y="41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3" y="34"/>
                  </a:lnTo>
                  <a:lnTo>
                    <a:pt x="12" y="32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9" name="Freeform 583"/>
          <p:cNvSpPr>
            <a:spLocks/>
          </p:cNvSpPr>
          <p:nvPr/>
        </p:nvSpPr>
        <p:spPr bwMode="auto">
          <a:xfrm rot="264311">
            <a:off x="3460750" y="4589463"/>
            <a:ext cx="973138" cy="82550"/>
          </a:xfrm>
          <a:custGeom>
            <a:avLst/>
            <a:gdLst>
              <a:gd name="T0" fmla="*/ 0 w 613"/>
              <a:gd name="T1" fmla="*/ 0 h 52"/>
              <a:gd name="T2" fmla="*/ 27 w 613"/>
              <a:gd name="T3" fmla="*/ 0 h 52"/>
              <a:gd name="T4" fmla="*/ 49 w 613"/>
              <a:gd name="T5" fmla="*/ 1 h 52"/>
              <a:gd name="T6" fmla="*/ 69 w 613"/>
              <a:gd name="T7" fmla="*/ 2 h 52"/>
              <a:gd name="T8" fmla="*/ 86 w 613"/>
              <a:gd name="T9" fmla="*/ 3 h 52"/>
              <a:gd name="T10" fmla="*/ 99 w 613"/>
              <a:gd name="T11" fmla="*/ 3 h 52"/>
              <a:gd name="T12" fmla="*/ 111 w 613"/>
              <a:gd name="T13" fmla="*/ 4 h 52"/>
              <a:gd name="T14" fmla="*/ 120 w 613"/>
              <a:gd name="T15" fmla="*/ 4 h 52"/>
              <a:gd name="T16" fmla="*/ 129 w 613"/>
              <a:gd name="T17" fmla="*/ 4 h 52"/>
              <a:gd name="T18" fmla="*/ 136 w 613"/>
              <a:gd name="T19" fmla="*/ 4 h 52"/>
              <a:gd name="T20" fmla="*/ 144 w 613"/>
              <a:gd name="T21" fmla="*/ 4 h 52"/>
              <a:gd name="T22" fmla="*/ 150 w 613"/>
              <a:gd name="T23" fmla="*/ 4 h 52"/>
              <a:gd name="T24" fmla="*/ 158 w 613"/>
              <a:gd name="T25" fmla="*/ 4 h 52"/>
              <a:gd name="T26" fmla="*/ 167 w 613"/>
              <a:gd name="T27" fmla="*/ 5 h 52"/>
              <a:gd name="T28" fmla="*/ 177 w 613"/>
              <a:gd name="T29" fmla="*/ 5 h 52"/>
              <a:gd name="T30" fmla="*/ 189 w 613"/>
              <a:gd name="T31" fmla="*/ 6 h 52"/>
              <a:gd name="T32" fmla="*/ 203 w 613"/>
              <a:gd name="T33" fmla="*/ 7 h 52"/>
              <a:gd name="T34" fmla="*/ 221 w 613"/>
              <a:gd name="T35" fmla="*/ 8 h 52"/>
              <a:gd name="T36" fmla="*/ 241 w 613"/>
              <a:gd name="T37" fmla="*/ 10 h 52"/>
              <a:gd name="T38" fmla="*/ 294 w 613"/>
              <a:gd name="T39" fmla="*/ 14 h 52"/>
              <a:gd name="T40" fmla="*/ 322 w 613"/>
              <a:gd name="T41" fmla="*/ 16 h 52"/>
              <a:gd name="T42" fmla="*/ 347 w 613"/>
              <a:gd name="T43" fmla="*/ 19 h 52"/>
              <a:gd name="T44" fmla="*/ 367 w 613"/>
              <a:gd name="T45" fmla="*/ 20 h 52"/>
              <a:gd name="T46" fmla="*/ 385 w 613"/>
              <a:gd name="T47" fmla="*/ 22 h 52"/>
              <a:gd name="T48" fmla="*/ 400 w 613"/>
              <a:gd name="T49" fmla="*/ 23 h 52"/>
              <a:gd name="T50" fmla="*/ 413 w 613"/>
              <a:gd name="T51" fmla="*/ 25 h 52"/>
              <a:gd name="T52" fmla="*/ 424 w 613"/>
              <a:gd name="T53" fmla="*/ 26 h 52"/>
              <a:gd name="T54" fmla="*/ 433 w 613"/>
              <a:gd name="T55" fmla="*/ 27 h 52"/>
              <a:gd name="T56" fmla="*/ 442 w 613"/>
              <a:gd name="T57" fmla="*/ 28 h 52"/>
              <a:gd name="T58" fmla="*/ 450 w 613"/>
              <a:gd name="T59" fmla="*/ 29 h 52"/>
              <a:gd name="T60" fmla="*/ 459 w 613"/>
              <a:gd name="T61" fmla="*/ 31 h 52"/>
              <a:gd name="T62" fmla="*/ 467 w 613"/>
              <a:gd name="T63" fmla="*/ 31 h 52"/>
              <a:gd name="T64" fmla="*/ 477 w 613"/>
              <a:gd name="T65" fmla="*/ 33 h 52"/>
              <a:gd name="T66" fmla="*/ 488 w 613"/>
              <a:gd name="T67" fmla="*/ 35 h 52"/>
              <a:gd name="T68" fmla="*/ 502 w 613"/>
              <a:gd name="T69" fmla="*/ 37 h 52"/>
              <a:gd name="T70" fmla="*/ 517 w 613"/>
              <a:gd name="T71" fmla="*/ 39 h 52"/>
              <a:gd name="T72" fmla="*/ 535 w 613"/>
              <a:gd name="T73" fmla="*/ 41 h 52"/>
              <a:gd name="T74" fmla="*/ 557 w 613"/>
              <a:gd name="T75" fmla="*/ 44 h 52"/>
              <a:gd name="T76" fmla="*/ 612 w 613"/>
              <a:gd name="T77" fmla="*/ 51 h 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13"/>
              <a:gd name="T118" fmla="*/ 0 h 52"/>
              <a:gd name="T119" fmla="*/ 613 w 613"/>
              <a:gd name="T120" fmla="*/ 52 h 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13" h="52">
                <a:moveTo>
                  <a:pt x="0" y="0"/>
                </a:moveTo>
                <a:lnTo>
                  <a:pt x="27" y="0"/>
                </a:lnTo>
                <a:lnTo>
                  <a:pt x="49" y="1"/>
                </a:lnTo>
                <a:lnTo>
                  <a:pt x="69" y="2"/>
                </a:lnTo>
                <a:lnTo>
                  <a:pt x="86" y="3"/>
                </a:lnTo>
                <a:lnTo>
                  <a:pt x="99" y="3"/>
                </a:lnTo>
                <a:lnTo>
                  <a:pt x="111" y="4"/>
                </a:lnTo>
                <a:lnTo>
                  <a:pt x="120" y="4"/>
                </a:lnTo>
                <a:lnTo>
                  <a:pt x="129" y="4"/>
                </a:lnTo>
                <a:lnTo>
                  <a:pt x="136" y="4"/>
                </a:lnTo>
                <a:lnTo>
                  <a:pt x="144" y="4"/>
                </a:lnTo>
                <a:lnTo>
                  <a:pt x="150" y="4"/>
                </a:lnTo>
                <a:lnTo>
                  <a:pt x="158" y="4"/>
                </a:lnTo>
                <a:lnTo>
                  <a:pt x="167" y="5"/>
                </a:lnTo>
                <a:lnTo>
                  <a:pt x="177" y="5"/>
                </a:lnTo>
                <a:lnTo>
                  <a:pt x="189" y="6"/>
                </a:lnTo>
                <a:lnTo>
                  <a:pt x="203" y="7"/>
                </a:lnTo>
                <a:lnTo>
                  <a:pt x="221" y="8"/>
                </a:lnTo>
                <a:lnTo>
                  <a:pt x="241" y="10"/>
                </a:lnTo>
                <a:lnTo>
                  <a:pt x="294" y="14"/>
                </a:lnTo>
                <a:lnTo>
                  <a:pt x="322" y="16"/>
                </a:lnTo>
                <a:lnTo>
                  <a:pt x="347" y="19"/>
                </a:lnTo>
                <a:lnTo>
                  <a:pt x="367" y="20"/>
                </a:lnTo>
                <a:lnTo>
                  <a:pt x="385" y="22"/>
                </a:lnTo>
                <a:lnTo>
                  <a:pt x="400" y="23"/>
                </a:lnTo>
                <a:lnTo>
                  <a:pt x="413" y="25"/>
                </a:lnTo>
                <a:lnTo>
                  <a:pt x="424" y="26"/>
                </a:lnTo>
                <a:lnTo>
                  <a:pt x="433" y="27"/>
                </a:lnTo>
                <a:lnTo>
                  <a:pt x="442" y="28"/>
                </a:lnTo>
                <a:lnTo>
                  <a:pt x="450" y="29"/>
                </a:lnTo>
                <a:lnTo>
                  <a:pt x="459" y="31"/>
                </a:lnTo>
                <a:lnTo>
                  <a:pt x="467" y="31"/>
                </a:lnTo>
                <a:lnTo>
                  <a:pt x="477" y="33"/>
                </a:lnTo>
                <a:lnTo>
                  <a:pt x="488" y="35"/>
                </a:lnTo>
                <a:lnTo>
                  <a:pt x="502" y="37"/>
                </a:lnTo>
                <a:lnTo>
                  <a:pt x="517" y="39"/>
                </a:lnTo>
                <a:lnTo>
                  <a:pt x="535" y="41"/>
                </a:lnTo>
                <a:lnTo>
                  <a:pt x="557" y="44"/>
                </a:lnTo>
                <a:lnTo>
                  <a:pt x="612" y="5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0" name="Freeform 584"/>
          <p:cNvSpPr>
            <a:spLocks/>
          </p:cNvSpPr>
          <p:nvPr/>
        </p:nvSpPr>
        <p:spPr bwMode="auto">
          <a:xfrm flipH="1">
            <a:off x="6237288" y="3709988"/>
            <a:ext cx="430212" cy="558800"/>
          </a:xfrm>
          <a:custGeom>
            <a:avLst/>
            <a:gdLst>
              <a:gd name="T0" fmla="*/ 3 w 271"/>
              <a:gd name="T1" fmla="*/ 350 h 352"/>
              <a:gd name="T2" fmla="*/ 11 w 271"/>
              <a:gd name="T3" fmla="*/ 350 h 352"/>
              <a:gd name="T4" fmla="*/ 18 w 271"/>
              <a:gd name="T5" fmla="*/ 348 h 352"/>
              <a:gd name="T6" fmla="*/ 25 w 271"/>
              <a:gd name="T7" fmla="*/ 348 h 352"/>
              <a:gd name="T8" fmla="*/ 32 w 271"/>
              <a:gd name="T9" fmla="*/ 346 h 352"/>
              <a:gd name="T10" fmla="*/ 39 w 271"/>
              <a:gd name="T11" fmla="*/ 345 h 352"/>
              <a:gd name="T12" fmla="*/ 47 w 271"/>
              <a:gd name="T13" fmla="*/ 343 h 352"/>
              <a:gd name="T14" fmla="*/ 54 w 271"/>
              <a:gd name="T15" fmla="*/ 341 h 352"/>
              <a:gd name="T16" fmla="*/ 62 w 271"/>
              <a:gd name="T17" fmla="*/ 339 h 352"/>
              <a:gd name="T18" fmla="*/ 73 w 271"/>
              <a:gd name="T19" fmla="*/ 335 h 352"/>
              <a:gd name="T20" fmla="*/ 80 w 271"/>
              <a:gd name="T21" fmla="*/ 330 h 352"/>
              <a:gd name="T22" fmla="*/ 88 w 271"/>
              <a:gd name="T23" fmla="*/ 327 h 352"/>
              <a:gd name="T24" fmla="*/ 95 w 271"/>
              <a:gd name="T25" fmla="*/ 321 h 352"/>
              <a:gd name="T26" fmla="*/ 104 w 271"/>
              <a:gd name="T27" fmla="*/ 317 h 352"/>
              <a:gd name="T28" fmla="*/ 111 w 271"/>
              <a:gd name="T29" fmla="*/ 311 h 352"/>
              <a:gd name="T30" fmla="*/ 119 w 271"/>
              <a:gd name="T31" fmla="*/ 304 h 352"/>
              <a:gd name="T32" fmla="*/ 127 w 271"/>
              <a:gd name="T33" fmla="*/ 297 h 352"/>
              <a:gd name="T34" fmla="*/ 135 w 271"/>
              <a:gd name="T35" fmla="*/ 290 h 352"/>
              <a:gd name="T36" fmla="*/ 142 w 271"/>
              <a:gd name="T37" fmla="*/ 282 h 352"/>
              <a:gd name="T38" fmla="*/ 155 w 271"/>
              <a:gd name="T39" fmla="*/ 269 h 352"/>
              <a:gd name="T40" fmla="*/ 163 w 271"/>
              <a:gd name="T41" fmla="*/ 259 h 352"/>
              <a:gd name="T42" fmla="*/ 171 w 271"/>
              <a:gd name="T43" fmla="*/ 249 h 352"/>
              <a:gd name="T44" fmla="*/ 178 w 271"/>
              <a:gd name="T45" fmla="*/ 238 h 352"/>
              <a:gd name="T46" fmla="*/ 186 w 271"/>
              <a:gd name="T47" fmla="*/ 227 h 352"/>
              <a:gd name="T48" fmla="*/ 193 w 271"/>
              <a:gd name="T49" fmla="*/ 216 h 352"/>
              <a:gd name="T50" fmla="*/ 201 w 271"/>
              <a:gd name="T51" fmla="*/ 203 h 352"/>
              <a:gd name="T52" fmla="*/ 207 w 271"/>
              <a:gd name="T53" fmla="*/ 190 h 352"/>
              <a:gd name="T54" fmla="*/ 214 w 271"/>
              <a:gd name="T55" fmla="*/ 177 h 352"/>
              <a:gd name="T56" fmla="*/ 223 w 271"/>
              <a:gd name="T57" fmla="*/ 156 h 352"/>
              <a:gd name="T58" fmla="*/ 229 w 271"/>
              <a:gd name="T59" fmla="*/ 141 h 352"/>
              <a:gd name="T60" fmla="*/ 235 w 271"/>
              <a:gd name="T61" fmla="*/ 127 h 352"/>
              <a:gd name="T62" fmla="*/ 239 w 271"/>
              <a:gd name="T63" fmla="*/ 112 h 352"/>
              <a:gd name="T64" fmla="*/ 245 w 271"/>
              <a:gd name="T65" fmla="*/ 96 h 352"/>
              <a:gd name="T66" fmla="*/ 249 w 271"/>
              <a:gd name="T67" fmla="*/ 80 h 352"/>
              <a:gd name="T68" fmla="*/ 254 w 271"/>
              <a:gd name="T69" fmla="*/ 64 h 352"/>
              <a:gd name="T70" fmla="*/ 258 w 271"/>
              <a:gd name="T71" fmla="*/ 48 h 352"/>
              <a:gd name="T72" fmla="*/ 262 w 271"/>
              <a:gd name="T73" fmla="*/ 32 h 352"/>
              <a:gd name="T74" fmla="*/ 266 w 271"/>
              <a:gd name="T75" fmla="*/ 15 h 3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1"/>
              <a:gd name="T115" fmla="*/ 0 h 352"/>
              <a:gd name="T116" fmla="*/ 271 w 271"/>
              <a:gd name="T117" fmla="*/ 352 h 3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1" h="352">
                <a:moveTo>
                  <a:pt x="0" y="351"/>
                </a:moveTo>
                <a:lnTo>
                  <a:pt x="3" y="350"/>
                </a:lnTo>
                <a:lnTo>
                  <a:pt x="7" y="350"/>
                </a:lnTo>
                <a:lnTo>
                  <a:pt x="11" y="350"/>
                </a:lnTo>
                <a:lnTo>
                  <a:pt x="15" y="349"/>
                </a:lnTo>
                <a:lnTo>
                  <a:pt x="18" y="348"/>
                </a:lnTo>
                <a:lnTo>
                  <a:pt x="22" y="348"/>
                </a:lnTo>
                <a:lnTo>
                  <a:pt x="25" y="348"/>
                </a:lnTo>
                <a:lnTo>
                  <a:pt x="29" y="347"/>
                </a:lnTo>
                <a:lnTo>
                  <a:pt x="32" y="346"/>
                </a:lnTo>
                <a:lnTo>
                  <a:pt x="36" y="345"/>
                </a:lnTo>
                <a:lnTo>
                  <a:pt x="39" y="345"/>
                </a:lnTo>
                <a:lnTo>
                  <a:pt x="43" y="344"/>
                </a:lnTo>
                <a:lnTo>
                  <a:pt x="47" y="343"/>
                </a:lnTo>
                <a:lnTo>
                  <a:pt x="50" y="343"/>
                </a:lnTo>
                <a:lnTo>
                  <a:pt x="54" y="341"/>
                </a:lnTo>
                <a:lnTo>
                  <a:pt x="58" y="340"/>
                </a:lnTo>
                <a:lnTo>
                  <a:pt x="62" y="339"/>
                </a:lnTo>
                <a:lnTo>
                  <a:pt x="65" y="337"/>
                </a:lnTo>
                <a:lnTo>
                  <a:pt x="73" y="335"/>
                </a:lnTo>
                <a:lnTo>
                  <a:pt x="77" y="333"/>
                </a:lnTo>
                <a:lnTo>
                  <a:pt x="80" y="330"/>
                </a:lnTo>
                <a:lnTo>
                  <a:pt x="84" y="328"/>
                </a:lnTo>
                <a:lnTo>
                  <a:pt x="88" y="327"/>
                </a:lnTo>
                <a:lnTo>
                  <a:pt x="92" y="324"/>
                </a:lnTo>
                <a:lnTo>
                  <a:pt x="95" y="321"/>
                </a:lnTo>
                <a:lnTo>
                  <a:pt x="99" y="319"/>
                </a:lnTo>
                <a:lnTo>
                  <a:pt x="104" y="317"/>
                </a:lnTo>
                <a:lnTo>
                  <a:pt x="108" y="314"/>
                </a:lnTo>
                <a:lnTo>
                  <a:pt x="111" y="311"/>
                </a:lnTo>
                <a:lnTo>
                  <a:pt x="115" y="308"/>
                </a:lnTo>
                <a:lnTo>
                  <a:pt x="119" y="304"/>
                </a:lnTo>
                <a:lnTo>
                  <a:pt x="124" y="301"/>
                </a:lnTo>
                <a:lnTo>
                  <a:pt x="127" y="297"/>
                </a:lnTo>
                <a:lnTo>
                  <a:pt x="131" y="294"/>
                </a:lnTo>
                <a:lnTo>
                  <a:pt x="135" y="290"/>
                </a:lnTo>
                <a:lnTo>
                  <a:pt x="139" y="286"/>
                </a:lnTo>
                <a:lnTo>
                  <a:pt x="142" y="282"/>
                </a:lnTo>
                <a:lnTo>
                  <a:pt x="151" y="273"/>
                </a:lnTo>
                <a:lnTo>
                  <a:pt x="155" y="269"/>
                </a:lnTo>
                <a:lnTo>
                  <a:pt x="158" y="264"/>
                </a:lnTo>
                <a:lnTo>
                  <a:pt x="163" y="259"/>
                </a:lnTo>
                <a:lnTo>
                  <a:pt x="167" y="254"/>
                </a:lnTo>
                <a:lnTo>
                  <a:pt x="171" y="249"/>
                </a:lnTo>
                <a:lnTo>
                  <a:pt x="174" y="244"/>
                </a:lnTo>
                <a:lnTo>
                  <a:pt x="178" y="238"/>
                </a:lnTo>
                <a:lnTo>
                  <a:pt x="182" y="233"/>
                </a:lnTo>
                <a:lnTo>
                  <a:pt x="186" y="227"/>
                </a:lnTo>
                <a:lnTo>
                  <a:pt x="190" y="221"/>
                </a:lnTo>
                <a:lnTo>
                  <a:pt x="193" y="216"/>
                </a:lnTo>
                <a:lnTo>
                  <a:pt x="197" y="210"/>
                </a:lnTo>
                <a:lnTo>
                  <a:pt x="201" y="203"/>
                </a:lnTo>
                <a:lnTo>
                  <a:pt x="205" y="196"/>
                </a:lnTo>
                <a:lnTo>
                  <a:pt x="207" y="190"/>
                </a:lnTo>
                <a:lnTo>
                  <a:pt x="211" y="184"/>
                </a:lnTo>
                <a:lnTo>
                  <a:pt x="214" y="177"/>
                </a:lnTo>
                <a:lnTo>
                  <a:pt x="218" y="170"/>
                </a:lnTo>
                <a:lnTo>
                  <a:pt x="223" y="156"/>
                </a:lnTo>
                <a:lnTo>
                  <a:pt x="226" y="149"/>
                </a:lnTo>
                <a:lnTo>
                  <a:pt x="229" y="141"/>
                </a:lnTo>
                <a:lnTo>
                  <a:pt x="232" y="134"/>
                </a:lnTo>
                <a:lnTo>
                  <a:pt x="235" y="127"/>
                </a:lnTo>
                <a:lnTo>
                  <a:pt x="238" y="119"/>
                </a:lnTo>
                <a:lnTo>
                  <a:pt x="239" y="112"/>
                </a:lnTo>
                <a:lnTo>
                  <a:pt x="242" y="104"/>
                </a:lnTo>
                <a:lnTo>
                  <a:pt x="245" y="96"/>
                </a:lnTo>
                <a:lnTo>
                  <a:pt x="247" y="88"/>
                </a:lnTo>
                <a:lnTo>
                  <a:pt x="249" y="80"/>
                </a:lnTo>
                <a:lnTo>
                  <a:pt x="252" y="72"/>
                </a:lnTo>
                <a:lnTo>
                  <a:pt x="254" y="64"/>
                </a:lnTo>
                <a:lnTo>
                  <a:pt x="255" y="56"/>
                </a:lnTo>
                <a:lnTo>
                  <a:pt x="258" y="48"/>
                </a:lnTo>
                <a:lnTo>
                  <a:pt x="260" y="40"/>
                </a:lnTo>
                <a:lnTo>
                  <a:pt x="262" y="32"/>
                </a:lnTo>
                <a:lnTo>
                  <a:pt x="264" y="23"/>
                </a:lnTo>
                <a:lnTo>
                  <a:pt x="266" y="15"/>
                </a:lnTo>
                <a:lnTo>
                  <a:pt x="2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1" name="Freeform 585"/>
          <p:cNvSpPr>
            <a:spLocks/>
          </p:cNvSpPr>
          <p:nvPr/>
        </p:nvSpPr>
        <p:spPr bwMode="auto">
          <a:xfrm>
            <a:off x="7304088" y="3711575"/>
            <a:ext cx="430212" cy="558800"/>
          </a:xfrm>
          <a:custGeom>
            <a:avLst/>
            <a:gdLst>
              <a:gd name="T0" fmla="*/ 3 w 271"/>
              <a:gd name="T1" fmla="*/ 350 h 352"/>
              <a:gd name="T2" fmla="*/ 11 w 271"/>
              <a:gd name="T3" fmla="*/ 350 h 352"/>
              <a:gd name="T4" fmla="*/ 18 w 271"/>
              <a:gd name="T5" fmla="*/ 348 h 352"/>
              <a:gd name="T6" fmla="*/ 25 w 271"/>
              <a:gd name="T7" fmla="*/ 348 h 352"/>
              <a:gd name="T8" fmla="*/ 32 w 271"/>
              <a:gd name="T9" fmla="*/ 346 h 352"/>
              <a:gd name="T10" fmla="*/ 39 w 271"/>
              <a:gd name="T11" fmla="*/ 345 h 352"/>
              <a:gd name="T12" fmla="*/ 47 w 271"/>
              <a:gd name="T13" fmla="*/ 343 h 352"/>
              <a:gd name="T14" fmla="*/ 54 w 271"/>
              <a:gd name="T15" fmla="*/ 341 h 352"/>
              <a:gd name="T16" fmla="*/ 62 w 271"/>
              <a:gd name="T17" fmla="*/ 339 h 352"/>
              <a:gd name="T18" fmla="*/ 73 w 271"/>
              <a:gd name="T19" fmla="*/ 335 h 352"/>
              <a:gd name="T20" fmla="*/ 80 w 271"/>
              <a:gd name="T21" fmla="*/ 330 h 352"/>
              <a:gd name="T22" fmla="*/ 88 w 271"/>
              <a:gd name="T23" fmla="*/ 327 h 352"/>
              <a:gd name="T24" fmla="*/ 95 w 271"/>
              <a:gd name="T25" fmla="*/ 321 h 352"/>
              <a:gd name="T26" fmla="*/ 104 w 271"/>
              <a:gd name="T27" fmla="*/ 317 h 352"/>
              <a:gd name="T28" fmla="*/ 111 w 271"/>
              <a:gd name="T29" fmla="*/ 311 h 352"/>
              <a:gd name="T30" fmla="*/ 119 w 271"/>
              <a:gd name="T31" fmla="*/ 304 h 352"/>
              <a:gd name="T32" fmla="*/ 127 w 271"/>
              <a:gd name="T33" fmla="*/ 297 h 352"/>
              <a:gd name="T34" fmla="*/ 135 w 271"/>
              <a:gd name="T35" fmla="*/ 290 h 352"/>
              <a:gd name="T36" fmla="*/ 142 w 271"/>
              <a:gd name="T37" fmla="*/ 282 h 352"/>
              <a:gd name="T38" fmla="*/ 155 w 271"/>
              <a:gd name="T39" fmla="*/ 269 h 352"/>
              <a:gd name="T40" fmla="*/ 163 w 271"/>
              <a:gd name="T41" fmla="*/ 259 h 352"/>
              <a:gd name="T42" fmla="*/ 171 w 271"/>
              <a:gd name="T43" fmla="*/ 249 h 352"/>
              <a:gd name="T44" fmla="*/ 178 w 271"/>
              <a:gd name="T45" fmla="*/ 238 h 352"/>
              <a:gd name="T46" fmla="*/ 186 w 271"/>
              <a:gd name="T47" fmla="*/ 227 h 352"/>
              <a:gd name="T48" fmla="*/ 193 w 271"/>
              <a:gd name="T49" fmla="*/ 216 h 352"/>
              <a:gd name="T50" fmla="*/ 201 w 271"/>
              <a:gd name="T51" fmla="*/ 203 h 352"/>
              <a:gd name="T52" fmla="*/ 207 w 271"/>
              <a:gd name="T53" fmla="*/ 190 h 352"/>
              <a:gd name="T54" fmla="*/ 214 w 271"/>
              <a:gd name="T55" fmla="*/ 177 h 352"/>
              <a:gd name="T56" fmla="*/ 223 w 271"/>
              <a:gd name="T57" fmla="*/ 156 h 352"/>
              <a:gd name="T58" fmla="*/ 229 w 271"/>
              <a:gd name="T59" fmla="*/ 141 h 352"/>
              <a:gd name="T60" fmla="*/ 235 w 271"/>
              <a:gd name="T61" fmla="*/ 127 h 352"/>
              <a:gd name="T62" fmla="*/ 239 w 271"/>
              <a:gd name="T63" fmla="*/ 112 h 352"/>
              <a:gd name="T64" fmla="*/ 245 w 271"/>
              <a:gd name="T65" fmla="*/ 96 h 352"/>
              <a:gd name="T66" fmla="*/ 249 w 271"/>
              <a:gd name="T67" fmla="*/ 80 h 352"/>
              <a:gd name="T68" fmla="*/ 254 w 271"/>
              <a:gd name="T69" fmla="*/ 64 h 352"/>
              <a:gd name="T70" fmla="*/ 258 w 271"/>
              <a:gd name="T71" fmla="*/ 48 h 352"/>
              <a:gd name="T72" fmla="*/ 262 w 271"/>
              <a:gd name="T73" fmla="*/ 32 h 352"/>
              <a:gd name="T74" fmla="*/ 266 w 271"/>
              <a:gd name="T75" fmla="*/ 15 h 3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1"/>
              <a:gd name="T115" fmla="*/ 0 h 352"/>
              <a:gd name="T116" fmla="*/ 271 w 271"/>
              <a:gd name="T117" fmla="*/ 352 h 3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1" h="352">
                <a:moveTo>
                  <a:pt x="0" y="351"/>
                </a:moveTo>
                <a:lnTo>
                  <a:pt x="3" y="350"/>
                </a:lnTo>
                <a:lnTo>
                  <a:pt x="7" y="350"/>
                </a:lnTo>
                <a:lnTo>
                  <a:pt x="11" y="350"/>
                </a:lnTo>
                <a:lnTo>
                  <a:pt x="15" y="349"/>
                </a:lnTo>
                <a:lnTo>
                  <a:pt x="18" y="348"/>
                </a:lnTo>
                <a:lnTo>
                  <a:pt x="22" y="348"/>
                </a:lnTo>
                <a:lnTo>
                  <a:pt x="25" y="348"/>
                </a:lnTo>
                <a:lnTo>
                  <a:pt x="29" y="347"/>
                </a:lnTo>
                <a:lnTo>
                  <a:pt x="32" y="346"/>
                </a:lnTo>
                <a:lnTo>
                  <a:pt x="36" y="345"/>
                </a:lnTo>
                <a:lnTo>
                  <a:pt x="39" y="345"/>
                </a:lnTo>
                <a:lnTo>
                  <a:pt x="43" y="344"/>
                </a:lnTo>
                <a:lnTo>
                  <a:pt x="47" y="343"/>
                </a:lnTo>
                <a:lnTo>
                  <a:pt x="50" y="343"/>
                </a:lnTo>
                <a:lnTo>
                  <a:pt x="54" y="341"/>
                </a:lnTo>
                <a:lnTo>
                  <a:pt x="58" y="340"/>
                </a:lnTo>
                <a:lnTo>
                  <a:pt x="62" y="339"/>
                </a:lnTo>
                <a:lnTo>
                  <a:pt x="65" y="337"/>
                </a:lnTo>
                <a:lnTo>
                  <a:pt x="73" y="335"/>
                </a:lnTo>
                <a:lnTo>
                  <a:pt x="77" y="333"/>
                </a:lnTo>
                <a:lnTo>
                  <a:pt x="80" y="330"/>
                </a:lnTo>
                <a:lnTo>
                  <a:pt x="84" y="328"/>
                </a:lnTo>
                <a:lnTo>
                  <a:pt x="88" y="327"/>
                </a:lnTo>
                <a:lnTo>
                  <a:pt x="92" y="324"/>
                </a:lnTo>
                <a:lnTo>
                  <a:pt x="95" y="321"/>
                </a:lnTo>
                <a:lnTo>
                  <a:pt x="99" y="319"/>
                </a:lnTo>
                <a:lnTo>
                  <a:pt x="104" y="317"/>
                </a:lnTo>
                <a:lnTo>
                  <a:pt x="108" y="314"/>
                </a:lnTo>
                <a:lnTo>
                  <a:pt x="111" y="311"/>
                </a:lnTo>
                <a:lnTo>
                  <a:pt x="115" y="308"/>
                </a:lnTo>
                <a:lnTo>
                  <a:pt x="119" y="304"/>
                </a:lnTo>
                <a:lnTo>
                  <a:pt x="124" y="301"/>
                </a:lnTo>
                <a:lnTo>
                  <a:pt x="127" y="297"/>
                </a:lnTo>
                <a:lnTo>
                  <a:pt x="131" y="294"/>
                </a:lnTo>
                <a:lnTo>
                  <a:pt x="135" y="290"/>
                </a:lnTo>
                <a:lnTo>
                  <a:pt x="139" y="286"/>
                </a:lnTo>
                <a:lnTo>
                  <a:pt x="142" y="282"/>
                </a:lnTo>
                <a:lnTo>
                  <a:pt x="151" y="273"/>
                </a:lnTo>
                <a:lnTo>
                  <a:pt x="155" y="269"/>
                </a:lnTo>
                <a:lnTo>
                  <a:pt x="158" y="264"/>
                </a:lnTo>
                <a:lnTo>
                  <a:pt x="163" y="259"/>
                </a:lnTo>
                <a:lnTo>
                  <a:pt x="167" y="254"/>
                </a:lnTo>
                <a:lnTo>
                  <a:pt x="171" y="249"/>
                </a:lnTo>
                <a:lnTo>
                  <a:pt x="174" y="244"/>
                </a:lnTo>
                <a:lnTo>
                  <a:pt x="178" y="238"/>
                </a:lnTo>
                <a:lnTo>
                  <a:pt x="182" y="233"/>
                </a:lnTo>
                <a:lnTo>
                  <a:pt x="186" y="227"/>
                </a:lnTo>
                <a:lnTo>
                  <a:pt x="190" y="221"/>
                </a:lnTo>
                <a:lnTo>
                  <a:pt x="193" y="216"/>
                </a:lnTo>
                <a:lnTo>
                  <a:pt x="197" y="210"/>
                </a:lnTo>
                <a:lnTo>
                  <a:pt x="201" y="203"/>
                </a:lnTo>
                <a:lnTo>
                  <a:pt x="205" y="196"/>
                </a:lnTo>
                <a:lnTo>
                  <a:pt x="207" y="190"/>
                </a:lnTo>
                <a:lnTo>
                  <a:pt x="211" y="184"/>
                </a:lnTo>
                <a:lnTo>
                  <a:pt x="214" y="177"/>
                </a:lnTo>
                <a:lnTo>
                  <a:pt x="218" y="170"/>
                </a:lnTo>
                <a:lnTo>
                  <a:pt x="223" y="156"/>
                </a:lnTo>
                <a:lnTo>
                  <a:pt x="226" y="149"/>
                </a:lnTo>
                <a:lnTo>
                  <a:pt x="229" y="141"/>
                </a:lnTo>
                <a:lnTo>
                  <a:pt x="232" y="134"/>
                </a:lnTo>
                <a:lnTo>
                  <a:pt x="235" y="127"/>
                </a:lnTo>
                <a:lnTo>
                  <a:pt x="238" y="119"/>
                </a:lnTo>
                <a:lnTo>
                  <a:pt x="239" y="112"/>
                </a:lnTo>
                <a:lnTo>
                  <a:pt x="242" y="104"/>
                </a:lnTo>
                <a:lnTo>
                  <a:pt x="245" y="96"/>
                </a:lnTo>
                <a:lnTo>
                  <a:pt x="247" y="88"/>
                </a:lnTo>
                <a:lnTo>
                  <a:pt x="249" y="80"/>
                </a:lnTo>
                <a:lnTo>
                  <a:pt x="252" y="72"/>
                </a:lnTo>
                <a:lnTo>
                  <a:pt x="254" y="64"/>
                </a:lnTo>
                <a:lnTo>
                  <a:pt x="255" y="56"/>
                </a:lnTo>
                <a:lnTo>
                  <a:pt x="258" y="48"/>
                </a:lnTo>
                <a:lnTo>
                  <a:pt x="260" y="40"/>
                </a:lnTo>
                <a:lnTo>
                  <a:pt x="262" y="32"/>
                </a:lnTo>
                <a:lnTo>
                  <a:pt x="264" y="23"/>
                </a:lnTo>
                <a:lnTo>
                  <a:pt x="266" y="15"/>
                </a:lnTo>
                <a:lnTo>
                  <a:pt x="2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7638" y="644366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11.10</a:t>
            </a: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979738" y="1630363"/>
            <a:ext cx="3676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2979738" y="3773488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12"/>
          <p:cNvSpPr>
            <a:spLocks noChangeShapeType="1"/>
          </p:cNvSpPr>
          <p:nvPr/>
        </p:nvSpPr>
        <p:spPr bwMode="auto">
          <a:xfrm>
            <a:off x="2979738" y="3468688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3"/>
          <p:cNvSpPr>
            <a:spLocks noChangeShapeType="1"/>
          </p:cNvSpPr>
          <p:nvPr/>
        </p:nvSpPr>
        <p:spPr bwMode="auto">
          <a:xfrm>
            <a:off x="2979738" y="3163888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>
            <a:off x="2979738" y="2859088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15"/>
          <p:cNvSpPr>
            <a:spLocks noChangeShapeType="1"/>
          </p:cNvSpPr>
          <p:nvPr/>
        </p:nvSpPr>
        <p:spPr bwMode="auto">
          <a:xfrm>
            <a:off x="2979738" y="2544763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2979738" y="2239963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>
            <a:off x="2979738" y="1935163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>
            <a:off x="2979738" y="1630363"/>
            <a:ext cx="3676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>
            <a:off x="328453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>
            <a:off x="358933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21"/>
          <p:cNvSpPr>
            <a:spLocks noChangeShapeType="1"/>
          </p:cNvSpPr>
          <p:nvPr/>
        </p:nvSpPr>
        <p:spPr bwMode="auto">
          <a:xfrm>
            <a:off x="39036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22"/>
          <p:cNvSpPr>
            <a:spLocks noChangeShapeType="1"/>
          </p:cNvSpPr>
          <p:nvPr/>
        </p:nvSpPr>
        <p:spPr bwMode="auto">
          <a:xfrm>
            <a:off x="42084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>
            <a:off x="45132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24"/>
          <p:cNvSpPr>
            <a:spLocks noChangeShapeType="1"/>
          </p:cNvSpPr>
          <p:nvPr/>
        </p:nvSpPr>
        <p:spPr bwMode="auto">
          <a:xfrm>
            <a:off x="48180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25"/>
          <p:cNvSpPr>
            <a:spLocks noChangeShapeType="1"/>
          </p:cNvSpPr>
          <p:nvPr/>
        </p:nvSpPr>
        <p:spPr bwMode="auto">
          <a:xfrm>
            <a:off x="51228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26"/>
          <p:cNvSpPr>
            <a:spLocks noChangeShapeType="1"/>
          </p:cNvSpPr>
          <p:nvPr/>
        </p:nvSpPr>
        <p:spPr bwMode="auto">
          <a:xfrm>
            <a:off x="5427663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7"/>
          <p:cNvSpPr>
            <a:spLocks noChangeShapeType="1"/>
          </p:cNvSpPr>
          <p:nvPr/>
        </p:nvSpPr>
        <p:spPr bwMode="auto">
          <a:xfrm>
            <a:off x="574198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8"/>
          <p:cNvSpPr>
            <a:spLocks noChangeShapeType="1"/>
          </p:cNvSpPr>
          <p:nvPr/>
        </p:nvSpPr>
        <p:spPr bwMode="auto">
          <a:xfrm>
            <a:off x="604678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9"/>
          <p:cNvSpPr>
            <a:spLocks noChangeShapeType="1"/>
          </p:cNvSpPr>
          <p:nvPr/>
        </p:nvSpPr>
        <p:spPr bwMode="auto">
          <a:xfrm>
            <a:off x="635158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30"/>
          <p:cNvSpPr>
            <a:spLocks noChangeShapeType="1"/>
          </p:cNvSpPr>
          <p:nvPr/>
        </p:nvSpPr>
        <p:spPr bwMode="auto">
          <a:xfrm>
            <a:off x="6656388" y="1630363"/>
            <a:ext cx="1587" cy="2447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Rectangle 31"/>
          <p:cNvSpPr>
            <a:spLocks noChangeArrowheads="1"/>
          </p:cNvSpPr>
          <p:nvPr/>
        </p:nvSpPr>
        <p:spPr bwMode="auto">
          <a:xfrm>
            <a:off x="2979738" y="1630363"/>
            <a:ext cx="3676650" cy="244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32"/>
          <p:cNvSpPr>
            <a:spLocks noChangeShapeType="1"/>
          </p:cNvSpPr>
          <p:nvPr/>
        </p:nvSpPr>
        <p:spPr bwMode="auto">
          <a:xfrm>
            <a:off x="2979738" y="1630363"/>
            <a:ext cx="1587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33"/>
          <p:cNvSpPr>
            <a:spLocks noChangeShapeType="1"/>
          </p:cNvSpPr>
          <p:nvPr/>
        </p:nvSpPr>
        <p:spPr bwMode="auto">
          <a:xfrm>
            <a:off x="2951163" y="4078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34"/>
          <p:cNvSpPr>
            <a:spLocks noChangeShapeType="1"/>
          </p:cNvSpPr>
          <p:nvPr/>
        </p:nvSpPr>
        <p:spPr bwMode="auto">
          <a:xfrm>
            <a:off x="2951163" y="3925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35"/>
          <p:cNvSpPr>
            <a:spLocks noChangeShapeType="1"/>
          </p:cNvSpPr>
          <p:nvPr/>
        </p:nvSpPr>
        <p:spPr bwMode="auto">
          <a:xfrm>
            <a:off x="2951163" y="37734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36"/>
          <p:cNvSpPr>
            <a:spLocks noChangeShapeType="1"/>
          </p:cNvSpPr>
          <p:nvPr/>
        </p:nvSpPr>
        <p:spPr bwMode="auto">
          <a:xfrm>
            <a:off x="2951163" y="36210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37"/>
          <p:cNvSpPr>
            <a:spLocks noChangeShapeType="1"/>
          </p:cNvSpPr>
          <p:nvPr/>
        </p:nvSpPr>
        <p:spPr bwMode="auto">
          <a:xfrm>
            <a:off x="2951163" y="3468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38"/>
          <p:cNvSpPr>
            <a:spLocks noChangeShapeType="1"/>
          </p:cNvSpPr>
          <p:nvPr/>
        </p:nvSpPr>
        <p:spPr bwMode="auto">
          <a:xfrm>
            <a:off x="2951163" y="3316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39"/>
          <p:cNvSpPr>
            <a:spLocks noChangeShapeType="1"/>
          </p:cNvSpPr>
          <p:nvPr/>
        </p:nvSpPr>
        <p:spPr bwMode="auto">
          <a:xfrm>
            <a:off x="2951163" y="31638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40"/>
          <p:cNvSpPr>
            <a:spLocks noChangeShapeType="1"/>
          </p:cNvSpPr>
          <p:nvPr/>
        </p:nvSpPr>
        <p:spPr bwMode="auto">
          <a:xfrm>
            <a:off x="2951163" y="30114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Line 41"/>
          <p:cNvSpPr>
            <a:spLocks noChangeShapeType="1"/>
          </p:cNvSpPr>
          <p:nvPr/>
        </p:nvSpPr>
        <p:spPr bwMode="auto">
          <a:xfrm>
            <a:off x="2951163" y="28590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Line 42"/>
          <p:cNvSpPr>
            <a:spLocks noChangeShapeType="1"/>
          </p:cNvSpPr>
          <p:nvPr/>
        </p:nvSpPr>
        <p:spPr bwMode="auto">
          <a:xfrm>
            <a:off x="2951163" y="26971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2951163" y="25447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Line 44"/>
          <p:cNvSpPr>
            <a:spLocks noChangeShapeType="1"/>
          </p:cNvSpPr>
          <p:nvPr/>
        </p:nvSpPr>
        <p:spPr bwMode="auto">
          <a:xfrm>
            <a:off x="2951163" y="23923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45"/>
          <p:cNvSpPr>
            <a:spLocks noChangeShapeType="1"/>
          </p:cNvSpPr>
          <p:nvPr/>
        </p:nvSpPr>
        <p:spPr bwMode="auto">
          <a:xfrm>
            <a:off x="2951163" y="2239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>
            <a:off x="2951163" y="20875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Line 47"/>
          <p:cNvSpPr>
            <a:spLocks noChangeShapeType="1"/>
          </p:cNvSpPr>
          <p:nvPr/>
        </p:nvSpPr>
        <p:spPr bwMode="auto">
          <a:xfrm>
            <a:off x="2951163" y="19351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48"/>
          <p:cNvSpPr>
            <a:spLocks noChangeShapeType="1"/>
          </p:cNvSpPr>
          <p:nvPr/>
        </p:nvSpPr>
        <p:spPr bwMode="auto">
          <a:xfrm>
            <a:off x="2951163" y="17827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Line 49"/>
          <p:cNvSpPr>
            <a:spLocks noChangeShapeType="1"/>
          </p:cNvSpPr>
          <p:nvPr/>
        </p:nvSpPr>
        <p:spPr bwMode="auto">
          <a:xfrm>
            <a:off x="2951163" y="16303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50"/>
          <p:cNvSpPr>
            <a:spLocks noChangeShapeType="1"/>
          </p:cNvSpPr>
          <p:nvPr/>
        </p:nvSpPr>
        <p:spPr bwMode="auto">
          <a:xfrm>
            <a:off x="2941638" y="4078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51"/>
          <p:cNvSpPr>
            <a:spLocks noChangeShapeType="1"/>
          </p:cNvSpPr>
          <p:nvPr/>
        </p:nvSpPr>
        <p:spPr bwMode="auto">
          <a:xfrm>
            <a:off x="2941638" y="37734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52"/>
          <p:cNvSpPr>
            <a:spLocks noChangeShapeType="1"/>
          </p:cNvSpPr>
          <p:nvPr/>
        </p:nvSpPr>
        <p:spPr bwMode="auto">
          <a:xfrm>
            <a:off x="2941638" y="3468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Line 53"/>
          <p:cNvSpPr>
            <a:spLocks noChangeShapeType="1"/>
          </p:cNvSpPr>
          <p:nvPr/>
        </p:nvSpPr>
        <p:spPr bwMode="auto">
          <a:xfrm>
            <a:off x="2941638" y="31638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Line 54"/>
          <p:cNvSpPr>
            <a:spLocks noChangeShapeType="1"/>
          </p:cNvSpPr>
          <p:nvPr/>
        </p:nvSpPr>
        <p:spPr bwMode="auto">
          <a:xfrm>
            <a:off x="2941638" y="2859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Line 55"/>
          <p:cNvSpPr>
            <a:spLocks noChangeShapeType="1"/>
          </p:cNvSpPr>
          <p:nvPr/>
        </p:nvSpPr>
        <p:spPr bwMode="auto">
          <a:xfrm>
            <a:off x="2941638" y="25447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Line 56"/>
          <p:cNvSpPr>
            <a:spLocks noChangeShapeType="1"/>
          </p:cNvSpPr>
          <p:nvPr/>
        </p:nvSpPr>
        <p:spPr bwMode="auto">
          <a:xfrm>
            <a:off x="2941638" y="2239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Line 57"/>
          <p:cNvSpPr>
            <a:spLocks noChangeShapeType="1"/>
          </p:cNvSpPr>
          <p:nvPr/>
        </p:nvSpPr>
        <p:spPr bwMode="auto">
          <a:xfrm>
            <a:off x="2941638" y="1935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Line 58"/>
          <p:cNvSpPr>
            <a:spLocks noChangeShapeType="1"/>
          </p:cNvSpPr>
          <p:nvPr/>
        </p:nvSpPr>
        <p:spPr bwMode="auto">
          <a:xfrm>
            <a:off x="2941638" y="16303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Line 59"/>
          <p:cNvSpPr>
            <a:spLocks noChangeShapeType="1"/>
          </p:cNvSpPr>
          <p:nvPr/>
        </p:nvSpPr>
        <p:spPr bwMode="auto">
          <a:xfrm>
            <a:off x="2979738" y="4078288"/>
            <a:ext cx="3676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60"/>
          <p:cNvSpPr>
            <a:spLocks noChangeShapeType="1"/>
          </p:cNvSpPr>
          <p:nvPr/>
        </p:nvSpPr>
        <p:spPr bwMode="auto">
          <a:xfrm flipV="1">
            <a:off x="297973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61"/>
          <p:cNvSpPr>
            <a:spLocks noChangeShapeType="1"/>
          </p:cNvSpPr>
          <p:nvPr/>
        </p:nvSpPr>
        <p:spPr bwMode="auto">
          <a:xfrm flipV="1">
            <a:off x="328453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Line 62"/>
          <p:cNvSpPr>
            <a:spLocks noChangeShapeType="1"/>
          </p:cNvSpPr>
          <p:nvPr/>
        </p:nvSpPr>
        <p:spPr bwMode="auto">
          <a:xfrm flipV="1">
            <a:off x="358933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Line 63"/>
          <p:cNvSpPr>
            <a:spLocks noChangeShapeType="1"/>
          </p:cNvSpPr>
          <p:nvPr/>
        </p:nvSpPr>
        <p:spPr bwMode="auto">
          <a:xfrm flipV="1">
            <a:off x="39036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1" name="Line 64"/>
          <p:cNvSpPr>
            <a:spLocks noChangeShapeType="1"/>
          </p:cNvSpPr>
          <p:nvPr/>
        </p:nvSpPr>
        <p:spPr bwMode="auto">
          <a:xfrm flipV="1">
            <a:off x="42084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2" name="Line 65"/>
          <p:cNvSpPr>
            <a:spLocks noChangeShapeType="1"/>
          </p:cNvSpPr>
          <p:nvPr/>
        </p:nvSpPr>
        <p:spPr bwMode="auto">
          <a:xfrm flipV="1">
            <a:off x="45132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Line 66"/>
          <p:cNvSpPr>
            <a:spLocks noChangeShapeType="1"/>
          </p:cNvSpPr>
          <p:nvPr/>
        </p:nvSpPr>
        <p:spPr bwMode="auto">
          <a:xfrm flipV="1">
            <a:off x="48180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Line 67"/>
          <p:cNvSpPr>
            <a:spLocks noChangeShapeType="1"/>
          </p:cNvSpPr>
          <p:nvPr/>
        </p:nvSpPr>
        <p:spPr bwMode="auto">
          <a:xfrm flipV="1">
            <a:off x="51228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Line 68"/>
          <p:cNvSpPr>
            <a:spLocks noChangeShapeType="1"/>
          </p:cNvSpPr>
          <p:nvPr/>
        </p:nvSpPr>
        <p:spPr bwMode="auto">
          <a:xfrm flipV="1">
            <a:off x="5427663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6" name="Line 69"/>
          <p:cNvSpPr>
            <a:spLocks noChangeShapeType="1"/>
          </p:cNvSpPr>
          <p:nvPr/>
        </p:nvSpPr>
        <p:spPr bwMode="auto">
          <a:xfrm flipV="1">
            <a:off x="574198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7" name="Line 70"/>
          <p:cNvSpPr>
            <a:spLocks noChangeShapeType="1"/>
          </p:cNvSpPr>
          <p:nvPr/>
        </p:nvSpPr>
        <p:spPr bwMode="auto">
          <a:xfrm flipV="1">
            <a:off x="604678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8" name="Line 71"/>
          <p:cNvSpPr>
            <a:spLocks noChangeShapeType="1"/>
          </p:cNvSpPr>
          <p:nvPr/>
        </p:nvSpPr>
        <p:spPr bwMode="auto">
          <a:xfrm flipV="1">
            <a:off x="635158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9" name="Line 72"/>
          <p:cNvSpPr>
            <a:spLocks noChangeShapeType="1"/>
          </p:cNvSpPr>
          <p:nvPr/>
        </p:nvSpPr>
        <p:spPr bwMode="auto">
          <a:xfrm flipV="1">
            <a:off x="6656388" y="40782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Freeform 73"/>
          <p:cNvSpPr>
            <a:spLocks/>
          </p:cNvSpPr>
          <p:nvPr/>
        </p:nvSpPr>
        <p:spPr bwMode="auto">
          <a:xfrm>
            <a:off x="3132138" y="2487613"/>
            <a:ext cx="3371850" cy="400050"/>
          </a:xfrm>
          <a:custGeom>
            <a:avLst/>
            <a:gdLst>
              <a:gd name="T0" fmla="*/ 0 w 354"/>
              <a:gd name="T1" fmla="*/ 40 h 42"/>
              <a:gd name="T2" fmla="*/ 32 w 354"/>
              <a:gd name="T3" fmla="*/ 35 h 42"/>
              <a:gd name="T4" fmla="*/ 64 w 354"/>
              <a:gd name="T5" fmla="*/ 13 h 42"/>
              <a:gd name="T6" fmla="*/ 97 w 354"/>
              <a:gd name="T7" fmla="*/ 27 h 42"/>
              <a:gd name="T8" fmla="*/ 129 w 354"/>
              <a:gd name="T9" fmla="*/ 13 h 42"/>
              <a:gd name="T10" fmla="*/ 161 w 354"/>
              <a:gd name="T11" fmla="*/ 21 h 42"/>
              <a:gd name="T12" fmla="*/ 193 w 354"/>
              <a:gd name="T13" fmla="*/ 0 h 42"/>
              <a:gd name="T14" fmla="*/ 225 w 354"/>
              <a:gd name="T15" fmla="*/ 2 h 42"/>
              <a:gd name="T16" fmla="*/ 257 w 354"/>
              <a:gd name="T17" fmla="*/ 18 h 42"/>
              <a:gd name="T18" fmla="*/ 290 w 354"/>
              <a:gd name="T19" fmla="*/ 27 h 42"/>
              <a:gd name="T20" fmla="*/ 322 w 354"/>
              <a:gd name="T21" fmla="*/ 42 h 42"/>
              <a:gd name="T22" fmla="*/ 354 w 354"/>
              <a:gd name="T23" fmla="*/ 37 h 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42"/>
              <a:gd name="T38" fmla="*/ 354 w 354"/>
              <a:gd name="T39" fmla="*/ 42 h 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42">
                <a:moveTo>
                  <a:pt x="0" y="40"/>
                </a:moveTo>
                <a:lnTo>
                  <a:pt x="32" y="35"/>
                </a:lnTo>
                <a:lnTo>
                  <a:pt x="64" y="13"/>
                </a:lnTo>
                <a:lnTo>
                  <a:pt x="97" y="27"/>
                </a:lnTo>
                <a:lnTo>
                  <a:pt x="129" y="13"/>
                </a:lnTo>
                <a:lnTo>
                  <a:pt x="161" y="21"/>
                </a:lnTo>
                <a:lnTo>
                  <a:pt x="193" y="0"/>
                </a:lnTo>
                <a:lnTo>
                  <a:pt x="225" y="2"/>
                </a:lnTo>
                <a:lnTo>
                  <a:pt x="257" y="18"/>
                </a:lnTo>
                <a:lnTo>
                  <a:pt x="290" y="27"/>
                </a:lnTo>
                <a:lnTo>
                  <a:pt x="322" y="42"/>
                </a:lnTo>
                <a:lnTo>
                  <a:pt x="354" y="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Freeform 74"/>
          <p:cNvSpPr>
            <a:spLocks/>
          </p:cNvSpPr>
          <p:nvPr/>
        </p:nvSpPr>
        <p:spPr bwMode="auto">
          <a:xfrm>
            <a:off x="3132138" y="2487613"/>
            <a:ext cx="3371850" cy="1562100"/>
          </a:xfrm>
          <a:custGeom>
            <a:avLst/>
            <a:gdLst>
              <a:gd name="T0" fmla="*/ 0 w 354"/>
              <a:gd name="T1" fmla="*/ 164 h 164"/>
              <a:gd name="T2" fmla="*/ 32 w 354"/>
              <a:gd name="T3" fmla="*/ 158 h 164"/>
              <a:gd name="T4" fmla="*/ 64 w 354"/>
              <a:gd name="T5" fmla="*/ 126 h 164"/>
              <a:gd name="T6" fmla="*/ 97 w 354"/>
              <a:gd name="T7" fmla="*/ 81 h 164"/>
              <a:gd name="T8" fmla="*/ 129 w 354"/>
              <a:gd name="T9" fmla="*/ 18 h 164"/>
              <a:gd name="T10" fmla="*/ 161 w 354"/>
              <a:gd name="T11" fmla="*/ 21 h 164"/>
              <a:gd name="T12" fmla="*/ 193 w 354"/>
              <a:gd name="T13" fmla="*/ 0 h 164"/>
              <a:gd name="T14" fmla="*/ 225 w 354"/>
              <a:gd name="T15" fmla="*/ 2 h 164"/>
              <a:gd name="T16" fmla="*/ 257 w 354"/>
              <a:gd name="T17" fmla="*/ 21 h 164"/>
              <a:gd name="T18" fmla="*/ 290 w 354"/>
              <a:gd name="T19" fmla="*/ 87 h 164"/>
              <a:gd name="T20" fmla="*/ 322 w 354"/>
              <a:gd name="T21" fmla="*/ 131 h 164"/>
              <a:gd name="T22" fmla="*/ 354 w 354"/>
              <a:gd name="T23" fmla="*/ 157 h 1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164"/>
              <a:gd name="T38" fmla="*/ 354 w 354"/>
              <a:gd name="T39" fmla="*/ 164 h 1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164">
                <a:moveTo>
                  <a:pt x="0" y="164"/>
                </a:moveTo>
                <a:lnTo>
                  <a:pt x="32" y="158"/>
                </a:lnTo>
                <a:lnTo>
                  <a:pt x="64" y="126"/>
                </a:lnTo>
                <a:lnTo>
                  <a:pt x="97" y="81"/>
                </a:lnTo>
                <a:lnTo>
                  <a:pt x="129" y="18"/>
                </a:lnTo>
                <a:lnTo>
                  <a:pt x="161" y="21"/>
                </a:lnTo>
                <a:lnTo>
                  <a:pt x="193" y="0"/>
                </a:lnTo>
                <a:lnTo>
                  <a:pt x="225" y="2"/>
                </a:lnTo>
                <a:lnTo>
                  <a:pt x="257" y="21"/>
                </a:lnTo>
                <a:lnTo>
                  <a:pt x="290" y="87"/>
                </a:lnTo>
                <a:lnTo>
                  <a:pt x="322" y="131"/>
                </a:lnTo>
                <a:lnTo>
                  <a:pt x="354" y="15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Rectangle 75"/>
          <p:cNvSpPr>
            <a:spLocks noChangeArrowheads="1"/>
          </p:cNvSpPr>
          <p:nvPr/>
        </p:nvSpPr>
        <p:spPr bwMode="auto">
          <a:xfrm>
            <a:off x="3103563" y="28400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Rectangle 76"/>
          <p:cNvSpPr>
            <a:spLocks noChangeArrowheads="1"/>
          </p:cNvSpPr>
          <p:nvPr/>
        </p:nvSpPr>
        <p:spPr bwMode="auto">
          <a:xfrm>
            <a:off x="3408363" y="27924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Rectangle 77"/>
          <p:cNvSpPr>
            <a:spLocks noChangeArrowheads="1"/>
          </p:cNvSpPr>
          <p:nvPr/>
        </p:nvSpPr>
        <p:spPr bwMode="auto">
          <a:xfrm>
            <a:off x="3713163" y="25828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Rectangle 78"/>
          <p:cNvSpPr>
            <a:spLocks noChangeArrowheads="1"/>
          </p:cNvSpPr>
          <p:nvPr/>
        </p:nvSpPr>
        <p:spPr bwMode="auto">
          <a:xfrm>
            <a:off x="4027488" y="27162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Rectangle 79"/>
          <p:cNvSpPr>
            <a:spLocks noChangeArrowheads="1"/>
          </p:cNvSpPr>
          <p:nvPr/>
        </p:nvSpPr>
        <p:spPr bwMode="auto">
          <a:xfrm>
            <a:off x="4332288" y="25828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Rectangle 80"/>
          <p:cNvSpPr>
            <a:spLocks noChangeArrowheads="1"/>
          </p:cNvSpPr>
          <p:nvPr/>
        </p:nvSpPr>
        <p:spPr bwMode="auto">
          <a:xfrm>
            <a:off x="4637088" y="26590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Rectangle 81"/>
          <p:cNvSpPr>
            <a:spLocks noChangeArrowheads="1"/>
          </p:cNvSpPr>
          <p:nvPr/>
        </p:nvSpPr>
        <p:spPr bwMode="auto">
          <a:xfrm>
            <a:off x="4941888" y="24590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Rectangle 82"/>
          <p:cNvSpPr>
            <a:spLocks noChangeArrowheads="1"/>
          </p:cNvSpPr>
          <p:nvPr/>
        </p:nvSpPr>
        <p:spPr bwMode="auto">
          <a:xfrm>
            <a:off x="5246688" y="24780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Rectangle 83"/>
          <p:cNvSpPr>
            <a:spLocks noChangeArrowheads="1"/>
          </p:cNvSpPr>
          <p:nvPr/>
        </p:nvSpPr>
        <p:spPr bwMode="auto">
          <a:xfrm>
            <a:off x="5551488" y="2630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Rectangle 84"/>
          <p:cNvSpPr>
            <a:spLocks noChangeArrowheads="1"/>
          </p:cNvSpPr>
          <p:nvPr/>
        </p:nvSpPr>
        <p:spPr bwMode="auto">
          <a:xfrm>
            <a:off x="5865813" y="27162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2" name="Rectangle 85"/>
          <p:cNvSpPr>
            <a:spLocks noChangeArrowheads="1"/>
          </p:cNvSpPr>
          <p:nvPr/>
        </p:nvSpPr>
        <p:spPr bwMode="auto">
          <a:xfrm>
            <a:off x="6170613" y="28590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Rectangle 86"/>
          <p:cNvSpPr>
            <a:spLocks noChangeArrowheads="1"/>
          </p:cNvSpPr>
          <p:nvPr/>
        </p:nvSpPr>
        <p:spPr bwMode="auto">
          <a:xfrm>
            <a:off x="6475413" y="2811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4" name="Oval 87"/>
          <p:cNvSpPr>
            <a:spLocks noChangeArrowheads="1"/>
          </p:cNvSpPr>
          <p:nvPr/>
        </p:nvSpPr>
        <p:spPr bwMode="auto">
          <a:xfrm>
            <a:off x="3103563" y="40211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5" name="Oval 88"/>
          <p:cNvSpPr>
            <a:spLocks noChangeArrowheads="1"/>
          </p:cNvSpPr>
          <p:nvPr/>
        </p:nvSpPr>
        <p:spPr bwMode="auto">
          <a:xfrm>
            <a:off x="3408363" y="39639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6" name="Oval 89"/>
          <p:cNvSpPr>
            <a:spLocks noChangeArrowheads="1"/>
          </p:cNvSpPr>
          <p:nvPr/>
        </p:nvSpPr>
        <p:spPr bwMode="auto">
          <a:xfrm>
            <a:off x="3713163" y="36591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7" name="Oval 90"/>
          <p:cNvSpPr>
            <a:spLocks noChangeArrowheads="1"/>
          </p:cNvSpPr>
          <p:nvPr/>
        </p:nvSpPr>
        <p:spPr bwMode="auto">
          <a:xfrm>
            <a:off x="4027488" y="32305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8" name="Oval 91"/>
          <p:cNvSpPr>
            <a:spLocks noChangeArrowheads="1"/>
          </p:cNvSpPr>
          <p:nvPr/>
        </p:nvSpPr>
        <p:spPr bwMode="auto">
          <a:xfrm>
            <a:off x="4332288" y="26304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9" name="Oval 92"/>
          <p:cNvSpPr>
            <a:spLocks noChangeArrowheads="1"/>
          </p:cNvSpPr>
          <p:nvPr/>
        </p:nvSpPr>
        <p:spPr bwMode="auto">
          <a:xfrm>
            <a:off x="4637088" y="26590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0" name="Oval 93"/>
          <p:cNvSpPr>
            <a:spLocks noChangeArrowheads="1"/>
          </p:cNvSpPr>
          <p:nvPr/>
        </p:nvSpPr>
        <p:spPr bwMode="auto">
          <a:xfrm>
            <a:off x="4941888" y="24590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1" name="Oval 94"/>
          <p:cNvSpPr>
            <a:spLocks noChangeArrowheads="1"/>
          </p:cNvSpPr>
          <p:nvPr/>
        </p:nvSpPr>
        <p:spPr bwMode="auto">
          <a:xfrm>
            <a:off x="5246688" y="24780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2" name="Oval 95"/>
          <p:cNvSpPr>
            <a:spLocks noChangeArrowheads="1"/>
          </p:cNvSpPr>
          <p:nvPr/>
        </p:nvSpPr>
        <p:spPr bwMode="auto">
          <a:xfrm>
            <a:off x="5551488" y="26590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3" name="Oval 96"/>
          <p:cNvSpPr>
            <a:spLocks noChangeArrowheads="1"/>
          </p:cNvSpPr>
          <p:nvPr/>
        </p:nvSpPr>
        <p:spPr bwMode="auto">
          <a:xfrm>
            <a:off x="5865813" y="32877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4" name="Oval 97"/>
          <p:cNvSpPr>
            <a:spLocks noChangeArrowheads="1"/>
          </p:cNvSpPr>
          <p:nvPr/>
        </p:nvSpPr>
        <p:spPr bwMode="auto">
          <a:xfrm>
            <a:off x="6170613" y="37068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5" name="Oval 98"/>
          <p:cNvSpPr>
            <a:spLocks noChangeArrowheads="1"/>
          </p:cNvSpPr>
          <p:nvPr/>
        </p:nvSpPr>
        <p:spPr bwMode="auto">
          <a:xfrm>
            <a:off x="6475413" y="39544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6" name="Rectangle 99"/>
          <p:cNvSpPr>
            <a:spLocks noChangeArrowheads="1"/>
          </p:cNvSpPr>
          <p:nvPr/>
        </p:nvSpPr>
        <p:spPr bwMode="auto">
          <a:xfrm>
            <a:off x="2817813" y="40020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1357" name="Rectangle 100"/>
          <p:cNvSpPr>
            <a:spLocks noChangeArrowheads="1"/>
          </p:cNvSpPr>
          <p:nvPr/>
        </p:nvSpPr>
        <p:spPr bwMode="auto">
          <a:xfrm>
            <a:off x="2751138" y="36972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11358" name="Rectangle 101"/>
          <p:cNvSpPr>
            <a:spLocks noChangeArrowheads="1"/>
          </p:cNvSpPr>
          <p:nvPr/>
        </p:nvSpPr>
        <p:spPr bwMode="auto">
          <a:xfrm>
            <a:off x="2751138" y="3392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11359" name="Rectangle 102"/>
          <p:cNvSpPr>
            <a:spLocks noChangeArrowheads="1"/>
          </p:cNvSpPr>
          <p:nvPr/>
        </p:nvSpPr>
        <p:spPr bwMode="auto">
          <a:xfrm>
            <a:off x="2751138" y="30876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11360" name="Rectangle 103"/>
          <p:cNvSpPr>
            <a:spLocks noChangeArrowheads="1"/>
          </p:cNvSpPr>
          <p:nvPr/>
        </p:nvSpPr>
        <p:spPr bwMode="auto">
          <a:xfrm>
            <a:off x="2751138" y="27828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11361" name="Rectangle 104"/>
          <p:cNvSpPr>
            <a:spLocks noChangeArrowheads="1"/>
          </p:cNvSpPr>
          <p:nvPr/>
        </p:nvSpPr>
        <p:spPr bwMode="auto">
          <a:xfrm>
            <a:off x="2684463" y="24685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11362" name="Rectangle 105"/>
          <p:cNvSpPr>
            <a:spLocks noChangeArrowheads="1"/>
          </p:cNvSpPr>
          <p:nvPr/>
        </p:nvSpPr>
        <p:spPr bwMode="auto">
          <a:xfrm>
            <a:off x="2684463" y="21637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11363" name="Rectangle 106"/>
          <p:cNvSpPr>
            <a:spLocks noChangeArrowheads="1"/>
          </p:cNvSpPr>
          <p:nvPr/>
        </p:nvSpPr>
        <p:spPr bwMode="auto">
          <a:xfrm>
            <a:off x="2684463" y="1858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140</a:t>
            </a:r>
            <a:endParaRPr lang="en-US"/>
          </a:p>
        </p:txBody>
      </p:sp>
      <p:sp>
        <p:nvSpPr>
          <p:cNvPr id="11364" name="Rectangle 107"/>
          <p:cNvSpPr>
            <a:spLocks noChangeArrowheads="1"/>
          </p:cNvSpPr>
          <p:nvPr/>
        </p:nvSpPr>
        <p:spPr bwMode="auto">
          <a:xfrm>
            <a:off x="2684463" y="15541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160</a:t>
            </a:r>
            <a:endParaRPr lang="en-US"/>
          </a:p>
        </p:txBody>
      </p:sp>
      <p:sp>
        <p:nvSpPr>
          <p:cNvPr id="11365" name="Rectangle 108"/>
          <p:cNvSpPr>
            <a:spLocks noChangeArrowheads="1"/>
          </p:cNvSpPr>
          <p:nvPr/>
        </p:nvSpPr>
        <p:spPr bwMode="auto">
          <a:xfrm>
            <a:off x="3036888" y="4183063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Jan</a:t>
            </a:r>
            <a:endParaRPr lang="en-US"/>
          </a:p>
        </p:txBody>
      </p:sp>
      <p:sp>
        <p:nvSpPr>
          <p:cNvPr id="11366" name="Rectangle 109"/>
          <p:cNvSpPr>
            <a:spLocks noChangeArrowheads="1"/>
          </p:cNvSpPr>
          <p:nvPr/>
        </p:nvSpPr>
        <p:spPr bwMode="auto">
          <a:xfrm>
            <a:off x="3332163" y="4183063"/>
            <a:ext cx="217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Feb</a:t>
            </a:r>
            <a:endParaRPr lang="en-US"/>
          </a:p>
        </p:txBody>
      </p:sp>
      <p:sp>
        <p:nvSpPr>
          <p:cNvPr id="11367" name="Rectangle 110"/>
          <p:cNvSpPr>
            <a:spLocks noChangeArrowheads="1"/>
          </p:cNvSpPr>
          <p:nvPr/>
        </p:nvSpPr>
        <p:spPr bwMode="auto">
          <a:xfrm>
            <a:off x="3636963" y="4183063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Mar</a:t>
            </a:r>
            <a:endParaRPr lang="en-US"/>
          </a:p>
        </p:txBody>
      </p:sp>
      <p:sp>
        <p:nvSpPr>
          <p:cNvPr id="11368" name="Rectangle 111"/>
          <p:cNvSpPr>
            <a:spLocks noChangeArrowheads="1"/>
          </p:cNvSpPr>
          <p:nvPr/>
        </p:nvSpPr>
        <p:spPr bwMode="auto">
          <a:xfrm>
            <a:off x="3960813" y="4183063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Apr</a:t>
            </a:r>
            <a:endParaRPr lang="en-US"/>
          </a:p>
        </p:txBody>
      </p:sp>
      <p:sp>
        <p:nvSpPr>
          <p:cNvPr id="11369" name="Rectangle 112"/>
          <p:cNvSpPr>
            <a:spLocks noChangeArrowheads="1"/>
          </p:cNvSpPr>
          <p:nvPr/>
        </p:nvSpPr>
        <p:spPr bwMode="auto">
          <a:xfrm>
            <a:off x="4246563" y="4183063"/>
            <a:ext cx="239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May</a:t>
            </a:r>
            <a:endParaRPr lang="en-US"/>
          </a:p>
        </p:txBody>
      </p:sp>
      <p:sp>
        <p:nvSpPr>
          <p:cNvPr id="11370" name="Rectangle 113"/>
          <p:cNvSpPr>
            <a:spLocks noChangeArrowheads="1"/>
          </p:cNvSpPr>
          <p:nvPr/>
        </p:nvSpPr>
        <p:spPr bwMode="auto">
          <a:xfrm>
            <a:off x="4570413" y="4183063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</a:t>
            </a:r>
            <a:endParaRPr lang="en-US"/>
          </a:p>
        </p:txBody>
      </p:sp>
      <p:sp>
        <p:nvSpPr>
          <p:cNvPr id="11371" name="Rectangle 114"/>
          <p:cNvSpPr>
            <a:spLocks noChangeArrowheads="1"/>
          </p:cNvSpPr>
          <p:nvPr/>
        </p:nvSpPr>
        <p:spPr bwMode="auto">
          <a:xfrm>
            <a:off x="4894263" y="4183063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Jul</a:t>
            </a:r>
            <a:endParaRPr lang="en-US"/>
          </a:p>
        </p:txBody>
      </p:sp>
      <p:sp>
        <p:nvSpPr>
          <p:cNvPr id="11372" name="Rectangle 115"/>
          <p:cNvSpPr>
            <a:spLocks noChangeArrowheads="1"/>
          </p:cNvSpPr>
          <p:nvPr/>
        </p:nvSpPr>
        <p:spPr bwMode="auto">
          <a:xfrm>
            <a:off x="5170488" y="4183063"/>
            <a:ext cx="223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Aug</a:t>
            </a:r>
            <a:endParaRPr lang="en-US"/>
          </a:p>
        </p:txBody>
      </p:sp>
      <p:sp>
        <p:nvSpPr>
          <p:cNvPr id="11373" name="Rectangle 116"/>
          <p:cNvSpPr>
            <a:spLocks noChangeArrowheads="1"/>
          </p:cNvSpPr>
          <p:nvPr/>
        </p:nvSpPr>
        <p:spPr bwMode="auto">
          <a:xfrm>
            <a:off x="5475288" y="4183063"/>
            <a:ext cx="223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Sep</a:t>
            </a:r>
            <a:endParaRPr lang="en-US"/>
          </a:p>
        </p:txBody>
      </p:sp>
      <p:sp>
        <p:nvSpPr>
          <p:cNvPr id="11374" name="Rectangle 117"/>
          <p:cNvSpPr>
            <a:spLocks noChangeArrowheads="1"/>
          </p:cNvSpPr>
          <p:nvPr/>
        </p:nvSpPr>
        <p:spPr bwMode="auto">
          <a:xfrm>
            <a:off x="5799138" y="4183063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Oct</a:t>
            </a:r>
            <a:endParaRPr lang="en-US"/>
          </a:p>
        </p:txBody>
      </p:sp>
      <p:sp>
        <p:nvSpPr>
          <p:cNvPr id="11375" name="Rectangle 118"/>
          <p:cNvSpPr>
            <a:spLocks noChangeArrowheads="1"/>
          </p:cNvSpPr>
          <p:nvPr/>
        </p:nvSpPr>
        <p:spPr bwMode="auto">
          <a:xfrm>
            <a:off x="6103938" y="418306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Nov</a:t>
            </a:r>
            <a:endParaRPr lang="en-US"/>
          </a:p>
        </p:txBody>
      </p:sp>
      <p:sp>
        <p:nvSpPr>
          <p:cNvPr id="11376" name="Rectangle 119"/>
          <p:cNvSpPr>
            <a:spLocks noChangeArrowheads="1"/>
          </p:cNvSpPr>
          <p:nvPr/>
        </p:nvSpPr>
        <p:spPr bwMode="auto">
          <a:xfrm>
            <a:off x="6399213" y="418306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</a:t>
            </a:r>
            <a:endParaRPr lang="en-US"/>
          </a:p>
        </p:txBody>
      </p:sp>
      <p:sp>
        <p:nvSpPr>
          <p:cNvPr id="11377" name="Rectangle 120"/>
          <p:cNvSpPr>
            <a:spLocks noChangeArrowheads="1"/>
          </p:cNvSpPr>
          <p:nvPr/>
        </p:nvSpPr>
        <p:spPr bwMode="auto">
          <a:xfrm rot="-5400000">
            <a:off x="1839119" y="2764632"/>
            <a:ext cx="14239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Monthly Water Flux (mm)</a:t>
            </a:r>
            <a:endParaRPr lang="en-US"/>
          </a:p>
        </p:txBody>
      </p:sp>
      <p:sp>
        <p:nvSpPr>
          <p:cNvPr id="11378" name="Rectangle 121"/>
          <p:cNvSpPr>
            <a:spLocks noChangeArrowheads="1"/>
          </p:cNvSpPr>
          <p:nvPr/>
        </p:nvSpPr>
        <p:spPr bwMode="auto">
          <a:xfrm>
            <a:off x="3989388" y="4478338"/>
            <a:ext cx="1647825" cy="2190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9" name="Line 122"/>
          <p:cNvSpPr>
            <a:spLocks noChangeShapeType="1"/>
          </p:cNvSpPr>
          <p:nvPr/>
        </p:nvSpPr>
        <p:spPr bwMode="auto">
          <a:xfrm>
            <a:off x="4037013" y="45926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0" name="Rectangle 123"/>
          <p:cNvSpPr>
            <a:spLocks noChangeArrowheads="1"/>
          </p:cNvSpPr>
          <p:nvPr/>
        </p:nvSpPr>
        <p:spPr bwMode="auto">
          <a:xfrm>
            <a:off x="4132263" y="45640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1" name="Rectangle 124"/>
          <p:cNvSpPr>
            <a:spLocks noChangeArrowheads="1"/>
          </p:cNvSpPr>
          <p:nvPr/>
        </p:nvSpPr>
        <p:spPr bwMode="auto">
          <a:xfrm>
            <a:off x="4322763" y="4506913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Precipitation</a:t>
            </a:r>
            <a:endParaRPr lang="en-US"/>
          </a:p>
        </p:txBody>
      </p:sp>
      <p:sp>
        <p:nvSpPr>
          <p:cNvPr id="11382" name="Line 125"/>
          <p:cNvSpPr>
            <a:spLocks noChangeShapeType="1"/>
          </p:cNvSpPr>
          <p:nvPr/>
        </p:nvSpPr>
        <p:spPr bwMode="auto">
          <a:xfrm>
            <a:off x="5065713" y="45926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3" name="Oval 126"/>
          <p:cNvSpPr>
            <a:spLocks noChangeArrowheads="1"/>
          </p:cNvSpPr>
          <p:nvPr/>
        </p:nvSpPr>
        <p:spPr bwMode="auto">
          <a:xfrm>
            <a:off x="5160963" y="45640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4" name="Rectangle 127"/>
          <p:cNvSpPr>
            <a:spLocks noChangeArrowheads="1"/>
          </p:cNvSpPr>
          <p:nvPr/>
        </p:nvSpPr>
        <p:spPr bwMode="auto">
          <a:xfrm>
            <a:off x="5351463" y="4506913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AET</a:t>
            </a:r>
            <a:endParaRPr lang="en-US"/>
          </a:p>
        </p:txBody>
      </p:sp>
      <p:sp>
        <p:nvSpPr>
          <p:cNvPr id="11385" name="Rectangle 129"/>
          <p:cNvSpPr>
            <a:spLocks noChangeArrowheads="1"/>
          </p:cNvSpPr>
          <p:nvPr/>
        </p:nvSpPr>
        <p:spPr bwMode="auto">
          <a:xfrm>
            <a:off x="3436938" y="2011363"/>
            <a:ext cx="5667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AET=PET</a:t>
            </a:r>
            <a:endParaRPr lang="en-US"/>
          </a:p>
        </p:txBody>
      </p:sp>
      <p:sp>
        <p:nvSpPr>
          <p:cNvPr id="11386" name="Rectangle 131"/>
          <p:cNvSpPr>
            <a:spLocks noChangeArrowheads="1"/>
          </p:cNvSpPr>
          <p:nvPr/>
        </p:nvSpPr>
        <p:spPr bwMode="auto">
          <a:xfrm>
            <a:off x="5903913" y="2011363"/>
            <a:ext cx="5667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AET=PET</a:t>
            </a:r>
            <a:endParaRPr lang="en-US"/>
          </a:p>
        </p:txBody>
      </p:sp>
      <p:sp>
        <p:nvSpPr>
          <p:cNvPr id="11387" name="Rectangle 133"/>
          <p:cNvSpPr>
            <a:spLocks noChangeArrowheads="1"/>
          </p:cNvSpPr>
          <p:nvPr/>
        </p:nvSpPr>
        <p:spPr bwMode="auto">
          <a:xfrm>
            <a:off x="4684713" y="2916238"/>
            <a:ext cx="5667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AET&lt;PET</a:t>
            </a:r>
            <a:endParaRPr lang="en-US"/>
          </a:p>
        </p:txBody>
      </p:sp>
      <p:sp>
        <p:nvSpPr>
          <p:cNvPr id="11388" name="Freeform 136"/>
          <p:cNvSpPr>
            <a:spLocks noEditPoints="1"/>
          </p:cNvSpPr>
          <p:nvPr/>
        </p:nvSpPr>
        <p:spPr bwMode="auto">
          <a:xfrm>
            <a:off x="4351338" y="1839913"/>
            <a:ext cx="1198562" cy="820737"/>
          </a:xfrm>
          <a:custGeom>
            <a:avLst/>
            <a:gdLst>
              <a:gd name="T0" fmla="*/ 41 w 2014"/>
              <a:gd name="T1" fmla="*/ 1332 h 1378"/>
              <a:gd name="T2" fmla="*/ 61 w 2014"/>
              <a:gd name="T3" fmla="*/ 1269 h 1378"/>
              <a:gd name="T4" fmla="*/ 75 w 2014"/>
              <a:gd name="T5" fmla="*/ 1277 h 1378"/>
              <a:gd name="T6" fmla="*/ 144 w 2014"/>
              <a:gd name="T7" fmla="*/ 1132 h 1378"/>
              <a:gd name="T8" fmla="*/ 122 w 2014"/>
              <a:gd name="T9" fmla="*/ 1184 h 1378"/>
              <a:gd name="T10" fmla="*/ 214 w 2014"/>
              <a:gd name="T11" fmla="*/ 1034 h 1378"/>
              <a:gd name="T12" fmla="*/ 178 w 2014"/>
              <a:gd name="T13" fmla="*/ 1077 h 1378"/>
              <a:gd name="T14" fmla="*/ 275 w 2014"/>
              <a:gd name="T15" fmla="*/ 949 h 1378"/>
              <a:gd name="T16" fmla="*/ 294 w 2014"/>
              <a:gd name="T17" fmla="*/ 886 h 1378"/>
              <a:gd name="T18" fmla="*/ 308 w 2014"/>
              <a:gd name="T19" fmla="*/ 894 h 1378"/>
              <a:gd name="T20" fmla="*/ 377 w 2014"/>
              <a:gd name="T21" fmla="*/ 750 h 1378"/>
              <a:gd name="T22" fmla="*/ 355 w 2014"/>
              <a:gd name="T23" fmla="*/ 802 h 1378"/>
              <a:gd name="T24" fmla="*/ 447 w 2014"/>
              <a:gd name="T25" fmla="*/ 651 h 1378"/>
              <a:gd name="T26" fmla="*/ 411 w 2014"/>
              <a:gd name="T27" fmla="*/ 695 h 1378"/>
              <a:gd name="T28" fmla="*/ 508 w 2014"/>
              <a:gd name="T29" fmla="*/ 567 h 1378"/>
              <a:gd name="T30" fmla="*/ 540 w 2014"/>
              <a:gd name="T31" fmla="*/ 511 h 1378"/>
              <a:gd name="T32" fmla="*/ 551 w 2014"/>
              <a:gd name="T33" fmla="*/ 522 h 1378"/>
              <a:gd name="T34" fmla="*/ 651 w 2014"/>
              <a:gd name="T35" fmla="*/ 396 h 1378"/>
              <a:gd name="T36" fmla="*/ 618 w 2014"/>
              <a:gd name="T37" fmla="*/ 442 h 1378"/>
              <a:gd name="T38" fmla="*/ 741 w 2014"/>
              <a:gd name="T39" fmla="*/ 316 h 1378"/>
              <a:gd name="T40" fmla="*/ 696 w 2014"/>
              <a:gd name="T41" fmla="*/ 351 h 1378"/>
              <a:gd name="T42" fmla="*/ 819 w 2014"/>
              <a:gd name="T43" fmla="*/ 247 h 1378"/>
              <a:gd name="T44" fmla="*/ 853 w 2014"/>
              <a:gd name="T45" fmla="*/ 190 h 1378"/>
              <a:gd name="T46" fmla="*/ 864 w 2014"/>
              <a:gd name="T47" fmla="*/ 201 h 1378"/>
              <a:gd name="T48" fmla="*/ 964 w 2014"/>
              <a:gd name="T49" fmla="*/ 76 h 1378"/>
              <a:gd name="T50" fmla="*/ 931 w 2014"/>
              <a:gd name="T51" fmla="*/ 121 h 1378"/>
              <a:gd name="T52" fmla="*/ 1046 w 2014"/>
              <a:gd name="T53" fmla="*/ 2 h 1378"/>
              <a:gd name="T54" fmla="*/ 1036 w 2014"/>
              <a:gd name="T55" fmla="*/ 15 h 1378"/>
              <a:gd name="T56" fmla="*/ 1009 w 2014"/>
              <a:gd name="T57" fmla="*/ 30 h 1378"/>
              <a:gd name="T58" fmla="*/ 1133 w 2014"/>
              <a:gd name="T59" fmla="*/ 89 h 1378"/>
              <a:gd name="T60" fmla="*/ 1194 w 2014"/>
              <a:gd name="T61" fmla="*/ 115 h 1378"/>
              <a:gd name="T62" fmla="*/ 1184 w 2014"/>
              <a:gd name="T63" fmla="*/ 128 h 1378"/>
              <a:gd name="T64" fmla="*/ 1321 w 2014"/>
              <a:gd name="T65" fmla="*/ 212 h 1378"/>
              <a:gd name="T66" fmla="*/ 1272 w 2014"/>
              <a:gd name="T67" fmla="*/ 185 h 1378"/>
              <a:gd name="T68" fmla="*/ 1411 w 2014"/>
              <a:gd name="T69" fmla="*/ 292 h 1378"/>
              <a:gd name="T70" fmla="*/ 1372 w 2014"/>
              <a:gd name="T71" fmla="*/ 251 h 1378"/>
              <a:gd name="T72" fmla="*/ 1489 w 2014"/>
              <a:gd name="T73" fmla="*/ 361 h 1378"/>
              <a:gd name="T74" fmla="*/ 1550 w 2014"/>
              <a:gd name="T75" fmla="*/ 387 h 1378"/>
              <a:gd name="T76" fmla="*/ 1571 w 2014"/>
              <a:gd name="T77" fmla="*/ 443 h 1378"/>
              <a:gd name="T78" fmla="*/ 1540 w 2014"/>
              <a:gd name="T79" fmla="*/ 400 h 1378"/>
              <a:gd name="T80" fmla="*/ 1623 w 2014"/>
              <a:gd name="T81" fmla="*/ 533 h 1378"/>
              <a:gd name="T82" fmla="*/ 1592 w 2014"/>
              <a:gd name="T83" fmla="*/ 486 h 1378"/>
              <a:gd name="T84" fmla="*/ 1668 w 2014"/>
              <a:gd name="T85" fmla="*/ 644 h 1378"/>
              <a:gd name="T86" fmla="*/ 1651 w 2014"/>
              <a:gd name="T87" fmla="*/ 591 h 1378"/>
              <a:gd name="T88" fmla="*/ 1706 w 2014"/>
              <a:gd name="T89" fmla="*/ 742 h 1378"/>
              <a:gd name="T90" fmla="*/ 1748 w 2014"/>
              <a:gd name="T91" fmla="*/ 792 h 1378"/>
              <a:gd name="T92" fmla="*/ 1734 w 2014"/>
              <a:gd name="T93" fmla="*/ 799 h 1378"/>
              <a:gd name="T94" fmla="*/ 1818 w 2014"/>
              <a:gd name="T95" fmla="*/ 937 h 1378"/>
              <a:gd name="T96" fmla="*/ 1786 w 2014"/>
              <a:gd name="T97" fmla="*/ 890 h 1378"/>
              <a:gd name="T98" fmla="*/ 1863 w 2014"/>
              <a:gd name="T99" fmla="*/ 1048 h 1378"/>
              <a:gd name="T100" fmla="*/ 1845 w 2014"/>
              <a:gd name="T101" fmla="*/ 994 h 1378"/>
              <a:gd name="T102" fmla="*/ 1900 w 2014"/>
              <a:gd name="T103" fmla="*/ 1145 h 1378"/>
              <a:gd name="T104" fmla="*/ 1943 w 2014"/>
              <a:gd name="T105" fmla="*/ 1196 h 1378"/>
              <a:gd name="T106" fmla="*/ 1928 w 2014"/>
              <a:gd name="T107" fmla="*/ 1203 h 1378"/>
              <a:gd name="T108" fmla="*/ 2012 w 2014"/>
              <a:gd name="T109" fmla="*/ 1340 h 1378"/>
              <a:gd name="T110" fmla="*/ 1980 w 2014"/>
              <a:gd name="T111" fmla="*/ 1293 h 13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4"/>
              <a:gd name="T169" fmla="*/ 0 h 1378"/>
              <a:gd name="T170" fmla="*/ 2014 w 2014"/>
              <a:gd name="T171" fmla="*/ 1378 h 137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4" h="1378">
                <a:moveTo>
                  <a:pt x="3" y="1364"/>
                </a:moveTo>
                <a:lnTo>
                  <a:pt x="28" y="1323"/>
                </a:lnTo>
                <a:cubicBezTo>
                  <a:pt x="30" y="1320"/>
                  <a:pt x="35" y="1318"/>
                  <a:pt x="39" y="1321"/>
                </a:cubicBezTo>
                <a:cubicBezTo>
                  <a:pt x="42" y="1323"/>
                  <a:pt x="44" y="1328"/>
                  <a:pt x="41" y="1332"/>
                </a:cubicBezTo>
                <a:lnTo>
                  <a:pt x="16" y="1373"/>
                </a:lnTo>
                <a:cubicBezTo>
                  <a:pt x="14" y="1376"/>
                  <a:pt x="9" y="1378"/>
                  <a:pt x="5" y="1375"/>
                </a:cubicBezTo>
                <a:cubicBezTo>
                  <a:pt x="2" y="1373"/>
                  <a:pt x="0" y="1368"/>
                  <a:pt x="3" y="1364"/>
                </a:cubicBezTo>
                <a:close/>
                <a:moveTo>
                  <a:pt x="61" y="1269"/>
                </a:moveTo>
                <a:lnTo>
                  <a:pt x="86" y="1228"/>
                </a:lnTo>
                <a:cubicBezTo>
                  <a:pt x="88" y="1224"/>
                  <a:pt x="93" y="1223"/>
                  <a:pt x="97" y="1225"/>
                </a:cubicBezTo>
                <a:cubicBezTo>
                  <a:pt x="101" y="1227"/>
                  <a:pt x="102" y="1232"/>
                  <a:pt x="100" y="1236"/>
                </a:cubicBezTo>
                <a:lnTo>
                  <a:pt x="75" y="1277"/>
                </a:lnTo>
                <a:cubicBezTo>
                  <a:pt x="72" y="1281"/>
                  <a:pt x="67" y="1282"/>
                  <a:pt x="64" y="1280"/>
                </a:cubicBezTo>
                <a:cubicBezTo>
                  <a:pt x="60" y="1277"/>
                  <a:pt x="59" y="1272"/>
                  <a:pt x="61" y="1269"/>
                </a:cubicBezTo>
                <a:close/>
                <a:moveTo>
                  <a:pt x="119" y="1173"/>
                </a:moveTo>
                <a:lnTo>
                  <a:pt x="144" y="1132"/>
                </a:lnTo>
                <a:cubicBezTo>
                  <a:pt x="147" y="1128"/>
                  <a:pt x="151" y="1127"/>
                  <a:pt x="155" y="1129"/>
                </a:cubicBezTo>
                <a:cubicBezTo>
                  <a:pt x="159" y="1132"/>
                  <a:pt x="160" y="1137"/>
                  <a:pt x="158" y="1140"/>
                </a:cubicBezTo>
                <a:lnTo>
                  <a:pt x="133" y="1181"/>
                </a:lnTo>
                <a:cubicBezTo>
                  <a:pt x="131" y="1185"/>
                  <a:pt x="126" y="1186"/>
                  <a:pt x="122" y="1184"/>
                </a:cubicBezTo>
                <a:cubicBezTo>
                  <a:pt x="118" y="1182"/>
                  <a:pt x="117" y="1177"/>
                  <a:pt x="119" y="1173"/>
                </a:cubicBezTo>
                <a:close/>
                <a:moveTo>
                  <a:pt x="178" y="1077"/>
                </a:moveTo>
                <a:lnTo>
                  <a:pt x="203" y="1036"/>
                </a:lnTo>
                <a:cubicBezTo>
                  <a:pt x="205" y="1033"/>
                  <a:pt x="210" y="1031"/>
                  <a:pt x="214" y="1034"/>
                </a:cubicBezTo>
                <a:cubicBezTo>
                  <a:pt x="217" y="1036"/>
                  <a:pt x="219" y="1041"/>
                  <a:pt x="216" y="1045"/>
                </a:cubicBezTo>
                <a:lnTo>
                  <a:pt x="191" y="1086"/>
                </a:lnTo>
                <a:cubicBezTo>
                  <a:pt x="189" y="1090"/>
                  <a:pt x="184" y="1091"/>
                  <a:pt x="180" y="1088"/>
                </a:cubicBezTo>
                <a:cubicBezTo>
                  <a:pt x="176" y="1086"/>
                  <a:pt x="175" y="1081"/>
                  <a:pt x="178" y="1077"/>
                </a:cubicBezTo>
                <a:close/>
                <a:moveTo>
                  <a:pt x="236" y="982"/>
                </a:moveTo>
                <a:lnTo>
                  <a:pt x="261" y="941"/>
                </a:lnTo>
                <a:cubicBezTo>
                  <a:pt x="263" y="937"/>
                  <a:pt x="268" y="936"/>
                  <a:pt x="272" y="938"/>
                </a:cubicBezTo>
                <a:cubicBezTo>
                  <a:pt x="276" y="940"/>
                  <a:pt x="277" y="945"/>
                  <a:pt x="275" y="949"/>
                </a:cubicBezTo>
                <a:lnTo>
                  <a:pt x="250" y="990"/>
                </a:lnTo>
                <a:cubicBezTo>
                  <a:pt x="247" y="994"/>
                  <a:pt x="242" y="995"/>
                  <a:pt x="239" y="993"/>
                </a:cubicBezTo>
                <a:cubicBezTo>
                  <a:pt x="235" y="990"/>
                  <a:pt x="234" y="986"/>
                  <a:pt x="236" y="982"/>
                </a:cubicBezTo>
                <a:close/>
                <a:moveTo>
                  <a:pt x="294" y="886"/>
                </a:moveTo>
                <a:lnTo>
                  <a:pt x="319" y="845"/>
                </a:lnTo>
                <a:cubicBezTo>
                  <a:pt x="321" y="841"/>
                  <a:pt x="326" y="840"/>
                  <a:pt x="330" y="843"/>
                </a:cubicBezTo>
                <a:cubicBezTo>
                  <a:pt x="334" y="845"/>
                  <a:pt x="335" y="850"/>
                  <a:pt x="333" y="854"/>
                </a:cubicBezTo>
                <a:lnTo>
                  <a:pt x="308" y="894"/>
                </a:lnTo>
                <a:cubicBezTo>
                  <a:pt x="306" y="898"/>
                  <a:pt x="301" y="899"/>
                  <a:pt x="297" y="897"/>
                </a:cubicBezTo>
                <a:cubicBezTo>
                  <a:pt x="293" y="895"/>
                  <a:pt x="292" y="890"/>
                  <a:pt x="294" y="886"/>
                </a:cubicBezTo>
                <a:close/>
                <a:moveTo>
                  <a:pt x="352" y="791"/>
                </a:moveTo>
                <a:lnTo>
                  <a:pt x="377" y="750"/>
                </a:lnTo>
                <a:cubicBezTo>
                  <a:pt x="380" y="746"/>
                  <a:pt x="385" y="745"/>
                  <a:pt x="388" y="747"/>
                </a:cubicBezTo>
                <a:cubicBezTo>
                  <a:pt x="392" y="749"/>
                  <a:pt x="393" y="754"/>
                  <a:pt x="391" y="758"/>
                </a:cubicBezTo>
                <a:lnTo>
                  <a:pt x="366" y="799"/>
                </a:lnTo>
                <a:cubicBezTo>
                  <a:pt x="364" y="803"/>
                  <a:pt x="359" y="804"/>
                  <a:pt x="355" y="802"/>
                </a:cubicBezTo>
                <a:cubicBezTo>
                  <a:pt x="351" y="799"/>
                  <a:pt x="350" y="794"/>
                  <a:pt x="352" y="791"/>
                </a:cubicBezTo>
                <a:close/>
                <a:moveTo>
                  <a:pt x="411" y="695"/>
                </a:moveTo>
                <a:lnTo>
                  <a:pt x="436" y="654"/>
                </a:lnTo>
                <a:cubicBezTo>
                  <a:pt x="438" y="650"/>
                  <a:pt x="443" y="649"/>
                  <a:pt x="447" y="651"/>
                </a:cubicBezTo>
                <a:cubicBezTo>
                  <a:pt x="451" y="654"/>
                  <a:pt x="452" y="658"/>
                  <a:pt x="449" y="662"/>
                </a:cubicBezTo>
                <a:lnTo>
                  <a:pt x="424" y="703"/>
                </a:lnTo>
                <a:cubicBezTo>
                  <a:pt x="422" y="707"/>
                  <a:pt x="417" y="708"/>
                  <a:pt x="413" y="706"/>
                </a:cubicBezTo>
                <a:cubicBezTo>
                  <a:pt x="410" y="704"/>
                  <a:pt x="408" y="699"/>
                  <a:pt x="411" y="695"/>
                </a:cubicBezTo>
                <a:close/>
                <a:moveTo>
                  <a:pt x="469" y="599"/>
                </a:moveTo>
                <a:lnTo>
                  <a:pt x="494" y="558"/>
                </a:lnTo>
                <a:cubicBezTo>
                  <a:pt x="496" y="555"/>
                  <a:pt x="501" y="553"/>
                  <a:pt x="505" y="556"/>
                </a:cubicBezTo>
                <a:cubicBezTo>
                  <a:pt x="509" y="558"/>
                  <a:pt x="510" y="563"/>
                  <a:pt x="508" y="567"/>
                </a:cubicBezTo>
                <a:lnTo>
                  <a:pt x="483" y="608"/>
                </a:lnTo>
                <a:cubicBezTo>
                  <a:pt x="480" y="611"/>
                  <a:pt x="476" y="613"/>
                  <a:pt x="472" y="610"/>
                </a:cubicBezTo>
                <a:cubicBezTo>
                  <a:pt x="468" y="608"/>
                  <a:pt x="467" y="603"/>
                  <a:pt x="469" y="599"/>
                </a:cubicBezTo>
                <a:close/>
                <a:moveTo>
                  <a:pt x="540" y="511"/>
                </a:moveTo>
                <a:lnTo>
                  <a:pt x="573" y="477"/>
                </a:lnTo>
                <a:cubicBezTo>
                  <a:pt x="576" y="473"/>
                  <a:pt x="581" y="473"/>
                  <a:pt x="584" y="476"/>
                </a:cubicBezTo>
                <a:cubicBezTo>
                  <a:pt x="588" y="480"/>
                  <a:pt x="588" y="485"/>
                  <a:pt x="585" y="488"/>
                </a:cubicBezTo>
                <a:lnTo>
                  <a:pt x="551" y="522"/>
                </a:lnTo>
                <a:cubicBezTo>
                  <a:pt x="548" y="525"/>
                  <a:pt x="543" y="525"/>
                  <a:pt x="540" y="522"/>
                </a:cubicBezTo>
                <a:cubicBezTo>
                  <a:pt x="537" y="519"/>
                  <a:pt x="537" y="514"/>
                  <a:pt x="540" y="511"/>
                </a:cubicBezTo>
                <a:close/>
                <a:moveTo>
                  <a:pt x="618" y="431"/>
                </a:moveTo>
                <a:lnTo>
                  <a:pt x="651" y="396"/>
                </a:lnTo>
                <a:cubicBezTo>
                  <a:pt x="654" y="393"/>
                  <a:pt x="660" y="393"/>
                  <a:pt x="663" y="396"/>
                </a:cubicBezTo>
                <a:cubicBezTo>
                  <a:pt x="666" y="399"/>
                  <a:pt x="666" y="404"/>
                  <a:pt x="663" y="408"/>
                </a:cubicBezTo>
                <a:lnTo>
                  <a:pt x="629" y="442"/>
                </a:lnTo>
                <a:cubicBezTo>
                  <a:pt x="626" y="445"/>
                  <a:pt x="621" y="445"/>
                  <a:pt x="618" y="442"/>
                </a:cubicBezTo>
                <a:cubicBezTo>
                  <a:pt x="615" y="439"/>
                  <a:pt x="615" y="434"/>
                  <a:pt x="618" y="431"/>
                </a:cubicBezTo>
                <a:close/>
                <a:moveTo>
                  <a:pt x="696" y="351"/>
                </a:moveTo>
                <a:lnTo>
                  <a:pt x="730" y="316"/>
                </a:lnTo>
                <a:cubicBezTo>
                  <a:pt x="733" y="313"/>
                  <a:pt x="738" y="313"/>
                  <a:pt x="741" y="316"/>
                </a:cubicBezTo>
                <a:cubicBezTo>
                  <a:pt x="744" y="319"/>
                  <a:pt x="744" y="324"/>
                  <a:pt x="741" y="327"/>
                </a:cubicBezTo>
                <a:lnTo>
                  <a:pt x="708" y="362"/>
                </a:lnTo>
                <a:cubicBezTo>
                  <a:pt x="704" y="365"/>
                  <a:pt x="699" y="365"/>
                  <a:pt x="696" y="362"/>
                </a:cubicBezTo>
                <a:cubicBezTo>
                  <a:pt x="693" y="359"/>
                  <a:pt x="693" y="354"/>
                  <a:pt x="696" y="351"/>
                </a:cubicBezTo>
                <a:close/>
                <a:moveTo>
                  <a:pt x="774" y="270"/>
                </a:moveTo>
                <a:lnTo>
                  <a:pt x="808" y="236"/>
                </a:lnTo>
                <a:cubicBezTo>
                  <a:pt x="811" y="233"/>
                  <a:pt x="816" y="233"/>
                  <a:pt x="819" y="236"/>
                </a:cubicBezTo>
                <a:cubicBezTo>
                  <a:pt x="822" y="239"/>
                  <a:pt x="822" y="244"/>
                  <a:pt x="819" y="247"/>
                </a:cubicBezTo>
                <a:lnTo>
                  <a:pt x="786" y="282"/>
                </a:lnTo>
                <a:cubicBezTo>
                  <a:pt x="783" y="285"/>
                  <a:pt x="778" y="285"/>
                  <a:pt x="774" y="282"/>
                </a:cubicBezTo>
                <a:cubicBezTo>
                  <a:pt x="771" y="279"/>
                  <a:pt x="771" y="274"/>
                  <a:pt x="774" y="270"/>
                </a:cubicBezTo>
                <a:close/>
                <a:moveTo>
                  <a:pt x="853" y="190"/>
                </a:moveTo>
                <a:lnTo>
                  <a:pt x="886" y="156"/>
                </a:lnTo>
                <a:cubicBezTo>
                  <a:pt x="889" y="153"/>
                  <a:pt x="894" y="153"/>
                  <a:pt x="897" y="156"/>
                </a:cubicBezTo>
                <a:cubicBezTo>
                  <a:pt x="901" y="159"/>
                  <a:pt x="901" y="164"/>
                  <a:pt x="898" y="167"/>
                </a:cubicBezTo>
                <a:lnTo>
                  <a:pt x="864" y="201"/>
                </a:lnTo>
                <a:cubicBezTo>
                  <a:pt x="861" y="205"/>
                  <a:pt x="856" y="205"/>
                  <a:pt x="853" y="202"/>
                </a:cubicBezTo>
                <a:cubicBezTo>
                  <a:pt x="850" y="199"/>
                  <a:pt x="849" y="193"/>
                  <a:pt x="853" y="190"/>
                </a:cubicBezTo>
                <a:close/>
                <a:moveTo>
                  <a:pt x="931" y="110"/>
                </a:moveTo>
                <a:lnTo>
                  <a:pt x="964" y="76"/>
                </a:lnTo>
                <a:cubicBezTo>
                  <a:pt x="967" y="73"/>
                  <a:pt x="972" y="73"/>
                  <a:pt x="976" y="76"/>
                </a:cubicBezTo>
                <a:cubicBezTo>
                  <a:pt x="979" y="79"/>
                  <a:pt x="979" y="84"/>
                  <a:pt x="976" y="87"/>
                </a:cubicBezTo>
                <a:lnTo>
                  <a:pt x="942" y="121"/>
                </a:lnTo>
                <a:cubicBezTo>
                  <a:pt x="939" y="124"/>
                  <a:pt x="934" y="125"/>
                  <a:pt x="931" y="121"/>
                </a:cubicBezTo>
                <a:cubicBezTo>
                  <a:pt x="928" y="118"/>
                  <a:pt x="928" y="113"/>
                  <a:pt x="931" y="110"/>
                </a:cubicBezTo>
                <a:close/>
                <a:moveTo>
                  <a:pt x="1009" y="30"/>
                </a:moveTo>
                <a:lnTo>
                  <a:pt x="1035" y="3"/>
                </a:lnTo>
                <a:cubicBezTo>
                  <a:pt x="1038" y="0"/>
                  <a:pt x="1043" y="0"/>
                  <a:pt x="1046" y="2"/>
                </a:cubicBezTo>
                <a:lnTo>
                  <a:pt x="1054" y="8"/>
                </a:lnTo>
                <a:cubicBezTo>
                  <a:pt x="1058" y="11"/>
                  <a:pt x="1058" y="16"/>
                  <a:pt x="1056" y="19"/>
                </a:cubicBezTo>
                <a:cubicBezTo>
                  <a:pt x="1053" y="23"/>
                  <a:pt x="1048" y="24"/>
                  <a:pt x="1044" y="21"/>
                </a:cubicBezTo>
                <a:lnTo>
                  <a:pt x="1036" y="15"/>
                </a:lnTo>
                <a:lnTo>
                  <a:pt x="1047" y="14"/>
                </a:lnTo>
                <a:lnTo>
                  <a:pt x="1020" y="41"/>
                </a:lnTo>
                <a:cubicBezTo>
                  <a:pt x="1017" y="44"/>
                  <a:pt x="1012" y="44"/>
                  <a:pt x="1009" y="41"/>
                </a:cubicBezTo>
                <a:cubicBezTo>
                  <a:pt x="1006" y="38"/>
                  <a:pt x="1006" y="33"/>
                  <a:pt x="1009" y="30"/>
                </a:cubicBezTo>
                <a:close/>
                <a:moveTo>
                  <a:pt x="1105" y="47"/>
                </a:moveTo>
                <a:lnTo>
                  <a:pt x="1143" y="76"/>
                </a:lnTo>
                <a:cubicBezTo>
                  <a:pt x="1147" y="79"/>
                  <a:pt x="1147" y="84"/>
                  <a:pt x="1145" y="88"/>
                </a:cubicBezTo>
                <a:cubicBezTo>
                  <a:pt x="1142" y="91"/>
                  <a:pt x="1137" y="92"/>
                  <a:pt x="1133" y="89"/>
                </a:cubicBezTo>
                <a:lnTo>
                  <a:pt x="1095" y="60"/>
                </a:lnTo>
                <a:cubicBezTo>
                  <a:pt x="1092" y="57"/>
                  <a:pt x="1091" y="52"/>
                  <a:pt x="1094" y="49"/>
                </a:cubicBezTo>
                <a:cubicBezTo>
                  <a:pt x="1096" y="45"/>
                  <a:pt x="1101" y="44"/>
                  <a:pt x="1105" y="47"/>
                </a:cubicBezTo>
                <a:close/>
                <a:moveTo>
                  <a:pt x="1194" y="115"/>
                </a:moveTo>
                <a:lnTo>
                  <a:pt x="1232" y="144"/>
                </a:lnTo>
                <a:cubicBezTo>
                  <a:pt x="1236" y="147"/>
                  <a:pt x="1236" y="152"/>
                  <a:pt x="1234" y="156"/>
                </a:cubicBezTo>
                <a:cubicBezTo>
                  <a:pt x="1231" y="159"/>
                  <a:pt x="1226" y="160"/>
                  <a:pt x="1222" y="157"/>
                </a:cubicBezTo>
                <a:lnTo>
                  <a:pt x="1184" y="128"/>
                </a:lnTo>
                <a:cubicBezTo>
                  <a:pt x="1181" y="125"/>
                  <a:pt x="1180" y="120"/>
                  <a:pt x="1183" y="117"/>
                </a:cubicBezTo>
                <a:cubicBezTo>
                  <a:pt x="1185" y="113"/>
                  <a:pt x="1190" y="113"/>
                  <a:pt x="1194" y="115"/>
                </a:cubicBezTo>
                <a:close/>
                <a:moveTo>
                  <a:pt x="1283" y="183"/>
                </a:moveTo>
                <a:lnTo>
                  <a:pt x="1321" y="212"/>
                </a:lnTo>
                <a:cubicBezTo>
                  <a:pt x="1324" y="215"/>
                  <a:pt x="1325" y="220"/>
                  <a:pt x="1322" y="224"/>
                </a:cubicBezTo>
                <a:cubicBezTo>
                  <a:pt x="1320" y="227"/>
                  <a:pt x="1315" y="228"/>
                  <a:pt x="1311" y="225"/>
                </a:cubicBezTo>
                <a:lnTo>
                  <a:pt x="1273" y="196"/>
                </a:lnTo>
                <a:cubicBezTo>
                  <a:pt x="1270" y="193"/>
                  <a:pt x="1269" y="188"/>
                  <a:pt x="1272" y="185"/>
                </a:cubicBezTo>
                <a:cubicBezTo>
                  <a:pt x="1274" y="181"/>
                  <a:pt x="1279" y="181"/>
                  <a:pt x="1283" y="183"/>
                </a:cubicBezTo>
                <a:close/>
                <a:moveTo>
                  <a:pt x="1372" y="251"/>
                </a:moveTo>
                <a:lnTo>
                  <a:pt x="1410" y="280"/>
                </a:lnTo>
                <a:cubicBezTo>
                  <a:pt x="1413" y="283"/>
                  <a:pt x="1414" y="288"/>
                  <a:pt x="1411" y="292"/>
                </a:cubicBezTo>
                <a:cubicBezTo>
                  <a:pt x="1409" y="295"/>
                  <a:pt x="1404" y="296"/>
                  <a:pt x="1400" y="293"/>
                </a:cubicBezTo>
                <a:lnTo>
                  <a:pt x="1362" y="264"/>
                </a:lnTo>
                <a:cubicBezTo>
                  <a:pt x="1359" y="261"/>
                  <a:pt x="1358" y="256"/>
                  <a:pt x="1361" y="253"/>
                </a:cubicBezTo>
                <a:cubicBezTo>
                  <a:pt x="1363" y="249"/>
                  <a:pt x="1368" y="249"/>
                  <a:pt x="1372" y="251"/>
                </a:cubicBezTo>
                <a:close/>
                <a:moveTo>
                  <a:pt x="1461" y="319"/>
                </a:moveTo>
                <a:lnTo>
                  <a:pt x="1499" y="349"/>
                </a:lnTo>
                <a:cubicBezTo>
                  <a:pt x="1502" y="351"/>
                  <a:pt x="1503" y="356"/>
                  <a:pt x="1500" y="360"/>
                </a:cubicBezTo>
                <a:cubicBezTo>
                  <a:pt x="1498" y="363"/>
                  <a:pt x="1493" y="364"/>
                  <a:pt x="1489" y="361"/>
                </a:cubicBezTo>
                <a:lnTo>
                  <a:pt x="1451" y="332"/>
                </a:lnTo>
                <a:cubicBezTo>
                  <a:pt x="1448" y="329"/>
                  <a:pt x="1447" y="324"/>
                  <a:pt x="1450" y="321"/>
                </a:cubicBezTo>
                <a:cubicBezTo>
                  <a:pt x="1452" y="317"/>
                  <a:pt x="1457" y="317"/>
                  <a:pt x="1461" y="319"/>
                </a:cubicBezTo>
                <a:close/>
                <a:moveTo>
                  <a:pt x="1550" y="387"/>
                </a:moveTo>
                <a:lnTo>
                  <a:pt x="1554" y="391"/>
                </a:lnTo>
                <a:cubicBezTo>
                  <a:pt x="1555" y="391"/>
                  <a:pt x="1556" y="392"/>
                  <a:pt x="1556" y="394"/>
                </a:cubicBezTo>
                <a:lnTo>
                  <a:pt x="1575" y="432"/>
                </a:lnTo>
                <a:cubicBezTo>
                  <a:pt x="1577" y="436"/>
                  <a:pt x="1575" y="441"/>
                  <a:pt x="1571" y="443"/>
                </a:cubicBezTo>
                <a:cubicBezTo>
                  <a:pt x="1567" y="445"/>
                  <a:pt x="1562" y="443"/>
                  <a:pt x="1560" y="439"/>
                </a:cubicBezTo>
                <a:lnTo>
                  <a:pt x="1542" y="401"/>
                </a:lnTo>
                <a:lnTo>
                  <a:pt x="1544" y="403"/>
                </a:lnTo>
                <a:lnTo>
                  <a:pt x="1540" y="400"/>
                </a:lnTo>
                <a:cubicBezTo>
                  <a:pt x="1536" y="397"/>
                  <a:pt x="1536" y="392"/>
                  <a:pt x="1538" y="389"/>
                </a:cubicBezTo>
                <a:cubicBezTo>
                  <a:pt x="1541" y="385"/>
                  <a:pt x="1546" y="385"/>
                  <a:pt x="1550" y="387"/>
                </a:cubicBezTo>
                <a:close/>
                <a:moveTo>
                  <a:pt x="1603" y="490"/>
                </a:moveTo>
                <a:lnTo>
                  <a:pt x="1623" y="533"/>
                </a:lnTo>
                <a:cubicBezTo>
                  <a:pt x="1625" y="537"/>
                  <a:pt x="1624" y="542"/>
                  <a:pt x="1620" y="544"/>
                </a:cubicBezTo>
                <a:cubicBezTo>
                  <a:pt x="1616" y="545"/>
                  <a:pt x="1611" y="544"/>
                  <a:pt x="1609" y="540"/>
                </a:cubicBezTo>
                <a:lnTo>
                  <a:pt x="1588" y="497"/>
                </a:lnTo>
                <a:cubicBezTo>
                  <a:pt x="1586" y="493"/>
                  <a:pt x="1588" y="488"/>
                  <a:pt x="1592" y="486"/>
                </a:cubicBezTo>
                <a:cubicBezTo>
                  <a:pt x="1596" y="484"/>
                  <a:pt x="1601" y="486"/>
                  <a:pt x="1603" y="490"/>
                </a:cubicBezTo>
                <a:close/>
                <a:moveTo>
                  <a:pt x="1651" y="591"/>
                </a:moveTo>
                <a:lnTo>
                  <a:pt x="1672" y="634"/>
                </a:lnTo>
                <a:cubicBezTo>
                  <a:pt x="1674" y="638"/>
                  <a:pt x="1672" y="643"/>
                  <a:pt x="1668" y="644"/>
                </a:cubicBezTo>
                <a:cubicBezTo>
                  <a:pt x="1664" y="646"/>
                  <a:pt x="1659" y="645"/>
                  <a:pt x="1658" y="641"/>
                </a:cubicBezTo>
                <a:lnTo>
                  <a:pt x="1637" y="597"/>
                </a:lnTo>
                <a:cubicBezTo>
                  <a:pt x="1635" y="593"/>
                  <a:pt x="1636" y="589"/>
                  <a:pt x="1640" y="587"/>
                </a:cubicBezTo>
                <a:cubicBezTo>
                  <a:pt x="1644" y="585"/>
                  <a:pt x="1649" y="587"/>
                  <a:pt x="1651" y="591"/>
                </a:cubicBezTo>
                <a:close/>
                <a:moveTo>
                  <a:pt x="1700" y="691"/>
                </a:moveTo>
                <a:lnTo>
                  <a:pt x="1721" y="735"/>
                </a:lnTo>
                <a:cubicBezTo>
                  <a:pt x="1722" y="739"/>
                  <a:pt x="1721" y="743"/>
                  <a:pt x="1717" y="745"/>
                </a:cubicBezTo>
                <a:cubicBezTo>
                  <a:pt x="1713" y="747"/>
                  <a:pt x="1708" y="746"/>
                  <a:pt x="1706" y="742"/>
                </a:cubicBezTo>
                <a:lnTo>
                  <a:pt x="1685" y="698"/>
                </a:lnTo>
                <a:cubicBezTo>
                  <a:pt x="1683" y="694"/>
                  <a:pt x="1685" y="690"/>
                  <a:pt x="1689" y="688"/>
                </a:cubicBezTo>
                <a:cubicBezTo>
                  <a:pt x="1693" y="686"/>
                  <a:pt x="1698" y="687"/>
                  <a:pt x="1700" y="691"/>
                </a:cubicBezTo>
                <a:close/>
                <a:moveTo>
                  <a:pt x="1748" y="792"/>
                </a:moveTo>
                <a:lnTo>
                  <a:pt x="1769" y="836"/>
                </a:lnTo>
                <a:cubicBezTo>
                  <a:pt x="1771" y="840"/>
                  <a:pt x="1769" y="844"/>
                  <a:pt x="1765" y="846"/>
                </a:cubicBezTo>
                <a:cubicBezTo>
                  <a:pt x="1761" y="848"/>
                  <a:pt x="1757" y="847"/>
                  <a:pt x="1755" y="843"/>
                </a:cubicBezTo>
                <a:lnTo>
                  <a:pt x="1734" y="799"/>
                </a:lnTo>
                <a:cubicBezTo>
                  <a:pt x="1732" y="795"/>
                  <a:pt x="1734" y="791"/>
                  <a:pt x="1738" y="789"/>
                </a:cubicBezTo>
                <a:cubicBezTo>
                  <a:pt x="1742" y="787"/>
                  <a:pt x="1746" y="788"/>
                  <a:pt x="1748" y="792"/>
                </a:cubicBezTo>
                <a:close/>
                <a:moveTo>
                  <a:pt x="1797" y="893"/>
                </a:moveTo>
                <a:lnTo>
                  <a:pt x="1818" y="937"/>
                </a:lnTo>
                <a:cubicBezTo>
                  <a:pt x="1820" y="941"/>
                  <a:pt x="1818" y="945"/>
                  <a:pt x="1814" y="947"/>
                </a:cubicBezTo>
                <a:cubicBezTo>
                  <a:pt x="1810" y="949"/>
                  <a:pt x="1805" y="947"/>
                  <a:pt x="1803" y="943"/>
                </a:cubicBezTo>
                <a:lnTo>
                  <a:pt x="1782" y="900"/>
                </a:lnTo>
                <a:cubicBezTo>
                  <a:pt x="1781" y="896"/>
                  <a:pt x="1782" y="891"/>
                  <a:pt x="1786" y="890"/>
                </a:cubicBezTo>
                <a:cubicBezTo>
                  <a:pt x="1790" y="888"/>
                  <a:pt x="1795" y="889"/>
                  <a:pt x="1797" y="893"/>
                </a:cubicBezTo>
                <a:close/>
                <a:moveTo>
                  <a:pt x="1845" y="994"/>
                </a:moveTo>
                <a:lnTo>
                  <a:pt x="1866" y="1037"/>
                </a:lnTo>
                <a:cubicBezTo>
                  <a:pt x="1868" y="1041"/>
                  <a:pt x="1866" y="1046"/>
                  <a:pt x="1863" y="1048"/>
                </a:cubicBezTo>
                <a:cubicBezTo>
                  <a:pt x="1859" y="1050"/>
                  <a:pt x="1854" y="1048"/>
                  <a:pt x="1852" y="1044"/>
                </a:cubicBezTo>
                <a:lnTo>
                  <a:pt x="1831" y="1001"/>
                </a:lnTo>
                <a:cubicBezTo>
                  <a:pt x="1829" y="997"/>
                  <a:pt x="1831" y="992"/>
                  <a:pt x="1835" y="990"/>
                </a:cubicBezTo>
                <a:cubicBezTo>
                  <a:pt x="1839" y="989"/>
                  <a:pt x="1844" y="990"/>
                  <a:pt x="1845" y="994"/>
                </a:cubicBezTo>
                <a:close/>
                <a:moveTo>
                  <a:pt x="1894" y="1095"/>
                </a:moveTo>
                <a:lnTo>
                  <a:pt x="1915" y="1138"/>
                </a:lnTo>
                <a:cubicBezTo>
                  <a:pt x="1917" y="1142"/>
                  <a:pt x="1915" y="1147"/>
                  <a:pt x="1911" y="1149"/>
                </a:cubicBezTo>
                <a:cubicBezTo>
                  <a:pt x="1907" y="1151"/>
                  <a:pt x="1902" y="1149"/>
                  <a:pt x="1900" y="1145"/>
                </a:cubicBezTo>
                <a:lnTo>
                  <a:pt x="1880" y="1102"/>
                </a:lnTo>
                <a:cubicBezTo>
                  <a:pt x="1878" y="1098"/>
                  <a:pt x="1879" y="1093"/>
                  <a:pt x="1883" y="1091"/>
                </a:cubicBezTo>
                <a:cubicBezTo>
                  <a:pt x="1887" y="1089"/>
                  <a:pt x="1892" y="1091"/>
                  <a:pt x="1894" y="1095"/>
                </a:cubicBezTo>
                <a:close/>
                <a:moveTo>
                  <a:pt x="1943" y="1196"/>
                </a:moveTo>
                <a:lnTo>
                  <a:pt x="1963" y="1239"/>
                </a:lnTo>
                <a:cubicBezTo>
                  <a:pt x="1965" y="1243"/>
                  <a:pt x="1964" y="1248"/>
                  <a:pt x="1960" y="1250"/>
                </a:cubicBezTo>
                <a:cubicBezTo>
                  <a:pt x="1956" y="1252"/>
                  <a:pt x="1951" y="1250"/>
                  <a:pt x="1949" y="1246"/>
                </a:cubicBezTo>
                <a:lnTo>
                  <a:pt x="1928" y="1203"/>
                </a:lnTo>
                <a:cubicBezTo>
                  <a:pt x="1926" y="1199"/>
                  <a:pt x="1928" y="1194"/>
                  <a:pt x="1932" y="1192"/>
                </a:cubicBezTo>
                <a:cubicBezTo>
                  <a:pt x="1936" y="1190"/>
                  <a:pt x="1941" y="1192"/>
                  <a:pt x="1943" y="1196"/>
                </a:cubicBezTo>
                <a:close/>
                <a:moveTo>
                  <a:pt x="1991" y="1297"/>
                </a:moveTo>
                <a:lnTo>
                  <a:pt x="2012" y="1340"/>
                </a:lnTo>
                <a:cubicBezTo>
                  <a:pt x="2014" y="1344"/>
                  <a:pt x="2012" y="1349"/>
                  <a:pt x="2008" y="1351"/>
                </a:cubicBezTo>
                <a:cubicBezTo>
                  <a:pt x="2004" y="1353"/>
                  <a:pt x="1999" y="1351"/>
                  <a:pt x="1998" y="1347"/>
                </a:cubicBezTo>
                <a:lnTo>
                  <a:pt x="1977" y="1304"/>
                </a:lnTo>
                <a:cubicBezTo>
                  <a:pt x="1975" y="1300"/>
                  <a:pt x="1976" y="1295"/>
                  <a:pt x="1980" y="1293"/>
                </a:cubicBezTo>
                <a:cubicBezTo>
                  <a:pt x="1984" y="1291"/>
                  <a:pt x="1989" y="1293"/>
                  <a:pt x="1991" y="1297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9" name="Line 137"/>
          <p:cNvSpPr>
            <a:spLocks noChangeShapeType="1"/>
          </p:cNvSpPr>
          <p:nvPr/>
        </p:nvSpPr>
        <p:spPr bwMode="auto">
          <a:xfrm>
            <a:off x="4508500" y="1635125"/>
            <a:ext cx="1588" cy="2438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0" name="Line 138"/>
          <p:cNvSpPr>
            <a:spLocks noChangeShapeType="1"/>
          </p:cNvSpPr>
          <p:nvPr/>
        </p:nvSpPr>
        <p:spPr bwMode="auto">
          <a:xfrm flipV="1">
            <a:off x="5422900" y="1635125"/>
            <a:ext cx="9525" cy="2438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1" name="Freeform 139"/>
          <p:cNvSpPr>
            <a:spLocks noEditPoints="1"/>
          </p:cNvSpPr>
          <p:nvPr/>
        </p:nvSpPr>
        <p:spPr bwMode="auto">
          <a:xfrm>
            <a:off x="3394075" y="2892425"/>
            <a:ext cx="76200" cy="1028700"/>
          </a:xfrm>
          <a:custGeom>
            <a:avLst/>
            <a:gdLst>
              <a:gd name="T0" fmla="*/ 75 w 128"/>
              <a:gd name="T1" fmla="*/ 72 h 1728"/>
              <a:gd name="T2" fmla="*/ 75 w 128"/>
              <a:gd name="T3" fmla="*/ 1657 h 1728"/>
              <a:gd name="T4" fmla="*/ 64 w 128"/>
              <a:gd name="T5" fmla="*/ 1668 h 1728"/>
              <a:gd name="T6" fmla="*/ 54 w 128"/>
              <a:gd name="T7" fmla="*/ 1657 h 1728"/>
              <a:gd name="T8" fmla="*/ 54 w 128"/>
              <a:gd name="T9" fmla="*/ 72 h 1728"/>
              <a:gd name="T10" fmla="*/ 64 w 128"/>
              <a:gd name="T11" fmla="*/ 61 h 1728"/>
              <a:gd name="T12" fmla="*/ 75 w 128"/>
              <a:gd name="T13" fmla="*/ 72 h 1728"/>
              <a:gd name="T14" fmla="*/ 0 w 128"/>
              <a:gd name="T15" fmla="*/ 128 h 1728"/>
              <a:gd name="T16" fmla="*/ 64 w 128"/>
              <a:gd name="T17" fmla="*/ 0 h 1728"/>
              <a:gd name="T18" fmla="*/ 128 w 128"/>
              <a:gd name="T19" fmla="*/ 128 h 1728"/>
              <a:gd name="T20" fmla="*/ 0 w 128"/>
              <a:gd name="T21" fmla="*/ 128 h 1728"/>
              <a:gd name="T22" fmla="*/ 128 w 128"/>
              <a:gd name="T23" fmla="*/ 1600 h 1728"/>
              <a:gd name="T24" fmla="*/ 64 w 128"/>
              <a:gd name="T25" fmla="*/ 1728 h 1728"/>
              <a:gd name="T26" fmla="*/ 0 w 128"/>
              <a:gd name="T27" fmla="*/ 1600 h 1728"/>
              <a:gd name="T28" fmla="*/ 128 w 128"/>
              <a:gd name="T29" fmla="*/ 1600 h 17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"/>
              <a:gd name="T46" fmla="*/ 0 h 1728"/>
              <a:gd name="T47" fmla="*/ 128 w 128"/>
              <a:gd name="T48" fmla="*/ 1728 h 17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" h="1728">
                <a:moveTo>
                  <a:pt x="75" y="72"/>
                </a:moveTo>
                <a:lnTo>
                  <a:pt x="75" y="1657"/>
                </a:lnTo>
                <a:cubicBezTo>
                  <a:pt x="75" y="1663"/>
                  <a:pt x="70" y="1668"/>
                  <a:pt x="64" y="1668"/>
                </a:cubicBezTo>
                <a:cubicBezTo>
                  <a:pt x="59" y="1668"/>
                  <a:pt x="54" y="1663"/>
                  <a:pt x="54" y="1657"/>
                </a:cubicBezTo>
                <a:lnTo>
                  <a:pt x="54" y="72"/>
                </a:lnTo>
                <a:cubicBezTo>
                  <a:pt x="54" y="66"/>
                  <a:pt x="59" y="61"/>
                  <a:pt x="64" y="61"/>
                </a:cubicBezTo>
                <a:cubicBezTo>
                  <a:pt x="70" y="61"/>
                  <a:pt x="75" y="66"/>
                  <a:pt x="75" y="72"/>
                </a:cubicBezTo>
                <a:close/>
                <a:moveTo>
                  <a:pt x="0" y="128"/>
                </a:moveTo>
                <a:lnTo>
                  <a:pt x="64" y="0"/>
                </a:lnTo>
                <a:lnTo>
                  <a:pt x="128" y="128"/>
                </a:lnTo>
                <a:lnTo>
                  <a:pt x="0" y="128"/>
                </a:lnTo>
                <a:close/>
                <a:moveTo>
                  <a:pt x="128" y="1600"/>
                </a:moveTo>
                <a:lnTo>
                  <a:pt x="64" y="1728"/>
                </a:lnTo>
                <a:lnTo>
                  <a:pt x="0" y="1600"/>
                </a:lnTo>
                <a:lnTo>
                  <a:pt x="128" y="160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2" name="Rectangle 141"/>
          <p:cNvSpPr>
            <a:spLocks noChangeArrowheads="1"/>
          </p:cNvSpPr>
          <p:nvPr/>
        </p:nvSpPr>
        <p:spPr bwMode="auto">
          <a:xfrm>
            <a:off x="3322638" y="3230563"/>
            <a:ext cx="3714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Runoff</a:t>
            </a:r>
            <a:endParaRPr lang="en-US"/>
          </a:p>
        </p:txBody>
      </p:sp>
      <p:sp>
        <p:nvSpPr>
          <p:cNvPr id="11393" name="Freeform 142"/>
          <p:cNvSpPr>
            <a:spLocks noEditPoints="1"/>
          </p:cNvSpPr>
          <p:nvPr/>
        </p:nvSpPr>
        <p:spPr bwMode="auto">
          <a:xfrm>
            <a:off x="6156325" y="2921000"/>
            <a:ext cx="76200" cy="752475"/>
          </a:xfrm>
          <a:custGeom>
            <a:avLst/>
            <a:gdLst>
              <a:gd name="T0" fmla="*/ 75 w 128"/>
              <a:gd name="T1" fmla="*/ 72 h 1264"/>
              <a:gd name="T2" fmla="*/ 75 w 128"/>
              <a:gd name="T3" fmla="*/ 1193 h 1264"/>
              <a:gd name="T4" fmla="*/ 64 w 128"/>
              <a:gd name="T5" fmla="*/ 1204 h 1264"/>
              <a:gd name="T6" fmla="*/ 54 w 128"/>
              <a:gd name="T7" fmla="*/ 1193 h 1264"/>
              <a:gd name="T8" fmla="*/ 54 w 128"/>
              <a:gd name="T9" fmla="*/ 72 h 1264"/>
              <a:gd name="T10" fmla="*/ 64 w 128"/>
              <a:gd name="T11" fmla="*/ 61 h 1264"/>
              <a:gd name="T12" fmla="*/ 75 w 128"/>
              <a:gd name="T13" fmla="*/ 72 h 1264"/>
              <a:gd name="T14" fmla="*/ 0 w 128"/>
              <a:gd name="T15" fmla="*/ 128 h 1264"/>
              <a:gd name="T16" fmla="*/ 64 w 128"/>
              <a:gd name="T17" fmla="*/ 0 h 1264"/>
              <a:gd name="T18" fmla="*/ 128 w 128"/>
              <a:gd name="T19" fmla="*/ 128 h 1264"/>
              <a:gd name="T20" fmla="*/ 0 w 128"/>
              <a:gd name="T21" fmla="*/ 128 h 1264"/>
              <a:gd name="T22" fmla="*/ 128 w 128"/>
              <a:gd name="T23" fmla="*/ 1136 h 1264"/>
              <a:gd name="T24" fmla="*/ 64 w 128"/>
              <a:gd name="T25" fmla="*/ 1264 h 1264"/>
              <a:gd name="T26" fmla="*/ 0 w 128"/>
              <a:gd name="T27" fmla="*/ 1136 h 1264"/>
              <a:gd name="T28" fmla="*/ 128 w 128"/>
              <a:gd name="T29" fmla="*/ 1136 h 12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8"/>
              <a:gd name="T46" fmla="*/ 0 h 1264"/>
              <a:gd name="T47" fmla="*/ 128 w 128"/>
              <a:gd name="T48" fmla="*/ 1264 h 12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8" h="1264">
                <a:moveTo>
                  <a:pt x="75" y="72"/>
                </a:moveTo>
                <a:lnTo>
                  <a:pt x="75" y="1193"/>
                </a:lnTo>
                <a:cubicBezTo>
                  <a:pt x="75" y="1199"/>
                  <a:pt x="70" y="1204"/>
                  <a:pt x="64" y="1204"/>
                </a:cubicBezTo>
                <a:cubicBezTo>
                  <a:pt x="59" y="1204"/>
                  <a:pt x="54" y="1199"/>
                  <a:pt x="54" y="1193"/>
                </a:cubicBezTo>
                <a:lnTo>
                  <a:pt x="54" y="72"/>
                </a:lnTo>
                <a:cubicBezTo>
                  <a:pt x="54" y="66"/>
                  <a:pt x="59" y="61"/>
                  <a:pt x="64" y="61"/>
                </a:cubicBezTo>
                <a:cubicBezTo>
                  <a:pt x="70" y="61"/>
                  <a:pt x="75" y="66"/>
                  <a:pt x="75" y="72"/>
                </a:cubicBezTo>
                <a:close/>
                <a:moveTo>
                  <a:pt x="0" y="128"/>
                </a:moveTo>
                <a:lnTo>
                  <a:pt x="64" y="0"/>
                </a:lnTo>
                <a:lnTo>
                  <a:pt x="128" y="128"/>
                </a:lnTo>
                <a:lnTo>
                  <a:pt x="0" y="128"/>
                </a:lnTo>
                <a:close/>
                <a:moveTo>
                  <a:pt x="128" y="1136"/>
                </a:moveTo>
                <a:lnTo>
                  <a:pt x="64" y="1264"/>
                </a:lnTo>
                <a:lnTo>
                  <a:pt x="0" y="1136"/>
                </a:lnTo>
                <a:lnTo>
                  <a:pt x="128" y="113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4" name="Rectangle 144"/>
          <p:cNvSpPr>
            <a:spLocks noChangeArrowheads="1"/>
          </p:cNvSpPr>
          <p:nvPr/>
        </p:nvSpPr>
        <p:spPr bwMode="auto">
          <a:xfrm>
            <a:off x="6084888" y="3230563"/>
            <a:ext cx="371475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Runoff</a:t>
            </a:r>
            <a:endParaRPr lang="en-US"/>
          </a:p>
        </p:txBody>
      </p:sp>
      <p:sp>
        <p:nvSpPr>
          <p:cNvPr id="1139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47638" y="6443663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11.11</a:t>
            </a:r>
          </a:p>
        </p:txBody>
      </p:sp>
      <p:pic>
        <p:nvPicPr>
          <p:cNvPr id="12291" name="Picture 7" descr="Figure"/>
          <p:cNvPicPr>
            <a:picLocks noChangeAspect="1" noChangeArrowheads="1"/>
          </p:cNvPicPr>
          <p:nvPr/>
        </p:nvPicPr>
        <p:blipFill>
          <a:blip r:embed="rId2" cstate="print"/>
          <a:srcRect t="31660" b="25829"/>
          <a:stretch>
            <a:fillRect/>
          </a:stretch>
        </p:blipFill>
        <p:spPr bwMode="auto">
          <a:xfrm>
            <a:off x="819150" y="1293813"/>
            <a:ext cx="70659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181350" y="1435100"/>
            <a:ext cx="24669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10"/>
          <p:cNvSpPr>
            <a:spLocks noChangeShapeType="1"/>
          </p:cNvSpPr>
          <p:nvPr/>
        </p:nvSpPr>
        <p:spPr bwMode="auto">
          <a:xfrm>
            <a:off x="3181350" y="3263900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3181350" y="3054350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12"/>
          <p:cNvSpPr>
            <a:spLocks noChangeShapeType="1"/>
          </p:cNvSpPr>
          <p:nvPr/>
        </p:nvSpPr>
        <p:spPr bwMode="auto">
          <a:xfrm>
            <a:off x="3181350" y="2854325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13"/>
          <p:cNvSpPr>
            <a:spLocks noChangeShapeType="1"/>
          </p:cNvSpPr>
          <p:nvPr/>
        </p:nvSpPr>
        <p:spPr bwMode="auto">
          <a:xfrm>
            <a:off x="3181350" y="2654300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14"/>
          <p:cNvSpPr>
            <a:spLocks noChangeShapeType="1"/>
          </p:cNvSpPr>
          <p:nvPr/>
        </p:nvSpPr>
        <p:spPr bwMode="auto">
          <a:xfrm>
            <a:off x="3181350" y="2454275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5"/>
          <p:cNvSpPr>
            <a:spLocks noChangeShapeType="1"/>
          </p:cNvSpPr>
          <p:nvPr/>
        </p:nvSpPr>
        <p:spPr bwMode="auto">
          <a:xfrm>
            <a:off x="3181350" y="2244725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6"/>
          <p:cNvSpPr>
            <a:spLocks noChangeShapeType="1"/>
          </p:cNvSpPr>
          <p:nvPr/>
        </p:nvSpPr>
        <p:spPr bwMode="auto">
          <a:xfrm>
            <a:off x="3181350" y="2044700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3181350" y="1844675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>
            <a:off x="3181350" y="1635125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9"/>
          <p:cNvSpPr>
            <a:spLocks noChangeShapeType="1"/>
          </p:cNvSpPr>
          <p:nvPr/>
        </p:nvSpPr>
        <p:spPr bwMode="auto">
          <a:xfrm>
            <a:off x="3181350" y="1435100"/>
            <a:ext cx="2466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3429000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>
            <a:off x="3676650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3924300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4171950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4419600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>
            <a:off x="4657725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6"/>
          <p:cNvSpPr>
            <a:spLocks noChangeShapeType="1"/>
          </p:cNvSpPr>
          <p:nvPr/>
        </p:nvSpPr>
        <p:spPr bwMode="auto">
          <a:xfrm>
            <a:off x="4905375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>
            <a:off x="5153025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>
            <a:off x="5400675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9"/>
          <p:cNvSpPr>
            <a:spLocks noChangeShapeType="1"/>
          </p:cNvSpPr>
          <p:nvPr/>
        </p:nvSpPr>
        <p:spPr bwMode="auto">
          <a:xfrm>
            <a:off x="5648325" y="1435100"/>
            <a:ext cx="1588" cy="2028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Rectangle 30"/>
          <p:cNvSpPr>
            <a:spLocks noChangeArrowheads="1"/>
          </p:cNvSpPr>
          <p:nvPr/>
        </p:nvSpPr>
        <p:spPr bwMode="auto">
          <a:xfrm>
            <a:off x="3181350" y="1435100"/>
            <a:ext cx="2466975" cy="2028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31"/>
          <p:cNvSpPr>
            <a:spLocks noChangeShapeType="1"/>
          </p:cNvSpPr>
          <p:nvPr/>
        </p:nvSpPr>
        <p:spPr bwMode="auto">
          <a:xfrm>
            <a:off x="3181350" y="1435100"/>
            <a:ext cx="1588" cy="2028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32"/>
          <p:cNvSpPr>
            <a:spLocks noChangeShapeType="1"/>
          </p:cNvSpPr>
          <p:nvPr/>
        </p:nvSpPr>
        <p:spPr bwMode="auto">
          <a:xfrm>
            <a:off x="3143250" y="3463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3143250" y="3263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3143250" y="3054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>
            <a:off x="3143250" y="28543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>
            <a:off x="3143250" y="2654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3143250" y="2454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8"/>
          <p:cNvSpPr>
            <a:spLocks noChangeShapeType="1"/>
          </p:cNvSpPr>
          <p:nvPr/>
        </p:nvSpPr>
        <p:spPr bwMode="auto">
          <a:xfrm>
            <a:off x="3143250" y="2244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>
            <a:off x="3143250" y="2044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>
            <a:off x="3143250" y="1844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41"/>
          <p:cNvSpPr>
            <a:spLocks noChangeShapeType="1"/>
          </p:cNvSpPr>
          <p:nvPr/>
        </p:nvSpPr>
        <p:spPr bwMode="auto">
          <a:xfrm>
            <a:off x="3143250" y="1635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42"/>
          <p:cNvSpPr>
            <a:spLocks noChangeShapeType="1"/>
          </p:cNvSpPr>
          <p:nvPr/>
        </p:nvSpPr>
        <p:spPr bwMode="auto">
          <a:xfrm>
            <a:off x="3143250" y="1435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3181350" y="3463925"/>
            <a:ext cx="2466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 flipV="1">
            <a:off x="318135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45"/>
          <p:cNvSpPr>
            <a:spLocks noChangeShapeType="1"/>
          </p:cNvSpPr>
          <p:nvPr/>
        </p:nvSpPr>
        <p:spPr bwMode="auto">
          <a:xfrm flipV="1">
            <a:off x="342900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Line 46"/>
          <p:cNvSpPr>
            <a:spLocks noChangeShapeType="1"/>
          </p:cNvSpPr>
          <p:nvPr/>
        </p:nvSpPr>
        <p:spPr bwMode="auto">
          <a:xfrm flipV="1">
            <a:off x="367665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Line 47"/>
          <p:cNvSpPr>
            <a:spLocks noChangeShapeType="1"/>
          </p:cNvSpPr>
          <p:nvPr/>
        </p:nvSpPr>
        <p:spPr bwMode="auto">
          <a:xfrm flipV="1">
            <a:off x="392430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Line 48"/>
          <p:cNvSpPr>
            <a:spLocks noChangeShapeType="1"/>
          </p:cNvSpPr>
          <p:nvPr/>
        </p:nvSpPr>
        <p:spPr bwMode="auto">
          <a:xfrm flipV="1">
            <a:off x="417195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419600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 flipV="1">
            <a:off x="4657725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 flipV="1">
            <a:off x="4905375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7" name="Line 52"/>
          <p:cNvSpPr>
            <a:spLocks noChangeShapeType="1"/>
          </p:cNvSpPr>
          <p:nvPr/>
        </p:nvSpPr>
        <p:spPr bwMode="auto">
          <a:xfrm flipV="1">
            <a:off x="5153025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8" name="Line 53"/>
          <p:cNvSpPr>
            <a:spLocks noChangeShapeType="1"/>
          </p:cNvSpPr>
          <p:nvPr/>
        </p:nvSpPr>
        <p:spPr bwMode="auto">
          <a:xfrm flipV="1">
            <a:off x="5400675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9" name="Line 54"/>
          <p:cNvSpPr>
            <a:spLocks noChangeShapeType="1"/>
          </p:cNvSpPr>
          <p:nvPr/>
        </p:nvSpPr>
        <p:spPr bwMode="auto">
          <a:xfrm flipV="1">
            <a:off x="5648325" y="34639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Freeform 55"/>
          <p:cNvSpPr>
            <a:spLocks/>
          </p:cNvSpPr>
          <p:nvPr/>
        </p:nvSpPr>
        <p:spPr bwMode="auto">
          <a:xfrm>
            <a:off x="3181350" y="1435100"/>
            <a:ext cx="2466975" cy="2028825"/>
          </a:xfrm>
          <a:custGeom>
            <a:avLst/>
            <a:gdLst>
              <a:gd name="T0" fmla="*/ 0 w 259"/>
              <a:gd name="T1" fmla="*/ 213 h 213"/>
              <a:gd name="T2" fmla="*/ 26 w 259"/>
              <a:gd name="T3" fmla="*/ 192 h 213"/>
              <a:gd name="T4" fmla="*/ 52 w 259"/>
              <a:gd name="T5" fmla="*/ 170 h 213"/>
              <a:gd name="T6" fmla="*/ 78 w 259"/>
              <a:gd name="T7" fmla="*/ 149 h 213"/>
              <a:gd name="T8" fmla="*/ 104 w 259"/>
              <a:gd name="T9" fmla="*/ 128 h 213"/>
              <a:gd name="T10" fmla="*/ 130 w 259"/>
              <a:gd name="T11" fmla="*/ 107 h 213"/>
              <a:gd name="T12" fmla="*/ 155 w 259"/>
              <a:gd name="T13" fmla="*/ 85 h 213"/>
              <a:gd name="T14" fmla="*/ 181 w 259"/>
              <a:gd name="T15" fmla="*/ 64 h 213"/>
              <a:gd name="T16" fmla="*/ 207 w 259"/>
              <a:gd name="T17" fmla="*/ 43 h 213"/>
              <a:gd name="T18" fmla="*/ 233 w 259"/>
              <a:gd name="T19" fmla="*/ 21 h 213"/>
              <a:gd name="T20" fmla="*/ 259 w 259"/>
              <a:gd name="T21" fmla="*/ 0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"/>
              <a:gd name="T34" fmla="*/ 0 h 213"/>
              <a:gd name="T35" fmla="*/ 259 w 259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" h="213">
                <a:moveTo>
                  <a:pt x="0" y="213"/>
                </a:moveTo>
                <a:lnTo>
                  <a:pt x="26" y="192"/>
                </a:lnTo>
                <a:lnTo>
                  <a:pt x="52" y="170"/>
                </a:lnTo>
                <a:lnTo>
                  <a:pt x="78" y="149"/>
                </a:lnTo>
                <a:lnTo>
                  <a:pt x="104" y="128"/>
                </a:lnTo>
                <a:lnTo>
                  <a:pt x="130" y="107"/>
                </a:lnTo>
                <a:lnTo>
                  <a:pt x="155" y="85"/>
                </a:lnTo>
                <a:lnTo>
                  <a:pt x="181" y="64"/>
                </a:lnTo>
                <a:lnTo>
                  <a:pt x="207" y="43"/>
                </a:lnTo>
                <a:lnTo>
                  <a:pt x="233" y="21"/>
                </a:lnTo>
                <a:lnTo>
                  <a:pt x="259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Freeform 56"/>
          <p:cNvSpPr>
            <a:spLocks/>
          </p:cNvSpPr>
          <p:nvPr/>
        </p:nvSpPr>
        <p:spPr bwMode="auto">
          <a:xfrm>
            <a:off x="3181350" y="1663700"/>
            <a:ext cx="2466975" cy="1800225"/>
          </a:xfrm>
          <a:custGeom>
            <a:avLst/>
            <a:gdLst>
              <a:gd name="T0" fmla="*/ 0 w 259"/>
              <a:gd name="T1" fmla="*/ 189 h 189"/>
              <a:gd name="T2" fmla="*/ 26 w 259"/>
              <a:gd name="T3" fmla="*/ 173 h 189"/>
              <a:gd name="T4" fmla="*/ 52 w 259"/>
              <a:gd name="T5" fmla="*/ 154 h 189"/>
              <a:gd name="T6" fmla="*/ 78 w 259"/>
              <a:gd name="T7" fmla="*/ 135 h 189"/>
              <a:gd name="T8" fmla="*/ 104 w 259"/>
              <a:gd name="T9" fmla="*/ 116 h 189"/>
              <a:gd name="T10" fmla="*/ 130 w 259"/>
              <a:gd name="T11" fmla="*/ 96 h 189"/>
              <a:gd name="T12" fmla="*/ 155 w 259"/>
              <a:gd name="T13" fmla="*/ 77 h 189"/>
              <a:gd name="T14" fmla="*/ 181 w 259"/>
              <a:gd name="T15" fmla="*/ 58 h 189"/>
              <a:gd name="T16" fmla="*/ 207 w 259"/>
              <a:gd name="T17" fmla="*/ 39 h 189"/>
              <a:gd name="T18" fmla="*/ 233 w 259"/>
              <a:gd name="T19" fmla="*/ 20 h 189"/>
              <a:gd name="T20" fmla="*/ 259 w 259"/>
              <a:gd name="T21" fmla="*/ 0 h 1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"/>
              <a:gd name="T34" fmla="*/ 0 h 189"/>
              <a:gd name="T35" fmla="*/ 259 w 259"/>
              <a:gd name="T36" fmla="*/ 189 h 1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" h="189">
                <a:moveTo>
                  <a:pt x="0" y="189"/>
                </a:moveTo>
                <a:lnTo>
                  <a:pt x="26" y="173"/>
                </a:lnTo>
                <a:lnTo>
                  <a:pt x="52" y="154"/>
                </a:lnTo>
                <a:lnTo>
                  <a:pt x="78" y="135"/>
                </a:lnTo>
                <a:lnTo>
                  <a:pt x="104" y="116"/>
                </a:lnTo>
                <a:lnTo>
                  <a:pt x="130" y="96"/>
                </a:lnTo>
                <a:lnTo>
                  <a:pt x="155" y="77"/>
                </a:lnTo>
                <a:lnTo>
                  <a:pt x="181" y="58"/>
                </a:lnTo>
                <a:lnTo>
                  <a:pt x="207" y="39"/>
                </a:lnTo>
                <a:lnTo>
                  <a:pt x="233" y="20"/>
                </a:lnTo>
                <a:lnTo>
                  <a:pt x="25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2" name="Freeform 57"/>
          <p:cNvSpPr>
            <a:spLocks/>
          </p:cNvSpPr>
          <p:nvPr/>
        </p:nvSpPr>
        <p:spPr bwMode="auto">
          <a:xfrm>
            <a:off x="3181350" y="1625600"/>
            <a:ext cx="2466975" cy="1838325"/>
          </a:xfrm>
          <a:custGeom>
            <a:avLst/>
            <a:gdLst>
              <a:gd name="T0" fmla="*/ 0 w 259"/>
              <a:gd name="T1" fmla="*/ 193 h 193"/>
              <a:gd name="T2" fmla="*/ 26 w 259"/>
              <a:gd name="T3" fmla="*/ 175 h 193"/>
              <a:gd name="T4" fmla="*/ 52 w 259"/>
              <a:gd name="T5" fmla="*/ 156 h 193"/>
              <a:gd name="T6" fmla="*/ 78 w 259"/>
              <a:gd name="T7" fmla="*/ 136 h 193"/>
              <a:gd name="T8" fmla="*/ 104 w 259"/>
              <a:gd name="T9" fmla="*/ 117 h 193"/>
              <a:gd name="T10" fmla="*/ 130 w 259"/>
              <a:gd name="T11" fmla="*/ 97 h 193"/>
              <a:gd name="T12" fmla="*/ 155 w 259"/>
              <a:gd name="T13" fmla="*/ 78 h 193"/>
              <a:gd name="T14" fmla="*/ 181 w 259"/>
              <a:gd name="T15" fmla="*/ 58 h 193"/>
              <a:gd name="T16" fmla="*/ 207 w 259"/>
              <a:gd name="T17" fmla="*/ 39 h 193"/>
              <a:gd name="T18" fmla="*/ 233 w 259"/>
              <a:gd name="T19" fmla="*/ 19 h 193"/>
              <a:gd name="T20" fmla="*/ 259 w 259"/>
              <a:gd name="T21" fmla="*/ 0 h 1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"/>
              <a:gd name="T34" fmla="*/ 0 h 193"/>
              <a:gd name="T35" fmla="*/ 259 w 259"/>
              <a:gd name="T36" fmla="*/ 193 h 1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" h="193">
                <a:moveTo>
                  <a:pt x="0" y="193"/>
                </a:moveTo>
                <a:lnTo>
                  <a:pt x="26" y="175"/>
                </a:lnTo>
                <a:lnTo>
                  <a:pt x="52" y="156"/>
                </a:lnTo>
                <a:lnTo>
                  <a:pt x="78" y="136"/>
                </a:lnTo>
                <a:lnTo>
                  <a:pt x="104" y="117"/>
                </a:lnTo>
                <a:lnTo>
                  <a:pt x="130" y="97"/>
                </a:lnTo>
                <a:lnTo>
                  <a:pt x="155" y="78"/>
                </a:lnTo>
                <a:lnTo>
                  <a:pt x="181" y="58"/>
                </a:lnTo>
                <a:lnTo>
                  <a:pt x="207" y="39"/>
                </a:lnTo>
                <a:lnTo>
                  <a:pt x="233" y="19"/>
                </a:lnTo>
                <a:lnTo>
                  <a:pt x="25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3" name="Freeform 58"/>
          <p:cNvSpPr>
            <a:spLocks/>
          </p:cNvSpPr>
          <p:nvPr/>
        </p:nvSpPr>
        <p:spPr bwMode="auto">
          <a:xfrm>
            <a:off x="3181350" y="3387725"/>
            <a:ext cx="2466975" cy="76200"/>
          </a:xfrm>
          <a:custGeom>
            <a:avLst/>
            <a:gdLst>
              <a:gd name="T0" fmla="*/ 0 w 259"/>
              <a:gd name="T1" fmla="*/ 8 h 8"/>
              <a:gd name="T2" fmla="*/ 26 w 259"/>
              <a:gd name="T3" fmla="*/ 8 h 8"/>
              <a:gd name="T4" fmla="*/ 52 w 259"/>
              <a:gd name="T5" fmla="*/ 7 h 8"/>
              <a:gd name="T6" fmla="*/ 78 w 259"/>
              <a:gd name="T7" fmla="*/ 6 h 8"/>
              <a:gd name="T8" fmla="*/ 104 w 259"/>
              <a:gd name="T9" fmla="*/ 5 h 8"/>
              <a:gd name="T10" fmla="*/ 130 w 259"/>
              <a:gd name="T11" fmla="*/ 4 h 8"/>
              <a:gd name="T12" fmla="*/ 155 w 259"/>
              <a:gd name="T13" fmla="*/ 3 h 8"/>
              <a:gd name="T14" fmla="*/ 181 w 259"/>
              <a:gd name="T15" fmla="*/ 2 h 8"/>
              <a:gd name="T16" fmla="*/ 207 w 259"/>
              <a:gd name="T17" fmla="*/ 2 h 8"/>
              <a:gd name="T18" fmla="*/ 233 w 259"/>
              <a:gd name="T19" fmla="*/ 1 h 8"/>
              <a:gd name="T20" fmla="*/ 259 w 25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"/>
              <a:gd name="T34" fmla="*/ 0 h 8"/>
              <a:gd name="T35" fmla="*/ 259 w 259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" h="8">
                <a:moveTo>
                  <a:pt x="0" y="8"/>
                </a:moveTo>
                <a:lnTo>
                  <a:pt x="26" y="8"/>
                </a:lnTo>
                <a:lnTo>
                  <a:pt x="52" y="7"/>
                </a:lnTo>
                <a:lnTo>
                  <a:pt x="78" y="6"/>
                </a:lnTo>
                <a:lnTo>
                  <a:pt x="104" y="5"/>
                </a:lnTo>
                <a:lnTo>
                  <a:pt x="130" y="4"/>
                </a:lnTo>
                <a:lnTo>
                  <a:pt x="155" y="3"/>
                </a:lnTo>
                <a:lnTo>
                  <a:pt x="181" y="2"/>
                </a:lnTo>
                <a:lnTo>
                  <a:pt x="207" y="2"/>
                </a:lnTo>
                <a:lnTo>
                  <a:pt x="233" y="1"/>
                </a:lnTo>
                <a:lnTo>
                  <a:pt x="25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4" name="Freeform 59"/>
          <p:cNvSpPr>
            <a:spLocks/>
          </p:cNvSpPr>
          <p:nvPr/>
        </p:nvSpPr>
        <p:spPr bwMode="auto">
          <a:xfrm>
            <a:off x="3181350" y="3340100"/>
            <a:ext cx="2466975" cy="123825"/>
          </a:xfrm>
          <a:custGeom>
            <a:avLst/>
            <a:gdLst>
              <a:gd name="T0" fmla="*/ 0 w 259"/>
              <a:gd name="T1" fmla="*/ 13 h 13"/>
              <a:gd name="T2" fmla="*/ 26 w 259"/>
              <a:gd name="T3" fmla="*/ 12 h 13"/>
              <a:gd name="T4" fmla="*/ 52 w 259"/>
              <a:gd name="T5" fmla="*/ 11 h 13"/>
              <a:gd name="T6" fmla="*/ 78 w 259"/>
              <a:gd name="T7" fmla="*/ 10 h 13"/>
              <a:gd name="T8" fmla="*/ 104 w 259"/>
              <a:gd name="T9" fmla="*/ 8 h 13"/>
              <a:gd name="T10" fmla="*/ 130 w 259"/>
              <a:gd name="T11" fmla="*/ 7 h 13"/>
              <a:gd name="T12" fmla="*/ 155 w 259"/>
              <a:gd name="T13" fmla="*/ 6 h 13"/>
              <a:gd name="T14" fmla="*/ 181 w 259"/>
              <a:gd name="T15" fmla="*/ 4 h 13"/>
              <a:gd name="T16" fmla="*/ 207 w 259"/>
              <a:gd name="T17" fmla="*/ 3 h 13"/>
              <a:gd name="T18" fmla="*/ 233 w 259"/>
              <a:gd name="T19" fmla="*/ 2 h 13"/>
              <a:gd name="T20" fmla="*/ 259 w 259"/>
              <a:gd name="T21" fmla="*/ 0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9"/>
              <a:gd name="T34" fmla="*/ 0 h 13"/>
              <a:gd name="T35" fmla="*/ 259 w 259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9" h="13">
                <a:moveTo>
                  <a:pt x="0" y="13"/>
                </a:moveTo>
                <a:lnTo>
                  <a:pt x="26" y="12"/>
                </a:lnTo>
                <a:lnTo>
                  <a:pt x="52" y="11"/>
                </a:lnTo>
                <a:lnTo>
                  <a:pt x="78" y="10"/>
                </a:lnTo>
                <a:lnTo>
                  <a:pt x="104" y="8"/>
                </a:lnTo>
                <a:lnTo>
                  <a:pt x="130" y="7"/>
                </a:lnTo>
                <a:lnTo>
                  <a:pt x="155" y="6"/>
                </a:lnTo>
                <a:lnTo>
                  <a:pt x="181" y="4"/>
                </a:lnTo>
                <a:lnTo>
                  <a:pt x="207" y="3"/>
                </a:lnTo>
                <a:lnTo>
                  <a:pt x="233" y="2"/>
                </a:lnTo>
                <a:lnTo>
                  <a:pt x="25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3152775" y="3435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" name="Rectangle 61"/>
          <p:cNvSpPr>
            <a:spLocks noChangeArrowheads="1"/>
          </p:cNvSpPr>
          <p:nvPr/>
        </p:nvSpPr>
        <p:spPr bwMode="auto">
          <a:xfrm>
            <a:off x="3400425" y="32829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7" name="Rectangle 62"/>
          <p:cNvSpPr>
            <a:spLocks noChangeArrowheads="1"/>
          </p:cNvSpPr>
          <p:nvPr/>
        </p:nvSpPr>
        <p:spPr bwMode="auto">
          <a:xfrm>
            <a:off x="3648075" y="3101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3895725" y="29210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4143375" y="2740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4391025" y="25495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1" name="Rectangle 66"/>
          <p:cNvSpPr>
            <a:spLocks noChangeArrowheads="1"/>
          </p:cNvSpPr>
          <p:nvPr/>
        </p:nvSpPr>
        <p:spPr bwMode="auto">
          <a:xfrm>
            <a:off x="4629150" y="23685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2" name="Rectangle 67"/>
          <p:cNvSpPr>
            <a:spLocks noChangeArrowheads="1"/>
          </p:cNvSpPr>
          <p:nvPr/>
        </p:nvSpPr>
        <p:spPr bwMode="auto">
          <a:xfrm>
            <a:off x="4876800" y="21875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" name="Rectangle 68"/>
          <p:cNvSpPr>
            <a:spLocks noChangeArrowheads="1"/>
          </p:cNvSpPr>
          <p:nvPr/>
        </p:nvSpPr>
        <p:spPr bwMode="auto">
          <a:xfrm>
            <a:off x="5124450" y="20066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4" name="Rectangle 69"/>
          <p:cNvSpPr>
            <a:spLocks noChangeArrowheads="1"/>
          </p:cNvSpPr>
          <p:nvPr/>
        </p:nvSpPr>
        <p:spPr bwMode="auto">
          <a:xfrm>
            <a:off x="5372100" y="18256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5" name="Rectangle 70"/>
          <p:cNvSpPr>
            <a:spLocks noChangeArrowheads="1"/>
          </p:cNvSpPr>
          <p:nvPr/>
        </p:nvSpPr>
        <p:spPr bwMode="auto">
          <a:xfrm>
            <a:off x="5619750" y="16351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3152775" y="34353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3400425" y="32639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3648075" y="30829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3895725" y="28924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0" name="Rectangle 75"/>
          <p:cNvSpPr>
            <a:spLocks noChangeArrowheads="1"/>
          </p:cNvSpPr>
          <p:nvPr/>
        </p:nvSpPr>
        <p:spPr bwMode="auto">
          <a:xfrm>
            <a:off x="4143375" y="27114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1" name="Rectangle 76"/>
          <p:cNvSpPr>
            <a:spLocks noChangeArrowheads="1"/>
          </p:cNvSpPr>
          <p:nvPr/>
        </p:nvSpPr>
        <p:spPr bwMode="auto">
          <a:xfrm>
            <a:off x="4391025" y="25209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2" name="Rectangle 77"/>
          <p:cNvSpPr>
            <a:spLocks noChangeArrowheads="1"/>
          </p:cNvSpPr>
          <p:nvPr/>
        </p:nvSpPr>
        <p:spPr bwMode="auto">
          <a:xfrm>
            <a:off x="4629150" y="23399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3" name="Rectangle 78"/>
          <p:cNvSpPr>
            <a:spLocks noChangeArrowheads="1"/>
          </p:cNvSpPr>
          <p:nvPr/>
        </p:nvSpPr>
        <p:spPr bwMode="auto">
          <a:xfrm>
            <a:off x="4876800" y="21494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4" name="Rectangle 79"/>
          <p:cNvSpPr>
            <a:spLocks noChangeArrowheads="1"/>
          </p:cNvSpPr>
          <p:nvPr/>
        </p:nvSpPr>
        <p:spPr bwMode="auto">
          <a:xfrm>
            <a:off x="5124450" y="19685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5" name="Rectangle 80"/>
          <p:cNvSpPr>
            <a:spLocks noChangeArrowheads="1"/>
          </p:cNvSpPr>
          <p:nvPr/>
        </p:nvSpPr>
        <p:spPr bwMode="auto">
          <a:xfrm>
            <a:off x="5372100" y="17780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6" name="Freeform 82"/>
          <p:cNvSpPr>
            <a:spLocks/>
          </p:cNvSpPr>
          <p:nvPr/>
        </p:nvSpPr>
        <p:spPr bwMode="auto">
          <a:xfrm>
            <a:off x="3152775" y="34353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7" name="Freeform 83"/>
          <p:cNvSpPr>
            <a:spLocks/>
          </p:cNvSpPr>
          <p:nvPr/>
        </p:nvSpPr>
        <p:spPr bwMode="auto">
          <a:xfrm>
            <a:off x="3400425" y="34353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8" name="Freeform 84"/>
          <p:cNvSpPr>
            <a:spLocks/>
          </p:cNvSpPr>
          <p:nvPr/>
        </p:nvSpPr>
        <p:spPr bwMode="auto">
          <a:xfrm>
            <a:off x="3648075" y="3425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9" name="Freeform 85"/>
          <p:cNvSpPr>
            <a:spLocks/>
          </p:cNvSpPr>
          <p:nvPr/>
        </p:nvSpPr>
        <p:spPr bwMode="auto">
          <a:xfrm>
            <a:off x="3895725" y="34163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0" name="Freeform 86"/>
          <p:cNvSpPr>
            <a:spLocks/>
          </p:cNvSpPr>
          <p:nvPr/>
        </p:nvSpPr>
        <p:spPr bwMode="auto">
          <a:xfrm>
            <a:off x="4143375" y="34067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1" name="Freeform 87"/>
          <p:cNvSpPr>
            <a:spLocks/>
          </p:cNvSpPr>
          <p:nvPr/>
        </p:nvSpPr>
        <p:spPr bwMode="auto">
          <a:xfrm>
            <a:off x="4391025" y="33972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2" name="Freeform 88"/>
          <p:cNvSpPr>
            <a:spLocks/>
          </p:cNvSpPr>
          <p:nvPr/>
        </p:nvSpPr>
        <p:spPr bwMode="auto">
          <a:xfrm>
            <a:off x="4629150" y="33877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3" name="Freeform 89"/>
          <p:cNvSpPr>
            <a:spLocks/>
          </p:cNvSpPr>
          <p:nvPr/>
        </p:nvSpPr>
        <p:spPr bwMode="auto">
          <a:xfrm>
            <a:off x="4876800" y="33782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4" name="Freeform 90"/>
          <p:cNvSpPr>
            <a:spLocks/>
          </p:cNvSpPr>
          <p:nvPr/>
        </p:nvSpPr>
        <p:spPr bwMode="auto">
          <a:xfrm>
            <a:off x="5124450" y="33782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Freeform 91"/>
          <p:cNvSpPr>
            <a:spLocks/>
          </p:cNvSpPr>
          <p:nvPr/>
        </p:nvSpPr>
        <p:spPr bwMode="auto">
          <a:xfrm>
            <a:off x="5372100" y="33686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6" name="Freeform 92"/>
          <p:cNvSpPr>
            <a:spLocks/>
          </p:cNvSpPr>
          <p:nvPr/>
        </p:nvSpPr>
        <p:spPr bwMode="auto">
          <a:xfrm>
            <a:off x="5619750" y="33591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7" name="Freeform 93"/>
          <p:cNvSpPr>
            <a:spLocks/>
          </p:cNvSpPr>
          <p:nvPr/>
        </p:nvSpPr>
        <p:spPr bwMode="auto">
          <a:xfrm>
            <a:off x="3152775" y="34353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8" name="Freeform 94"/>
          <p:cNvSpPr>
            <a:spLocks/>
          </p:cNvSpPr>
          <p:nvPr/>
        </p:nvSpPr>
        <p:spPr bwMode="auto">
          <a:xfrm>
            <a:off x="3400425" y="3425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9" name="Freeform 95"/>
          <p:cNvSpPr>
            <a:spLocks/>
          </p:cNvSpPr>
          <p:nvPr/>
        </p:nvSpPr>
        <p:spPr bwMode="auto">
          <a:xfrm>
            <a:off x="3648075" y="34163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0" name="Freeform 96"/>
          <p:cNvSpPr>
            <a:spLocks/>
          </p:cNvSpPr>
          <p:nvPr/>
        </p:nvSpPr>
        <p:spPr bwMode="auto">
          <a:xfrm>
            <a:off x="3895725" y="34067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1" name="Freeform 97"/>
          <p:cNvSpPr>
            <a:spLocks/>
          </p:cNvSpPr>
          <p:nvPr/>
        </p:nvSpPr>
        <p:spPr bwMode="auto">
          <a:xfrm>
            <a:off x="4143375" y="33877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2" name="Freeform 98"/>
          <p:cNvSpPr>
            <a:spLocks/>
          </p:cNvSpPr>
          <p:nvPr/>
        </p:nvSpPr>
        <p:spPr bwMode="auto">
          <a:xfrm>
            <a:off x="4391025" y="33782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3" name="Freeform 99"/>
          <p:cNvSpPr>
            <a:spLocks/>
          </p:cNvSpPr>
          <p:nvPr/>
        </p:nvSpPr>
        <p:spPr bwMode="auto">
          <a:xfrm>
            <a:off x="4629150" y="33686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4" name="Freeform 100"/>
          <p:cNvSpPr>
            <a:spLocks/>
          </p:cNvSpPr>
          <p:nvPr/>
        </p:nvSpPr>
        <p:spPr bwMode="auto">
          <a:xfrm>
            <a:off x="4876800" y="33496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5" name="Freeform 101"/>
          <p:cNvSpPr>
            <a:spLocks/>
          </p:cNvSpPr>
          <p:nvPr/>
        </p:nvSpPr>
        <p:spPr bwMode="auto">
          <a:xfrm>
            <a:off x="5124450" y="33401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6" name="Freeform 102"/>
          <p:cNvSpPr>
            <a:spLocks/>
          </p:cNvSpPr>
          <p:nvPr/>
        </p:nvSpPr>
        <p:spPr bwMode="auto">
          <a:xfrm>
            <a:off x="5372100" y="3330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Line 104"/>
          <p:cNvSpPr>
            <a:spLocks noChangeShapeType="1"/>
          </p:cNvSpPr>
          <p:nvPr/>
        </p:nvSpPr>
        <p:spPr bwMode="auto">
          <a:xfrm>
            <a:off x="5648325" y="1435100"/>
            <a:ext cx="1588" cy="2028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8" name="Line 105"/>
          <p:cNvSpPr>
            <a:spLocks noChangeShapeType="1"/>
          </p:cNvSpPr>
          <p:nvPr/>
        </p:nvSpPr>
        <p:spPr bwMode="auto">
          <a:xfrm>
            <a:off x="5648325" y="3463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9" name="Line 106"/>
          <p:cNvSpPr>
            <a:spLocks noChangeShapeType="1"/>
          </p:cNvSpPr>
          <p:nvPr/>
        </p:nvSpPr>
        <p:spPr bwMode="auto">
          <a:xfrm>
            <a:off x="5648325" y="3263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0" name="Line 107"/>
          <p:cNvSpPr>
            <a:spLocks noChangeShapeType="1"/>
          </p:cNvSpPr>
          <p:nvPr/>
        </p:nvSpPr>
        <p:spPr bwMode="auto">
          <a:xfrm>
            <a:off x="5648325" y="3054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1" name="Line 108"/>
          <p:cNvSpPr>
            <a:spLocks noChangeShapeType="1"/>
          </p:cNvSpPr>
          <p:nvPr/>
        </p:nvSpPr>
        <p:spPr bwMode="auto">
          <a:xfrm>
            <a:off x="5648325" y="28543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2" name="Line 109"/>
          <p:cNvSpPr>
            <a:spLocks noChangeShapeType="1"/>
          </p:cNvSpPr>
          <p:nvPr/>
        </p:nvSpPr>
        <p:spPr bwMode="auto">
          <a:xfrm>
            <a:off x="5648325" y="2654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3" name="Line 110"/>
          <p:cNvSpPr>
            <a:spLocks noChangeShapeType="1"/>
          </p:cNvSpPr>
          <p:nvPr/>
        </p:nvSpPr>
        <p:spPr bwMode="auto">
          <a:xfrm>
            <a:off x="5648325" y="2454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" name="Line 111"/>
          <p:cNvSpPr>
            <a:spLocks noChangeShapeType="1"/>
          </p:cNvSpPr>
          <p:nvPr/>
        </p:nvSpPr>
        <p:spPr bwMode="auto">
          <a:xfrm>
            <a:off x="5648325" y="2244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Line 112"/>
          <p:cNvSpPr>
            <a:spLocks noChangeShapeType="1"/>
          </p:cNvSpPr>
          <p:nvPr/>
        </p:nvSpPr>
        <p:spPr bwMode="auto">
          <a:xfrm>
            <a:off x="5648325" y="2044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" name="Line 113"/>
          <p:cNvSpPr>
            <a:spLocks noChangeShapeType="1"/>
          </p:cNvSpPr>
          <p:nvPr/>
        </p:nvSpPr>
        <p:spPr bwMode="auto">
          <a:xfrm>
            <a:off x="5648325" y="1844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" name="Line 114"/>
          <p:cNvSpPr>
            <a:spLocks noChangeShapeType="1"/>
          </p:cNvSpPr>
          <p:nvPr/>
        </p:nvSpPr>
        <p:spPr bwMode="auto">
          <a:xfrm>
            <a:off x="5648325" y="1635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" name="Line 115"/>
          <p:cNvSpPr>
            <a:spLocks noChangeShapeType="1"/>
          </p:cNvSpPr>
          <p:nvPr/>
        </p:nvSpPr>
        <p:spPr bwMode="auto">
          <a:xfrm>
            <a:off x="5648325" y="1435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" name="Freeform 116"/>
          <p:cNvSpPr>
            <a:spLocks/>
          </p:cNvSpPr>
          <p:nvPr/>
        </p:nvSpPr>
        <p:spPr bwMode="auto">
          <a:xfrm>
            <a:off x="3429000" y="2692400"/>
            <a:ext cx="2219325" cy="523875"/>
          </a:xfrm>
          <a:custGeom>
            <a:avLst/>
            <a:gdLst>
              <a:gd name="T0" fmla="*/ 0 w 233"/>
              <a:gd name="T1" fmla="*/ 55 h 55"/>
              <a:gd name="T2" fmla="*/ 26 w 233"/>
              <a:gd name="T3" fmla="*/ 49 h 55"/>
              <a:gd name="T4" fmla="*/ 52 w 233"/>
              <a:gd name="T5" fmla="*/ 43 h 55"/>
              <a:gd name="T6" fmla="*/ 78 w 233"/>
              <a:gd name="T7" fmla="*/ 37 h 55"/>
              <a:gd name="T8" fmla="*/ 104 w 233"/>
              <a:gd name="T9" fmla="*/ 31 h 55"/>
              <a:gd name="T10" fmla="*/ 129 w 233"/>
              <a:gd name="T11" fmla="*/ 24 h 55"/>
              <a:gd name="T12" fmla="*/ 155 w 233"/>
              <a:gd name="T13" fmla="*/ 18 h 55"/>
              <a:gd name="T14" fmla="*/ 181 w 233"/>
              <a:gd name="T15" fmla="*/ 12 h 55"/>
              <a:gd name="T16" fmla="*/ 207 w 233"/>
              <a:gd name="T17" fmla="*/ 6 h 55"/>
              <a:gd name="T18" fmla="*/ 233 w 233"/>
              <a:gd name="T19" fmla="*/ 0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55"/>
              <a:gd name="T32" fmla="*/ 233 w 233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55">
                <a:moveTo>
                  <a:pt x="0" y="55"/>
                </a:moveTo>
                <a:lnTo>
                  <a:pt x="26" y="49"/>
                </a:lnTo>
                <a:lnTo>
                  <a:pt x="52" y="43"/>
                </a:lnTo>
                <a:lnTo>
                  <a:pt x="78" y="37"/>
                </a:lnTo>
                <a:lnTo>
                  <a:pt x="104" y="31"/>
                </a:lnTo>
                <a:lnTo>
                  <a:pt x="129" y="24"/>
                </a:lnTo>
                <a:lnTo>
                  <a:pt x="155" y="18"/>
                </a:lnTo>
                <a:lnTo>
                  <a:pt x="181" y="12"/>
                </a:lnTo>
                <a:lnTo>
                  <a:pt x="207" y="6"/>
                </a:lnTo>
                <a:lnTo>
                  <a:pt x="2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Freeform 117"/>
          <p:cNvSpPr>
            <a:spLocks/>
          </p:cNvSpPr>
          <p:nvPr/>
        </p:nvSpPr>
        <p:spPr bwMode="auto">
          <a:xfrm>
            <a:off x="3429000" y="3121025"/>
            <a:ext cx="2219325" cy="219075"/>
          </a:xfrm>
          <a:custGeom>
            <a:avLst/>
            <a:gdLst>
              <a:gd name="T0" fmla="*/ 0 w 233"/>
              <a:gd name="T1" fmla="*/ 23 h 23"/>
              <a:gd name="T2" fmla="*/ 26 w 233"/>
              <a:gd name="T3" fmla="*/ 20 h 23"/>
              <a:gd name="T4" fmla="*/ 52 w 233"/>
              <a:gd name="T5" fmla="*/ 17 h 23"/>
              <a:gd name="T6" fmla="*/ 78 w 233"/>
              <a:gd name="T7" fmla="*/ 15 h 23"/>
              <a:gd name="T8" fmla="*/ 104 w 233"/>
              <a:gd name="T9" fmla="*/ 12 h 23"/>
              <a:gd name="T10" fmla="*/ 129 w 233"/>
              <a:gd name="T11" fmla="*/ 10 h 23"/>
              <a:gd name="T12" fmla="*/ 155 w 233"/>
              <a:gd name="T13" fmla="*/ 7 h 23"/>
              <a:gd name="T14" fmla="*/ 181 w 233"/>
              <a:gd name="T15" fmla="*/ 5 h 23"/>
              <a:gd name="T16" fmla="*/ 207 w 233"/>
              <a:gd name="T17" fmla="*/ 2 h 23"/>
              <a:gd name="T18" fmla="*/ 233 w 233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3"/>
              <a:gd name="T31" fmla="*/ 0 h 23"/>
              <a:gd name="T32" fmla="*/ 233 w 233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3" h="23">
                <a:moveTo>
                  <a:pt x="0" y="23"/>
                </a:moveTo>
                <a:lnTo>
                  <a:pt x="26" y="20"/>
                </a:lnTo>
                <a:lnTo>
                  <a:pt x="52" y="17"/>
                </a:lnTo>
                <a:lnTo>
                  <a:pt x="78" y="15"/>
                </a:lnTo>
                <a:lnTo>
                  <a:pt x="104" y="12"/>
                </a:lnTo>
                <a:lnTo>
                  <a:pt x="129" y="10"/>
                </a:lnTo>
                <a:lnTo>
                  <a:pt x="155" y="7"/>
                </a:lnTo>
                <a:lnTo>
                  <a:pt x="181" y="5"/>
                </a:lnTo>
                <a:lnTo>
                  <a:pt x="207" y="2"/>
                </a:lnTo>
                <a:lnTo>
                  <a:pt x="233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" name="Oval 118"/>
          <p:cNvSpPr>
            <a:spLocks noChangeArrowheads="1"/>
          </p:cNvSpPr>
          <p:nvPr/>
        </p:nvSpPr>
        <p:spPr bwMode="auto">
          <a:xfrm>
            <a:off x="3400425" y="3187700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Oval 119"/>
          <p:cNvSpPr>
            <a:spLocks noChangeArrowheads="1"/>
          </p:cNvSpPr>
          <p:nvPr/>
        </p:nvSpPr>
        <p:spPr bwMode="auto">
          <a:xfrm>
            <a:off x="3648075" y="3130550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Oval 120"/>
          <p:cNvSpPr>
            <a:spLocks noChangeArrowheads="1"/>
          </p:cNvSpPr>
          <p:nvPr/>
        </p:nvSpPr>
        <p:spPr bwMode="auto">
          <a:xfrm>
            <a:off x="3895725" y="3073400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" name="Oval 121"/>
          <p:cNvSpPr>
            <a:spLocks noChangeArrowheads="1"/>
          </p:cNvSpPr>
          <p:nvPr/>
        </p:nvSpPr>
        <p:spPr bwMode="auto">
          <a:xfrm>
            <a:off x="4143375" y="3016250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5" name="Oval 122"/>
          <p:cNvSpPr>
            <a:spLocks noChangeArrowheads="1"/>
          </p:cNvSpPr>
          <p:nvPr/>
        </p:nvSpPr>
        <p:spPr bwMode="auto">
          <a:xfrm>
            <a:off x="4391025" y="2959100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6" name="Oval 123"/>
          <p:cNvSpPr>
            <a:spLocks noChangeArrowheads="1"/>
          </p:cNvSpPr>
          <p:nvPr/>
        </p:nvSpPr>
        <p:spPr bwMode="auto">
          <a:xfrm>
            <a:off x="4629150" y="2892425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" name="Oval 124"/>
          <p:cNvSpPr>
            <a:spLocks noChangeArrowheads="1"/>
          </p:cNvSpPr>
          <p:nvPr/>
        </p:nvSpPr>
        <p:spPr bwMode="auto">
          <a:xfrm>
            <a:off x="4876800" y="2835275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" name="Oval 125"/>
          <p:cNvSpPr>
            <a:spLocks noChangeArrowheads="1"/>
          </p:cNvSpPr>
          <p:nvPr/>
        </p:nvSpPr>
        <p:spPr bwMode="auto">
          <a:xfrm>
            <a:off x="5124450" y="2778125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Oval 126"/>
          <p:cNvSpPr>
            <a:spLocks noChangeArrowheads="1"/>
          </p:cNvSpPr>
          <p:nvPr/>
        </p:nvSpPr>
        <p:spPr bwMode="auto">
          <a:xfrm>
            <a:off x="5372100" y="2720975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Oval 127"/>
          <p:cNvSpPr>
            <a:spLocks noChangeArrowheads="1"/>
          </p:cNvSpPr>
          <p:nvPr/>
        </p:nvSpPr>
        <p:spPr bwMode="auto">
          <a:xfrm>
            <a:off x="5619750" y="2663825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" name="Oval 128"/>
          <p:cNvSpPr>
            <a:spLocks noChangeArrowheads="1"/>
          </p:cNvSpPr>
          <p:nvPr/>
        </p:nvSpPr>
        <p:spPr bwMode="auto">
          <a:xfrm>
            <a:off x="3400425" y="33115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" name="Oval 129"/>
          <p:cNvSpPr>
            <a:spLocks noChangeArrowheads="1"/>
          </p:cNvSpPr>
          <p:nvPr/>
        </p:nvSpPr>
        <p:spPr bwMode="auto">
          <a:xfrm>
            <a:off x="3648075" y="32829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Oval 130"/>
          <p:cNvSpPr>
            <a:spLocks noChangeArrowheads="1"/>
          </p:cNvSpPr>
          <p:nvPr/>
        </p:nvSpPr>
        <p:spPr bwMode="auto">
          <a:xfrm>
            <a:off x="3895725" y="32543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Oval 131"/>
          <p:cNvSpPr>
            <a:spLocks noChangeArrowheads="1"/>
          </p:cNvSpPr>
          <p:nvPr/>
        </p:nvSpPr>
        <p:spPr bwMode="auto">
          <a:xfrm>
            <a:off x="4143375" y="32353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Oval 132"/>
          <p:cNvSpPr>
            <a:spLocks noChangeArrowheads="1"/>
          </p:cNvSpPr>
          <p:nvPr/>
        </p:nvSpPr>
        <p:spPr bwMode="auto">
          <a:xfrm>
            <a:off x="4391025" y="32067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Oval 133"/>
          <p:cNvSpPr>
            <a:spLocks noChangeArrowheads="1"/>
          </p:cNvSpPr>
          <p:nvPr/>
        </p:nvSpPr>
        <p:spPr bwMode="auto">
          <a:xfrm>
            <a:off x="4629150" y="31877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7" name="Oval 134"/>
          <p:cNvSpPr>
            <a:spLocks noChangeArrowheads="1"/>
          </p:cNvSpPr>
          <p:nvPr/>
        </p:nvSpPr>
        <p:spPr bwMode="auto">
          <a:xfrm>
            <a:off x="4876800" y="315912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8" name="Oval 135"/>
          <p:cNvSpPr>
            <a:spLocks noChangeArrowheads="1"/>
          </p:cNvSpPr>
          <p:nvPr/>
        </p:nvSpPr>
        <p:spPr bwMode="auto">
          <a:xfrm>
            <a:off x="5124450" y="3140075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9" name="Oval 136"/>
          <p:cNvSpPr>
            <a:spLocks noChangeArrowheads="1"/>
          </p:cNvSpPr>
          <p:nvPr/>
        </p:nvSpPr>
        <p:spPr bwMode="auto">
          <a:xfrm>
            <a:off x="5372100" y="311150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0" name="Oval 137"/>
          <p:cNvSpPr>
            <a:spLocks noChangeArrowheads="1"/>
          </p:cNvSpPr>
          <p:nvPr/>
        </p:nvSpPr>
        <p:spPr bwMode="auto">
          <a:xfrm>
            <a:off x="5619750" y="3092450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1" name="Rectangle 138"/>
          <p:cNvSpPr>
            <a:spLocks noChangeArrowheads="1"/>
          </p:cNvSpPr>
          <p:nvPr/>
        </p:nvSpPr>
        <p:spPr bwMode="auto">
          <a:xfrm>
            <a:off x="3019425" y="3387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202" name="Rectangle 139"/>
          <p:cNvSpPr>
            <a:spLocks noChangeArrowheads="1"/>
          </p:cNvSpPr>
          <p:nvPr/>
        </p:nvSpPr>
        <p:spPr bwMode="auto">
          <a:xfrm>
            <a:off x="3019425" y="3187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3203" name="Rectangle 140"/>
          <p:cNvSpPr>
            <a:spLocks noChangeArrowheads="1"/>
          </p:cNvSpPr>
          <p:nvPr/>
        </p:nvSpPr>
        <p:spPr bwMode="auto">
          <a:xfrm>
            <a:off x="2952750" y="2978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3204" name="Rectangle 141"/>
          <p:cNvSpPr>
            <a:spLocks noChangeArrowheads="1"/>
          </p:cNvSpPr>
          <p:nvPr/>
        </p:nvSpPr>
        <p:spPr bwMode="auto">
          <a:xfrm>
            <a:off x="2952750" y="27781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3205" name="Rectangle 142"/>
          <p:cNvSpPr>
            <a:spLocks noChangeArrowheads="1"/>
          </p:cNvSpPr>
          <p:nvPr/>
        </p:nvSpPr>
        <p:spPr bwMode="auto">
          <a:xfrm>
            <a:off x="2952750" y="25781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3206" name="Rectangle 143"/>
          <p:cNvSpPr>
            <a:spLocks noChangeArrowheads="1"/>
          </p:cNvSpPr>
          <p:nvPr/>
        </p:nvSpPr>
        <p:spPr bwMode="auto">
          <a:xfrm>
            <a:off x="2952750" y="23780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  <a:endParaRPr lang="en-US"/>
          </a:p>
        </p:txBody>
      </p:sp>
      <p:sp>
        <p:nvSpPr>
          <p:cNvPr id="3207" name="Rectangle 144"/>
          <p:cNvSpPr>
            <a:spLocks noChangeArrowheads="1"/>
          </p:cNvSpPr>
          <p:nvPr/>
        </p:nvSpPr>
        <p:spPr bwMode="auto">
          <a:xfrm>
            <a:off x="2952750" y="21685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3208" name="Rectangle 145"/>
          <p:cNvSpPr>
            <a:spLocks noChangeArrowheads="1"/>
          </p:cNvSpPr>
          <p:nvPr/>
        </p:nvSpPr>
        <p:spPr bwMode="auto">
          <a:xfrm>
            <a:off x="2952750" y="1968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</a:t>
            </a:r>
            <a:endParaRPr lang="en-US"/>
          </a:p>
        </p:txBody>
      </p:sp>
      <p:sp>
        <p:nvSpPr>
          <p:cNvPr id="3209" name="Rectangle 146"/>
          <p:cNvSpPr>
            <a:spLocks noChangeArrowheads="1"/>
          </p:cNvSpPr>
          <p:nvPr/>
        </p:nvSpPr>
        <p:spPr bwMode="auto">
          <a:xfrm>
            <a:off x="2952750" y="17684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3210" name="Rectangle 147"/>
          <p:cNvSpPr>
            <a:spLocks noChangeArrowheads="1"/>
          </p:cNvSpPr>
          <p:nvPr/>
        </p:nvSpPr>
        <p:spPr bwMode="auto">
          <a:xfrm>
            <a:off x="2952750" y="1558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45</a:t>
            </a:r>
            <a:endParaRPr lang="en-US"/>
          </a:p>
        </p:txBody>
      </p:sp>
      <p:sp>
        <p:nvSpPr>
          <p:cNvPr id="3211" name="Rectangle 148"/>
          <p:cNvSpPr>
            <a:spLocks noChangeArrowheads="1"/>
          </p:cNvSpPr>
          <p:nvPr/>
        </p:nvSpPr>
        <p:spPr bwMode="auto">
          <a:xfrm>
            <a:off x="2952750" y="1358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3212" name="Rectangle 149"/>
          <p:cNvSpPr>
            <a:spLocks noChangeArrowheads="1"/>
          </p:cNvSpPr>
          <p:nvPr/>
        </p:nvSpPr>
        <p:spPr bwMode="auto">
          <a:xfrm>
            <a:off x="3152775" y="356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213" name="Rectangle 150"/>
          <p:cNvSpPr>
            <a:spLocks noChangeArrowheads="1"/>
          </p:cNvSpPr>
          <p:nvPr/>
        </p:nvSpPr>
        <p:spPr bwMode="auto">
          <a:xfrm>
            <a:off x="3400425" y="356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3214" name="Rectangle 151"/>
          <p:cNvSpPr>
            <a:spLocks noChangeArrowheads="1"/>
          </p:cNvSpPr>
          <p:nvPr/>
        </p:nvSpPr>
        <p:spPr bwMode="auto">
          <a:xfrm>
            <a:off x="3609975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3215" name="Rectangle 152"/>
          <p:cNvSpPr>
            <a:spLocks noChangeArrowheads="1"/>
          </p:cNvSpPr>
          <p:nvPr/>
        </p:nvSpPr>
        <p:spPr bwMode="auto">
          <a:xfrm>
            <a:off x="3857625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3216" name="Rectangle 153"/>
          <p:cNvSpPr>
            <a:spLocks noChangeArrowheads="1"/>
          </p:cNvSpPr>
          <p:nvPr/>
        </p:nvSpPr>
        <p:spPr bwMode="auto">
          <a:xfrm>
            <a:off x="4105275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3217" name="Rectangle 154"/>
          <p:cNvSpPr>
            <a:spLocks noChangeArrowheads="1"/>
          </p:cNvSpPr>
          <p:nvPr/>
        </p:nvSpPr>
        <p:spPr bwMode="auto">
          <a:xfrm>
            <a:off x="4352925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  <a:endParaRPr lang="en-US"/>
          </a:p>
        </p:txBody>
      </p:sp>
      <p:sp>
        <p:nvSpPr>
          <p:cNvPr id="3218" name="Rectangle 155"/>
          <p:cNvSpPr>
            <a:spLocks noChangeArrowheads="1"/>
          </p:cNvSpPr>
          <p:nvPr/>
        </p:nvSpPr>
        <p:spPr bwMode="auto">
          <a:xfrm>
            <a:off x="4591050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3219" name="Rectangle 156"/>
          <p:cNvSpPr>
            <a:spLocks noChangeArrowheads="1"/>
          </p:cNvSpPr>
          <p:nvPr/>
        </p:nvSpPr>
        <p:spPr bwMode="auto">
          <a:xfrm>
            <a:off x="4838700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</a:t>
            </a:r>
            <a:endParaRPr lang="en-US"/>
          </a:p>
        </p:txBody>
      </p:sp>
      <p:sp>
        <p:nvSpPr>
          <p:cNvPr id="3220" name="Rectangle 157"/>
          <p:cNvSpPr>
            <a:spLocks noChangeArrowheads="1"/>
          </p:cNvSpPr>
          <p:nvPr/>
        </p:nvSpPr>
        <p:spPr bwMode="auto">
          <a:xfrm>
            <a:off x="5086350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3221" name="Rectangle 158"/>
          <p:cNvSpPr>
            <a:spLocks noChangeArrowheads="1"/>
          </p:cNvSpPr>
          <p:nvPr/>
        </p:nvSpPr>
        <p:spPr bwMode="auto">
          <a:xfrm>
            <a:off x="5334000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45</a:t>
            </a:r>
            <a:endParaRPr lang="en-US"/>
          </a:p>
        </p:txBody>
      </p:sp>
      <p:sp>
        <p:nvSpPr>
          <p:cNvPr id="3222" name="Rectangle 159"/>
          <p:cNvSpPr>
            <a:spLocks noChangeArrowheads="1"/>
          </p:cNvSpPr>
          <p:nvPr/>
        </p:nvSpPr>
        <p:spPr bwMode="auto">
          <a:xfrm>
            <a:off x="5581650" y="356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3223" name="Rectangle 160"/>
          <p:cNvSpPr>
            <a:spLocks noChangeArrowheads="1"/>
          </p:cNvSpPr>
          <p:nvPr/>
        </p:nvSpPr>
        <p:spPr bwMode="auto">
          <a:xfrm>
            <a:off x="3867150" y="3787775"/>
            <a:ext cx="1128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Storm Rainfall (mm)</a:t>
            </a:r>
            <a:endParaRPr lang="en-US"/>
          </a:p>
        </p:txBody>
      </p:sp>
      <p:sp>
        <p:nvSpPr>
          <p:cNvPr id="3224" name="Rectangle 161"/>
          <p:cNvSpPr>
            <a:spLocks noChangeArrowheads="1"/>
          </p:cNvSpPr>
          <p:nvPr/>
        </p:nvSpPr>
        <p:spPr bwMode="auto">
          <a:xfrm rot="-5400000">
            <a:off x="2346325" y="2362200"/>
            <a:ext cx="946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Water Flux (mm)</a:t>
            </a:r>
            <a:endParaRPr lang="en-US"/>
          </a:p>
        </p:txBody>
      </p:sp>
      <p:sp>
        <p:nvSpPr>
          <p:cNvPr id="3225" name="Rectangle 162"/>
          <p:cNvSpPr>
            <a:spLocks noChangeArrowheads="1"/>
          </p:cNvSpPr>
          <p:nvPr/>
        </p:nvSpPr>
        <p:spPr bwMode="auto">
          <a:xfrm>
            <a:off x="5772150" y="3387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226" name="Rectangle 163"/>
          <p:cNvSpPr>
            <a:spLocks noChangeArrowheads="1"/>
          </p:cNvSpPr>
          <p:nvPr/>
        </p:nvSpPr>
        <p:spPr bwMode="auto">
          <a:xfrm>
            <a:off x="5772150" y="3187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3227" name="Rectangle 164"/>
          <p:cNvSpPr>
            <a:spLocks noChangeArrowheads="1"/>
          </p:cNvSpPr>
          <p:nvPr/>
        </p:nvSpPr>
        <p:spPr bwMode="auto">
          <a:xfrm>
            <a:off x="5772150" y="29781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3228" name="Rectangle 165"/>
          <p:cNvSpPr>
            <a:spLocks noChangeArrowheads="1"/>
          </p:cNvSpPr>
          <p:nvPr/>
        </p:nvSpPr>
        <p:spPr bwMode="auto">
          <a:xfrm>
            <a:off x="5772150" y="27781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3229" name="Rectangle 166"/>
          <p:cNvSpPr>
            <a:spLocks noChangeArrowheads="1"/>
          </p:cNvSpPr>
          <p:nvPr/>
        </p:nvSpPr>
        <p:spPr bwMode="auto">
          <a:xfrm>
            <a:off x="5772150" y="25781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3230" name="Rectangle 167"/>
          <p:cNvSpPr>
            <a:spLocks noChangeArrowheads="1"/>
          </p:cNvSpPr>
          <p:nvPr/>
        </p:nvSpPr>
        <p:spPr bwMode="auto">
          <a:xfrm>
            <a:off x="5772150" y="23780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3231" name="Rectangle 168"/>
          <p:cNvSpPr>
            <a:spLocks noChangeArrowheads="1"/>
          </p:cNvSpPr>
          <p:nvPr/>
        </p:nvSpPr>
        <p:spPr bwMode="auto">
          <a:xfrm>
            <a:off x="5772150" y="21685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3232" name="Rectangle 169"/>
          <p:cNvSpPr>
            <a:spLocks noChangeArrowheads="1"/>
          </p:cNvSpPr>
          <p:nvPr/>
        </p:nvSpPr>
        <p:spPr bwMode="auto">
          <a:xfrm>
            <a:off x="5772150" y="1968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3233" name="Rectangle 170"/>
          <p:cNvSpPr>
            <a:spLocks noChangeArrowheads="1"/>
          </p:cNvSpPr>
          <p:nvPr/>
        </p:nvSpPr>
        <p:spPr bwMode="auto">
          <a:xfrm>
            <a:off x="5772150" y="17684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3234" name="Rectangle 171"/>
          <p:cNvSpPr>
            <a:spLocks noChangeArrowheads="1"/>
          </p:cNvSpPr>
          <p:nvPr/>
        </p:nvSpPr>
        <p:spPr bwMode="auto">
          <a:xfrm>
            <a:off x="5772150" y="15589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3235" name="Rectangle 172"/>
          <p:cNvSpPr>
            <a:spLocks noChangeArrowheads="1"/>
          </p:cNvSpPr>
          <p:nvPr/>
        </p:nvSpPr>
        <p:spPr bwMode="auto">
          <a:xfrm>
            <a:off x="5724525" y="1358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3236" name="Rectangle 173"/>
          <p:cNvSpPr>
            <a:spLocks noChangeArrowheads="1"/>
          </p:cNvSpPr>
          <p:nvPr/>
        </p:nvSpPr>
        <p:spPr bwMode="auto">
          <a:xfrm rot="-5400000">
            <a:off x="5531644" y="2355057"/>
            <a:ext cx="992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Interception (mm)</a:t>
            </a:r>
            <a:endParaRPr lang="en-US"/>
          </a:p>
        </p:txBody>
      </p:sp>
      <p:sp>
        <p:nvSpPr>
          <p:cNvPr id="3237" name="Rectangle 81"/>
          <p:cNvSpPr>
            <a:spLocks noChangeArrowheads="1"/>
          </p:cNvSpPr>
          <p:nvPr/>
        </p:nvSpPr>
        <p:spPr bwMode="auto">
          <a:xfrm>
            <a:off x="5619750" y="15970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8" name="Freeform 103"/>
          <p:cNvSpPr>
            <a:spLocks/>
          </p:cNvSpPr>
          <p:nvPr/>
        </p:nvSpPr>
        <p:spPr bwMode="auto">
          <a:xfrm>
            <a:off x="5619750" y="33115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9" name="Rectangle 174"/>
          <p:cNvSpPr>
            <a:spLocks noChangeArrowheads="1"/>
          </p:cNvSpPr>
          <p:nvPr/>
        </p:nvSpPr>
        <p:spPr bwMode="auto">
          <a:xfrm>
            <a:off x="3146425" y="4044950"/>
            <a:ext cx="2514600" cy="8112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0" name="Line 175"/>
          <p:cNvSpPr>
            <a:spLocks noChangeShapeType="1"/>
          </p:cNvSpPr>
          <p:nvPr/>
        </p:nvSpPr>
        <p:spPr bwMode="auto">
          <a:xfrm>
            <a:off x="3222625" y="4316413"/>
            <a:ext cx="2571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1" name="Rectangle 176"/>
          <p:cNvSpPr>
            <a:spLocks noChangeArrowheads="1"/>
          </p:cNvSpPr>
          <p:nvPr/>
        </p:nvSpPr>
        <p:spPr bwMode="auto">
          <a:xfrm>
            <a:off x="3508375" y="4249738"/>
            <a:ext cx="339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Rainfall</a:t>
            </a:r>
            <a:endParaRPr lang="en-US"/>
          </a:p>
        </p:txBody>
      </p:sp>
      <p:sp>
        <p:nvSpPr>
          <p:cNvPr id="3242" name="Line 177"/>
          <p:cNvSpPr>
            <a:spLocks noChangeShapeType="1"/>
          </p:cNvSpPr>
          <p:nvPr/>
        </p:nvSpPr>
        <p:spPr bwMode="auto">
          <a:xfrm>
            <a:off x="3921125" y="4321175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3" name="Rectangle 178"/>
          <p:cNvSpPr>
            <a:spLocks noChangeArrowheads="1"/>
          </p:cNvSpPr>
          <p:nvPr/>
        </p:nvSpPr>
        <p:spPr bwMode="auto">
          <a:xfrm>
            <a:off x="4016375" y="42926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4" name="Rectangle 179"/>
          <p:cNvSpPr>
            <a:spLocks noChangeArrowheads="1"/>
          </p:cNvSpPr>
          <p:nvPr/>
        </p:nvSpPr>
        <p:spPr bwMode="auto">
          <a:xfrm>
            <a:off x="4206875" y="4254500"/>
            <a:ext cx="511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Throughfall</a:t>
            </a:r>
            <a:endParaRPr lang="en-US"/>
          </a:p>
        </p:txBody>
      </p:sp>
      <p:sp>
        <p:nvSpPr>
          <p:cNvPr id="3245" name="Line 180"/>
          <p:cNvSpPr>
            <a:spLocks noChangeShapeType="1"/>
          </p:cNvSpPr>
          <p:nvPr/>
        </p:nvSpPr>
        <p:spPr bwMode="auto">
          <a:xfrm>
            <a:off x="4822825" y="432593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6" name="Rectangle 181"/>
          <p:cNvSpPr>
            <a:spLocks noChangeArrowheads="1"/>
          </p:cNvSpPr>
          <p:nvPr/>
        </p:nvSpPr>
        <p:spPr bwMode="auto">
          <a:xfrm>
            <a:off x="4918075" y="4297363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7" name="Rectangle 182"/>
          <p:cNvSpPr>
            <a:spLocks noChangeArrowheads="1"/>
          </p:cNvSpPr>
          <p:nvPr/>
        </p:nvSpPr>
        <p:spPr bwMode="auto">
          <a:xfrm>
            <a:off x="5108575" y="4259263"/>
            <a:ext cx="511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Throughfall</a:t>
            </a:r>
            <a:endParaRPr lang="en-US"/>
          </a:p>
        </p:txBody>
      </p:sp>
      <p:sp>
        <p:nvSpPr>
          <p:cNvPr id="3248" name="Line 183"/>
          <p:cNvSpPr>
            <a:spLocks noChangeShapeType="1"/>
          </p:cNvSpPr>
          <p:nvPr/>
        </p:nvSpPr>
        <p:spPr bwMode="auto">
          <a:xfrm>
            <a:off x="3921125" y="452278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9" name="Freeform 184"/>
          <p:cNvSpPr>
            <a:spLocks/>
          </p:cNvSpPr>
          <p:nvPr/>
        </p:nvSpPr>
        <p:spPr bwMode="auto">
          <a:xfrm>
            <a:off x="4016375" y="4494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0" name="Rectangle 185"/>
          <p:cNvSpPr>
            <a:spLocks noChangeArrowheads="1"/>
          </p:cNvSpPr>
          <p:nvPr/>
        </p:nvSpPr>
        <p:spPr bwMode="auto">
          <a:xfrm>
            <a:off x="4206875" y="4456113"/>
            <a:ext cx="419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Stemflow</a:t>
            </a:r>
            <a:endParaRPr lang="en-US"/>
          </a:p>
        </p:txBody>
      </p:sp>
      <p:sp>
        <p:nvSpPr>
          <p:cNvPr id="3251" name="Line 186"/>
          <p:cNvSpPr>
            <a:spLocks noChangeShapeType="1"/>
          </p:cNvSpPr>
          <p:nvPr/>
        </p:nvSpPr>
        <p:spPr bwMode="auto">
          <a:xfrm>
            <a:off x="4822825" y="452278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2" name="Freeform 187"/>
          <p:cNvSpPr>
            <a:spLocks/>
          </p:cNvSpPr>
          <p:nvPr/>
        </p:nvSpPr>
        <p:spPr bwMode="auto">
          <a:xfrm>
            <a:off x="4918075" y="44942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3" name="Rectangle 188"/>
          <p:cNvSpPr>
            <a:spLocks noChangeArrowheads="1"/>
          </p:cNvSpPr>
          <p:nvPr/>
        </p:nvSpPr>
        <p:spPr bwMode="auto">
          <a:xfrm>
            <a:off x="5108575" y="4456113"/>
            <a:ext cx="419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Stemflow</a:t>
            </a:r>
            <a:endParaRPr lang="en-US"/>
          </a:p>
        </p:txBody>
      </p:sp>
      <p:sp>
        <p:nvSpPr>
          <p:cNvPr id="3254" name="Line 189"/>
          <p:cNvSpPr>
            <a:spLocks noChangeShapeType="1"/>
          </p:cNvSpPr>
          <p:nvPr/>
        </p:nvSpPr>
        <p:spPr bwMode="auto">
          <a:xfrm>
            <a:off x="3921125" y="472281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5" name="Oval 190"/>
          <p:cNvSpPr>
            <a:spLocks noChangeArrowheads="1"/>
          </p:cNvSpPr>
          <p:nvPr/>
        </p:nvSpPr>
        <p:spPr bwMode="auto">
          <a:xfrm>
            <a:off x="4016375" y="46942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6" name="Rectangle 191"/>
          <p:cNvSpPr>
            <a:spLocks noChangeArrowheads="1"/>
          </p:cNvSpPr>
          <p:nvPr/>
        </p:nvSpPr>
        <p:spPr bwMode="auto">
          <a:xfrm>
            <a:off x="4206875" y="4656138"/>
            <a:ext cx="5349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Interception</a:t>
            </a:r>
            <a:endParaRPr lang="en-US"/>
          </a:p>
        </p:txBody>
      </p:sp>
      <p:sp>
        <p:nvSpPr>
          <p:cNvPr id="3257" name="Line 192"/>
          <p:cNvSpPr>
            <a:spLocks noChangeShapeType="1"/>
          </p:cNvSpPr>
          <p:nvPr/>
        </p:nvSpPr>
        <p:spPr bwMode="auto">
          <a:xfrm>
            <a:off x="4822825" y="472281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8" name="Oval 193"/>
          <p:cNvSpPr>
            <a:spLocks noChangeArrowheads="1"/>
          </p:cNvSpPr>
          <p:nvPr/>
        </p:nvSpPr>
        <p:spPr bwMode="auto">
          <a:xfrm>
            <a:off x="4918075" y="46942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9" name="Rectangle 194"/>
          <p:cNvSpPr>
            <a:spLocks noChangeArrowheads="1"/>
          </p:cNvSpPr>
          <p:nvPr/>
        </p:nvSpPr>
        <p:spPr bwMode="auto">
          <a:xfrm>
            <a:off x="5108575" y="4656138"/>
            <a:ext cx="5349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Interception</a:t>
            </a:r>
            <a:endParaRPr lang="en-US"/>
          </a:p>
        </p:txBody>
      </p:sp>
      <p:sp>
        <p:nvSpPr>
          <p:cNvPr id="3260" name="Text Box 201"/>
          <p:cNvSpPr txBox="1">
            <a:spLocks noChangeArrowheads="1"/>
          </p:cNvSpPr>
          <p:nvPr/>
        </p:nvSpPr>
        <p:spPr bwMode="auto">
          <a:xfrm>
            <a:off x="4137025" y="4075113"/>
            <a:ext cx="5699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Full leaf</a:t>
            </a:r>
          </a:p>
        </p:txBody>
      </p:sp>
      <p:sp>
        <p:nvSpPr>
          <p:cNvPr id="3261" name="Text Box 202"/>
          <p:cNvSpPr txBox="1">
            <a:spLocks noChangeArrowheads="1"/>
          </p:cNvSpPr>
          <p:nvPr/>
        </p:nvSpPr>
        <p:spPr bwMode="auto">
          <a:xfrm>
            <a:off x="5051425" y="4075113"/>
            <a:ext cx="593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Leafless</a:t>
            </a:r>
          </a:p>
        </p:txBody>
      </p:sp>
      <p:sp>
        <p:nvSpPr>
          <p:cNvPr id="3262" name="Text Box 205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11.2</a:t>
            </a:r>
          </a:p>
        </p:txBody>
      </p:sp>
      <p:sp>
        <p:nvSpPr>
          <p:cNvPr id="326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1114425" y="3505200"/>
            <a:ext cx="3094038" cy="2209800"/>
            <a:chOff x="702" y="2349"/>
            <a:chExt cx="1949" cy="1392"/>
          </a:xfrm>
        </p:grpSpPr>
        <p:sp>
          <p:nvSpPr>
            <p:cNvPr id="4226" name="Freeform 7"/>
            <p:cNvSpPr>
              <a:spLocks/>
            </p:cNvSpPr>
            <p:nvPr/>
          </p:nvSpPr>
          <p:spPr bwMode="auto">
            <a:xfrm>
              <a:off x="1285" y="2730"/>
              <a:ext cx="978" cy="840"/>
            </a:xfrm>
            <a:custGeom>
              <a:avLst/>
              <a:gdLst>
                <a:gd name="T0" fmla="*/ 0 w 978"/>
                <a:gd name="T1" fmla="*/ 840 h 840"/>
                <a:gd name="T2" fmla="*/ 60 w 978"/>
                <a:gd name="T3" fmla="*/ 837 h 840"/>
                <a:gd name="T4" fmla="*/ 102 w 978"/>
                <a:gd name="T5" fmla="*/ 834 h 840"/>
                <a:gd name="T6" fmla="*/ 135 w 978"/>
                <a:gd name="T7" fmla="*/ 825 h 840"/>
                <a:gd name="T8" fmla="*/ 153 w 978"/>
                <a:gd name="T9" fmla="*/ 819 h 840"/>
                <a:gd name="T10" fmla="*/ 168 w 978"/>
                <a:gd name="T11" fmla="*/ 807 h 840"/>
                <a:gd name="T12" fmla="*/ 198 w 978"/>
                <a:gd name="T13" fmla="*/ 738 h 840"/>
                <a:gd name="T14" fmla="*/ 234 w 978"/>
                <a:gd name="T15" fmla="*/ 645 h 840"/>
                <a:gd name="T16" fmla="*/ 264 w 978"/>
                <a:gd name="T17" fmla="*/ 588 h 840"/>
                <a:gd name="T18" fmla="*/ 273 w 978"/>
                <a:gd name="T19" fmla="*/ 564 h 840"/>
                <a:gd name="T20" fmla="*/ 288 w 978"/>
                <a:gd name="T21" fmla="*/ 552 h 840"/>
                <a:gd name="T22" fmla="*/ 318 w 978"/>
                <a:gd name="T23" fmla="*/ 546 h 840"/>
                <a:gd name="T24" fmla="*/ 381 w 978"/>
                <a:gd name="T25" fmla="*/ 546 h 840"/>
                <a:gd name="T26" fmla="*/ 420 w 978"/>
                <a:gd name="T27" fmla="*/ 543 h 840"/>
                <a:gd name="T28" fmla="*/ 465 w 978"/>
                <a:gd name="T29" fmla="*/ 534 h 840"/>
                <a:gd name="T30" fmla="*/ 489 w 978"/>
                <a:gd name="T31" fmla="*/ 519 h 840"/>
                <a:gd name="T32" fmla="*/ 513 w 978"/>
                <a:gd name="T33" fmla="*/ 489 h 840"/>
                <a:gd name="T34" fmla="*/ 537 w 978"/>
                <a:gd name="T35" fmla="*/ 441 h 840"/>
                <a:gd name="T36" fmla="*/ 570 w 978"/>
                <a:gd name="T37" fmla="*/ 363 h 840"/>
                <a:gd name="T38" fmla="*/ 603 w 978"/>
                <a:gd name="T39" fmla="*/ 312 h 840"/>
                <a:gd name="T40" fmla="*/ 621 w 978"/>
                <a:gd name="T41" fmla="*/ 282 h 840"/>
                <a:gd name="T42" fmla="*/ 651 w 978"/>
                <a:gd name="T43" fmla="*/ 279 h 840"/>
                <a:gd name="T44" fmla="*/ 702 w 978"/>
                <a:gd name="T45" fmla="*/ 279 h 840"/>
                <a:gd name="T46" fmla="*/ 747 w 978"/>
                <a:gd name="T47" fmla="*/ 273 h 840"/>
                <a:gd name="T48" fmla="*/ 795 w 978"/>
                <a:gd name="T49" fmla="*/ 264 h 840"/>
                <a:gd name="T50" fmla="*/ 828 w 978"/>
                <a:gd name="T51" fmla="*/ 249 h 840"/>
                <a:gd name="T52" fmla="*/ 846 w 978"/>
                <a:gd name="T53" fmla="*/ 210 h 840"/>
                <a:gd name="T54" fmla="*/ 876 w 978"/>
                <a:gd name="T55" fmla="*/ 150 h 840"/>
                <a:gd name="T56" fmla="*/ 897 w 978"/>
                <a:gd name="T57" fmla="*/ 93 h 840"/>
                <a:gd name="T58" fmla="*/ 921 w 978"/>
                <a:gd name="T59" fmla="*/ 39 h 840"/>
                <a:gd name="T60" fmla="*/ 954 w 978"/>
                <a:gd name="T61" fmla="*/ 18 h 840"/>
                <a:gd name="T62" fmla="*/ 978 w 978"/>
                <a:gd name="T63" fmla="*/ 0 h 8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8"/>
                <a:gd name="T97" fmla="*/ 0 h 840"/>
                <a:gd name="T98" fmla="*/ 978 w 978"/>
                <a:gd name="T99" fmla="*/ 840 h 8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8" h="840">
                  <a:moveTo>
                    <a:pt x="0" y="840"/>
                  </a:moveTo>
                  <a:cubicBezTo>
                    <a:pt x="21" y="839"/>
                    <a:pt x="43" y="838"/>
                    <a:pt x="60" y="837"/>
                  </a:cubicBezTo>
                  <a:cubicBezTo>
                    <a:pt x="77" y="836"/>
                    <a:pt x="90" y="836"/>
                    <a:pt x="102" y="834"/>
                  </a:cubicBezTo>
                  <a:cubicBezTo>
                    <a:pt x="114" y="832"/>
                    <a:pt x="127" y="827"/>
                    <a:pt x="135" y="825"/>
                  </a:cubicBezTo>
                  <a:cubicBezTo>
                    <a:pt x="143" y="823"/>
                    <a:pt x="148" y="822"/>
                    <a:pt x="153" y="819"/>
                  </a:cubicBezTo>
                  <a:cubicBezTo>
                    <a:pt x="158" y="816"/>
                    <a:pt x="160" y="821"/>
                    <a:pt x="168" y="807"/>
                  </a:cubicBezTo>
                  <a:cubicBezTo>
                    <a:pt x="176" y="793"/>
                    <a:pt x="187" y="765"/>
                    <a:pt x="198" y="738"/>
                  </a:cubicBezTo>
                  <a:cubicBezTo>
                    <a:pt x="209" y="711"/>
                    <a:pt x="223" y="670"/>
                    <a:pt x="234" y="645"/>
                  </a:cubicBezTo>
                  <a:cubicBezTo>
                    <a:pt x="245" y="620"/>
                    <a:pt x="258" y="601"/>
                    <a:pt x="264" y="588"/>
                  </a:cubicBezTo>
                  <a:cubicBezTo>
                    <a:pt x="270" y="575"/>
                    <a:pt x="269" y="570"/>
                    <a:pt x="273" y="564"/>
                  </a:cubicBezTo>
                  <a:cubicBezTo>
                    <a:pt x="277" y="558"/>
                    <a:pt x="281" y="555"/>
                    <a:pt x="288" y="552"/>
                  </a:cubicBezTo>
                  <a:cubicBezTo>
                    <a:pt x="295" y="549"/>
                    <a:pt x="303" y="547"/>
                    <a:pt x="318" y="546"/>
                  </a:cubicBezTo>
                  <a:cubicBezTo>
                    <a:pt x="333" y="545"/>
                    <a:pt x="364" y="547"/>
                    <a:pt x="381" y="546"/>
                  </a:cubicBezTo>
                  <a:cubicBezTo>
                    <a:pt x="398" y="545"/>
                    <a:pt x="406" y="545"/>
                    <a:pt x="420" y="543"/>
                  </a:cubicBezTo>
                  <a:cubicBezTo>
                    <a:pt x="434" y="541"/>
                    <a:pt x="454" y="538"/>
                    <a:pt x="465" y="534"/>
                  </a:cubicBezTo>
                  <a:cubicBezTo>
                    <a:pt x="476" y="530"/>
                    <a:pt x="481" y="526"/>
                    <a:pt x="489" y="519"/>
                  </a:cubicBezTo>
                  <a:cubicBezTo>
                    <a:pt x="497" y="512"/>
                    <a:pt x="505" y="502"/>
                    <a:pt x="513" y="489"/>
                  </a:cubicBezTo>
                  <a:cubicBezTo>
                    <a:pt x="521" y="476"/>
                    <a:pt x="528" y="462"/>
                    <a:pt x="537" y="441"/>
                  </a:cubicBezTo>
                  <a:cubicBezTo>
                    <a:pt x="546" y="420"/>
                    <a:pt x="559" y="384"/>
                    <a:pt x="570" y="363"/>
                  </a:cubicBezTo>
                  <a:cubicBezTo>
                    <a:pt x="581" y="342"/>
                    <a:pt x="595" y="325"/>
                    <a:pt x="603" y="312"/>
                  </a:cubicBezTo>
                  <a:cubicBezTo>
                    <a:pt x="611" y="299"/>
                    <a:pt x="613" y="287"/>
                    <a:pt x="621" y="282"/>
                  </a:cubicBezTo>
                  <a:cubicBezTo>
                    <a:pt x="629" y="277"/>
                    <a:pt x="638" y="279"/>
                    <a:pt x="651" y="279"/>
                  </a:cubicBezTo>
                  <a:cubicBezTo>
                    <a:pt x="664" y="279"/>
                    <a:pt x="686" y="280"/>
                    <a:pt x="702" y="279"/>
                  </a:cubicBezTo>
                  <a:cubicBezTo>
                    <a:pt x="718" y="278"/>
                    <a:pt x="732" y="275"/>
                    <a:pt x="747" y="273"/>
                  </a:cubicBezTo>
                  <a:cubicBezTo>
                    <a:pt x="762" y="271"/>
                    <a:pt x="782" y="268"/>
                    <a:pt x="795" y="264"/>
                  </a:cubicBezTo>
                  <a:cubicBezTo>
                    <a:pt x="808" y="260"/>
                    <a:pt x="820" y="258"/>
                    <a:pt x="828" y="249"/>
                  </a:cubicBezTo>
                  <a:cubicBezTo>
                    <a:pt x="836" y="240"/>
                    <a:pt x="838" y="226"/>
                    <a:pt x="846" y="210"/>
                  </a:cubicBezTo>
                  <a:cubicBezTo>
                    <a:pt x="854" y="194"/>
                    <a:pt x="868" y="169"/>
                    <a:pt x="876" y="150"/>
                  </a:cubicBezTo>
                  <a:cubicBezTo>
                    <a:pt x="884" y="131"/>
                    <a:pt x="890" y="111"/>
                    <a:pt x="897" y="93"/>
                  </a:cubicBezTo>
                  <a:cubicBezTo>
                    <a:pt x="904" y="75"/>
                    <a:pt x="912" y="51"/>
                    <a:pt x="921" y="39"/>
                  </a:cubicBezTo>
                  <a:cubicBezTo>
                    <a:pt x="930" y="27"/>
                    <a:pt x="945" y="24"/>
                    <a:pt x="954" y="18"/>
                  </a:cubicBezTo>
                  <a:cubicBezTo>
                    <a:pt x="963" y="12"/>
                    <a:pt x="970" y="6"/>
                    <a:pt x="97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Rectangle 8"/>
            <p:cNvSpPr>
              <a:spLocks noChangeArrowheads="1"/>
            </p:cNvSpPr>
            <p:nvPr/>
          </p:nvSpPr>
          <p:spPr bwMode="auto">
            <a:xfrm>
              <a:off x="1003" y="2397"/>
              <a:ext cx="1326" cy="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9"/>
            <p:cNvSpPr>
              <a:spLocks noChangeShapeType="1"/>
            </p:cNvSpPr>
            <p:nvPr/>
          </p:nvSpPr>
          <p:spPr bwMode="auto">
            <a:xfrm>
              <a:off x="1003" y="3345"/>
              <a:ext cx="1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0"/>
            <p:cNvSpPr>
              <a:spLocks noChangeShapeType="1"/>
            </p:cNvSpPr>
            <p:nvPr/>
          </p:nvSpPr>
          <p:spPr bwMode="auto">
            <a:xfrm>
              <a:off x="1003" y="3105"/>
              <a:ext cx="1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1"/>
            <p:cNvSpPr>
              <a:spLocks noChangeShapeType="1"/>
            </p:cNvSpPr>
            <p:nvPr/>
          </p:nvSpPr>
          <p:spPr bwMode="auto">
            <a:xfrm>
              <a:off x="1003" y="2871"/>
              <a:ext cx="1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2"/>
            <p:cNvSpPr>
              <a:spLocks noChangeShapeType="1"/>
            </p:cNvSpPr>
            <p:nvPr/>
          </p:nvSpPr>
          <p:spPr bwMode="auto">
            <a:xfrm>
              <a:off x="1003" y="2631"/>
              <a:ext cx="1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Line 13"/>
            <p:cNvSpPr>
              <a:spLocks noChangeShapeType="1"/>
            </p:cNvSpPr>
            <p:nvPr/>
          </p:nvSpPr>
          <p:spPr bwMode="auto">
            <a:xfrm>
              <a:off x="1003" y="2397"/>
              <a:ext cx="1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Line 14"/>
            <p:cNvSpPr>
              <a:spLocks noChangeShapeType="1"/>
            </p:cNvSpPr>
            <p:nvPr/>
          </p:nvSpPr>
          <p:spPr bwMode="auto">
            <a:xfrm>
              <a:off x="1087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5"/>
            <p:cNvSpPr>
              <a:spLocks noChangeShapeType="1"/>
            </p:cNvSpPr>
            <p:nvPr/>
          </p:nvSpPr>
          <p:spPr bwMode="auto">
            <a:xfrm>
              <a:off x="1171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6"/>
            <p:cNvSpPr>
              <a:spLocks noChangeShapeType="1"/>
            </p:cNvSpPr>
            <p:nvPr/>
          </p:nvSpPr>
          <p:spPr bwMode="auto">
            <a:xfrm>
              <a:off x="1249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7"/>
            <p:cNvSpPr>
              <a:spLocks noChangeShapeType="1"/>
            </p:cNvSpPr>
            <p:nvPr/>
          </p:nvSpPr>
          <p:spPr bwMode="auto">
            <a:xfrm>
              <a:off x="1417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8"/>
            <p:cNvSpPr>
              <a:spLocks noChangeShapeType="1"/>
            </p:cNvSpPr>
            <p:nvPr/>
          </p:nvSpPr>
          <p:spPr bwMode="auto">
            <a:xfrm>
              <a:off x="1501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9"/>
            <p:cNvSpPr>
              <a:spLocks noChangeShapeType="1"/>
            </p:cNvSpPr>
            <p:nvPr/>
          </p:nvSpPr>
          <p:spPr bwMode="auto">
            <a:xfrm>
              <a:off x="1585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20"/>
            <p:cNvSpPr>
              <a:spLocks noChangeShapeType="1"/>
            </p:cNvSpPr>
            <p:nvPr/>
          </p:nvSpPr>
          <p:spPr bwMode="auto">
            <a:xfrm>
              <a:off x="1747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21"/>
            <p:cNvSpPr>
              <a:spLocks noChangeShapeType="1"/>
            </p:cNvSpPr>
            <p:nvPr/>
          </p:nvSpPr>
          <p:spPr bwMode="auto">
            <a:xfrm>
              <a:off x="1831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Line 22"/>
            <p:cNvSpPr>
              <a:spLocks noChangeShapeType="1"/>
            </p:cNvSpPr>
            <p:nvPr/>
          </p:nvSpPr>
          <p:spPr bwMode="auto">
            <a:xfrm>
              <a:off x="1915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Line 23"/>
            <p:cNvSpPr>
              <a:spLocks noChangeShapeType="1"/>
            </p:cNvSpPr>
            <p:nvPr/>
          </p:nvSpPr>
          <p:spPr bwMode="auto">
            <a:xfrm>
              <a:off x="2083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Line 24"/>
            <p:cNvSpPr>
              <a:spLocks noChangeShapeType="1"/>
            </p:cNvSpPr>
            <p:nvPr/>
          </p:nvSpPr>
          <p:spPr bwMode="auto">
            <a:xfrm>
              <a:off x="2161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Line 25"/>
            <p:cNvSpPr>
              <a:spLocks noChangeShapeType="1"/>
            </p:cNvSpPr>
            <p:nvPr/>
          </p:nvSpPr>
          <p:spPr bwMode="auto">
            <a:xfrm>
              <a:off x="2245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Line 26"/>
            <p:cNvSpPr>
              <a:spLocks noChangeShapeType="1"/>
            </p:cNvSpPr>
            <p:nvPr/>
          </p:nvSpPr>
          <p:spPr bwMode="auto">
            <a:xfrm>
              <a:off x="1333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Line 27"/>
            <p:cNvSpPr>
              <a:spLocks noChangeShapeType="1"/>
            </p:cNvSpPr>
            <p:nvPr/>
          </p:nvSpPr>
          <p:spPr bwMode="auto">
            <a:xfrm>
              <a:off x="1669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Line 28"/>
            <p:cNvSpPr>
              <a:spLocks noChangeShapeType="1"/>
            </p:cNvSpPr>
            <p:nvPr/>
          </p:nvSpPr>
          <p:spPr bwMode="auto">
            <a:xfrm>
              <a:off x="1999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Line 29"/>
            <p:cNvSpPr>
              <a:spLocks noChangeShapeType="1"/>
            </p:cNvSpPr>
            <p:nvPr/>
          </p:nvSpPr>
          <p:spPr bwMode="auto">
            <a:xfrm>
              <a:off x="2329" y="2397"/>
              <a:ext cx="1" cy="11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Rectangle 30"/>
            <p:cNvSpPr>
              <a:spLocks noChangeArrowheads="1"/>
            </p:cNvSpPr>
            <p:nvPr/>
          </p:nvSpPr>
          <p:spPr bwMode="auto">
            <a:xfrm>
              <a:off x="1003" y="2397"/>
              <a:ext cx="1326" cy="118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Line 31"/>
            <p:cNvSpPr>
              <a:spLocks noChangeShapeType="1"/>
            </p:cNvSpPr>
            <p:nvPr/>
          </p:nvSpPr>
          <p:spPr bwMode="auto">
            <a:xfrm>
              <a:off x="1003" y="2397"/>
              <a:ext cx="1" cy="1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Line 32"/>
            <p:cNvSpPr>
              <a:spLocks noChangeShapeType="1"/>
            </p:cNvSpPr>
            <p:nvPr/>
          </p:nvSpPr>
          <p:spPr bwMode="auto">
            <a:xfrm>
              <a:off x="979" y="35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Line 33"/>
            <p:cNvSpPr>
              <a:spLocks noChangeShapeType="1"/>
            </p:cNvSpPr>
            <p:nvPr/>
          </p:nvSpPr>
          <p:spPr bwMode="auto">
            <a:xfrm>
              <a:off x="979" y="33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Line 34"/>
            <p:cNvSpPr>
              <a:spLocks noChangeShapeType="1"/>
            </p:cNvSpPr>
            <p:nvPr/>
          </p:nvSpPr>
          <p:spPr bwMode="auto">
            <a:xfrm>
              <a:off x="979" y="310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Line 35"/>
            <p:cNvSpPr>
              <a:spLocks noChangeShapeType="1"/>
            </p:cNvSpPr>
            <p:nvPr/>
          </p:nvSpPr>
          <p:spPr bwMode="auto">
            <a:xfrm>
              <a:off x="979" y="28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Line 36"/>
            <p:cNvSpPr>
              <a:spLocks noChangeShapeType="1"/>
            </p:cNvSpPr>
            <p:nvPr/>
          </p:nvSpPr>
          <p:spPr bwMode="auto">
            <a:xfrm>
              <a:off x="979" y="263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Line 37"/>
            <p:cNvSpPr>
              <a:spLocks noChangeShapeType="1"/>
            </p:cNvSpPr>
            <p:nvPr/>
          </p:nvSpPr>
          <p:spPr bwMode="auto">
            <a:xfrm>
              <a:off x="979" y="239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Line 38"/>
            <p:cNvSpPr>
              <a:spLocks noChangeShapeType="1"/>
            </p:cNvSpPr>
            <p:nvPr/>
          </p:nvSpPr>
          <p:spPr bwMode="auto">
            <a:xfrm>
              <a:off x="1003" y="3579"/>
              <a:ext cx="13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Line 39"/>
            <p:cNvSpPr>
              <a:spLocks noChangeShapeType="1"/>
            </p:cNvSpPr>
            <p:nvPr/>
          </p:nvSpPr>
          <p:spPr bwMode="auto">
            <a:xfrm flipV="1">
              <a:off x="1003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Line 40"/>
            <p:cNvSpPr>
              <a:spLocks noChangeShapeType="1"/>
            </p:cNvSpPr>
            <p:nvPr/>
          </p:nvSpPr>
          <p:spPr bwMode="auto">
            <a:xfrm flipV="1">
              <a:off x="1087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Line 41"/>
            <p:cNvSpPr>
              <a:spLocks noChangeShapeType="1"/>
            </p:cNvSpPr>
            <p:nvPr/>
          </p:nvSpPr>
          <p:spPr bwMode="auto">
            <a:xfrm flipV="1">
              <a:off x="1171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Line 42"/>
            <p:cNvSpPr>
              <a:spLocks noChangeShapeType="1"/>
            </p:cNvSpPr>
            <p:nvPr/>
          </p:nvSpPr>
          <p:spPr bwMode="auto">
            <a:xfrm flipV="1">
              <a:off x="1249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43"/>
            <p:cNvSpPr>
              <a:spLocks noChangeShapeType="1"/>
            </p:cNvSpPr>
            <p:nvPr/>
          </p:nvSpPr>
          <p:spPr bwMode="auto">
            <a:xfrm flipV="1">
              <a:off x="1333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Line 44"/>
            <p:cNvSpPr>
              <a:spLocks noChangeShapeType="1"/>
            </p:cNvSpPr>
            <p:nvPr/>
          </p:nvSpPr>
          <p:spPr bwMode="auto">
            <a:xfrm flipV="1">
              <a:off x="1417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45"/>
            <p:cNvSpPr>
              <a:spLocks noChangeShapeType="1"/>
            </p:cNvSpPr>
            <p:nvPr/>
          </p:nvSpPr>
          <p:spPr bwMode="auto">
            <a:xfrm flipV="1">
              <a:off x="1501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Line 46"/>
            <p:cNvSpPr>
              <a:spLocks noChangeShapeType="1"/>
            </p:cNvSpPr>
            <p:nvPr/>
          </p:nvSpPr>
          <p:spPr bwMode="auto">
            <a:xfrm flipV="1">
              <a:off x="1585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Line 47"/>
            <p:cNvSpPr>
              <a:spLocks noChangeShapeType="1"/>
            </p:cNvSpPr>
            <p:nvPr/>
          </p:nvSpPr>
          <p:spPr bwMode="auto">
            <a:xfrm flipV="1">
              <a:off x="1669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Line 48"/>
            <p:cNvSpPr>
              <a:spLocks noChangeShapeType="1"/>
            </p:cNvSpPr>
            <p:nvPr/>
          </p:nvSpPr>
          <p:spPr bwMode="auto">
            <a:xfrm flipV="1">
              <a:off x="1747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Line 49"/>
            <p:cNvSpPr>
              <a:spLocks noChangeShapeType="1"/>
            </p:cNvSpPr>
            <p:nvPr/>
          </p:nvSpPr>
          <p:spPr bwMode="auto">
            <a:xfrm flipV="1">
              <a:off x="1831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Line 50"/>
            <p:cNvSpPr>
              <a:spLocks noChangeShapeType="1"/>
            </p:cNvSpPr>
            <p:nvPr/>
          </p:nvSpPr>
          <p:spPr bwMode="auto">
            <a:xfrm flipV="1">
              <a:off x="1915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Line 51"/>
            <p:cNvSpPr>
              <a:spLocks noChangeShapeType="1"/>
            </p:cNvSpPr>
            <p:nvPr/>
          </p:nvSpPr>
          <p:spPr bwMode="auto">
            <a:xfrm flipV="1">
              <a:off x="1999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Line 52"/>
            <p:cNvSpPr>
              <a:spLocks noChangeShapeType="1"/>
            </p:cNvSpPr>
            <p:nvPr/>
          </p:nvSpPr>
          <p:spPr bwMode="auto">
            <a:xfrm flipV="1">
              <a:off x="2083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Line 53"/>
            <p:cNvSpPr>
              <a:spLocks noChangeShapeType="1"/>
            </p:cNvSpPr>
            <p:nvPr/>
          </p:nvSpPr>
          <p:spPr bwMode="auto">
            <a:xfrm flipV="1">
              <a:off x="2161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Line 54"/>
            <p:cNvSpPr>
              <a:spLocks noChangeShapeType="1"/>
            </p:cNvSpPr>
            <p:nvPr/>
          </p:nvSpPr>
          <p:spPr bwMode="auto">
            <a:xfrm flipV="1">
              <a:off x="2245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Line 55"/>
            <p:cNvSpPr>
              <a:spLocks noChangeShapeType="1"/>
            </p:cNvSpPr>
            <p:nvPr/>
          </p:nvSpPr>
          <p:spPr bwMode="auto">
            <a:xfrm flipV="1">
              <a:off x="2329" y="35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Line 56"/>
            <p:cNvSpPr>
              <a:spLocks noChangeShapeType="1"/>
            </p:cNvSpPr>
            <p:nvPr/>
          </p:nvSpPr>
          <p:spPr bwMode="auto">
            <a:xfrm flipV="1">
              <a:off x="1003" y="35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Line 57"/>
            <p:cNvSpPr>
              <a:spLocks noChangeShapeType="1"/>
            </p:cNvSpPr>
            <p:nvPr/>
          </p:nvSpPr>
          <p:spPr bwMode="auto">
            <a:xfrm flipV="1">
              <a:off x="1333" y="35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Line 58"/>
            <p:cNvSpPr>
              <a:spLocks noChangeShapeType="1"/>
            </p:cNvSpPr>
            <p:nvPr/>
          </p:nvSpPr>
          <p:spPr bwMode="auto">
            <a:xfrm flipV="1">
              <a:off x="1669" y="35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Line 59"/>
            <p:cNvSpPr>
              <a:spLocks noChangeShapeType="1"/>
            </p:cNvSpPr>
            <p:nvPr/>
          </p:nvSpPr>
          <p:spPr bwMode="auto">
            <a:xfrm flipV="1">
              <a:off x="1999" y="35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Line 60"/>
            <p:cNvSpPr>
              <a:spLocks noChangeShapeType="1"/>
            </p:cNvSpPr>
            <p:nvPr/>
          </p:nvSpPr>
          <p:spPr bwMode="auto">
            <a:xfrm flipV="1">
              <a:off x="2329" y="35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61"/>
            <p:cNvSpPr>
              <a:spLocks/>
            </p:cNvSpPr>
            <p:nvPr/>
          </p:nvSpPr>
          <p:spPr bwMode="auto">
            <a:xfrm>
              <a:off x="1279" y="2409"/>
              <a:ext cx="984" cy="1194"/>
            </a:xfrm>
            <a:custGeom>
              <a:avLst/>
              <a:gdLst>
                <a:gd name="T0" fmla="*/ 1 w 164"/>
                <a:gd name="T1" fmla="*/ 179 h 199"/>
                <a:gd name="T2" fmla="*/ 4 w 164"/>
                <a:gd name="T3" fmla="*/ 193 h 199"/>
                <a:gd name="T4" fmla="*/ 7 w 164"/>
                <a:gd name="T5" fmla="*/ 194 h 199"/>
                <a:gd name="T6" fmla="*/ 10 w 164"/>
                <a:gd name="T7" fmla="*/ 195 h 199"/>
                <a:gd name="T8" fmla="*/ 14 w 164"/>
                <a:gd name="T9" fmla="*/ 178 h 199"/>
                <a:gd name="T10" fmla="*/ 16 w 164"/>
                <a:gd name="T11" fmla="*/ 191 h 199"/>
                <a:gd name="T12" fmla="*/ 19 w 164"/>
                <a:gd name="T13" fmla="*/ 188 h 199"/>
                <a:gd name="T14" fmla="*/ 22 w 164"/>
                <a:gd name="T15" fmla="*/ 177 h 199"/>
                <a:gd name="T16" fmla="*/ 25 w 164"/>
                <a:gd name="T17" fmla="*/ 170 h 199"/>
                <a:gd name="T18" fmla="*/ 28 w 164"/>
                <a:gd name="T19" fmla="*/ 155 h 199"/>
                <a:gd name="T20" fmla="*/ 30 w 164"/>
                <a:gd name="T21" fmla="*/ 116 h 199"/>
                <a:gd name="T22" fmla="*/ 35 w 164"/>
                <a:gd name="T23" fmla="*/ 28 h 199"/>
                <a:gd name="T24" fmla="*/ 39 w 164"/>
                <a:gd name="T25" fmla="*/ 32 h 199"/>
                <a:gd name="T26" fmla="*/ 42 w 164"/>
                <a:gd name="T27" fmla="*/ 0 h 199"/>
                <a:gd name="T28" fmla="*/ 44 w 164"/>
                <a:gd name="T29" fmla="*/ 63 h 199"/>
                <a:gd name="T30" fmla="*/ 46 w 164"/>
                <a:gd name="T31" fmla="*/ 85 h 199"/>
                <a:gd name="T32" fmla="*/ 48 w 164"/>
                <a:gd name="T33" fmla="*/ 128 h 199"/>
                <a:gd name="T34" fmla="*/ 50 w 164"/>
                <a:gd name="T35" fmla="*/ 161 h 199"/>
                <a:gd name="T36" fmla="*/ 53 w 164"/>
                <a:gd name="T37" fmla="*/ 172 h 199"/>
                <a:gd name="T38" fmla="*/ 55 w 164"/>
                <a:gd name="T39" fmla="*/ 180 h 199"/>
                <a:gd name="T40" fmla="*/ 58 w 164"/>
                <a:gd name="T41" fmla="*/ 190 h 199"/>
                <a:gd name="T42" fmla="*/ 63 w 164"/>
                <a:gd name="T43" fmla="*/ 193 h 199"/>
                <a:gd name="T44" fmla="*/ 65 w 164"/>
                <a:gd name="T45" fmla="*/ 195 h 199"/>
                <a:gd name="T46" fmla="*/ 67 w 164"/>
                <a:gd name="T47" fmla="*/ 194 h 199"/>
                <a:gd name="T48" fmla="*/ 69 w 164"/>
                <a:gd name="T49" fmla="*/ 193 h 199"/>
                <a:gd name="T50" fmla="*/ 71 w 164"/>
                <a:gd name="T51" fmla="*/ 180 h 199"/>
                <a:gd name="T52" fmla="*/ 76 w 164"/>
                <a:gd name="T53" fmla="*/ 176 h 199"/>
                <a:gd name="T54" fmla="*/ 79 w 164"/>
                <a:gd name="T55" fmla="*/ 178 h 199"/>
                <a:gd name="T56" fmla="*/ 81 w 164"/>
                <a:gd name="T57" fmla="*/ 167 h 199"/>
                <a:gd name="T58" fmla="*/ 83 w 164"/>
                <a:gd name="T59" fmla="*/ 158 h 199"/>
                <a:gd name="T60" fmla="*/ 85 w 164"/>
                <a:gd name="T61" fmla="*/ 165 h 199"/>
                <a:gd name="T62" fmla="*/ 87 w 164"/>
                <a:gd name="T63" fmla="*/ 106 h 199"/>
                <a:gd name="T64" fmla="*/ 91 w 164"/>
                <a:gd name="T65" fmla="*/ 76 h 199"/>
                <a:gd name="T66" fmla="*/ 92 w 164"/>
                <a:gd name="T67" fmla="*/ 56 h 199"/>
                <a:gd name="T68" fmla="*/ 94 w 164"/>
                <a:gd name="T69" fmla="*/ 72 h 199"/>
                <a:gd name="T70" fmla="*/ 96 w 164"/>
                <a:gd name="T71" fmla="*/ 64 h 199"/>
                <a:gd name="T72" fmla="*/ 98 w 164"/>
                <a:gd name="T73" fmla="*/ 77 h 199"/>
                <a:gd name="T74" fmla="*/ 101 w 164"/>
                <a:gd name="T75" fmla="*/ 108 h 199"/>
                <a:gd name="T76" fmla="*/ 103 w 164"/>
                <a:gd name="T77" fmla="*/ 133 h 199"/>
                <a:gd name="T78" fmla="*/ 105 w 164"/>
                <a:gd name="T79" fmla="*/ 151 h 199"/>
                <a:gd name="T80" fmla="*/ 107 w 164"/>
                <a:gd name="T81" fmla="*/ 178 h 199"/>
                <a:gd name="T82" fmla="*/ 110 w 164"/>
                <a:gd name="T83" fmla="*/ 186 h 199"/>
                <a:gd name="T84" fmla="*/ 115 w 164"/>
                <a:gd name="T85" fmla="*/ 194 h 199"/>
                <a:gd name="T86" fmla="*/ 118 w 164"/>
                <a:gd name="T87" fmla="*/ 195 h 199"/>
                <a:gd name="T88" fmla="*/ 127 w 164"/>
                <a:gd name="T89" fmla="*/ 185 h 199"/>
                <a:gd name="T90" fmla="*/ 129 w 164"/>
                <a:gd name="T91" fmla="*/ 188 h 199"/>
                <a:gd name="T92" fmla="*/ 133 w 164"/>
                <a:gd name="T93" fmla="*/ 175 h 199"/>
                <a:gd name="T94" fmla="*/ 135 w 164"/>
                <a:gd name="T95" fmla="*/ 170 h 199"/>
                <a:gd name="T96" fmla="*/ 137 w 164"/>
                <a:gd name="T97" fmla="*/ 160 h 199"/>
                <a:gd name="T98" fmla="*/ 143 w 164"/>
                <a:gd name="T99" fmla="*/ 43 h 199"/>
                <a:gd name="T100" fmla="*/ 145 w 164"/>
                <a:gd name="T101" fmla="*/ 86 h 199"/>
                <a:gd name="T102" fmla="*/ 148 w 164"/>
                <a:gd name="T103" fmla="*/ 62 h 199"/>
                <a:gd name="T104" fmla="*/ 150 w 164"/>
                <a:gd name="T105" fmla="*/ 63 h 199"/>
                <a:gd name="T106" fmla="*/ 152 w 164"/>
                <a:gd name="T107" fmla="*/ 59 h 199"/>
                <a:gd name="T108" fmla="*/ 154 w 164"/>
                <a:gd name="T109" fmla="*/ 88 h 199"/>
                <a:gd name="T110" fmla="*/ 156 w 164"/>
                <a:gd name="T111" fmla="*/ 85 h 199"/>
                <a:gd name="T112" fmla="*/ 158 w 164"/>
                <a:gd name="T113" fmla="*/ 128 h 199"/>
                <a:gd name="T114" fmla="*/ 160 w 164"/>
                <a:gd name="T115" fmla="*/ 145 h 199"/>
                <a:gd name="T116" fmla="*/ 162 w 164"/>
                <a:gd name="T117" fmla="*/ 170 h 1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4"/>
                <a:gd name="T178" fmla="*/ 0 h 199"/>
                <a:gd name="T179" fmla="*/ 164 w 164"/>
                <a:gd name="T180" fmla="*/ 199 h 1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4" h="199">
                  <a:moveTo>
                    <a:pt x="0" y="159"/>
                  </a:moveTo>
                  <a:lnTo>
                    <a:pt x="0" y="173"/>
                  </a:lnTo>
                  <a:lnTo>
                    <a:pt x="1" y="179"/>
                  </a:lnTo>
                  <a:lnTo>
                    <a:pt x="2" y="190"/>
                  </a:lnTo>
                  <a:lnTo>
                    <a:pt x="2" y="181"/>
                  </a:lnTo>
                  <a:lnTo>
                    <a:pt x="4" y="193"/>
                  </a:lnTo>
                  <a:lnTo>
                    <a:pt x="5" y="194"/>
                  </a:lnTo>
                  <a:lnTo>
                    <a:pt x="6" y="195"/>
                  </a:lnTo>
                  <a:lnTo>
                    <a:pt x="7" y="194"/>
                  </a:lnTo>
                  <a:lnTo>
                    <a:pt x="8" y="199"/>
                  </a:lnTo>
                  <a:lnTo>
                    <a:pt x="9" y="193"/>
                  </a:lnTo>
                  <a:lnTo>
                    <a:pt x="10" y="195"/>
                  </a:lnTo>
                  <a:lnTo>
                    <a:pt x="11" y="188"/>
                  </a:lnTo>
                  <a:lnTo>
                    <a:pt x="13" y="190"/>
                  </a:lnTo>
                  <a:lnTo>
                    <a:pt x="14" y="178"/>
                  </a:lnTo>
                  <a:lnTo>
                    <a:pt x="15" y="184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8" y="187"/>
                  </a:lnTo>
                  <a:lnTo>
                    <a:pt x="18" y="188"/>
                  </a:lnTo>
                  <a:lnTo>
                    <a:pt x="19" y="188"/>
                  </a:lnTo>
                  <a:lnTo>
                    <a:pt x="20" y="183"/>
                  </a:lnTo>
                  <a:lnTo>
                    <a:pt x="20" y="181"/>
                  </a:lnTo>
                  <a:lnTo>
                    <a:pt x="22" y="177"/>
                  </a:lnTo>
                  <a:lnTo>
                    <a:pt x="23" y="173"/>
                  </a:lnTo>
                  <a:lnTo>
                    <a:pt x="24" y="179"/>
                  </a:lnTo>
                  <a:lnTo>
                    <a:pt x="25" y="170"/>
                  </a:lnTo>
                  <a:lnTo>
                    <a:pt x="26" y="161"/>
                  </a:lnTo>
                  <a:lnTo>
                    <a:pt x="27" y="153"/>
                  </a:lnTo>
                  <a:lnTo>
                    <a:pt x="28" y="155"/>
                  </a:lnTo>
                  <a:lnTo>
                    <a:pt x="28" y="130"/>
                  </a:lnTo>
                  <a:lnTo>
                    <a:pt x="29" y="128"/>
                  </a:lnTo>
                  <a:lnTo>
                    <a:pt x="30" y="116"/>
                  </a:lnTo>
                  <a:lnTo>
                    <a:pt x="33" y="61"/>
                  </a:lnTo>
                  <a:lnTo>
                    <a:pt x="34" y="55"/>
                  </a:lnTo>
                  <a:lnTo>
                    <a:pt x="35" y="28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39" y="32"/>
                  </a:lnTo>
                  <a:lnTo>
                    <a:pt x="40" y="86"/>
                  </a:lnTo>
                  <a:lnTo>
                    <a:pt x="41" y="39"/>
                  </a:lnTo>
                  <a:lnTo>
                    <a:pt x="42" y="0"/>
                  </a:lnTo>
                  <a:lnTo>
                    <a:pt x="43" y="73"/>
                  </a:lnTo>
                  <a:lnTo>
                    <a:pt x="43" y="136"/>
                  </a:lnTo>
                  <a:lnTo>
                    <a:pt x="44" y="63"/>
                  </a:lnTo>
                  <a:lnTo>
                    <a:pt x="45" y="86"/>
                  </a:lnTo>
                  <a:lnTo>
                    <a:pt x="46" y="95"/>
                  </a:lnTo>
                  <a:lnTo>
                    <a:pt x="46" y="85"/>
                  </a:lnTo>
                  <a:lnTo>
                    <a:pt x="47" y="120"/>
                  </a:lnTo>
                  <a:lnTo>
                    <a:pt x="47" y="133"/>
                  </a:lnTo>
                  <a:lnTo>
                    <a:pt x="48" y="128"/>
                  </a:lnTo>
                  <a:lnTo>
                    <a:pt x="49" y="153"/>
                  </a:lnTo>
                  <a:lnTo>
                    <a:pt x="50" y="145"/>
                  </a:lnTo>
                  <a:lnTo>
                    <a:pt x="50" y="161"/>
                  </a:lnTo>
                  <a:lnTo>
                    <a:pt x="51" y="161"/>
                  </a:lnTo>
                  <a:lnTo>
                    <a:pt x="52" y="176"/>
                  </a:lnTo>
                  <a:lnTo>
                    <a:pt x="53" y="172"/>
                  </a:lnTo>
                  <a:lnTo>
                    <a:pt x="54" y="176"/>
                  </a:lnTo>
                  <a:lnTo>
                    <a:pt x="54" y="186"/>
                  </a:lnTo>
                  <a:lnTo>
                    <a:pt x="55" y="180"/>
                  </a:lnTo>
                  <a:lnTo>
                    <a:pt x="56" y="190"/>
                  </a:lnTo>
                  <a:lnTo>
                    <a:pt x="56" y="183"/>
                  </a:lnTo>
                  <a:lnTo>
                    <a:pt x="58" y="190"/>
                  </a:lnTo>
                  <a:lnTo>
                    <a:pt x="60" y="194"/>
                  </a:lnTo>
                  <a:lnTo>
                    <a:pt x="60" y="193"/>
                  </a:lnTo>
                  <a:lnTo>
                    <a:pt x="63" y="193"/>
                  </a:lnTo>
                  <a:lnTo>
                    <a:pt x="64" y="193"/>
                  </a:lnTo>
                  <a:lnTo>
                    <a:pt x="65" y="195"/>
                  </a:lnTo>
                  <a:lnTo>
                    <a:pt x="65" y="194"/>
                  </a:lnTo>
                  <a:lnTo>
                    <a:pt x="66" y="194"/>
                  </a:lnTo>
                  <a:lnTo>
                    <a:pt x="67" y="194"/>
                  </a:lnTo>
                  <a:lnTo>
                    <a:pt x="68" y="194"/>
                  </a:lnTo>
                  <a:lnTo>
                    <a:pt x="69" y="193"/>
                  </a:lnTo>
                  <a:lnTo>
                    <a:pt x="70" y="190"/>
                  </a:lnTo>
                  <a:lnTo>
                    <a:pt x="71" y="189"/>
                  </a:lnTo>
                  <a:lnTo>
                    <a:pt x="71" y="180"/>
                  </a:lnTo>
                  <a:lnTo>
                    <a:pt x="73" y="187"/>
                  </a:lnTo>
                  <a:lnTo>
                    <a:pt x="76" y="179"/>
                  </a:lnTo>
                  <a:lnTo>
                    <a:pt x="76" y="176"/>
                  </a:lnTo>
                  <a:lnTo>
                    <a:pt x="77" y="187"/>
                  </a:lnTo>
                  <a:lnTo>
                    <a:pt x="78" y="185"/>
                  </a:lnTo>
                  <a:lnTo>
                    <a:pt x="79" y="178"/>
                  </a:lnTo>
                  <a:lnTo>
                    <a:pt x="79" y="165"/>
                  </a:lnTo>
                  <a:lnTo>
                    <a:pt x="80" y="164"/>
                  </a:lnTo>
                  <a:lnTo>
                    <a:pt x="81" y="167"/>
                  </a:lnTo>
                  <a:lnTo>
                    <a:pt x="82" y="157"/>
                  </a:lnTo>
                  <a:lnTo>
                    <a:pt x="82" y="167"/>
                  </a:lnTo>
                  <a:lnTo>
                    <a:pt x="83" y="158"/>
                  </a:lnTo>
                  <a:lnTo>
                    <a:pt x="84" y="151"/>
                  </a:lnTo>
                  <a:lnTo>
                    <a:pt x="84" y="159"/>
                  </a:lnTo>
                  <a:lnTo>
                    <a:pt x="85" y="165"/>
                  </a:lnTo>
                  <a:lnTo>
                    <a:pt x="86" y="105"/>
                  </a:lnTo>
                  <a:lnTo>
                    <a:pt x="87" y="52"/>
                  </a:lnTo>
                  <a:lnTo>
                    <a:pt x="87" y="106"/>
                  </a:lnTo>
                  <a:lnTo>
                    <a:pt x="88" y="48"/>
                  </a:lnTo>
                  <a:lnTo>
                    <a:pt x="90" y="63"/>
                  </a:lnTo>
                  <a:lnTo>
                    <a:pt x="91" y="76"/>
                  </a:lnTo>
                  <a:lnTo>
                    <a:pt x="91" y="96"/>
                  </a:lnTo>
                  <a:lnTo>
                    <a:pt x="92" y="10"/>
                  </a:lnTo>
                  <a:lnTo>
                    <a:pt x="92" y="56"/>
                  </a:lnTo>
                  <a:lnTo>
                    <a:pt x="93" y="12"/>
                  </a:lnTo>
                  <a:lnTo>
                    <a:pt x="94" y="28"/>
                  </a:lnTo>
                  <a:lnTo>
                    <a:pt x="94" y="72"/>
                  </a:lnTo>
                  <a:lnTo>
                    <a:pt x="95" y="84"/>
                  </a:lnTo>
                  <a:lnTo>
                    <a:pt x="96" y="71"/>
                  </a:lnTo>
                  <a:lnTo>
                    <a:pt x="96" y="64"/>
                  </a:lnTo>
                  <a:lnTo>
                    <a:pt x="97" y="52"/>
                  </a:lnTo>
                  <a:lnTo>
                    <a:pt x="98" y="57"/>
                  </a:lnTo>
                  <a:lnTo>
                    <a:pt x="98" y="77"/>
                  </a:lnTo>
                  <a:lnTo>
                    <a:pt x="99" y="94"/>
                  </a:lnTo>
                  <a:lnTo>
                    <a:pt x="100" y="71"/>
                  </a:lnTo>
                  <a:lnTo>
                    <a:pt x="101" y="108"/>
                  </a:lnTo>
                  <a:lnTo>
                    <a:pt x="102" y="126"/>
                  </a:lnTo>
                  <a:lnTo>
                    <a:pt x="103" y="133"/>
                  </a:lnTo>
                  <a:lnTo>
                    <a:pt x="104" y="124"/>
                  </a:lnTo>
                  <a:lnTo>
                    <a:pt x="104" y="142"/>
                  </a:lnTo>
                  <a:lnTo>
                    <a:pt x="105" y="151"/>
                  </a:lnTo>
                  <a:lnTo>
                    <a:pt x="106" y="161"/>
                  </a:lnTo>
                  <a:lnTo>
                    <a:pt x="106" y="174"/>
                  </a:lnTo>
                  <a:lnTo>
                    <a:pt x="107" y="178"/>
                  </a:lnTo>
                  <a:lnTo>
                    <a:pt x="108" y="186"/>
                  </a:lnTo>
                  <a:lnTo>
                    <a:pt x="109" y="189"/>
                  </a:lnTo>
                  <a:lnTo>
                    <a:pt x="110" y="186"/>
                  </a:lnTo>
                  <a:lnTo>
                    <a:pt x="111" y="166"/>
                  </a:lnTo>
                  <a:lnTo>
                    <a:pt x="113" y="190"/>
                  </a:lnTo>
                  <a:lnTo>
                    <a:pt x="115" y="194"/>
                  </a:lnTo>
                  <a:lnTo>
                    <a:pt x="117" y="194"/>
                  </a:lnTo>
                  <a:lnTo>
                    <a:pt x="118" y="195"/>
                  </a:lnTo>
                  <a:lnTo>
                    <a:pt x="121" y="194"/>
                  </a:lnTo>
                  <a:lnTo>
                    <a:pt x="124" y="193"/>
                  </a:lnTo>
                  <a:lnTo>
                    <a:pt x="127" y="185"/>
                  </a:lnTo>
                  <a:lnTo>
                    <a:pt x="128" y="185"/>
                  </a:lnTo>
                  <a:lnTo>
                    <a:pt x="129" y="186"/>
                  </a:lnTo>
                  <a:lnTo>
                    <a:pt x="129" y="188"/>
                  </a:lnTo>
                  <a:lnTo>
                    <a:pt x="130" y="185"/>
                  </a:lnTo>
                  <a:lnTo>
                    <a:pt x="131" y="18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5" y="175"/>
                  </a:lnTo>
                  <a:lnTo>
                    <a:pt x="135" y="170"/>
                  </a:lnTo>
                  <a:lnTo>
                    <a:pt x="136" y="175"/>
                  </a:lnTo>
                  <a:lnTo>
                    <a:pt x="137" y="176"/>
                  </a:lnTo>
                  <a:lnTo>
                    <a:pt x="137" y="160"/>
                  </a:lnTo>
                  <a:lnTo>
                    <a:pt x="140" y="138"/>
                  </a:lnTo>
                  <a:lnTo>
                    <a:pt x="142" y="66"/>
                  </a:lnTo>
                  <a:lnTo>
                    <a:pt x="143" y="43"/>
                  </a:lnTo>
                  <a:lnTo>
                    <a:pt x="144" y="76"/>
                  </a:lnTo>
                  <a:lnTo>
                    <a:pt x="144" y="56"/>
                  </a:lnTo>
                  <a:lnTo>
                    <a:pt x="145" y="86"/>
                  </a:lnTo>
                  <a:lnTo>
                    <a:pt x="146" y="30"/>
                  </a:lnTo>
                  <a:lnTo>
                    <a:pt x="147" y="55"/>
                  </a:lnTo>
                  <a:lnTo>
                    <a:pt x="148" y="62"/>
                  </a:lnTo>
                  <a:lnTo>
                    <a:pt x="149" y="43"/>
                  </a:lnTo>
                  <a:lnTo>
                    <a:pt x="149" y="46"/>
                  </a:lnTo>
                  <a:lnTo>
                    <a:pt x="150" y="63"/>
                  </a:lnTo>
                  <a:lnTo>
                    <a:pt x="151" y="69"/>
                  </a:lnTo>
                  <a:lnTo>
                    <a:pt x="151" y="41"/>
                  </a:lnTo>
                  <a:lnTo>
                    <a:pt x="152" y="59"/>
                  </a:lnTo>
                  <a:lnTo>
                    <a:pt x="153" y="35"/>
                  </a:lnTo>
                  <a:lnTo>
                    <a:pt x="153" y="62"/>
                  </a:lnTo>
                  <a:lnTo>
                    <a:pt x="154" y="88"/>
                  </a:lnTo>
                  <a:lnTo>
                    <a:pt x="155" y="121"/>
                  </a:lnTo>
                  <a:lnTo>
                    <a:pt x="156" y="91"/>
                  </a:lnTo>
                  <a:lnTo>
                    <a:pt x="156" y="85"/>
                  </a:lnTo>
                  <a:lnTo>
                    <a:pt x="157" y="109"/>
                  </a:lnTo>
                  <a:lnTo>
                    <a:pt x="158" y="127"/>
                  </a:lnTo>
                  <a:lnTo>
                    <a:pt x="158" y="128"/>
                  </a:lnTo>
                  <a:lnTo>
                    <a:pt x="159" y="139"/>
                  </a:lnTo>
                  <a:lnTo>
                    <a:pt x="160" y="119"/>
                  </a:lnTo>
                  <a:lnTo>
                    <a:pt x="160" y="145"/>
                  </a:lnTo>
                  <a:lnTo>
                    <a:pt x="161" y="166"/>
                  </a:lnTo>
                  <a:lnTo>
                    <a:pt x="162" y="174"/>
                  </a:lnTo>
                  <a:lnTo>
                    <a:pt x="162" y="170"/>
                  </a:lnTo>
                  <a:lnTo>
                    <a:pt x="163" y="181"/>
                  </a:lnTo>
                  <a:lnTo>
                    <a:pt x="164" y="17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Line 62"/>
            <p:cNvSpPr>
              <a:spLocks noChangeShapeType="1"/>
            </p:cNvSpPr>
            <p:nvPr/>
          </p:nvSpPr>
          <p:spPr bwMode="auto">
            <a:xfrm>
              <a:off x="2329" y="2397"/>
              <a:ext cx="1" cy="1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Line 63"/>
            <p:cNvSpPr>
              <a:spLocks noChangeShapeType="1"/>
            </p:cNvSpPr>
            <p:nvPr/>
          </p:nvSpPr>
          <p:spPr bwMode="auto">
            <a:xfrm>
              <a:off x="2329" y="35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Line 64"/>
            <p:cNvSpPr>
              <a:spLocks noChangeShapeType="1"/>
            </p:cNvSpPr>
            <p:nvPr/>
          </p:nvSpPr>
          <p:spPr bwMode="auto">
            <a:xfrm>
              <a:off x="2329" y="33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Line 65"/>
            <p:cNvSpPr>
              <a:spLocks noChangeShapeType="1"/>
            </p:cNvSpPr>
            <p:nvPr/>
          </p:nvSpPr>
          <p:spPr bwMode="auto">
            <a:xfrm>
              <a:off x="2329" y="310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Line 66"/>
            <p:cNvSpPr>
              <a:spLocks noChangeShapeType="1"/>
            </p:cNvSpPr>
            <p:nvPr/>
          </p:nvSpPr>
          <p:spPr bwMode="auto">
            <a:xfrm>
              <a:off x="2329" y="28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Line 67"/>
            <p:cNvSpPr>
              <a:spLocks noChangeShapeType="1"/>
            </p:cNvSpPr>
            <p:nvPr/>
          </p:nvSpPr>
          <p:spPr bwMode="auto">
            <a:xfrm>
              <a:off x="2329" y="263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Line 68"/>
            <p:cNvSpPr>
              <a:spLocks noChangeShapeType="1"/>
            </p:cNvSpPr>
            <p:nvPr/>
          </p:nvSpPr>
          <p:spPr bwMode="auto">
            <a:xfrm>
              <a:off x="2329" y="239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Rectangle 69"/>
            <p:cNvSpPr>
              <a:spLocks noChangeArrowheads="1"/>
            </p:cNvSpPr>
            <p:nvPr/>
          </p:nvSpPr>
          <p:spPr bwMode="auto">
            <a:xfrm>
              <a:off x="835" y="3531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4289" name="Rectangle 70"/>
            <p:cNvSpPr>
              <a:spLocks noChangeArrowheads="1"/>
            </p:cNvSpPr>
            <p:nvPr/>
          </p:nvSpPr>
          <p:spPr bwMode="auto">
            <a:xfrm>
              <a:off x="835" y="329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4290" name="Rectangle 71"/>
            <p:cNvSpPr>
              <a:spLocks noChangeArrowheads="1"/>
            </p:cNvSpPr>
            <p:nvPr/>
          </p:nvSpPr>
          <p:spPr bwMode="auto">
            <a:xfrm>
              <a:off x="835" y="3057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4291" name="Rectangle 72"/>
            <p:cNvSpPr>
              <a:spLocks noChangeArrowheads="1"/>
            </p:cNvSpPr>
            <p:nvPr/>
          </p:nvSpPr>
          <p:spPr bwMode="auto">
            <a:xfrm>
              <a:off x="835" y="282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4292" name="Rectangle 73"/>
            <p:cNvSpPr>
              <a:spLocks noChangeArrowheads="1"/>
            </p:cNvSpPr>
            <p:nvPr/>
          </p:nvSpPr>
          <p:spPr bwMode="auto">
            <a:xfrm>
              <a:off x="835" y="2583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4293" name="Rectangle 74"/>
            <p:cNvSpPr>
              <a:spLocks noChangeArrowheads="1"/>
            </p:cNvSpPr>
            <p:nvPr/>
          </p:nvSpPr>
          <p:spPr bwMode="auto">
            <a:xfrm>
              <a:off x="835" y="2349"/>
              <a:ext cx="11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4294" name="Rectangle 75"/>
            <p:cNvSpPr>
              <a:spLocks noChangeArrowheads="1"/>
            </p:cNvSpPr>
            <p:nvPr/>
          </p:nvSpPr>
          <p:spPr bwMode="auto">
            <a:xfrm>
              <a:off x="889" y="3645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Jan-94</a:t>
              </a:r>
              <a:endParaRPr lang="en-US"/>
            </a:p>
          </p:txBody>
        </p:sp>
        <p:sp>
          <p:nvSpPr>
            <p:cNvPr id="4295" name="Rectangle 76"/>
            <p:cNvSpPr>
              <a:spLocks noChangeArrowheads="1"/>
            </p:cNvSpPr>
            <p:nvPr/>
          </p:nvSpPr>
          <p:spPr bwMode="auto">
            <a:xfrm>
              <a:off x="1219" y="3645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Jan-95</a:t>
              </a:r>
              <a:endParaRPr lang="en-US"/>
            </a:p>
          </p:txBody>
        </p:sp>
        <p:sp>
          <p:nvSpPr>
            <p:cNvPr id="4296" name="Rectangle 77"/>
            <p:cNvSpPr>
              <a:spLocks noChangeArrowheads="1"/>
            </p:cNvSpPr>
            <p:nvPr/>
          </p:nvSpPr>
          <p:spPr bwMode="auto">
            <a:xfrm>
              <a:off x="1555" y="3645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Jan-96</a:t>
              </a:r>
              <a:endParaRPr lang="en-US"/>
            </a:p>
          </p:txBody>
        </p:sp>
        <p:sp>
          <p:nvSpPr>
            <p:cNvPr id="4297" name="Rectangle 78"/>
            <p:cNvSpPr>
              <a:spLocks noChangeArrowheads="1"/>
            </p:cNvSpPr>
            <p:nvPr/>
          </p:nvSpPr>
          <p:spPr bwMode="auto">
            <a:xfrm>
              <a:off x="1885" y="3645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Jan-97</a:t>
              </a:r>
              <a:endParaRPr lang="en-US"/>
            </a:p>
          </p:txBody>
        </p:sp>
        <p:sp>
          <p:nvSpPr>
            <p:cNvPr id="4298" name="Rectangle 79"/>
            <p:cNvSpPr>
              <a:spLocks noChangeArrowheads="1"/>
            </p:cNvSpPr>
            <p:nvPr/>
          </p:nvSpPr>
          <p:spPr bwMode="auto">
            <a:xfrm>
              <a:off x="2215" y="3645"/>
              <a:ext cx="24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Jan-98</a:t>
              </a:r>
              <a:endParaRPr lang="en-US"/>
            </a:p>
          </p:txBody>
        </p:sp>
        <p:sp>
          <p:nvSpPr>
            <p:cNvPr id="4299" name="Rectangle 80"/>
            <p:cNvSpPr>
              <a:spLocks noChangeArrowheads="1"/>
            </p:cNvSpPr>
            <p:nvPr/>
          </p:nvSpPr>
          <p:spPr bwMode="auto">
            <a:xfrm rot="-5400000">
              <a:off x="170" y="2921"/>
              <a:ext cx="11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Evapotranspiration (mm per day)</a:t>
              </a:r>
              <a:endParaRPr lang="en-US"/>
            </a:p>
          </p:txBody>
        </p:sp>
        <p:sp>
          <p:nvSpPr>
            <p:cNvPr id="4300" name="Rectangle 81"/>
            <p:cNvSpPr>
              <a:spLocks noChangeArrowheads="1"/>
            </p:cNvSpPr>
            <p:nvPr/>
          </p:nvSpPr>
          <p:spPr bwMode="auto">
            <a:xfrm>
              <a:off x="2389" y="353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4301" name="Rectangle 82"/>
            <p:cNvSpPr>
              <a:spLocks noChangeArrowheads="1"/>
            </p:cNvSpPr>
            <p:nvPr/>
          </p:nvSpPr>
          <p:spPr bwMode="auto">
            <a:xfrm>
              <a:off x="2389" y="3297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4302" name="Rectangle 83"/>
            <p:cNvSpPr>
              <a:spLocks noChangeArrowheads="1"/>
            </p:cNvSpPr>
            <p:nvPr/>
          </p:nvSpPr>
          <p:spPr bwMode="auto">
            <a:xfrm>
              <a:off x="2389" y="3057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4303" name="Rectangle 84"/>
            <p:cNvSpPr>
              <a:spLocks noChangeArrowheads="1"/>
            </p:cNvSpPr>
            <p:nvPr/>
          </p:nvSpPr>
          <p:spPr bwMode="auto">
            <a:xfrm>
              <a:off x="2389" y="282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4304" name="Rectangle 85"/>
            <p:cNvSpPr>
              <a:spLocks noChangeArrowheads="1"/>
            </p:cNvSpPr>
            <p:nvPr/>
          </p:nvSpPr>
          <p:spPr bwMode="auto">
            <a:xfrm>
              <a:off x="2389" y="258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4305" name="Rectangle 86"/>
            <p:cNvSpPr>
              <a:spLocks noChangeArrowheads="1"/>
            </p:cNvSpPr>
            <p:nvPr/>
          </p:nvSpPr>
          <p:spPr bwMode="auto">
            <a:xfrm rot="-5400000">
              <a:off x="2298" y="2924"/>
              <a:ext cx="60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Cumulative (mm)</a:t>
              </a:r>
              <a:endParaRPr lang="en-US"/>
            </a:p>
          </p:txBody>
        </p:sp>
      </p:grpSp>
      <p:sp>
        <p:nvSpPr>
          <p:cNvPr id="4099" name="Text Box 87"/>
          <p:cNvSpPr txBox="1">
            <a:spLocks noChangeArrowheads="1"/>
          </p:cNvSpPr>
          <p:nvPr/>
        </p:nvSpPr>
        <p:spPr bwMode="auto">
          <a:xfrm>
            <a:off x="1651000" y="3640138"/>
            <a:ext cx="647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"/>
              <a:t>Boreal Spruce 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4100" name="Rectangle 89"/>
          <p:cNvSpPr>
            <a:spLocks noChangeArrowheads="1"/>
          </p:cNvSpPr>
          <p:nvPr/>
        </p:nvSpPr>
        <p:spPr bwMode="auto">
          <a:xfrm>
            <a:off x="1584325" y="1044575"/>
            <a:ext cx="21431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90"/>
          <p:cNvSpPr>
            <a:spLocks noChangeShapeType="1"/>
          </p:cNvSpPr>
          <p:nvPr/>
        </p:nvSpPr>
        <p:spPr bwMode="auto">
          <a:xfrm flipV="1">
            <a:off x="1657350" y="1301750"/>
            <a:ext cx="2006600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91"/>
          <p:cNvSpPr>
            <a:spLocks noChangeShapeType="1"/>
          </p:cNvSpPr>
          <p:nvPr/>
        </p:nvSpPr>
        <p:spPr bwMode="auto">
          <a:xfrm>
            <a:off x="1584325" y="2540000"/>
            <a:ext cx="214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2"/>
          <p:cNvSpPr>
            <a:spLocks noChangeShapeType="1"/>
          </p:cNvSpPr>
          <p:nvPr/>
        </p:nvSpPr>
        <p:spPr bwMode="auto">
          <a:xfrm>
            <a:off x="1584325" y="2168525"/>
            <a:ext cx="214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93"/>
          <p:cNvSpPr>
            <a:spLocks noChangeShapeType="1"/>
          </p:cNvSpPr>
          <p:nvPr/>
        </p:nvSpPr>
        <p:spPr bwMode="auto">
          <a:xfrm>
            <a:off x="1584325" y="1787525"/>
            <a:ext cx="214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4"/>
          <p:cNvSpPr>
            <a:spLocks noChangeShapeType="1"/>
          </p:cNvSpPr>
          <p:nvPr/>
        </p:nvSpPr>
        <p:spPr bwMode="auto">
          <a:xfrm>
            <a:off x="1584325" y="1416050"/>
            <a:ext cx="214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95"/>
          <p:cNvSpPr>
            <a:spLocks noChangeShapeType="1"/>
          </p:cNvSpPr>
          <p:nvPr/>
        </p:nvSpPr>
        <p:spPr bwMode="auto">
          <a:xfrm>
            <a:off x="1584325" y="1044575"/>
            <a:ext cx="214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96"/>
          <p:cNvSpPr>
            <a:spLocks noChangeShapeType="1"/>
          </p:cNvSpPr>
          <p:nvPr/>
        </p:nvSpPr>
        <p:spPr bwMode="auto">
          <a:xfrm>
            <a:off x="2117725" y="1044575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97"/>
          <p:cNvSpPr>
            <a:spLocks noChangeShapeType="1"/>
          </p:cNvSpPr>
          <p:nvPr/>
        </p:nvSpPr>
        <p:spPr bwMode="auto">
          <a:xfrm>
            <a:off x="2660650" y="1044575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98"/>
          <p:cNvSpPr>
            <a:spLocks noChangeShapeType="1"/>
          </p:cNvSpPr>
          <p:nvPr/>
        </p:nvSpPr>
        <p:spPr bwMode="auto">
          <a:xfrm>
            <a:off x="3194050" y="1044575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99"/>
          <p:cNvSpPr>
            <a:spLocks noChangeShapeType="1"/>
          </p:cNvSpPr>
          <p:nvPr/>
        </p:nvSpPr>
        <p:spPr bwMode="auto">
          <a:xfrm>
            <a:off x="3727450" y="1044575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Rectangle 100"/>
          <p:cNvSpPr>
            <a:spLocks noChangeArrowheads="1"/>
          </p:cNvSpPr>
          <p:nvPr/>
        </p:nvSpPr>
        <p:spPr bwMode="auto">
          <a:xfrm>
            <a:off x="1584325" y="1044575"/>
            <a:ext cx="2143125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01"/>
          <p:cNvSpPr>
            <a:spLocks noChangeShapeType="1"/>
          </p:cNvSpPr>
          <p:nvPr/>
        </p:nvSpPr>
        <p:spPr bwMode="auto">
          <a:xfrm>
            <a:off x="1584325" y="1044575"/>
            <a:ext cx="1588" cy="1866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02"/>
          <p:cNvSpPr>
            <a:spLocks noChangeShapeType="1"/>
          </p:cNvSpPr>
          <p:nvPr/>
        </p:nvSpPr>
        <p:spPr bwMode="auto">
          <a:xfrm>
            <a:off x="1546225" y="29114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3"/>
          <p:cNvSpPr>
            <a:spLocks noChangeShapeType="1"/>
          </p:cNvSpPr>
          <p:nvPr/>
        </p:nvSpPr>
        <p:spPr bwMode="auto">
          <a:xfrm>
            <a:off x="1546225" y="2540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04"/>
          <p:cNvSpPr>
            <a:spLocks noChangeShapeType="1"/>
          </p:cNvSpPr>
          <p:nvPr/>
        </p:nvSpPr>
        <p:spPr bwMode="auto">
          <a:xfrm>
            <a:off x="1546225" y="2168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05"/>
          <p:cNvSpPr>
            <a:spLocks noChangeShapeType="1"/>
          </p:cNvSpPr>
          <p:nvPr/>
        </p:nvSpPr>
        <p:spPr bwMode="auto">
          <a:xfrm>
            <a:off x="1546225" y="1787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106"/>
          <p:cNvSpPr>
            <a:spLocks noChangeShapeType="1"/>
          </p:cNvSpPr>
          <p:nvPr/>
        </p:nvSpPr>
        <p:spPr bwMode="auto">
          <a:xfrm>
            <a:off x="1546225" y="1416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107"/>
          <p:cNvSpPr>
            <a:spLocks noChangeShapeType="1"/>
          </p:cNvSpPr>
          <p:nvPr/>
        </p:nvSpPr>
        <p:spPr bwMode="auto">
          <a:xfrm>
            <a:off x="1546225" y="104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108"/>
          <p:cNvSpPr>
            <a:spLocks noChangeShapeType="1"/>
          </p:cNvSpPr>
          <p:nvPr/>
        </p:nvSpPr>
        <p:spPr bwMode="auto">
          <a:xfrm>
            <a:off x="1584325" y="2911475"/>
            <a:ext cx="21431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109"/>
          <p:cNvSpPr>
            <a:spLocks noChangeShapeType="1"/>
          </p:cNvSpPr>
          <p:nvPr/>
        </p:nvSpPr>
        <p:spPr bwMode="auto">
          <a:xfrm flipV="1">
            <a:off x="1584325" y="2911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110"/>
          <p:cNvSpPr>
            <a:spLocks noChangeShapeType="1"/>
          </p:cNvSpPr>
          <p:nvPr/>
        </p:nvSpPr>
        <p:spPr bwMode="auto">
          <a:xfrm flipV="1">
            <a:off x="2117725" y="2911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111"/>
          <p:cNvSpPr>
            <a:spLocks noChangeShapeType="1"/>
          </p:cNvSpPr>
          <p:nvPr/>
        </p:nvSpPr>
        <p:spPr bwMode="auto">
          <a:xfrm flipV="1">
            <a:off x="2660650" y="2911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112"/>
          <p:cNvSpPr>
            <a:spLocks noChangeShapeType="1"/>
          </p:cNvSpPr>
          <p:nvPr/>
        </p:nvSpPr>
        <p:spPr bwMode="auto">
          <a:xfrm flipV="1">
            <a:off x="3194050" y="2911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113"/>
          <p:cNvSpPr>
            <a:spLocks noChangeShapeType="1"/>
          </p:cNvSpPr>
          <p:nvPr/>
        </p:nvSpPr>
        <p:spPr bwMode="auto">
          <a:xfrm flipV="1">
            <a:off x="3727450" y="2911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114"/>
          <p:cNvSpPr>
            <a:spLocks/>
          </p:cNvSpPr>
          <p:nvPr/>
        </p:nvSpPr>
        <p:spPr bwMode="auto">
          <a:xfrm>
            <a:off x="1660525" y="1349375"/>
            <a:ext cx="2009775" cy="1362075"/>
          </a:xfrm>
          <a:custGeom>
            <a:avLst/>
            <a:gdLst>
              <a:gd name="T0" fmla="*/ 1 w 211"/>
              <a:gd name="T1" fmla="*/ 40 h 143"/>
              <a:gd name="T2" fmla="*/ 5 w 211"/>
              <a:gd name="T3" fmla="*/ 43 h 143"/>
              <a:gd name="T4" fmla="*/ 9 w 211"/>
              <a:gd name="T5" fmla="*/ 93 h 143"/>
              <a:gd name="T6" fmla="*/ 13 w 211"/>
              <a:gd name="T7" fmla="*/ 141 h 143"/>
              <a:gd name="T8" fmla="*/ 16 w 211"/>
              <a:gd name="T9" fmla="*/ 48 h 143"/>
              <a:gd name="T10" fmla="*/ 20 w 211"/>
              <a:gd name="T11" fmla="*/ 18 h 143"/>
              <a:gd name="T12" fmla="*/ 24 w 211"/>
              <a:gd name="T13" fmla="*/ 12 h 143"/>
              <a:gd name="T14" fmla="*/ 28 w 211"/>
              <a:gd name="T15" fmla="*/ 75 h 143"/>
              <a:gd name="T16" fmla="*/ 31 w 211"/>
              <a:gd name="T17" fmla="*/ 53 h 143"/>
              <a:gd name="T18" fmla="*/ 35 w 211"/>
              <a:gd name="T19" fmla="*/ 116 h 143"/>
              <a:gd name="T20" fmla="*/ 39 w 211"/>
              <a:gd name="T21" fmla="*/ 74 h 143"/>
              <a:gd name="T22" fmla="*/ 43 w 211"/>
              <a:gd name="T23" fmla="*/ 9 h 143"/>
              <a:gd name="T24" fmla="*/ 46 w 211"/>
              <a:gd name="T25" fmla="*/ 72 h 143"/>
              <a:gd name="T26" fmla="*/ 50 w 211"/>
              <a:gd name="T27" fmla="*/ 129 h 143"/>
              <a:gd name="T28" fmla="*/ 54 w 211"/>
              <a:gd name="T29" fmla="*/ 94 h 143"/>
              <a:gd name="T30" fmla="*/ 58 w 211"/>
              <a:gd name="T31" fmla="*/ 98 h 143"/>
              <a:gd name="T32" fmla="*/ 61 w 211"/>
              <a:gd name="T33" fmla="*/ 47 h 143"/>
              <a:gd name="T34" fmla="*/ 65 w 211"/>
              <a:gd name="T35" fmla="*/ 56 h 143"/>
              <a:gd name="T36" fmla="*/ 69 w 211"/>
              <a:gd name="T37" fmla="*/ 3 h 143"/>
              <a:gd name="T38" fmla="*/ 73 w 211"/>
              <a:gd name="T39" fmla="*/ 23 h 143"/>
              <a:gd name="T40" fmla="*/ 76 w 211"/>
              <a:gd name="T41" fmla="*/ 85 h 143"/>
              <a:gd name="T42" fmla="*/ 80 w 211"/>
              <a:gd name="T43" fmla="*/ 46 h 143"/>
              <a:gd name="T44" fmla="*/ 84 w 211"/>
              <a:gd name="T45" fmla="*/ 53 h 143"/>
              <a:gd name="T46" fmla="*/ 88 w 211"/>
              <a:gd name="T47" fmla="*/ 5 h 143"/>
              <a:gd name="T48" fmla="*/ 91 w 211"/>
              <a:gd name="T49" fmla="*/ 38 h 143"/>
              <a:gd name="T50" fmla="*/ 95 w 211"/>
              <a:gd name="T51" fmla="*/ 40 h 143"/>
              <a:gd name="T52" fmla="*/ 99 w 211"/>
              <a:gd name="T53" fmla="*/ 46 h 143"/>
              <a:gd name="T54" fmla="*/ 103 w 211"/>
              <a:gd name="T55" fmla="*/ 44 h 143"/>
              <a:gd name="T56" fmla="*/ 106 w 211"/>
              <a:gd name="T57" fmla="*/ 32 h 143"/>
              <a:gd name="T58" fmla="*/ 110 w 211"/>
              <a:gd name="T59" fmla="*/ 56 h 143"/>
              <a:gd name="T60" fmla="*/ 114 w 211"/>
              <a:gd name="T61" fmla="*/ 28 h 143"/>
              <a:gd name="T62" fmla="*/ 118 w 211"/>
              <a:gd name="T63" fmla="*/ 45 h 143"/>
              <a:gd name="T64" fmla="*/ 121 w 211"/>
              <a:gd name="T65" fmla="*/ 48 h 143"/>
              <a:gd name="T66" fmla="*/ 125 w 211"/>
              <a:gd name="T67" fmla="*/ 140 h 143"/>
              <a:gd name="T68" fmla="*/ 129 w 211"/>
              <a:gd name="T69" fmla="*/ 76 h 143"/>
              <a:gd name="T70" fmla="*/ 133 w 211"/>
              <a:gd name="T71" fmla="*/ 54 h 143"/>
              <a:gd name="T72" fmla="*/ 136 w 211"/>
              <a:gd name="T73" fmla="*/ 43 h 143"/>
              <a:gd name="T74" fmla="*/ 140 w 211"/>
              <a:gd name="T75" fmla="*/ 72 h 143"/>
              <a:gd name="T76" fmla="*/ 144 w 211"/>
              <a:gd name="T77" fmla="*/ 54 h 143"/>
              <a:gd name="T78" fmla="*/ 148 w 211"/>
              <a:gd name="T79" fmla="*/ 54 h 143"/>
              <a:gd name="T80" fmla="*/ 151 w 211"/>
              <a:gd name="T81" fmla="*/ 22 h 143"/>
              <a:gd name="T82" fmla="*/ 155 w 211"/>
              <a:gd name="T83" fmla="*/ 48 h 143"/>
              <a:gd name="T84" fmla="*/ 159 w 211"/>
              <a:gd name="T85" fmla="*/ 55 h 143"/>
              <a:gd name="T86" fmla="*/ 163 w 211"/>
              <a:gd name="T87" fmla="*/ 47 h 143"/>
              <a:gd name="T88" fmla="*/ 166 w 211"/>
              <a:gd name="T89" fmla="*/ 59 h 143"/>
              <a:gd name="T90" fmla="*/ 170 w 211"/>
              <a:gd name="T91" fmla="*/ 31 h 143"/>
              <a:gd name="T92" fmla="*/ 174 w 211"/>
              <a:gd name="T93" fmla="*/ 47 h 143"/>
              <a:gd name="T94" fmla="*/ 178 w 211"/>
              <a:gd name="T95" fmla="*/ 95 h 143"/>
              <a:gd name="T96" fmla="*/ 181 w 211"/>
              <a:gd name="T97" fmla="*/ 51 h 143"/>
              <a:gd name="T98" fmla="*/ 185 w 211"/>
              <a:gd name="T99" fmla="*/ 65 h 143"/>
              <a:gd name="T100" fmla="*/ 189 w 211"/>
              <a:gd name="T101" fmla="*/ 85 h 143"/>
              <a:gd name="T102" fmla="*/ 193 w 211"/>
              <a:gd name="T103" fmla="*/ 55 h 143"/>
              <a:gd name="T104" fmla="*/ 196 w 211"/>
              <a:gd name="T105" fmla="*/ 41 h 143"/>
              <a:gd name="T106" fmla="*/ 200 w 211"/>
              <a:gd name="T107" fmla="*/ 42 h 143"/>
              <a:gd name="T108" fmla="*/ 204 w 211"/>
              <a:gd name="T109" fmla="*/ 47 h 143"/>
              <a:gd name="T110" fmla="*/ 208 w 211"/>
              <a:gd name="T111" fmla="*/ 33 h 143"/>
              <a:gd name="T112" fmla="*/ 211 w 211"/>
              <a:gd name="T113" fmla="*/ 34 h 1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1"/>
              <a:gd name="T172" fmla="*/ 0 h 143"/>
              <a:gd name="T173" fmla="*/ 211 w 211"/>
              <a:gd name="T174" fmla="*/ 143 h 1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1" h="143">
                <a:moveTo>
                  <a:pt x="0" y="43"/>
                </a:moveTo>
                <a:lnTo>
                  <a:pt x="1" y="40"/>
                </a:lnTo>
                <a:lnTo>
                  <a:pt x="3" y="143"/>
                </a:lnTo>
                <a:lnTo>
                  <a:pt x="5" y="43"/>
                </a:lnTo>
                <a:lnTo>
                  <a:pt x="7" y="31"/>
                </a:lnTo>
                <a:lnTo>
                  <a:pt x="9" y="93"/>
                </a:lnTo>
                <a:lnTo>
                  <a:pt x="11" y="49"/>
                </a:lnTo>
                <a:lnTo>
                  <a:pt x="13" y="141"/>
                </a:lnTo>
                <a:lnTo>
                  <a:pt x="15" y="27"/>
                </a:lnTo>
                <a:lnTo>
                  <a:pt x="16" y="48"/>
                </a:lnTo>
                <a:lnTo>
                  <a:pt x="18" y="47"/>
                </a:lnTo>
                <a:lnTo>
                  <a:pt x="20" y="18"/>
                </a:lnTo>
                <a:lnTo>
                  <a:pt x="22" y="67"/>
                </a:lnTo>
                <a:lnTo>
                  <a:pt x="24" y="12"/>
                </a:lnTo>
                <a:lnTo>
                  <a:pt x="26" y="58"/>
                </a:lnTo>
                <a:lnTo>
                  <a:pt x="28" y="75"/>
                </a:lnTo>
                <a:lnTo>
                  <a:pt x="30" y="0"/>
                </a:lnTo>
                <a:lnTo>
                  <a:pt x="31" y="53"/>
                </a:lnTo>
                <a:lnTo>
                  <a:pt x="33" y="39"/>
                </a:lnTo>
                <a:lnTo>
                  <a:pt x="35" y="116"/>
                </a:lnTo>
                <a:lnTo>
                  <a:pt x="37" y="29"/>
                </a:lnTo>
                <a:lnTo>
                  <a:pt x="39" y="74"/>
                </a:lnTo>
                <a:lnTo>
                  <a:pt x="41" y="45"/>
                </a:lnTo>
                <a:lnTo>
                  <a:pt x="43" y="9"/>
                </a:lnTo>
                <a:lnTo>
                  <a:pt x="45" y="63"/>
                </a:lnTo>
                <a:lnTo>
                  <a:pt x="46" y="72"/>
                </a:lnTo>
                <a:lnTo>
                  <a:pt x="48" y="100"/>
                </a:lnTo>
                <a:lnTo>
                  <a:pt x="50" y="129"/>
                </a:lnTo>
                <a:lnTo>
                  <a:pt x="52" y="59"/>
                </a:lnTo>
                <a:lnTo>
                  <a:pt x="54" y="94"/>
                </a:lnTo>
                <a:lnTo>
                  <a:pt x="56" y="46"/>
                </a:lnTo>
                <a:lnTo>
                  <a:pt x="58" y="98"/>
                </a:lnTo>
                <a:lnTo>
                  <a:pt x="60" y="62"/>
                </a:lnTo>
                <a:lnTo>
                  <a:pt x="61" y="47"/>
                </a:lnTo>
                <a:lnTo>
                  <a:pt x="63" y="67"/>
                </a:lnTo>
                <a:lnTo>
                  <a:pt x="65" y="56"/>
                </a:lnTo>
                <a:lnTo>
                  <a:pt x="67" y="27"/>
                </a:lnTo>
                <a:lnTo>
                  <a:pt x="69" y="3"/>
                </a:lnTo>
                <a:lnTo>
                  <a:pt x="71" y="32"/>
                </a:lnTo>
                <a:lnTo>
                  <a:pt x="73" y="23"/>
                </a:lnTo>
                <a:lnTo>
                  <a:pt x="75" y="4"/>
                </a:lnTo>
                <a:lnTo>
                  <a:pt x="76" y="85"/>
                </a:lnTo>
                <a:lnTo>
                  <a:pt x="78" y="118"/>
                </a:lnTo>
                <a:lnTo>
                  <a:pt x="80" y="46"/>
                </a:lnTo>
                <a:lnTo>
                  <a:pt x="82" y="30"/>
                </a:lnTo>
                <a:lnTo>
                  <a:pt x="84" y="53"/>
                </a:lnTo>
                <a:lnTo>
                  <a:pt x="86" y="49"/>
                </a:lnTo>
                <a:lnTo>
                  <a:pt x="88" y="5"/>
                </a:lnTo>
                <a:lnTo>
                  <a:pt x="90" y="11"/>
                </a:lnTo>
                <a:lnTo>
                  <a:pt x="91" y="38"/>
                </a:lnTo>
                <a:lnTo>
                  <a:pt x="93" y="37"/>
                </a:lnTo>
                <a:lnTo>
                  <a:pt x="95" y="40"/>
                </a:lnTo>
                <a:lnTo>
                  <a:pt x="97" y="20"/>
                </a:lnTo>
                <a:lnTo>
                  <a:pt x="99" y="46"/>
                </a:lnTo>
                <a:lnTo>
                  <a:pt x="101" y="45"/>
                </a:lnTo>
                <a:lnTo>
                  <a:pt x="103" y="44"/>
                </a:lnTo>
                <a:lnTo>
                  <a:pt x="105" y="56"/>
                </a:lnTo>
                <a:lnTo>
                  <a:pt x="106" y="32"/>
                </a:lnTo>
                <a:lnTo>
                  <a:pt x="108" y="72"/>
                </a:lnTo>
                <a:lnTo>
                  <a:pt x="110" y="56"/>
                </a:lnTo>
                <a:lnTo>
                  <a:pt x="112" y="65"/>
                </a:lnTo>
                <a:lnTo>
                  <a:pt x="114" y="28"/>
                </a:lnTo>
                <a:lnTo>
                  <a:pt x="116" y="49"/>
                </a:lnTo>
                <a:lnTo>
                  <a:pt x="118" y="45"/>
                </a:lnTo>
                <a:lnTo>
                  <a:pt x="120" y="41"/>
                </a:lnTo>
                <a:lnTo>
                  <a:pt x="121" y="48"/>
                </a:lnTo>
                <a:lnTo>
                  <a:pt x="123" y="92"/>
                </a:lnTo>
                <a:lnTo>
                  <a:pt x="125" y="140"/>
                </a:lnTo>
                <a:lnTo>
                  <a:pt x="127" y="143"/>
                </a:lnTo>
                <a:lnTo>
                  <a:pt x="129" y="76"/>
                </a:lnTo>
                <a:lnTo>
                  <a:pt x="131" y="77"/>
                </a:lnTo>
                <a:lnTo>
                  <a:pt x="133" y="54"/>
                </a:lnTo>
                <a:lnTo>
                  <a:pt x="135" y="51"/>
                </a:lnTo>
                <a:lnTo>
                  <a:pt x="136" y="43"/>
                </a:lnTo>
                <a:lnTo>
                  <a:pt x="138" y="42"/>
                </a:lnTo>
                <a:lnTo>
                  <a:pt x="140" y="72"/>
                </a:lnTo>
                <a:lnTo>
                  <a:pt x="142" y="57"/>
                </a:lnTo>
                <a:lnTo>
                  <a:pt x="144" y="54"/>
                </a:lnTo>
                <a:lnTo>
                  <a:pt x="146" y="48"/>
                </a:lnTo>
                <a:lnTo>
                  <a:pt x="148" y="54"/>
                </a:lnTo>
                <a:lnTo>
                  <a:pt x="150" y="52"/>
                </a:lnTo>
                <a:lnTo>
                  <a:pt x="151" y="22"/>
                </a:lnTo>
                <a:lnTo>
                  <a:pt x="153" y="23"/>
                </a:lnTo>
                <a:lnTo>
                  <a:pt x="155" y="48"/>
                </a:lnTo>
                <a:lnTo>
                  <a:pt x="157" y="54"/>
                </a:lnTo>
                <a:lnTo>
                  <a:pt x="159" y="55"/>
                </a:lnTo>
                <a:lnTo>
                  <a:pt x="161" y="34"/>
                </a:lnTo>
                <a:lnTo>
                  <a:pt x="163" y="47"/>
                </a:lnTo>
                <a:lnTo>
                  <a:pt x="165" y="51"/>
                </a:lnTo>
                <a:lnTo>
                  <a:pt x="166" y="59"/>
                </a:lnTo>
                <a:lnTo>
                  <a:pt x="168" y="38"/>
                </a:lnTo>
                <a:lnTo>
                  <a:pt x="170" y="31"/>
                </a:lnTo>
                <a:lnTo>
                  <a:pt x="172" y="45"/>
                </a:lnTo>
                <a:lnTo>
                  <a:pt x="174" y="47"/>
                </a:lnTo>
                <a:lnTo>
                  <a:pt x="176" y="108"/>
                </a:lnTo>
                <a:lnTo>
                  <a:pt x="178" y="95"/>
                </a:lnTo>
                <a:lnTo>
                  <a:pt x="180" y="72"/>
                </a:lnTo>
                <a:lnTo>
                  <a:pt x="181" y="51"/>
                </a:lnTo>
                <a:lnTo>
                  <a:pt x="183" y="40"/>
                </a:lnTo>
                <a:lnTo>
                  <a:pt x="185" y="65"/>
                </a:lnTo>
                <a:lnTo>
                  <a:pt x="187" y="51"/>
                </a:lnTo>
                <a:lnTo>
                  <a:pt x="189" y="85"/>
                </a:lnTo>
                <a:lnTo>
                  <a:pt x="191" y="69"/>
                </a:lnTo>
                <a:lnTo>
                  <a:pt x="193" y="55"/>
                </a:lnTo>
                <a:lnTo>
                  <a:pt x="195" y="58"/>
                </a:lnTo>
                <a:lnTo>
                  <a:pt x="196" y="41"/>
                </a:lnTo>
                <a:lnTo>
                  <a:pt x="198" y="60"/>
                </a:lnTo>
                <a:lnTo>
                  <a:pt x="200" y="42"/>
                </a:lnTo>
                <a:lnTo>
                  <a:pt x="202" y="47"/>
                </a:lnTo>
                <a:lnTo>
                  <a:pt x="204" y="47"/>
                </a:lnTo>
                <a:lnTo>
                  <a:pt x="206" y="50"/>
                </a:lnTo>
                <a:lnTo>
                  <a:pt x="208" y="33"/>
                </a:lnTo>
                <a:lnTo>
                  <a:pt x="210" y="32"/>
                </a:lnTo>
                <a:lnTo>
                  <a:pt x="211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115"/>
          <p:cNvSpPr>
            <a:spLocks noChangeShapeType="1"/>
          </p:cNvSpPr>
          <p:nvPr/>
        </p:nvSpPr>
        <p:spPr bwMode="auto">
          <a:xfrm>
            <a:off x="3727450" y="1044575"/>
            <a:ext cx="1588" cy="1866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116"/>
          <p:cNvSpPr>
            <a:spLocks noChangeShapeType="1"/>
          </p:cNvSpPr>
          <p:nvPr/>
        </p:nvSpPr>
        <p:spPr bwMode="auto">
          <a:xfrm>
            <a:off x="3727450" y="29114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117"/>
          <p:cNvSpPr>
            <a:spLocks noChangeShapeType="1"/>
          </p:cNvSpPr>
          <p:nvPr/>
        </p:nvSpPr>
        <p:spPr bwMode="auto">
          <a:xfrm>
            <a:off x="3727450" y="2540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118"/>
          <p:cNvSpPr>
            <a:spLocks noChangeShapeType="1"/>
          </p:cNvSpPr>
          <p:nvPr/>
        </p:nvSpPr>
        <p:spPr bwMode="auto">
          <a:xfrm>
            <a:off x="3727450" y="2168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119"/>
          <p:cNvSpPr>
            <a:spLocks noChangeShapeType="1"/>
          </p:cNvSpPr>
          <p:nvPr/>
        </p:nvSpPr>
        <p:spPr bwMode="auto">
          <a:xfrm>
            <a:off x="3727450" y="1787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120"/>
          <p:cNvSpPr>
            <a:spLocks noChangeShapeType="1"/>
          </p:cNvSpPr>
          <p:nvPr/>
        </p:nvSpPr>
        <p:spPr bwMode="auto">
          <a:xfrm>
            <a:off x="3727450" y="1416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121"/>
          <p:cNvSpPr>
            <a:spLocks noChangeShapeType="1"/>
          </p:cNvSpPr>
          <p:nvPr/>
        </p:nvSpPr>
        <p:spPr bwMode="auto">
          <a:xfrm>
            <a:off x="3727450" y="104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Rectangle 122"/>
          <p:cNvSpPr>
            <a:spLocks noChangeArrowheads="1"/>
          </p:cNvSpPr>
          <p:nvPr/>
        </p:nvSpPr>
        <p:spPr bwMode="auto">
          <a:xfrm>
            <a:off x="1422400" y="28352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134" name="Rectangle 123"/>
          <p:cNvSpPr>
            <a:spLocks noChangeArrowheads="1"/>
          </p:cNvSpPr>
          <p:nvPr/>
        </p:nvSpPr>
        <p:spPr bwMode="auto">
          <a:xfrm>
            <a:off x="1422400" y="24638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4135" name="Rectangle 124"/>
          <p:cNvSpPr>
            <a:spLocks noChangeArrowheads="1"/>
          </p:cNvSpPr>
          <p:nvPr/>
        </p:nvSpPr>
        <p:spPr bwMode="auto">
          <a:xfrm>
            <a:off x="1422400" y="20923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4136" name="Rectangle 125"/>
          <p:cNvSpPr>
            <a:spLocks noChangeArrowheads="1"/>
          </p:cNvSpPr>
          <p:nvPr/>
        </p:nvSpPr>
        <p:spPr bwMode="auto">
          <a:xfrm>
            <a:off x="1422400" y="17113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4137" name="Rectangle 126"/>
          <p:cNvSpPr>
            <a:spLocks noChangeArrowheads="1"/>
          </p:cNvSpPr>
          <p:nvPr/>
        </p:nvSpPr>
        <p:spPr bwMode="auto">
          <a:xfrm>
            <a:off x="1422400" y="1339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138" name="Rectangle 127"/>
          <p:cNvSpPr>
            <a:spLocks noChangeArrowheads="1"/>
          </p:cNvSpPr>
          <p:nvPr/>
        </p:nvSpPr>
        <p:spPr bwMode="auto">
          <a:xfrm>
            <a:off x="1422400" y="968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4139" name="Rectangle 128"/>
          <p:cNvSpPr>
            <a:spLocks noChangeArrowheads="1"/>
          </p:cNvSpPr>
          <p:nvPr/>
        </p:nvSpPr>
        <p:spPr bwMode="auto">
          <a:xfrm>
            <a:off x="1517650" y="30162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4140" name="Rectangle 129"/>
          <p:cNvSpPr>
            <a:spLocks noChangeArrowheads="1"/>
          </p:cNvSpPr>
          <p:nvPr/>
        </p:nvSpPr>
        <p:spPr bwMode="auto">
          <a:xfrm>
            <a:off x="2022475" y="3016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4141" name="Rectangle 130"/>
          <p:cNvSpPr>
            <a:spLocks noChangeArrowheads="1"/>
          </p:cNvSpPr>
          <p:nvPr/>
        </p:nvSpPr>
        <p:spPr bwMode="auto">
          <a:xfrm>
            <a:off x="2565400" y="3016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4142" name="Rectangle 131"/>
          <p:cNvSpPr>
            <a:spLocks noChangeArrowheads="1"/>
          </p:cNvSpPr>
          <p:nvPr/>
        </p:nvSpPr>
        <p:spPr bwMode="auto">
          <a:xfrm>
            <a:off x="3098800" y="3016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180</a:t>
            </a:r>
            <a:endParaRPr lang="en-US"/>
          </a:p>
        </p:txBody>
      </p:sp>
      <p:sp>
        <p:nvSpPr>
          <p:cNvPr id="4143" name="Rectangle 132"/>
          <p:cNvSpPr>
            <a:spLocks noChangeArrowheads="1"/>
          </p:cNvSpPr>
          <p:nvPr/>
        </p:nvSpPr>
        <p:spPr bwMode="auto">
          <a:xfrm>
            <a:off x="3632200" y="30162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210</a:t>
            </a:r>
            <a:endParaRPr lang="en-US"/>
          </a:p>
        </p:txBody>
      </p:sp>
      <p:sp>
        <p:nvSpPr>
          <p:cNvPr id="4144" name="Rectangle 133"/>
          <p:cNvSpPr>
            <a:spLocks noChangeArrowheads="1"/>
          </p:cNvSpPr>
          <p:nvPr/>
        </p:nvSpPr>
        <p:spPr bwMode="auto">
          <a:xfrm>
            <a:off x="2327275" y="3235325"/>
            <a:ext cx="666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Day of Year</a:t>
            </a:r>
            <a:endParaRPr lang="en-US"/>
          </a:p>
        </p:txBody>
      </p:sp>
      <p:sp>
        <p:nvSpPr>
          <p:cNvPr id="4145" name="Rectangle 134"/>
          <p:cNvSpPr>
            <a:spLocks noChangeArrowheads="1"/>
          </p:cNvSpPr>
          <p:nvPr/>
        </p:nvSpPr>
        <p:spPr bwMode="auto">
          <a:xfrm rot="-5400000">
            <a:off x="292100" y="1912938"/>
            <a:ext cx="184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Evapotranspiration (mm per day)</a:t>
            </a:r>
            <a:endParaRPr lang="en-US"/>
          </a:p>
        </p:txBody>
      </p:sp>
      <p:sp>
        <p:nvSpPr>
          <p:cNvPr id="4146" name="Rectangle 135"/>
          <p:cNvSpPr>
            <a:spLocks noChangeArrowheads="1"/>
          </p:cNvSpPr>
          <p:nvPr/>
        </p:nvSpPr>
        <p:spPr bwMode="auto">
          <a:xfrm>
            <a:off x="3822700" y="28352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147" name="Rectangle 136"/>
          <p:cNvSpPr>
            <a:spLocks noChangeArrowheads="1"/>
          </p:cNvSpPr>
          <p:nvPr/>
        </p:nvSpPr>
        <p:spPr bwMode="auto">
          <a:xfrm>
            <a:off x="3822700" y="24638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4148" name="Rectangle 137"/>
          <p:cNvSpPr>
            <a:spLocks noChangeArrowheads="1"/>
          </p:cNvSpPr>
          <p:nvPr/>
        </p:nvSpPr>
        <p:spPr bwMode="auto">
          <a:xfrm>
            <a:off x="3822700" y="20923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4149" name="Rectangle 138"/>
          <p:cNvSpPr>
            <a:spLocks noChangeArrowheads="1"/>
          </p:cNvSpPr>
          <p:nvPr/>
        </p:nvSpPr>
        <p:spPr bwMode="auto">
          <a:xfrm>
            <a:off x="3822700" y="17113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4150" name="Rectangle 139"/>
          <p:cNvSpPr>
            <a:spLocks noChangeArrowheads="1"/>
          </p:cNvSpPr>
          <p:nvPr/>
        </p:nvSpPr>
        <p:spPr bwMode="auto">
          <a:xfrm>
            <a:off x="3822700" y="13398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4151" name="Rectangle 140"/>
          <p:cNvSpPr>
            <a:spLocks noChangeArrowheads="1"/>
          </p:cNvSpPr>
          <p:nvPr/>
        </p:nvSpPr>
        <p:spPr bwMode="auto">
          <a:xfrm>
            <a:off x="3822700" y="9683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4152" name="Rectangle 141"/>
          <p:cNvSpPr>
            <a:spLocks noChangeArrowheads="1"/>
          </p:cNvSpPr>
          <p:nvPr/>
        </p:nvSpPr>
        <p:spPr bwMode="auto">
          <a:xfrm rot="-5400000">
            <a:off x="3653631" y="1862932"/>
            <a:ext cx="966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Cumulative (mm)</a:t>
            </a:r>
            <a:endParaRPr lang="en-US"/>
          </a:p>
        </p:txBody>
      </p:sp>
      <p:sp>
        <p:nvSpPr>
          <p:cNvPr id="4153" name="Text Box 142"/>
          <p:cNvSpPr txBox="1">
            <a:spLocks noChangeArrowheads="1"/>
          </p:cNvSpPr>
          <p:nvPr/>
        </p:nvSpPr>
        <p:spPr bwMode="auto">
          <a:xfrm>
            <a:off x="1685925" y="1103313"/>
            <a:ext cx="855663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Tropical Rainforest</a:t>
            </a:r>
          </a:p>
        </p:txBody>
      </p:sp>
      <p:sp>
        <p:nvSpPr>
          <p:cNvPr id="4154" name="Freeform 144"/>
          <p:cNvSpPr>
            <a:spLocks/>
          </p:cNvSpPr>
          <p:nvPr/>
        </p:nvSpPr>
        <p:spPr bwMode="auto">
          <a:xfrm>
            <a:off x="5202238" y="1454150"/>
            <a:ext cx="1657350" cy="1435100"/>
          </a:xfrm>
          <a:custGeom>
            <a:avLst/>
            <a:gdLst>
              <a:gd name="T0" fmla="*/ 0 w 1044"/>
              <a:gd name="T1" fmla="*/ 904 h 904"/>
              <a:gd name="T2" fmla="*/ 196 w 1044"/>
              <a:gd name="T3" fmla="*/ 680 h 904"/>
              <a:gd name="T4" fmla="*/ 344 w 1044"/>
              <a:gd name="T5" fmla="*/ 532 h 904"/>
              <a:gd name="T6" fmla="*/ 536 w 1044"/>
              <a:gd name="T7" fmla="*/ 332 h 904"/>
              <a:gd name="T8" fmla="*/ 760 w 1044"/>
              <a:gd name="T9" fmla="*/ 148 h 904"/>
              <a:gd name="T10" fmla="*/ 896 w 1044"/>
              <a:gd name="T11" fmla="*/ 56 h 904"/>
              <a:gd name="T12" fmla="*/ 1044 w 1044"/>
              <a:gd name="T13" fmla="*/ 0 h 9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"/>
              <a:gd name="T22" fmla="*/ 0 h 904"/>
              <a:gd name="T23" fmla="*/ 1044 w 1044"/>
              <a:gd name="T24" fmla="*/ 904 h 9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" h="904">
                <a:moveTo>
                  <a:pt x="0" y="904"/>
                </a:moveTo>
                <a:cubicBezTo>
                  <a:pt x="69" y="823"/>
                  <a:pt x="139" y="742"/>
                  <a:pt x="196" y="680"/>
                </a:cubicBezTo>
                <a:cubicBezTo>
                  <a:pt x="253" y="618"/>
                  <a:pt x="287" y="590"/>
                  <a:pt x="344" y="532"/>
                </a:cubicBezTo>
                <a:cubicBezTo>
                  <a:pt x="401" y="474"/>
                  <a:pt x="467" y="396"/>
                  <a:pt x="536" y="332"/>
                </a:cubicBezTo>
                <a:cubicBezTo>
                  <a:pt x="605" y="268"/>
                  <a:pt x="700" y="194"/>
                  <a:pt x="760" y="148"/>
                </a:cubicBezTo>
                <a:cubicBezTo>
                  <a:pt x="820" y="102"/>
                  <a:pt x="849" y="81"/>
                  <a:pt x="896" y="56"/>
                </a:cubicBezTo>
                <a:cubicBezTo>
                  <a:pt x="943" y="31"/>
                  <a:pt x="993" y="15"/>
                  <a:pt x="10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Rectangle 145"/>
          <p:cNvSpPr>
            <a:spLocks noChangeArrowheads="1"/>
          </p:cNvSpPr>
          <p:nvPr/>
        </p:nvSpPr>
        <p:spPr bwMode="auto">
          <a:xfrm>
            <a:off x="4873625" y="1044575"/>
            <a:ext cx="2133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Line 146"/>
          <p:cNvSpPr>
            <a:spLocks noChangeShapeType="1"/>
          </p:cNvSpPr>
          <p:nvPr/>
        </p:nvSpPr>
        <p:spPr bwMode="auto">
          <a:xfrm>
            <a:off x="4873625" y="2635250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Line 147"/>
          <p:cNvSpPr>
            <a:spLocks noChangeShapeType="1"/>
          </p:cNvSpPr>
          <p:nvPr/>
        </p:nvSpPr>
        <p:spPr bwMode="auto">
          <a:xfrm>
            <a:off x="4873625" y="2368550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Line 148"/>
          <p:cNvSpPr>
            <a:spLocks noChangeShapeType="1"/>
          </p:cNvSpPr>
          <p:nvPr/>
        </p:nvSpPr>
        <p:spPr bwMode="auto">
          <a:xfrm>
            <a:off x="4873625" y="2101850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Line 149"/>
          <p:cNvSpPr>
            <a:spLocks noChangeShapeType="1"/>
          </p:cNvSpPr>
          <p:nvPr/>
        </p:nvSpPr>
        <p:spPr bwMode="auto">
          <a:xfrm>
            <a:off x="4873625" y="1844675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Line 150"/>
          <p:cNvSpPr>
            <a:spLocks noChangeShapeType="1"/>
          </p:cNvSpPr>
          <p:nvPr/>
        </p:nvSpPr>
        <p:spPr bwMode="auto">
          <a:xfrm>
            <a:off x="4873625" y="1577975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Line 151"/>
          <p:cNvSpPr>
            <a:spLocks noChangeShapeType="1"/>
          </p:cNvSpPr>
          <p:nvPr/>
        </p:nvSpPr>
        <p:spPr bwMode="auto">
          <a:xfrm>
            <a:off x="4873625" y="1311275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Line 152"/>
          <p:cNvSpPr>
            <a:spLocks noChangeShapeType="1"/>
          </p:cNvSpPr>
          <p:nvPr/>
        </p:nvSpPr>
        <p:spPr bwMode="auto">
          <a:xfrm>
            <a:off x="4873625" y="1044575"/>
            <a:ext cx="2133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Line 153"/>
          <p:cNvSpPr>
            <a:spLocks noChangeShapeType="1"/>
          </p:cNvSpPr>
          <p:nvPr/>
        </p:nvSpPr>
        <p:spPr bwMode="auto">
          <a:xfrm>
            <a:off x="5226050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Line 154"/>
          <p:cNvSpPr>
            <a:spLocks noChangeShapeType="1"/>
          </p:cNvSpPr>
          <p:nvPr/>
        </p:nvSpPr>
        <p:spPr bwMode="auto">
          <a:xfrm>
            <a:off x="5588000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Line 155"/>
          <p:cNvSpPr>
            <a:spLocks noChangeShapeType="1"/>
          </p:cNvSpPr>
          <p:nvPr/>
        </p:nvSpPr>
        <p:spPr bwMode="auto">
          <a:xfrm>
            <a:off x="5940425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Line 156"/>
          <p:cNvSpPr>
            <a:spLocks noChangeShapeType="1"/>
          </p:cNvSpPr>
          <p:nvPr/>
        </p:nvSpPr>
        <p:spPr bwMode="auto">
          <a:xfrm>
            <a:off x="6292850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Line 157"/>
          <p:cNvSpPr>
            <a:spLocks noChangeShapeType="1"/>
          </p:cNvSpPr>
          <p:nvPr/>
        </p:nvSpPr>
        <p:spPr bwMode="auto">
          <a:xfrm>
            <a:off x="6654800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Line 158"/>
          <p:cNvSpPr>
            <a:spLocks noChangeShapeType="1"/>
          </p:cNvSpPr>
          <p:nvPr/>
        </p:nvSpPr>
        <p:spPr bwMode="auto">
          <a:xfrm>
            <a:off x="7007225" y="1044575"/>
            <a:ext cx="1588" cy="1857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Rectangle 159"/>
          <p:cNvSpPr>
            <a:spLocks noChangeArrowheads="1"/>
          </p:cNvSpPr>
          <p:nvPr/>
        </p:nvSpPr>
        <p:spPr bwMode="auto">
          <a:xfrm>
            <a:off x="4873625" y="1044575"/>
            <a:ext cx="2133600" cy="1857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Line 160"/>
          <p:cNvSpPr>
            <a:spLocks noChangeShapeType="1"/>
          </p:cNvSpPr>
          <p:nvPr/>
        </p:nvSpPr>
        <p:spPr bwMode="auto">
          <a:xfrm>
            <a:off x="4873625" y="1044575"/>
            <a:ext cx="1588" cy="1857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Line 161"/>
          <p:cNvSpPr>
            <a:spLocks noChangeShapeType="1"/>
          </p:cNvSpPr>
          <p:nvPr/>
        </p:nvSpPr>
        <p:spPr bwMode="auto">
          <a:xfrm>
            <a:off x="4835525" y="2901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Line 162"/>
          <p:cNvSpPr>
            <a:spLocks noChangeShapeType="1"/>
          </p:cNvSpPr>
          <p:nvPr/>
        </p:nvSpPr>
        <p:spPr bwMode="auto">
          <a:xfrm>
            <a:off x="4835525" y="2635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Line 163"/>
          <p:cNvSpPr>
            <a:spLocks noChangeShapeType="1"/>
          </p:cNvSpPr>
          <p:nvPr/>
        </p:nvSpPr>
        <p:spPr bwMode="auto">
          <a:xfrm>
            <a:off x="4835525" y="2368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Line 164"/>
          <p:cNvSpPr>
            <a:spLocks noChangeShapeType="1"/>
          </p:cNvSpPr>
          <p:nvPr/>
        </p:nvSpPr>
        <p:spPr bwMode="auto">
          <a:xfrm>
            <a:off x="4835525" y="2101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Line 165"/>
          <p:cNvSpPr>
            <a:spLocks noChangeShapeType="1"/>
          </p:cNvSpPr>
          <p:nvPr/>
        </p:nvSpPr>
        <p:spPr bwMode="auto">
          <a:xfrm>
            <a:off x="4835525" y="1844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Line 166"/>
          <p:cNvSpPr>
            <a:spLocks noChangeShapeType="1"/>
          </p:cNvSpPr>
          <p:nvPr/>
        </p:nvSpPr>
        <p:spPr bwMode="auto">
          <a:xfrm>
            <a:off x="4835525" y="15779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Line 167"/>
          <p:cNvSpPr>
            <a:spLocks noChangeShapeType="1"/>
          </p:cNvSpPr>
          <p:nvPr/>
        </p:nvSpPr>
        <p:spPr bwMode="auto">
          <a:xfrm>
            <a:off x="4835525" y="1311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Line 168"/>
          <p:cNvSpPr>
            <a:spLocks noChangeShapeType="1"/>
          </p:cNvSpPr>
          <p:nvPr/>
        </p:nvSpPr>
        <p:spPr bwMode="auto">
          <a:xfrm>
            <a:off x="4835525" y="104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Line 169"/>
          <p:cNvSpPr>
            <a:spLocks noChangeShapeType="1"/>
          </p:cNvSpPr>
          <p:nvPr/>
        </p:nvSpPr>
        <p:spPr bwMode="auto">
          <a:xfrm>
            <a:off x="4873625" y="2901950"/>
            <a:ext cx="2133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Line 170"/>
          <p:cNvSpPr>
            <a:spLocks noChangeShapeType="1"/>
          </p:cNvSpPr>
          <p:nvPr/>
        </p:nvSpPr>
        <p:spPr bwMode="auto">
          <a:xfrm flipV="1">
            <a:off x="4873625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Line 171"/>
          <p:cNvSpPr>
            <a:spLocks noChangeShapeType="1"/>
          </p:cNvSpPr>
          <p:nvPr/>
        </p:nvSpPr>
        <p:spPr bwMode="auto">
          <a:xfrm flipV="1">
            <a:off x="5226050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Line 172"/>
          <p:cNvSpPr>
            <a:spLocks noChangeShapeType="1"/>
          </p:cNvSpPr>
          <p:nvPr/>
        </p:nvSpPr>
        <p:spPr bwMode="auto">
          <a:xfrm flipV="1">
            <a:off x="5588000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Line 173"/>
          <p:cNvSpPr>
            <a:spLocks noChangeShapeType="1"/>
          </p:cNvSpPr>
          <p:nvPr/>
        </p:nvSpPr>
        <p:spPr bwMode="auto">
          <a:xfrm flipV="1">
            <a:off x="5940425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Line 174"/>
          <p:cNvSpPr>
            <a:spLocks noChangeShapeType="1"/>
          </p:cNvSpPr>
          <p:nvPr/>
        </p:nvSpPr>
        <p:spPr bwMode="auto">
          <a:xfrm flipV="1">
            <a:off x="6292850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Line 175"/>
          <p:cNvSpPr>
            <a:spLocks noChangeShapeType="1"/>
          </p:cNvSpPr>
          <p:nvPr/>
        </p:nvSpPr>
        <p:spPr bwMode="auto">
          <a:xfrm flipV="1">
            <a:off x="6654800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Line 176"/>
          <p:cNvSpPr>
            <a:spLocks noChangeShapeType="1"/>
          </p:cNvSpPr>
          <p:nvPr/>
        </p:nvSpPr>
        <p:spPr bwMode="auto">
          <a:xfrm flipV="1">
            <a:off x="7007225" y="2901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Freeform 177"/>
          <p:cNvSpPr>
            <a:spLocks/>
          </p:cNvSpPr>
          <p:nvPr/>
        </p:nvSpPr>
        <p:spPr bwMode="auto">
          <a:xfrm>
            <a:off x="5197475" y="1177925"/>
            <a:ext cx="1676400" cy="1562100"/>
          </a:xfrm>
          <a:custGeom>
            <a:avLst/>
            <a:gdLst>
              <a:gd name="T0" fmla="*/ 2 w 176"/>
              <a:gd name="T1" fmla="*/ 83 h 164"/>
              <a:gd name="T2" fmla="*/ 6 w 176"/>
              <a:gd name="T3" fmla="*/ 38 h 164"/>
              <a:gd name="T4" fmla="*/ 10 w 176"/>
              <a:gd name="T5" fmla="*/ 29 h 164"/>
              <a:gd name="T6" fmla="*/ 13 w 176"/>
              <a:gd name="T7" fmla="*/ 7 h 164"/>
              <a:gd name="T8" fmla="*/ 17 w 176"/>
              <a:gd name="T9" fmla="*/ 101 h 164"/>
              <a:gd name="T10" fmla="*/ 21 w 176"/>
              <a:gd name="T11" fmla="*/ 4 h 164"/>
              <a:gd name="T12" fmla="*/ 24 w 176"/>
              <a:gd name="T13" fmla="*/ 12 h 164"/>
              <a:gd name="T14" fmla="*/ 28 w 176"/>
              <a:gd name="T15" fmla="*/ 46 h 164"/>
              <a:gd name="T16" fmla="*/ 32 w 176"/>
              <a:gd name="T17" fmla="*/ 76 h 164"/>
              <a:gd name="T18" fmla="*/ 36 w 176"/>
              <a:gd name="T19" fmla="*/ 27 h 164"/>
              <a:gd name="T20" fmla="*/ 39 w 176"/>
              <a:gd name="T21" fmla="*/ 24 h 164"/>
              <a:gd name="T22" fmla="*/ 43 w 176"/>
              <a:gd name="T23" fmla="*/ 44 h 164"/>
              <a:gd name="T24" fmla="*/ 47 w 176"/>
              <a:gd name="T25" fmla="*/ 111 h 164"/>
              <a:gd name="T26" fmla="*/ 51 w 176"/>
              <a:gd name="T27" fmla="*/ 104 h 164"/>
              <a:gd name="T28" fmla="*/ 54 w 176"/>
              <a:gd name="T29" fmla="*/ 23 h 164"/>
              <a:gd name="T30" fmla="*/ 58 w 176"/>
              <a:gd name="T31" fmla="*/ 37 h 164"/>
              <a:gd name="T32" fmla="*/ 62 w 176"/>
              <a:gd name="T33" fmla="*/ 27 h 164"/>
              <a:gd name="T34" fmla="*/ 66 w 176"/>
              <a:gd name="T35" fmla="*/ 26 h 164"/>
              <a:gd name="T36" fmla="*/ 69 w 176"/>
              <a:gd name="T37" fmla="*/ 45 h 164"/>
              <a:gd name="T38" fmla="*/ 73 w 176"/>
              <a:gd name="T39" fmla="*/ 57 h 164"/>
              <a:gd name="T40" fmla="*/ 77 w 176"/>
              <a:gd name="T41" fmla="*/ 68 h 164"/>
              <a:gd name="T42" fmla="*/ 80 w 176"/>
              <a:gd name="T43" fmla="*/ 74 h 164"/>
              <a:gd name="T44" fmla="*/ 84 w 176"/>
              <a:gd name="T45" fmla="*/ 106 h 164"/>
              <a:gd name="T46" fmla="*/ 88 w 176"/>
              <a:gd name="T47" fmla="*/ 63 h 164"/>
              <a:gd name="T48" fmla="*/ 92 w 176"/>
              <a:gd name="T49" fmla="*/ 80 h 164"/>
              <a:gd name="T50" fmla="*/ 95 w 176"/>
              <a:gd name="T51" fmla="*/ 129 h 164"/>
              <a:gd name="T52" fmla="*/ 99 w 176"/>
              <a:gd name="T53" fmla="*/ 31 h 164"/>
              <a:gd name="T54" fmla="*/ 103 w 176"/>
              <a:gd name="T55" fmla="*/ 59 h 164"/>
              <a:gd name="T56" fmla="*/ 107 w 176"/>
              <a:gd name="T57" fmla="*/ 10 h 164"/>
              <a:gd name="T58" fmla="*/ 110 w 176"/>
              <a:gd name="T59" fmla="*/ 141 h 164"/>
              <a:gd name="T60" fmla="*/ 114 w 176"/>
              <a:gd name="T61" fmla="*/ 115 h 164"/>
              <a:gd name="T62" fmla="*/ 118 w 176"/>
              <a:gd name="T63" fmla="*/ 81 h 164"/>
              <a:gd name="T64" fmla="*/ 122 w 176"/>
              <a:gd name="T65" fmla="*/ 64 h 164"/>
              <a:gd name="T66" fmla="*/ 125 w 176"/>
              <a:gd name="T67" fmla="*/ 77 h 164"/>
              <a:gd name="T68" fmla="*/ 129 w 176"/>
              <a:gd name="T69" fmla="*/ 86 h 164"/>
              <a:gd name="T70" fmla="*/ 133 w 176"/>
              <a:gd name="T71" fmla="*/ 93 h 164"/>
              <a:gd name="T72" fmla="*/ 136 w 176"/>
              <a:gd name="T73" fmla="*/ 87 h 164"/>
              <a:gd name="T74" fmla="*/ 140 w 176"/>
              <a:gd name="T75" fmla="*/ 94 h 164"/>
              <a:gd name="T76" fmla="*/ 144 w 176"/>
              <a:gd name="T77" fmla="*/ 88 h 164"/>
              <a:gd name="T78" fmla="*/ 148 w 176"/>
              <a:gd name="T79" fmla="*/ 94 h 164"/>
              <a:gd name="T80" fmla="*/ 151 w 176"/>
              <a:gd name="T81" fmla="*/ 92 h 164"/>
              <a:gd name="T82" fmla="*/ 155 w 176"/>
              <a:gd name="T83" fmla="*/ 120 h 164"/>
              <a:gd name="T84" fmla="*/ 159 w 176"/>
              <a:gd name="T85" fmla="*/ 148 h 164"/>
              <a:gd name="T86" fmla="*/ 163 w 176"/>
              <a:gd name="T87" fmla="*/ 134 h 164"/>
              <a:gd name="T88" fmla="*/ 166 w 176"/>
              <a:gd name="T89" fmla="*/ 152 h 164"/>
              <a:gd name="T90" fmla="*/ 170 w 176"/>
              <a:gd name="T91" fmla="*/ 164 h 164"/>
              <a:gd name="T92" fmla="*/ 174 w 176"/>
              <a:gd name="T93" fmla="*/ 142 h 1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6"/>
              <a:gd name="T142" fmla="*/ 0 h 164"/>
              <a:gd name="T143" fmla="*/ 176 w 176"/>
              <a:gd name="T144" fmla="*/ 164 h 1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6" h="164">
                <a:moveTo>
                  <a:pt x="0" y="120"/>
                </a:moveTo>
                <a:lnTo>
                  <a:pt x="1" y="70"/>
                </a:lnTo>
                <a:lnTo>
                  <a:pt x="2" y="83"/>
                </a:lnTo>
                <a:lnTo>
                  <a:pt x="3" y="49"/>
                </a:lnTo>
                <a:lnTo>
                  <a:pt x="5" y="31"/>
                </a:lnTo>
                <a:lnTo>
                  <a:pt x="6" y="38"/>
                </a:lnTo>
                <a:lnTo>
                  <a:pt x="7" y="126"/>
                </a:lnTo>
                <a:lnTo>
                  <a:pt x="8" y="31"/>
                </a:lnTo>
                <a:lnTo>
                  <a:pt x="10" y="29"/>
                </a:lnTo>
                <a:lnTo>
                  <a:pt x="11" y="33"/>
                </a:lnTo>
                <a:lnTo>
                  <a:pt x="12" y="19"/>
                </a:lnTo>
                <a:lnTo>
                  <a:pt x="13" y="7"/>
                </a:lnTo>
                <a:lnTo>
                  <a:pt x="15" y="29"/>
                </a:lnTo>
                <a:lnTo>
                  <a:pt x="16" y="44"/>
                </a:lnTo>
                <a:lnTo>
                  <a:pt x="17" y="101"/>
                </a:lnTo>
                <a:lnTo>
                  <a:pt x="18" y="39"/>
                </a:lnTo>
                <a:lnTo>
                  <a:pt x="20" y="3"/>
                </a:lnTo>
                <a:lnTo>
                  <a:pt x="21" y="4"/>
                </a:lnTo>
                <a:lnTo>
                  <a:pt x="22" y="0"/>
                </a:lnTo>
                <a:lnTo>
                  <a:pt x="23" y="15"/>
                </a:lnTo>
                <a:lnTo>
                  <a:pt x="24" y="12"/>
                </a:lnTo>
                <a:lnTo>
                  <a:pt x="26" y="56"/>
                </a:lnTo>
                <a:lnTo>
                  <a:pt x="27" y="102"/>
                </a:lnTo>
                <a:lnTo>
                  <a:pt x="28" y="46"/>
                </a:lnTo>
                <a:lnTo>
                  <a:pt x="29" y="77"/>
                </a:lnTo>
                <a:lnTo>
                  <a:pt x="31" y="11"/>
                </a:lnTo>
                <a:lnTo>
                  <a:pt x="32" y="76"/>
                </a:lnTo>
                <a:lnTo>
                  <a:pt x="33" y="20"/>
                </a:lnTo>
                <a:lnTo>
                  <a:pt x="34" y="53"/>
                </a:lnTo>
                <a:lnTo>
                  <a:pt x="36" y="27"/>
                </a:lnTo>
                <a:lnTo>
                  <a:pt x="37" y="39"/>
                </a:lnTo>
                <a:lnTo>
                  <a:pt x="38" y="33"/>
                </a:lnTo>
                <a:lnTo>
                  <a:pt x="39" y="24"/>
                </a:lnTo>
                <a:lnTo>
                  <a:pt x="41" y="97"/>
                </a:lnTo>
                <a:lnTo>
                  <a:pt x="42" y="122"/>
                </a:lnTo>
                <a:lnTo>
                  <a:pt x="43" y="44"/>
                </a:lnTo>
                <a:lnTo>
                  <a:pt x="44" y="54"/>
                </a:lnTo>
                <a:lnTo>
                  <a:pt x="46" y="73"/>
                </a:lnTo>
                <a:lnTo>
                  <a:pt x="47" y="111"/>
                </a:lnTo>
                <a:lnTo>
                  <a:pt x="48" y="62"/>
                </a:lnTo>
                <a:lnTo>
                  <a:pt x="49" y="35"/>
                </a:lnTo>
                <a:lnTo>
                  <a:pt x="51" y="104"/>
                </a:lnTo>
                <a:lnTo>
                  <a:pt x="52" y="42"/>
                </a:lnTo>
                <a:lnTo>
                  <a:pt x="53" y="57"/>
                </a:lnTo>
                <a:lnTo>
                  <a:pt x="54" y="23"/>
                </a:lnTo>
                <a:lnTo>
                  <a:pt x="56" y="17"/>
                </a:lnTo>
                <a:lnTo>
                  <a:pt x="57" y="71"/>
                </a:lnTo>
                <a:lnTo>
                  <a:pt x="58" y="37"/>
                </a:lnTo>
                <a:lnTo>
                  <a:pt x="59" y="27"/>
                </a:lnTo>
                <a:lnTo>
                  <a:pt x="61" y="23"/>
                </a:lnTo>
                <a:lnTo>
                  <a:pt x="62" y="27"/>
                </a:lnTo>
                <a:lnTo>
                  <a:pt x="63" y="76"/>
                </a:lnTo>
                <a:lnTo>
                  <a:pt x="64" y="26"/>
                </a:lnTo>
                <a:lnTo>
                  <a:pt x="66" y="26"/>
                </a:lnTo>
                <a:lnTo>
                  <a:pt x="67" y="31"/>
                </a:lnTo>
                <a:lnTo>
                  <a:pt x="68" y="39"/>
                </a:lnTo>
                <a:lnTo>
                  <a:pt x="69" y="45"/>
                </a:lnTo>
                <a:lnTo>
                  <a:pt x="71" y="50"/>
                </a:lnTo>
                <a:lnTo>
                  <a:pt x="72" y="47"/>
                </a:lnTo>
                <a:lnTo>
                  <a:pt x="73" y="57"/>
                </a:lnTo>
                <a:lnTo>
                  <a:pt x="74" y="65"/>
                </a:lnTo>
                <a:lnTo>
                  <a:pt x="76" y="67"/>
                </a:lnTo>
                <a:lnTo>
                  <a:pt x="77" y="68"/>
                </a:lnTo>
                <a:lnTo>
                  <a:pt x="78" y="81"/>
                </a:lnTo>
                <a:lnTo>
                  <a:pt x="79" y="72"/>
                </a:lnTo>
                <a:lnTo>
                  <a:pt x="80" y="74"/>
                </a:lnTo>
                <a:lnTo>
                  <a:pt x="82" y="74"/>
                </a:lnTo>
                <a:lnTo>
                  <a:pt x="83" y="72"/>
                </a:lnTo>
                <a:lnTo>
                  <a:pt x="84" y="106"/>
                </a:lnTo>
                <a:lnTo>
                  <a:pt x="85" y="72"/>
                </a:lnTo>
                <a:lnTo>
                  <a:pt x="87" y="63"/>
                </a:lnTo>
                <a:lnTo>
                  <a:pt x="88" y="63"/>
                </a:lnTo>
                <a:lnTo>
                  <a:pt x="89" y="50"/>
                </a:lnTo>
                <a:lnTo>
                  <a:pt x="90" y="113"/>
                </a:lnTo>
                <a:lnTo>
                  <a:pt x="92" y="80"/>
                </a:lnTo>
                <a:lnTo>
                  <a:pt x="93" y="76"/>
                </a:lnTo>
                <a:lnTo>
                  <a:pt x="94" y="80"/>
                </a:lnTo>
                <a:lnTo>
                  <a:pt x="95" y="129"/>
                </a:lnTo>
                <a:lnTo>
                  <a:pt x="97" y="126"/>
                </a:lnTo>
                <a:lnTo>
                  <a:pt x="98" y="64"/>
                </a:lnTo>
                <a:lnTo>
                  <a:pt x="99" y="31"/>
                </a:lnTo>
                <a:lnTo>
                  <a:pt x="100" y="31"/>
                </a:lnTo>
                <a:lnTo>
                  <a:pt x="102" y="38"/>
                </a:lnTo>
                <a:lnTo>
                  <a:pt x="103" y="59"/>
                </a:lnTo>
                <a:lnTo>
                  <a:pt x="104" y="71"/>
                </a:lnTo>
                <a:lnTo>
                  <a:pt x="105" y="42"/>
                </a:lnTo>
                <a:lnTo>
                  <a:pt x="107" y="10"/>
                </a:lnTo>
                <a:lnTo>
                  <a:pt x="108" y="81"/>
                </a:lnTo>
                <a:lnTo>
                  <a:pt x="109" y="87"/>
                </a:lnTo>
                <a:lnTo>
                  <a:pt x="110" y="141"/>
                </a:lnTo>
                <a:lnTo>
                  <a:pt x="112" y="58"/>
                </a:lnTo>
                <a:lnTo>
                  <a:pt x="113" y="138"/>
                </a:lnTo>
                <a:lnTo>
                  <a:pt x="114" y="115"/>
                </a:lnTo>
                <a:lnTo>
                  <a:pt x="115" y="61"/>
                </a:lnTo>
                <a:lnTo>
                  <a:pt x="117" y="50"/>
                </a:lnTo>
                <a:lnTo>
                  <a:pt x="118" y="81"/>
                </a:lnTo>
                <a:lnTo>
                  <a:pt x="119" y="57"/>
                </a:lnTo>
                <a:lnTo>
                  <a:pt x="120" y="54"/>
                </a:lnTo>
                <a:lnTo>
                  <a:pt x="122" y="64"/>
                </a:lnTo>
                <a:lnTo>
                  <a:pt x="123" y="85"/>
                </a:lnTo>
                <a:lnTo>
                  <a:pt x="124" y="41"/>
                </a:lnTo>
                <a:lnTo>
                  <a:pt x="125" y="77"/>
                </a:lnTo>
                <a:lnTo>
                  <a:pt x="127" y="152"/>
                </a:lnTo>
                <a:lnTo>
                  <a:pt x="128" y="86"/>
                </a:lnTo>
                <a:lnTo>
                  <a:pt x="129" y="86"/>
                </a:lnTo>
                <a:lnTo>
                  <a:pt x="130" y="89"/>
                </a:lnTo>
                <a:lnTo>
                  <a:pt x="132" y="88"/>
                </a:lnTo>
                <a:lnTo>
                  <a:pt x="133" y="93"/>
                </a:lnTo>
                <a:lnTo>
                  <a:pt x="134" y="91"/>
                </a:lnTo>
                <a:lnTo>
                  <a:pt x="135" y="81"/>
                </a:lnTo>
                <a:lnTo>
                  <a:pt x="136" y="87"/>
                </a:lnTo>
                <a:lnTo>
                  <a:pt x="138" y="92"/>
                </a:lnTo>
                <a:lnTo>
                  <a:pt x="139" y="110"/>
                </a:lnTo>
                <a:lnTo>
                  <a:pt x="140" y="94"/>
                </a:lnTo>
                <a:lnTo>
                  <a:pt x="141" y="93"/>
                </a:lnTo>
                <a:lnTo>
                  <a:pt x="143" y="82"/>
                </a:lnTo>
                <a:lnTo>
                  <a:pt x="144" y="88"/>
                </a:lnTo>
                <a:lnTo>
                  <a:pt x="145" y="110"/>
                </a:lnTo>
                <a:lnTo>
                  <a:pt x="146" y="105"/>
                </a:lnTo>
                <a:lnTo>
                  <a:pt x="148" y="94"/>
                </a:lnTo>
                <a:lnTo>
                  <a:pt x="149" y="96"/>
                </a:lnTo>
                <a:lnTo>
                  <a:pt x="150" y="107"/>
                </a:lnTo>
                <a:lnTo>
                  <a:pt x="151" y="92"/>
                </a:lnTo>
                <a:lnTo>
                  <a:pt x="153" y="103"/>
                </a:lnTo>
                <a:lnTo>
                  <a:pt x="154" y="116"/>
                </a:lnTo>
                <a:lnTo>
                  <a:pt x="155" y="120"/>
                </a:lnTo>
                <a:lnTo>
                  <a:pt x="156" y="121"/>
                </a:lnTo>
                <a:lnTo>
                  <a:pt x="158" y="117"/>
                </a:lnTo>
                <a:lnTo>
                  <a:pt x="159" y="148"/>
                </a:lnTo>
                <a:lnTo>
                  <a:pt x="160" y="131"/>
                </a:lnTo>
                <a:lnTo>
                  <a:pt x="161" y="125"/>
                </a:lnTo>
                <a:lnTo>
                  <a:pt x="163" y="134"/>
                </a:lnTo>
                <a:lnTo>
                  <a:pt x="164" y="145"/>
                </a:lnTo>
                <a:lnTo>
                  <a:pt x="165" y="154"/>
                </a:lnTo>
                <a:lnTo>
                  <a:pt x="166" y="152"/>
                </a:lnTo>
                <a:lnTo>
                  <a:pt x="168" y="153"/>
                </a:lnTo>
                <a:lnTo>
                  <a:pt x="169" y="164"/>
                </a:lnTo>
                <a:lnTo>
                  <a:pt x="170" y="164"/>
                </a:lnTo>
                <a:lnTo>
                  <a:pt x="171" y="157"/>
                </a:lnTo>
                <a:lnTo>
                  <a:pt x="173" y="151"/>
                </a:lnTo>
                <a:lnTo>
                  <a:pt x="174" y="142"/>
                </a:lnTo>
                <a:lnTo>
                  <a:pt x="175" y="159"/>
                </a:lnTo>
                <a:lnTo>
                  <a:pt x="176" y="14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Line 178"/>
          <p:cNvSpPr>
            <a:spLocks noChangeShapeType="1"/>
          </p:cNvSpPr>
          <p:nvPr/>
        </p:nvSpPr>
        <p:spPr bwMode="auto">
          <a:xfrm>
            <a:off x="7007225" y="1044575"/>
            <a:ext cx="1588" cy="1857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Line 179"/>
          <p:cNvSpPr>
            <a:spLocks noChangeShapeType="1"/>
          </p:cNvSpPr>
          <p:nvPr/>
        </p:nvSpPr>
        <p:spPr bwMode="auto">
          <a:xfrm>
            <a:off x="7007225" y="2901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Line 180"/>
          <p:cNvSpPr>
            <a:spLocks noChangeShapeType="1"/>
          </p:cNvSpPr>
          <p:nvPr/>
        </p:nvSpPr>
        <p:spPr bwMode="auto">
          <a:xfrm>
            <a:off x="7007225" y="2635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Line 181"/>
          <p:cNvSpPr>
            <a:spLocks noChangeShapeType="1"/>
          </p:cNvSpPr>
          <p:nvPr/>
        </p:nvSpPr>
        <p:spPr bwMode="auto">
          <a:xfrm>
            <a:off x="7007225" y="2368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Line 182"/>
          <p:cNvSpPr>
            <a:spLocks noChangeShapeType="1"/>
          </p:cNvSpPr>
          <p:nvPr/>
        </p:nvSpPr>
        <p:spPr bwMode="auto">
          <a:xfrm>
            <a:off x="7007225" y="21018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Line 183"/>
          <p:cNvSpPr>
            <a:spLocks noChangeShapeType="1"/>
          </p:cNvSpPr>
          <p:nvPr/>
        </p:nvSpPr>
        <p:spPr bwMode="auto">
          <a:xfrm>
            <a:off x="7007225" y="1844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Line 184"/>
          <p:cNvSpPr>
            <a:spLocks noChangeShapeType="1"/>
          </p:cNvSpPr>
          <p:nvPr/>
        </p:nvSpPr>
        <p:spPr bwMode="auto">
          <a:xfrm>
            <a:off x="7007225" y="15779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Line 185"/>
          <p:cNvSpPr>
            <a:spLocks noChangeShapeType="1"/>
          </p:cNvSpPr>
          <p:nvPr/>
        </p:nvSpPr>
        <p:spPr bwMode="auto">
          <a:xfrm>
            <a:off x="7007225" y="1311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Line 186"/>
          <p:cNvSpPr>
            <a:spLocks noChangeShapeType="1"/>
          </p:cNvSpPr>
          <p:nvPr/>
        </p:nvSpPr>
        <p:spPr bwMode="auto">
          <a:xfrm>
            <a:off x="7007225" y="1044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Rectangle 187"/>
          <p:cNvSpPr>
            <a:spLocks noChangeArrowheads="1"/>
          </p:cNvSpPr>
          <p:nvPr/>
        </p:nvSpPr>
        <p:spPr bwMode="auto">
          <a:xfrm>
            <a:off x="4711700" y="28257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198" name="Rectangle 188"/>
          <p:cNvSpPr>
            <a:spLocks noChangeArrowheads="1"/>
          </p:cNvSpPr>
          <p:nvPr/>
        </p:nvSpPr>
        <p:spPr bwMode="auto">
          <a:xfrm>
            <a:off x="4711700" y="25590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199" name="Rectangle 189"/>
          <p:cNvSpPr>
            <a:spLocks noChangeArrowheads="1"/>
          </p:cNvSpPr>
          <p:nvPr/>
        </p:nvSpPr>
        <p:spPr bwMode="auto">
          <a:xfrm>
            <a:off x="4711700" y="22923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4200" name="Rectangle 190"/>
          <p:cNvSpPr>
            <a:spLocks noChangeArrowheads="1"/>
          </p:cNvSpPr>
          <p:nvPr/>
        </p:nvSpPr>
        <p:spPr bwMode="auto">
          <a:xfrm>
            <a:off x="4711700" y="20256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4201" name="Rectangle 191"/>
          <p:cNvSpPr>
            <a:spLocks noChangeArrowheads="1"/>
          </p:cNvSpPr>
          <p:nvPr/>
        </p:nvSpPr>
        <p:spPr bwMode="auto">
          <a:xfrm>
            <a:off x="4711700" y="17684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4202" name="Rectangle 192"/>
          <p:cNvSpPr>
            <a:spLocks noChangeArrowheads="1"/>
          </p:cNvSpPr>
          <p:nvPr/>
        </p:nvSpPr>
        <p:spPr bwMode="auto">
          <a:xfrm>
            <a:off x="4711700" y="1501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203" name="Rectangle 193"/>
          <p:cNvSpPr>
            <a:spLocks noChangeArrowheads="1"/>
          </p:cNvSpPr>
          <p:nvPr/>
        </p:nvSpPr>
        <p:spPr bwMode="auto">
          <a:xfrm>
            <a:off x="4711700" y="12350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4204" name="Rectangle 194"/>
          <p:cNvSpPr>
            <a:spLocks noChangeArrowheads="1"/>
          </p:cNvSpPr>
          <p:nvPr/>
        </p:nvSpPr>
        <p:spPr bwMode="auto">
          <a:xfrm>
            <a:off x="4711700" y="968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4205" name="Rectangle 195"/>
          <p:cNvSpPr>
            <a:spLocks noChangeArrowheads="1"/>
          </p:cNvSpPr>
          <p:nvPr/>
        </p:nvSpPr>
        <p:spPr bwMode="auto">
          <a:xfrm>
            <a:off x="4778375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</a:t>
            </a:r>
            <a:endParaRPr lang="en-US"/>
          </a:p>
        </p:txBody>
      </p:sp>
      <p:sp>
        <p:nvSpPr>
          <p:cNvPr id="4206" name="Rectangle 196"/>
          <p:cNvSpPr>
            <a:spLocks noChangeArrowheads="1"/>
          </p:cNvSpPr>
          <p:nvPr/>
        </p:nvSpPr>
        <p:spPr bwMode="auto">
          <a:xfrm>
            <a:off x="5130800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4207" name="Rectangle 197"/>
          <p:cNvSpPr>
            <a:spLocks noChangeArrowheads="1"/>
          </p:cNvSpPr>
          <p:nvPr/>
        </p:nvSpPr>
        <p:spPr bwMode="auto">
          <a:xfrm>
            <a:off x="5492750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180</a:t>
            </a:r>
            <a:endParaRPr lang="en-US"/>
          </a:p>
        </p:txBody>
      </p:sp>
      <p:sp>
        <p:nvSpPr>
          <p:cNvPr id="4208" name="Rectangle 198"/>
          <p:cNvSpPr>
            <a:spLocks noChangeArrowheads="1"/>
          </p:cNvSpPr>
          <p:nvPr/>
        </p:nvSpPr>
        <p:spPr bwMode="auto">
          <a:xfrm>
            <a:off x="5845175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210</a:t>
            </a:r>
            <a:endParaRPr lang="en-US"/>
          </a:p>
        </p:txBody>
      </p:sp>
      <p:sp>
        <p:nvSpPr>
          <p:cNvPr id="4209" name="Rectangle 199"/>
          <p:cNvSpPr>
            <a:spLocks noChangeArrowheads="1"/>
          </p:cNvSpPr>
          <p:nvPr/>
        </p:nvSpPr>
        <p:spPr bwMode="auto">
          <a:xfrm>
            <a:off x="6197600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240</a:t>
            </a:r>
            <a:endParaRPr lang="en-US"/>
          </a:p>
        </p:txBody>
      </p:sp>
      <p:sp>
        <p:nvSpPr>
          <p:cNvPr id="4210" name="Rectangle 200"/>
          <p:cNvSpPr>
            <a:spLocks noChangeArrowheads="1"/>
          </p:cNvSpPr>
          <p:nvPr/>
        </p:nvSpPr>
        <p:spPr bwMode="auto">
          <a:xfrm>
            <a:off x="6559550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270</a:t>
            </a:r>
            <a:endParaRPr lang="en-US"/>
          </a:p>
        </p:txBody>
      </p:sp>
      <p:sp>
        <p:nvSpPr>
          <p:cNvPr id="4211" name="Rectangle 201"/>
          <p:cNvSpPr>
            <a:spLocks noChangeArrowheads="1"/>
          </p:cNvSpPr>
          <p:nvPr/>
        </p:nvSpPr>
        <p:spPr bwMode="auto">
          <a:xfrm>
            <a:off x="6911975" y="30067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4212" name="Rectangle 202"/>
          <p:cNvSpPr>
            <a:spLocks noChangeArrowheads="1"/>
          </p:cNvSpPr>
          <p:nvPr/>
        </p:nvSpPr>
        <p:spPr bwMode="auto">
          <a:xfrm>
            <a:off x="5616575" y="3225800"/>
            <a:ext cx="666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Day of Year</a:t>
            </a:r>
            <a:endParaRPr lang="en-US"/>
          </a:p>
        </p:txBody>
      </p:sp>
      <p:sp>
        <p:nvSpPr>
          <p:cNvPr id="4213" name="Rectangle 203"/>
          <p:cNvSpPr>
            <a:spLocks noChangeArrowheads="1"/>
          </p:cNvSpPr>
          <p:nvPr/>
        </p:nvSpPr>
        <p:spPr bwMode="auto">
          <a:xfrm rot="-5400000">
            <a:off x="3651250" y="1898650"/>
            <a:ext cx="184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Evapotranspiration (mm per day)</a:t>
            </a:r>
            <a:endParaRPr lang="en-US"/>
          </a:p>
        </p:txBody>
      </p:sp>
      <p:sp>
        <p:nvSpPr>
          <p:cNvPr id="4214" name="Rectangle 204"/>
          <p:cNvSpPr>
            <a:spLocks noChangeArrowheads="1"/>
          </p:cNvSpPr>
          <p:nvPr/>
        </p:nvSpPr>
        <p:spPr bwMode="auto">
          <a:xfrm>
            <a:off x="7102475" y="28257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215" name="Rectangle 205"/>
          <p:cNvSpPr>
            <a:spLocks noChangeArrowheads="1"/>
          </p:cNvSpPr>
          <p:nvPr/>
        </p:nvSpPr>
        <p:spPr bwMode="auto">
          <a:xfrm>
            <a:off x="7102475" y="25590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4216" name="Rectangle 206"/>
          <p:cNvSpPr>
            <a:spLocks noChangeArrowheads="1"/>
          </p:cNvSpPr>
          <p:nvPr/>
        </p:nvSpPr>
        <p:spPr bwMode="auto">
          <a:xfrm>
            <a:off x="7102475" y="22923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4217" name="Rectangle 207"/>
          <p:cNvSpPr>
            <a:spLocks noChangeArrowheads="1"/>
          </p:cNvSpPr>
          <p:nvPr/>
        </p:nvSpPr>
        <p:spPr bwMode="auto">
          <a:xfrm>
            <a:off x="7102475" y="20256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4218" name="Rectangle 208"/>
          <p:cNvSpPr>
            <a:spLocks noChangeArrowheads="1"/>
          </p:cNvSpPr>
          <p:nvPr/>
        </p:nvSpPr>
        <p:spPr bwMode="auto">
          <a:xfrm>
            <a:off x="7102475" y="17684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4219" name="Rectangle 209"/>
          <p:cNvSpPr>
            <a:spLocks noChangeArrowheads="1"/>
          </p:cNvSpPr>
          <p:nvPr/>
        </p:nvSpPr>
        <p:spPr bwMode="auto">
          <a:xfrm>
            <a:off x="7102475" y="15017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  <a:endParaRPr lang="en-US"/>
          </a:p>
        </p:txBody>
      </p:sp>
      <p:sp>
        <p:nvSpPr>
          <p:cNvPr id="4220" name="Rectangle 210"/>
          <p:cNvSpPr>
            <a:spLocks noChangeArrowheads="1"/>
          </p:cNvSpPr>
          <p:nvPr/>
        </p:nvSpPr>
        <p:spPr bwMode="auto">
          <a:xfrm>
            <a:off x="7102475" y="12350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4221" name="Rectangle 211"/>
          <p:cNvSpPr>
            <a:spLocks noChangeArrowheads="1"/>
          </p:cNvSpPr>
          <p:nvPr/>
        </p:nvSpPr>
        <p:spPr bwMode="auto">
          <a:xfrm>
            <a:off x="7102475" y="9683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  <a:endParaRPr lang="en-US"/>
          </a:p>
        </p:txBody>
      </p:sp>
      <p:sp>
        <p:nvSpPr>
          <p:cNvPr id="4222" name="Rectangle 212"/>
          <p:cNvSpPr>
            <a:spLocks noChangeArrowheads="1"/>
          </p:cNvSpPr>
          <p:nvPr/>
        </p:nvSpPr>
        <p:spPr bwMode="auto">
          <a:xfrm rot="-5400000">
            <a:off x="6942931" y="1878807"/>
            <a:ext cx="966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Cumulative (mm)</a:t>
            </a:r>
            <a:endParaRPr lang="en-US"/>
          </a:p>
        </p:txBody>
      </p:sp>
      <p:sp>
        <p:nvSpPr>
          <p:cNvPr id="4223" name="Text Box 213"/>
          <p:cNvSpPr txBox="1">
            <a:spLocks noChangeArrowheads="1"/>
          </p:cNvSpPr>
          <p:nvPr/>
        </p:nvSpPr>
        <p:spPr bwMode="auto">
          <a:xfrm>
            <a:off x="5976938" y="1103313"/>
            <a:ext cx="987425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Temperate Grassland</a:t>
            </a:r>
          </a:p>
        </p:txBody>
      </p:sp>
      <p:sp>
        <p:nvSpPr>
          <p:cNvPr id="4224" name="Text Box 214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11.3</a:t>
            </a:r>
          </a:p>
        </p:txBody>
      </p:sp>
      <p:sp>
        <p:nvSpPr>
          <p:cNvPr id="422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341688" y="1738313"/>
            <a:ext cx="2184400" cy="210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59"/>
          <p:cNvSpPr>
            <a:spLocks noChangeArrowheads="1"/>
          </p:cNvSpPr>
          <p:nvPr/>
        </p:nvSpPr>
        <p:spPr bwMode="auto">
          <a:xfrm>
            <a:off x="3602038" y="23669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60"/>
          <p:cNvSpPr>
            <a:spLocks noChangeArrowheads="1"/>
          </p:cNvSpPr>
          <p:nvPr/>
        </p:nvSpPr>
        <p:spPr bwMode="auto">
          <a:xfrm>
            <a:off x="3856038" y="31924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61"/>
          <p:cNvSpPr>
            <a:spLocks noChangeArrowheads="1"/>
          </p:cNvSpPr>
          <p:nvPr/>
        </p:nvSpPr>
        <p:spPr bwMode="auto">
          <a:xfrm>
            <a:off x="4338638" y="31988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2"/>
          <p:cNvSpPr>
            <a:spLocks noChangeArrowheads="1"/>
          </p:cNvSpPr>
          <p:nvPr/>
        </p:nvSpPr>
        <p:spPr bwMode="auto">
          <a:xfrm>
            <a:off x="3436938" y="20304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63"/>
          <p:cNvSpPr>
            <a:spLocks noChangeArrowheads="1"/>
          </p:cNvSpPr>
          <p:nvPr/>
        </p:nvSpPr>
        <p:spPr bwMode="auto">
          <a:xfrm>
            <a:off x="3360738" y="18907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64"/>
          <p:cNvSpPr>
            <a:spLocks noChangeArrowheads="1"/>
          </p:cNvSpPr>
          <p:nvPr/>
        </p:nvSpPr>
        <p:spPr bwMode="auto">
          <a:xfrm>
            <a:off x="3360738" y="18272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65"/>
          <p:cNvSpPr>
            <a:spLocks noChangeArrowheads="1"/>
          </p:cNvSpPr>
          <p:nvPr/>
        </p:nvSpPr>
        <p:spPr bwMode="auto">
          <a:xfrm>
            <a:off x="3436938" y="19669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66"/>
          <p:cNvSpPr>
            <a:spLocks noChangeArrowheads="1"/>
          </p:cNvSpPr>
          <p:nvPr/>
        </p:nvSpPr>
        <p:spPr bwMode="auto">
          <a:xfrm>
            <a:off x="3360738" y="19478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67"/>
          <p:cNvSpPr>
            <a:spLocks noChangeArrowheads="1"/>
          </p:cNvSpPr>
          <p:nvPr/>
        </p:nvSpPr>
        <p:spPr bwMode="auto">
          <a:xfrm>
            <a:off x="3436938" y="20939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68"/>
          <p:cNvSpPr>
            <a:spLocks noChangeArrowheads="1"/>
          </p:cNvSpPr>
          <p:nvPr/>
        </p:nvSpPr>
        <p:spPr bwMode="auto">
          <a:xfrm>
            <a:off x="3436938" y="18970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69"/>
          <p:cNvSpPr>
            <a:spLocks noChangeArrowheads="1"/>
          </p:cNvSpPr>
          <p:nvPr/>
        </p:nvSpPr>
        <p:spPr bwMode="auto">
          <a:xfrm>
            <a:off x="3436938" y="18272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70"/>
          <p:cNvSpPr>
            <a:spLocks noChangeArrowheads="1"/>
          </p:cNvSpPr>
          <p:nvPr/>
        </p:nvSpPr>
        <p:spPr bwMode="auto">
          <a:xfrm>
            <a:off x="3519488" y="19542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71"/>
          <p:cNvSpPr>
            <a:spLocks noChangeArrowheads="1"/>
          </p:cNvSpPr>
          <p:nvPr/>
        </p:nvSpPr>
        <p:spPr bwMode="auto">
          <a:xfrm>
            <a:off x="3513138" y="18018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72"/>
          <p:cNvSpPr>
            <a:spLocks noChangeArrowheads="1"/>
          </p:cNvSpPr>
          <p:nvPr/>
        </p:nvSpPr>
        <p:spPr bwMode="auto">
          <a:xfrm>
            <a:off x="4503738" y="32369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73"/>
          <p:cNvSpPr>
            <a:spLocks noChangeArrowheads="1"/>
          </p:cNvSpPr>
          <p:nvPr/>
        </p:nvSpPr>
        <p:spPr bwMode="auto">
          <a:xfrm>
            <a:off x="5303838" y="32877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74"/>
          <p:cNvSpPr>
            <a:spLocks noChangeArrowheads="1"/>
          </p:cNvSpPr>
          <p:nvPr/>
        </p:nvSpPr>
        <p:spPr bwMode="auto">
          <a:xfrm>
            <a:off x="4986338" y="31670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75"/>
          <p:cNvSpPr>
            <a:spLocks noChangeArrowheads="1"/>
          </p:cNvSpPr>
          <p:nvPr/>
        </p:nvSpPr>
        <p:spPr bwMode="auto">
          <a:xfrm>
            <a:off x="4833938" y="32496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76"/>
          <p:cNvSpPr>
            <a:spLocks noChangeArrowheads="1"/>
          </p:cNvSpPr>
          <p:nvPr/>
        </p:nvSpPr>
        <p:spPr bwMode="auto">
          <a:xfrm>
            <a:off x="3602038" y="22717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77"/>
          <p:cNvSpPr>
            <a:spLocks noChangeArrowheads="1"/>
          </p:cNvSpPr>
          <p:nvPr/>
        </p:nvSpPr>
        <p:spPr bwMode="auto">
          <a:xfrm>
            <a:off x="3602038" y="22145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78"/>
          <p:cNvSpPr>
            <a:spLocks noChangeArrowheads="1"/>
          </p:cNvSpPr>
          <p:nvPr/>
        </p:nvSpPr>
        <p:spPr bwMode="auto">
          <a:xfrm>
            <a:off x="3856038" y="30908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79"/>
          <p:cNvSpPr>
            <a:spLocks noChangeArrowheads="1"/>
          </p:cNvSpPr>
          <p:nvPr/>
        </p:nvSpPr>
        <p:spPr bwMode="auto">
          <a:xfrm>
            <a:off x="3856038" y="31226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80"/>
          <p:cNvSpPr>
            <a:spLocks noChangeArrowheads="1"/>
          </p:cNvSpPr>
          <p:nvPr/>
        </p:nvSpPr>
        <p:spPr bwMode="auto">
          <a:xfrm>
            <a:off x="4217988" y="32369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81"/>
          <p:cNvSpPr>
            <a:spLocks noChangeArrowheads="1"/>
          </p:cNvSpPr>
          <p:nvPr/>
        </p:nvSpPr>
        <p:spPr bwMode="auto">
          <a:xfrm>
            <a:off x="4211638" y="31861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82"/>
          <p:cNvSpPr>
            <a:spLocks noChangeArrowheads="1"/>
          </p:cNvSpPr>
          <p:nvPr/>
        </p:nvSpPr>
        <p:spPr bwMode="auto">
          <a:xfrm>
            <a:off x="4173538" y="324961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83"/>
          <p:cNvSpPr>
            <a:spLocks noChangeArrowheads="1"/>
          </p:cNvSpPr>
          <p:nvPr/>
        </p:nvSpPr>
        <p:spPr bwMode="auto">
          <a:xfrm>
            <a:off x="3684588" y="29130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84"/>
          <p:cNvSpPr>
            <a:spLocks noChangeArrowheads="1"/>
          </p:cNvSpPr>
          <p:nvPr/>
        </p:nvSpPr>
        <p:spPr bwMode="auto">
          <a:xfrm>
            <a:off x="3684588" y="29511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85"/>
          <p:cNvSpPr>
            <a:spLocks noChangeArrowheads="1"/>
          </p:cNvSpPr>
          <p:nvPr/>
        </p:nvSpPr>
        <p:spPr bwMode="auto">
          <a:xfrm>
            <a:off x="3684588" y="2989263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86"/>
          <p:cNvSpPr>
            <a:spLocks noChangeShapeType="1"/>
          </p:cNvSpPr>
          <p:nvPr/>
        </p:nvSpPr>
        <p:spPr bwMode="auto">
          <a:xfrm>
            <a:off x="3338513" y="315436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87"/>
          <p:cNvSpPr>
            <a:spLocks noChangeShapeType="1"/>
          </p:cNvSpPr>
          <p:nvPr/>
        </p:nvSpPr>
        <p:spPr bwMode="auto">
          <a:xfrm>
            <a:off x="3338513" y="339566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88"/>
          <p:cNvSpPr>
            <a:spLocks noChangeShapeType="1"/>
          </p:cNvSpPr>
          <p:nvPr/>
        </p:nvSpPr>
        <p:spPr bwMode="auto">
          <a:xfrm>
            <a:off x="3338513" y="362426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89"/>
          <p:cNvSpPr>
            <a:spLocks noChangeShapeType="1"/>
          </p:cNvSpPr>
          <p:nvPr/>
        </p:nvSpPr>
        <p:spPr bwMode="auto">
          <a:xfrm>
            <a:off x="3338513" y="293211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90"/>
          <p:cNvSpPr>
            <a:spLocks noChangeShapeType="1"/>
          </p:cNvSpPr>
          <p:nvPr/>
        </p:nvSpPr>
        <p:spPr bwMode="auto">
          <a:xfrm>
            <a:off x="3338513" y="269716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91"/>
          <p:cNvSpPr>
            <a:spLocks noChangeShapeType="1"/>
          </p:cNvSpPr>
          <p:nvPr/>
        </p:nvSpPr>
        <p:spPr bwMode="auto">
          <a:xfrm>
            <a:off x="3338513" y="244951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92"/>
          <p:cNvSpPr>
            <a:spLocks noChangeShapeType="1"/>
          </p:cNvSpPr>
          <p:nvPr/>
        </p:nvSpPr>
        <p:spPr bwMode="auto">
          <a:xfrm>
            <a:off x="3338513" y="221456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93"/>
          <p:cNvSpPr>
            <a:spLocks noChangeShapeType="1"/>
          </p:cNvSpPr>
          <p:nvPr/>
        </p:nvSpPr>
        <p:spPr bwMode="auto">
          <a:xfrm>
            <a:off x="3338513" y="1979613"/>
            <a:ext cx="21875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94"/>
          <p:cNvSpPr>
            <a:spLocks noChangeShapeType="1"/>
          </p:cNvSpPr>
          <p:nvPr/>
        </p:nvSpPr>
        <p:spPr bwMode="auto">
          <a:xfrm flipV="1">
            <a:off x="391318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95"/>
          <p:cNvSpPr>
            <a:spLocks noChangeShapeType="1"/>
          </p:cNvSpPr>
          <p:nvPr/>
        </p:nvSpPr>
        <p:spPr bwMode="auto">
          <a:xfrm flipV="1">
            <a:off x="477678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96"/>
          <p:cNvSpPr>
            <a:spLocks noChangeShapeType="1"/>
          </p:cNvSpPr>
          <p:nvPr/>
        </p:nvSpPr>
        <p:spPr bwMode="auto">
          <a:xfrm flipV="1">
            <a:off x="506888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97"/>
          <p:cNvSpPr>
            <a:spLocks noChangeShapeType="1"/>
          </p:cNvSpPr>
          <p:nvPr/>
        </p:nvSpPr>
        <p:spPr bwMode="auto">
          <a:xfrm flipV="1">
            <a:off x="532288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98"/>
          <p:cNvSpPr>
            <a:spLocks noChangeShapeType="1"/>
          </p:cNvSpPr>
          <p:nvPr/>
        </p:nvSpPr>
        <p:spPr bwMode="auto">
          <a:xfrm flipV="1">
            <a:off x="449103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99"/>
          <p:cNvSpPr>
            <a:spLocks noChangeShapeType="1"/>
          </p:cNvSpPr>
          <p:nvPr/>
        </p:nvSpPr>
        <p:spPr bwMode="auto">
          <a:xfrm flipV="1">
            <a:off x="421163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100"/>
          <p:cNvSpPr>
            <a:spLocks noChangeShapeType="1"/>
          </p:cNvSpPr>
          <p:nvPr/>
        </p:nvSpPr>
        <p:spPr bwMode="auto">
          <a:xfrm flipV="1">
            <a:off x="3633788" y="1744663"/>
            <a:ext cx="0" cy="21018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65" name="Group 121"/>
          <p:cNvGrpSpPr>
            <a:grpSpLocks/>
          </p:cNvGrpSpPr>
          <p:nvPr/>
        </p:nvGrpSpPr>
        <p:grpSpPr bwMode="auto">
          <a:xfrm>
            <a:off x="3217863" y="3825875"/>
            <a:ext cx="2238375" cy="628650"/>
            <a:chOff x="2027" y="2422"/>
            <a:chExt cx="1410" cy="396"/>
          </a:xfrm>
        </p:grpSpPr>
        <p:sp>
          <p:nvSpPr>
            <p:cNvPr id="5179" name="Text Box 101"/>
            <p:cNvSpPr txBox="1">
              <a:spLocks noChangeArrowheads="1"/>
            </p:cNvSpPr>
            <p:nvPr/>
          </p:nvSpPr>
          <p:spPr bwMode="auto">
            <a:xfrm rot="-5400000">
              <a:off x="1969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0.08</a:t>
              </a:r>
            </a:p>
          </p:txBody>
        </p:sp>
        <p:sp>
          <p:nvSpPr>
            <p:cNvPr id="5180" name="Text Box 102"/>
            <p:cNvSpPr txBox="1">
              <a:spLocks noChangeArrowheads="1"/>
            </p:cNvSpPr>
            <p:nvPr/>
          </p:nvSpPr>
          <p:spPr bwMode="auto">
            <a:xfrm rot="-5400000">
              <a:off x="2151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0.09</a:t>
              </a:r>
            </a:p>
          </p:txBody>
        </p:sp>
        <p:sp>
          <p:nvSpPr>
            <p:cNvPr id="5181" name="Text Box 103"/>
            <p:cNvSpPr txBox="1">
              <a:spLocks noChangeArrowheads="1"/>
            </p:cNvSpPr>
            <p:nvPr/>
          </p:nvSpPr>
          <p:spPr bwMode="auto">
            <a:xfrm rot="-5400000">
              <a:off x="2339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0.10</a:t>
              </a:r>
            </a:p>
          </p:txBody>
        </p:sp>
        <p:sp>
          <p:nvSpPr>
            <p:cNvPr id="5182" name="Text Box 104"/>
            <p:cNvSpPr txBox="1">
              <a:spLocks noChangeArrowheads="1"/>
            </p:cNvSpPr>
            <p:nvPr/>
          </p:nvSpPr>
          <p:spPr bwMode="auto">
            <a:xfrm rot="-5400000">
              <a:off x="2523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0.11</a:t>
              </a:r>
            </a:p>
          </p:txBody>
        </p:sp>
        <p:sp>
          <p:nvSpPr>
            <p:cNvPr id="5183" name="Text Box 105"/>
            <p:cNvSpPr txBox="1">
              <a:spLocks noChangeArrowheads="1"/>
            </p:cNvSpPr>
            <p:nvPr/>
          </p:nvSpPr>
          <p:spPr bwMode="auto">
            <a:xfrm rot="-5400000">
              <a:off x="2705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0.12</a:t>
              </a:r>
            </a:p>
          </p:txBody>
        </p:sp>
        <p:sp>
          <p:nvSpPr>
            <p:cNvPr id="5184" name="Text Box 106"/>
            <p:cNvSpPr txBox="1">
              <a:spLocks noChangeArrowheads="1"/>
            </p:cNvSpPr>
            <p:nvPr/>
          </p:nvSpPr>
          <p:spPr bwMode="auto">
            <a:xfrm rot="-5400000">
              <a:off x="2877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0.13</a:t>
              </a:r>
            </a:p>
          </p:txBody>
        </p:sp>
        <p:sp>
          <p:nvSpPr>
            <p:cNvPr id="5185" name="Text Box 107"/>
            <p:cNvSpPr txBox="1">
              <a:spLocks noChangeArrowheads="1"/>
            </p:cNvSpPr>
            <p:nvPr/>
          </p:nvSpPr>
          <p:spPr bwMode="auto">
            <a:xfrm rot="-5400000">
              <a:off x="3059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0.14</a:t>
              </a:r>
            </a:p>
          </p:txBody>
        </p:sp>
        <p:sp>
          <p:nvSpPr>
            <p:cNvPr id="5186" name="Text Box 108"/>
            <p:cNvSpPr txBox="1">
              <a:spLocks noChangeArrowheads="1"/>
            </p:cNvSpPr>
            <p:nvPr/>
          </p:nvSpPr>
          <p:spPr bwMode="auto">
            <a:xfrm rot="-5400000">
              <a:off x="3225" y="2480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0.15</a:t>
              </a:r>
            </a:p>
          </p:txBody>
        </p:sp>
        <p:sp>
          <p:nvSpPr>
            <p:cNvPr id="5187" name="Text Box 109"/>
            <p:cNvSpPr txBox="1">
              <a:spLocks noChangeArrowheads="1"/>
            </p:cNvSpPr>
            <p:nvPr/>
          </p:nvSpPr>
          <p:spPr bwMode="auto">
            <a:xfrm>
              <a:off x="2259" y="2664"/>
              <a:ext cx="9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/>
                <a:t>Volumetric Soil Moisture</a:t>
              </a:r>
            </a:p>
          </p:txBody>
        </p:sp>
      </p:grpSp>
      <p:sp>
        <p:nvSpPr>
          <p:cNvPr id="5166" name="Text Box 110"/>
          <p:cNvSpPr txBox="1">
            <a:spLocks noChangeArrowheads="1"/>
          </p:cNvSpPr>
          <p:nvPr/>
        </p:nvSpPr>
        <p:spPr bwMode="auto">
          <a:xfrm>
            <a:off x="2936875" y="348615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-0.2</a:t>
            </a:r>
          </a:p>
        </p:txBody>
      </p:sp>
      <p:sp>
        <p:nvSpPr>
          <p:cNvPr id="5167" name="Text Box 111"/>
          <p:cNvSpPr txBox="1">
            <a:spLocks noChangeArrowheads="1"/>
          </p:cNvSpPr>
          <p:nvPr/>
        </p:nvSpPr>
        <p:spPr bwMode="auto">
          <a:xfrm>
            <a:off x="2936875" y="325755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-0.4</a:t>
            </a:r>
          </a:p>
        </p:txBody>
      </p:sp>
      <p:sp>
        <p:nvSpPr>
          <p:cNvPr id="5168" name="Text Box 112"/>
          <p:cNvSpPr txBox="1">
            <a:spLocks noChangeArrowheads="1"/>
          </p:cNvSpPr>
          <p:nvPr/>
        </p:nvSpPr>
        <p:spPr bwMode="auto">
          <a:xfrm>
            <a:off x="2936875" y="30194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-0.6</a:t>
            </a:r>
          </a:p>
        </p:txBody>
      </p:sp>
      <p:sp>
        <p:nvSpPr>
          <p:cNvPr id="5169" name="Text Box 113"/>
          <p:cNvSpPr txBox="1">
            <a:spLocks noChangeArrowheads="1"/>
          </p:cNvSpPr>
          <p:nvPr/>
        </p:nvSpPr>
        <p:spPr bwMode="auto">
          <a:xfrm>
            <a:off x="2936875" y="27908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-0.8</a:t>
            </a:r>
          </a:p>
        </p:txBody>
      </p:sp>
      <p:sp>
        <p:nvSpPr>
          <p:cNvPr id="5170" name="Text Box 114"/>
          <p:cNvSpPr txBox="1">
            <a:spLocks noChangeArrowheads="1"/>
          </p:cNvSpPr>
          <p:nvPr/>
        </p:nvSpPr>
        <p:spPr bwMode="auto">
          <a:xfrm>
            <a:off x="2936875" y="25622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-1.0</a:t>
            </a:r>
          </a:p>
        </p:txBody>
      </p:sp>
      <p:sp>
        <p:nvSpPr>
          <p:cNvPr id="5171" name="Text Box 115"/>
          <p:cNvSpPr txBox="1">
            <a:spLocks noChangeArrowheads="1"/>
          </p:cNvSpPr>
          <p:nvPr/>
        </p:nvSpPr>
        <p:spPr bwMode="auto">
          <a:xfrm>
            <a:off x="2936875" y="231457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-1.2</a:t>
            </a:r>
          </a:p>
        </p:txBody>
      </p:sp>
      <p:sp>
        <p:nvSpPr>
          <p:cNvPr id="5172" name="Text Box 116"/>
          <p:cNvSpPr txBox="1">
            <a:spLocks noChangeArrowheads="1"/>
          </p:cNvSpPr>
          <p:nvPr/>
        </p:nvSpPr>
        <p:spPr bwMode="auto">
          <a:xfrm>
            <a:off x="2936875" y="2074863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-1.4</a:t>
            </a:r>
          </a:p>
        </p:txBody>
      </p:sp>
      <p:sp>
        <p:nvSpPr>
          <p:cNvPr id="5173" name="Text Box 117"/>
          <p:cNvSpPr txBox="1">
            <a:spLocks noChangeArrowheads="1"/>
          </p:cNvSpPr>
          <p:nvPr/>
        </p:nvSpPr>
        <p:spPr bwMode="auto">
          <a:xfrm>
            <a:off x="2936875" y="18383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-1.6</a:t>
            </a:r>
          </a:p>
        </p:txBody>
      </p:sp>
      <p:sp>
        <p:nvSpPr>
          <p:cNvPr id="5174" name="Text Box 118"/>
          <p:cNvSpPr txBox="1">
            <a:spLocks noChangeArrowheads="1"/>
          </p:cNvSpPr>
          <p:nvPr/>
        </p:nvSpPr>
        <p:spPr bwMode="auto">
          <a:xfrm>
            <a:off x="2936875" y="160020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-1.8</a:t>
            </a:r>
          </a:p>
        </p:txBody>
      </p:sp>
      <p:sp>
        <p:nvSpPr>
          <p:cNvPr id="5175" name="Text Box 119"/>
          <p:cNvSpPr txBox="1">
            <a:spLocks noChangeArrowheads="1"/>
          </p:cNvSpPr>
          <p:nvPr/>
        </p:nvSpPr>
        <p:spPr bwMode="auto">
          <a:xfrm>
            <a:off x="2979738" y="371475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0.0</a:t>
            </a:r>
          </a:p>
        </p:txBody>
      </p:sp>
      <p:sp>
        <p:nvSpPr>
          <p:cNvPr id="5176" name="Text Box 120"/>
          <p:cNvSpPr txBox="1">
            <a:spLocks noChangeArrowheads="1"/>
          </p:cNvSpPr>
          <p:nvPr/>
        </p:nvSpPr>
        <p:spPr bwMode="auto">
          <a:xfrm rot="-5400000">
            <a:off x="1862932" y="2694781"/>
            <a:ext cx="187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/>
              <a:t>Foliage Water Potential (MPa)</a:t>
            </a:r>
          </a:p>
        </p:txBody>
      </p:sp>
      <p:sp>
        <p:nvSpPr>
          <p:cNvPr id="5177" name="Text Box 122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11.4</a:t>
            </a:r>
          </a:p>
        </p:txBody>
      </p:sp>
      <p:sp>
        <p:nvSpPr>
          <p:cNvPr id="517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11.5</a:t>
            </a:r>
          </a:p>
        </p:txBody>
      </p:sp>
      <p:pic>
        <p:nvPicPr>
          <p:cNvPr id="6147" name="Picture 6" descr="Pages from 97JD02312"/>
          <p:cNvPicPr>
            <a:picLocks noChangeAspect="1" noChangeArrowheads="1"/>
          </p:cNvPicPr>
          <p:nvPr/>
        </p:nvPicPr>
        <p:blipFill>
          <a:blip r:embed="rId2" cstate="print"/>
          <a:srcRect l="6996" t="6261" r="50450" b="72095"/>
          <a:stretch>
            <a:fillRect/>
          </a:stretch>
        </p:blipFill>
        <p:spPr bwMode="auto">
          <a:xfrm>
            <a:off x="2706688" y="161925"/>
            <a:ext cx="330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Pages from 97JD02312"/>
          <p:cNvPicPr>
            <a:picLocks noChangeAspect="1" noChangeArrowheads="1"/>
          </p:cNvPicPr>
          <p:nvPr/>
        </p:nvPicPr>
        <p:blipFill>
          <a:blip r:embed="rId2" cstate="print"/>
          <a:srcRect l="6996" t="37946" r="50450" b="40790"/>
          <a:stretch>
            <a:fillRect/>
          </a:stretch>
        </p:blipFill>
        <p:spPr bwMode="auto">
          <a:xfrm>
            <a:off x="2706688" y="2376488"/>
            <a:ext cx="33020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Pages from 97JD02312"/>
          <p:cNvPicPr>
            <a:picLocks noChangeAspect="1" noChangeArrowheads="1"/>
          </p:cNvPicPr>
          <p:nvPr/>
        </p:nvPicPr>
        <p:blipFill>
          <a:blip r:embed="rId2" cstate="print"/>
          <a:srcRect l="6996" t="69060" r="50450" b="9296"/>
          <a:stretch>
            <a:fillRect/>
          </a:stretch>
        </p:blipFill>
        <p:spPr bwMode="auto">
          <a:xfrm>
            <a:off x="2689225" y="4532313"/>
            <a:ext cx="33020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3"/>
          <p:cNvSpPr>
            <a:spLocks noChangeArrowheads="1"/>
          </p:cNvSpPr>
          <p:nvPr/>
        </p:nvSpPr>
        <p:spPr bwMode="auto">
          <a:xfrm>
            <a:off x="5567363" y="23415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Freeform 79"/>
          <p:cNvSpPr>
            <a:spLocks/>
          </p:cNvSpPr>
          <p:nvPr/>
        </p:nvSpPr>
        <p:spPr bwMode="auto">
          <a:xfrm>
            <a:off x="3290888" y="26177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73"/>
          <p:cNvSpPr>
            <a:spLocks noChangeShapeType="1"/>
          </p:cNvSpPr>
          <p:nvPr/>
        </p:nvSpPr>
        <p:spPr bwMode="auto">
          <a:xfrm flipV="1">
            <a:off x="4452938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300413" y="674688"/>
            <a:ext cx="22955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3300413" y="2532063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3300413" y="2293938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3300413" y="2065338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3300413" y="1836738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3300413" y="1598613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3300413" y="1370013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3300413" y="1141413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3300413" y="903288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3300413" y="674688"/>
            <a:ext cx="2295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>
            <a:off x="3681413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>
            <a:off x="4062413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>
            <a:off x="4452938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>
            <a:off x="4833938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>
            <a:off x="5214938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4"/>
          <p:cNvSpPr>
            <a:spLocks noChangeShapeType="1"/>
          </p:cNvSpPr>
          <p:nvPr/>
        </p:nvSpPr>
        <p:spPr bwMode="auto">
          <a:xfrm>
            <a:off x="5595938" y="674688"/>
            <a:ext cx="1587" cy="2085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Rectangle 25"/>
          <p:cNvSpPr>
            <a:spLocks noChangeArrowheads="1"/>
          </p:cNvSpPr>
          <p:nvPr/>
        </p:nvSpPr>
        <p:spPr bwMode="auto">
          <a:xfrm>
            <a:off x="3300413" y="674688"/>
            <a:ext cx="2295525" cy="208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>
            <a:off x="3300413" y="674688"/>
            <a:ext cx="1587" cy="208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3271838" y="2760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9"/>
          <p:cNvSpPr>
            <a:spLocks noChangeShapeType="1"/>
          </p:cNvSpPr>
          <p:nvPr/>
        </p:nvSpPr>
        <p:spPr bwMode="auto">
          <a:xfrm>
            <a:off x="3271838" y="25320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31"/>
          <p:cNvSpPr>
            <a:spLocks noChangeShapeType="1"/>
          </p:cNvSpPr>
          <p:nvPr/>
        </p:nvSpPr>
        <p:spPr bwMode="auto">
          <a:xfrm>
            <a:off x="3271838" y="22939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33"/>
          <p:cNvSpPr>
            <a:spLocks noChangeShapeType="1"/>
          </p:cNvSpPr>
          <p:nvPr/>
        </p:nvSpPr>
        <p:spPr bwMode="auto">
          <a:xfrm>
            <a:off x="3271838" y="20653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35"/>
          <p:cNvSpPr>
            <a:spLocks noChangeShapeType="1"/>
          </p:cNvSpPr>
          <p:nvPr/>
        </p:nvSpPr>
        <p:spPr bwMode="auto">
          <a:xfrm>
            <a:off x="3271838" y="18367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37"/>
          <p:cNvSpPr>
            <a:spLocks noChangeShapeType="1"/>
          </p:cNvSpPr>
          <p:nvPr/>
        </p:nvSpPr>
        <p:spPr bwMode="auto">
          <a:xfrm>
            <a:off x="3271838" y="1598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39"/>
          <p:cNvSpPr>
            <a:spLocks noChangeShapeType="1"/>
          </p:cNvSpPr>
          <p:nvPr/>
        </p:nvSpPr>
        <p:spPr bwMode="auto">
          <a:xfrm>
            <a:off x="3271838" y="1370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41"/>
          <p:cNvSpPr>
            <a:spLocks noChangeShapeType="1"/>
          </p:cNvSpPr>
          <p:nvPr/>
        </p:nvSpPr>
        <p:spPr bwMode="auto">
          <a:xfrm>
            <a:off x="3271838" y="11414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43"/>
          <p:cNvSpPr>
            <a:spLocks noChangeShapeType="1"/>
          </p:cNvSpPr>
          <p:nvPr/>
        </p:nvSpPr>
        <p:spPr bwMode="auto">
          <a:xfrm>
            <a:off x="3271838" y="903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45"/>
          <p:cNvSpPr>
            <a:spLocks noChangeShapeType="1"/>
          </p:cNvSpPr>
          <p:nvPr/>
        </p:nvSpPr>
        <p:spPr bwMode="auto">
          <a:xfrm>
            <a:off x="3271838" y="674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46"/>
          <p:cNvSpPr>
            <a:spLocks noChangeShapeType="1"/>
          </p:cNvSpPr>
          <p:nvPr/>
        </p:nvSpPr>
        <p:spPr bwMode="auto">
          <a:xfrm>
            <a:off x="3262313" y="2760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47"/>
          <p:cNvSpPr>
            <a:spLocks noChangeShapeType="1"/>
          </p:cNvSpPr>
          <p:nvPr/>
        </p:nvSpPr>
        <p:spPr bwMode="auto">
          <a:xfrm>
            <a:off x="3262313" y="2532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48"/>
          <p:cNvSpPr>
            <a:spLocks noChangeShapeType="1"/>
          </p:cNvSpPr>
          <p:nvPr/>
        </p:nvSpPr>
        <p:spPr bwMode="auto">
          <a:xfrm>
            <a:off x="3262313" y="22939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49"/>
          <p:cNvSpPr>
            <a:spLocks noChangeShapeType="1"/>
          </p:cNvSpPr>
          <p:nvPr/>
        </p:nvSpPr>
        <p:spPr bwMode="auto">
          <a:xfrm>
            <a:off x="3262313" y="2065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50"/>
          <p:cNvSpPr>
            <a:spLocks noChangeShapeType="1"/>
          </p:cNvSpPr>
          <p:nvPr/>
        </p:nvSpPr>
        <p:spPr bwMode="auto">
          <a:xfrm>
            <a:off x="3262313" y="183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51"/>
          <p:cNvSpPr>
            <a:spLocks noChangeShapeType="1"/>
          </p:cNvSpPr>
          <p:nvPr/>
        </p:nvSpPr>
        <p:spPr bwMode="auto">
          <a:xfrm>
            <a:off x="3262313" y="15986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52"/>
          <p:cNvSpPr>
            <a:spLocks noChangeShapeType="1"/>
          </p:cNvSpPr>
          <p:nvPr/>
        </p:nvSpPr>
        <p:spPr bwMode="auto">
          <a:xfrm>
            <a:off x="3262313" y="1370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53"/>
          <p:cNvSpPr>
            <a:spLocks noChangeShapeType="1"/>
          </p:cNvSpPr>
          <p:nvPr/>
        </p:nvSpPr>
        <p:spPr bwMode="auto">
          <a:xfrm>
            <a:off x="3262313" y="11414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54"/>
          <p:cNvSpPr>
            <a:spLocks noChangeShapeType="1"/>
          </p:cNvSpPr>
          <p:nvPr/>
        </p:nvSpPr>
        <p:spPr bwMode="auto">
          <a:xfrm>
            <a:off x="3262313" y="903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55"/>
          <p:cNvSpPr>
            <a:spLocks noChangeShapeType="1"/>
          </p:cNvSpPr>
          <p:nvPr/>
        </p:nvSpPr>
        <p:spPr bwMode="auto">
          <a:xfrm>
            <a:off x="3262313" y="674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56"/>
          <p:cNvSpPr>
            <a:spLocks noChangeShapeType="1"/>
          </p:cNvSpPr>
          <p:nvPr/>
        </p:nvSpPr>
        <p:spPr bwMode="auto">
          <a:xfrm>
            <a:off x="3300413" y="2760663"/>
            <a:ext cx="2295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Line 57"/>
          <p:cNvSpPr>
            <a:spLocks noChangeShapeType="1"/>
          </p:cNvSpPr>
          <p:nvPr/>
        </p:nvSpPr>
        <p:spPr bwMode="auto">
          <a:xfrm flipV="1">
            <a:off x="33004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Line 58"/>
          <p:cNvSpPr>
            <a:spLocks noChangeShapeType="1"/>
          </p:cNvSpPr>
          <p:nvPr/>
        </p:nvSpPr>
        <p:spPr bwMode="auto">
          <a:xfrm flipV="1">
            <a:off x="34909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Line 59"/>
          <p:cNvSpPr>
            <a:spLocks noChangeShapeType="1"/>
          </p:cNvSpPr>
          <p:nvPr/>
        </p:nvSpPr>
        <p:spPr bwMode="auto">
          <a:xfrm flipV="1">
            <a:off x="36814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Line 60"/>
          <p:cNvSpPr>
            <a:spLocks noChangeShapeType="1"/>
          </p:cNvSpPr>
          <p:nvPr/>
        </p:nvSpPr>
        <p:spPr bwMode="auto">
          <a:xfrm flipV="1">
            <a:off x="38719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Line 61"/>
          <p:cNvSpPr>
            <a:spLocks noChangeShapeType="1"/>
          </p:cNvSpPr>
          <p:nvPr/>
        </p:nvSpPr>
        <p:spPr bwMode="auto">
          <a:xfrm flipV="1">
            <a:off x="40624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Line 62"/>
          <p:cNvSpPr>
            <a:spLocks noChangeShapeType="1"/>
          </p:cNvSpPr>
          <p:nvPr/>
        </p:nvSpPr>
        <p:spPr bwMode="auto">
          <a:xfrm flipV="1">
            <a:off x="4252913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Line 64"/>
          <p:cNvSpPr>
            <a:spLocks noChangeShapeType="1"/>
          </p:cNvSpPr>
          <p:nvPr/>
        </p:nvSpPr>
        <p:spPr bwMode="auto">
          <a:xfrm flipV="1">
            <a:off x="46434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9" name="Line 65"/>
          <p:cNvSpPr>
            <a:spLocks noChangeShapeType="1"/>
          </p:cNvSpPr>
          <p:nvPr/>
        </p:nvSpPr>
        <p:spPr bwMode="auto">
          <a:xfrm flipV="1">
            <a:off x="48339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Line 66"/>
          <p:cNvSpPr>
            <a:spLocks noChangeShapeType="1"/>
          </p:cNvSpPr>
          <p:nvPr/>
        </p:nvSpPr>
        <p:spPr bwMode="auto">
          <a:xfrm flipV="1">
            <a:off x="50244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Line 67"/>
          <p:cNvSpPr>
            <a:spLocks noChangeShapeType="1"/>
          </p:cNvSpPr>
          <p:nvPr/>
        </p:nvSpPr>
        <p:spPr bwMode="auto">
          <a:xfrm flipV="1">
            <a:off x="52149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Line 68"/>
          <p:cNvSpPr>
            <a:spLocks noChangeShapeType="1"/>
          </p:cNvSpPr>
          <p:nvPr/>
        </p:nvSpPr>
        <p:spPr bwMode="auto">
          <a:xfrm flipV="1">
            <a:off x="54054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Line 69"/>
          <p:cNvSpPr>
            <a:spLocks noChangeShapeType="1"/>
          </p:cNvSpPr>
          <p:nvPr/>
        </p:nvSpPr>
        <p:spPr bwMode="auto">
          <a:xfrm flipV="1">
            <a:off x="5595938" y="27606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Line 70"/>
          <p:cNvSpPr>
            <a:spLocks noChangeShapeType="1"/>
          </p:cNvSpPr>
          <p:nvPr/>
        </p:nvSpPr>
        <p:spPr bwMode="auto">
          <a:xfrm flipV="1">
            <a:off x="3300413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Line 71"/>
          <p:cNvSpPr>
            <a:spLocks noChangeShapeType="1"/>
          </p:cNvSpPr>
          <p:nvPr/>
        </p:nvSpPr>
        <p:spPr bwMode="auto">
          <a:xfrm flipV="1">
            <a:off x="3681413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Line 72"/>
          <p:cNvSpPr>
            <a:spLocks noChangeShapeType="1"/>
          </p:cNvSpPr>
          <p:nvPr/>
        </p:nvSpPr>
        <p:spPr bwMode="auto">
          <a:xfrm flipV="1">
            <a:off x="4062413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Line 74"/>
          <p:cNvSpPr>
            <a:spLocks noChangeShapeType="1"/>
          </p:cNvSpPr>
          <p:nvPr/>
        </p:nvSpPr>
        <p:spPr bwMode="auto">
          <a:xfrm flipV="1">
            <a:off x="4833938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Line 75"/>
          <p:cNvSpPr>
            <a:spLocks noChangeShapeType="1"/>
          </p:cNvSpPr>
          <p:nvPr/>
        </p:nvSpPr>
        <p:spPr bwMode="auto">
          <a:xfrm flipV="1">
            <a:off x="5214938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Line 76"/>
          <p:cNvSpPr>
            <a:spLocks noChangeShapeType="1"/>
          </p:cNvSpPr>
          <p:nvPr/>
        </p:nvSpPr>
        <p:spPr bwMode="auto">
          <a:xfrm flipV="1">
            <a:off x="5595938" y="276066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Freeform 77"/>
          <p:cNvSpPr>
            <a:spLocks/>
          </p:cNvSpPr>
          <p:nvPr/>
        </p:nvSpPr>
        <p:spPr bwMode="auto">
          <a:xfrm>
            <a:off x="3300413" y="827088"/>
            <a:ext cx="2295525" cy="1933575"/>
          </a:xfrm>
          <a:custGeom>
            <a:avLst/>
            <a:gdLst>
              <a:gd name="T0" fmla="*/ 0 w 241"/>
              <a:gd name="T1" fmla="*/ 203 h 203"/>
              <a:gd name="T2" fmla="*/ 2 w 241"/>
              <a:gd name="T3" fmla="*/ 191 h 203"/>
              <a:gd name="T4" fmla="*/ 8 w 241"/>
              <a:gd name="T5" fmla="*/ 179 h 203"/>
              <a:gd name="T6" fmla="*/ 17 w 241"/>
              <a:gd name="T7" fmla="*/ 167 h 203"/>
              <a:gd name="T8" fmla="*/ 27 w 241"/>
              <a:gd name="T9" fmla="*/ 154 h 203"/>
              <a:gd name="T10" fmla="*/ 40 w 241"/>
              <a:gd name="T11" fmla="*/ 142 h 203"/>
              <a:gd name="T12" fmla="*/ 53 w 241"/>
              <a:gd name="T13" fmla="*/ 130 h 203"/>
              <a:gd name="T14" fmla="*/ 68 w 241"/>
              <a:gd name="T15" fmla="*/ 118 h 203"/>
              <a:gd name="T16" fmla="*/ 83 w 241"/>
              <a:gd name="T17" fmla="*/ 106 h 203"/>
              <a:gd name="T18" fmla="*/ 99 w 241"/>
              <a:gd name="T19" fmla="*/ 94 h 203"/>
              <a:gd name="T20" fmla="*/ 116 w 241"/>
              <a:gd name="T21" fmla="*/ 81 h 203"/>
              <a:gd name="T22" fmla="*/ 133 w 241"/>
              <a:gd name="T23" fmla="*/ 69 h 203"/>
              <a:gd name="T24" fmla="*/ 151 w 241"/>
              <a:gd name="T25" fmla="*/ 57 h 203"/>
              <a:gd name="T26" fmla="*/ 170 w 241"/>
              <a:gd name="T27" fmla="*/ 45 h 203"/>
              <a:gd name="T28" fmla="*/ 189 w 241"/>
              <a:gd name="T29" fmla="*/ 33 h 203"/>
              <a:gd name="T30" fmla="*/ 208 w 241"/>
              <a:gd name="T31" fmla="*/ 21 h 203"/>
              <a:gd name="T32" fmla="*/ 227 w 241"/>
              <a:gd name="T33" fmla="*/ 8 h 203"/>
              <a:gd name="T34" fmla="*/ 241 w 241"/>
              <a:gd name="T35" fmla="*/ 0 h 2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1"/>
              <a:gd name="T55" fmla="*/ 0 h 203"/>
              <a:gd name="T56" fmla="*/ 241 w 241"/>
              <a:gd name="T57" fmla="*/ 203 h 20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1" h="203">
                <a:moveTo>
                  <a:pt x="0" y="203"/>
                </a:moveTo>
                <a:lnTo>
                  <a:pt x="2" y="191"/>
                </a:lnTo>
                <a:lnTo>
                  <a:pt x="8" y="179"/>
                </a:lnTo>
                <a:lnTo>
                  <a:pt x="17" y="167"/>
                </a:lnTo>
                <a:lnTo>
                  <a:pt x="27" y="154"/>
                </a:lnTo>
                <a:lnTo>
                  <a:pt x="40" y="142"/>
                </a:lnTo>
                <a:lnTo>
                  <a:pt x="53" y="130"/>
                </a:lnTo>
                <a:lnTo>
                  <a:pt x="68" y="118"/>
                </a:lnTo>
                <a:lnTo>
                  <a:pt x="83" y="106"/>
                </a:lnTo>
                <a:lnTo>
                  <a:pt x="99" y="94"/>
                </a:lnTo>
                <a:lnTo>
                  <a:pt x="116" y="81"/>
                </a:lnTo>
                <a:lnTo>
                  <a:pt x="133" y="69"/>
                </a:lnTo>
                <a:lnTo>
                  <a:pt x="151" y="57"/>
                </a:lnTo>
                <a:lnTo>
                  <a:pt x="170" y="45"/>
                </a:lnTo>
                <a:lnTo>
                  <a:pt x="189" y="33"/>
                </a:lnTo>
                <a:lnTo>
                  <a:pt x="208" y="21"/>
                </a:lnTo>
                <a:lnTo>
                  <a:pt x="227" y="8"/>
                </a:lnTo>
                <a:lnTo>
                  <a:pt x="241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Freeform 78"/>
          <p:cNvSpPr>
            <a:spLocks/>
          </p:cNvSpPr>
          <p:nvPr/>
        </p:nvSpPr>
        <p:spPr bwMode="auto">
          <a:xfrm>
            <a:off x="3271838" y="27320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Freeform 80"/>
          <p:cNvSpPr>
            <a:spLocks/>
          </p:cNvSpPr>
          <p:nvPr/>
        </p:nvSpPr>
        <p:spPr bwMode="auto">
          <a:xfrm>
            <a:off x="3348038" y="25034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Freeform 81"/>
          <p:cNvSpPr>
            <a:spLocks/>
          </p:cNvSpPr>
          <p:nvPr/>
        </p:nvSpPr>
        <p:spPr bwMode="auto">
          <a:xfrm>
            <a:off x="3433763" y="23891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4" name="Freeform 82"/>
          <p:cNvSpPr>
            <a:spLocks/>
          </p:cNvSpPr>
          <p:nvPr/>
        </p:nvSpPr>
        <p:spPr bwMode="auto">
          <a:xfrm>
            <a:off x="3529013" y="22653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5" name="Freeform 83"/>
          <p:cNvSpPr>
            <a:spLocks/>
          </p:cNvSpPr>
          <p:nvPr/>
        </p:nvSpPr>
        <p:spPr bwMode="auto">
          <a:xfrm>
            <a:off x="3652838" y="21510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6" name="Freeform 84"/>
          <p:cNvSpPr>
            <a:spLocks/>
          </p:cNvSpPr>
          <p:nvPr/>
        </p:nvSpPr>
        <p:spPr bwMode="auto">
          <a:xfrm>
            <a:off x="3776663" y="20367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7" name="Freeform 85"/>
          <p:cNvSpPr>
            <a:spLocks/>
          </p:cNvSpPr>
          <p:nvPr/>
        </p:nvSpPr>
        <p:spPr bwMode="auto">
          <a:xfrm>
            <a:off x="3919538" y="1922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8" name="Freeform 86"/>
          <p:cNvSpPr>
            <a:spLocks/>
          </p:cNvSpPr>
          <p:nvPr/>
        </p:nvSpPr>
        <p:spPr bwMode="auto">
          <a:xfrm>
            <a:off x="4062413" y="18081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" name="Freeform 87"/>
          <p:cNvSpPr>
            <a:spLocks/>
          </p:cNvSpPr>
          <p:nvPr/>
        </p:nvSpPr>
        <p:spPr bwMode="auto">
          <a:xfrm>
            <a:off x="4214813" y="16938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0" name="Freeform 88"/>
          <p:cNvSpPr>
            <a:spLocks/>
          </p:cNvSpPr>
          <p:nvPr/>
        </p:nvSpPr>
        <p:spPr bwMode="auto">
          <a:xfrm>
            <a:off x="4376738" y="15700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1" name="Freeform 89"/>
          <p:cNvSpPr>
            <a:spLocks/>
          </p:cNvSpPr>
          <p:nvPr/>
        </p:nvSpPr>
        <p:spPr bwMode="auto">
          <a:xfrm>
            <a:off x="4538663" y="14557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2" name="Freeform 90"/>
          <p:cNvSpPr>
            <a:spLocks/>
          </p:cNvSpPr>
          <p:nvPr/>
        </p:nvSpPr>
        <p:spPr bwMode="auto">
          <a:xfrm>
            <a:off x="4710113" y="13414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3" name="Freeform 91"/>
          <p:cNvSpPr>
            <a:spLocks/>
          </p:cNvSpPr>
          <p:nvPr/>
        </p:nvSpPr>
        <p:spPr bwMode="auto">
          <a:xfrm>
            <a:off x="4891088" y="12271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" name="Freeform 92"/>
          <p:cNvSpPr>
            <a:spLocks/>
          </p:cNvSpPr>
          <p:nvPr/>
        </p:nvSpPr>
        <p:spPr bwMode="auto">
          <a:xfrm>
            <a:off x="5072063" y="11128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5" name="Freeform 93"/>
          <p:cNvSpPr>
            <a:spLocks/>
          </p:cNvSpPr>
          <p:nvPr/>
        </p:nvSpPr>
        <p:spPr bwMode="auto">
          <a:xfrm>
            <a:off x="5253038" y="99853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6" name="Freeform 94"/>
          <p:cNvSpPr>
            <a:spLocks/>
          </p:cNvSpPr>
          <p:nvPr/>
        </p:nvSpPr>
        <p:spPr bwMode="auto">
          <a:xfrm>
            <a:off x="5434013" y="8747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7" name="Freeform 95"/>
          <p:cNvSpPr>
            <a:spLocks/>
          </p:cNvSpPr>
          <p:nvPr/>
        </p:nvSpPr>
        <p:spPr bwMode="auto">
          <a:xfrm>
            <a:off x="5567363" y="798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8" name="Line 96"/>
          <p:cNvSpPr>
            <a:spLocks noChangeShapeType="1"/>
          </p:cNvSpPr>
          <p:nvPr/>
        </p:nvSpPr>
        <p:spPr bwMode="auto">
          <a:xfrm>
            <a:off x="5595938" y="674688"/>
            <a:ext cx="1587" cy="2085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9" name="Line 97"/>
          <p:cNvSpPr>
            <a:spLocks noChangeShapeType="1"/>
          </p:cNvSpPr>
          <p:nvPr/>
        </p:nvSpPr>
        <p:spPr bwMode="auto">
          <a:xfrm>
            <a:off x="5595938" y="2760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0" name="Line 99"/>
          <p:cNvSpPr>
            <a:spLocks noChangeShapeType="1"/>
          </p:cNvSpPr>
          <p:nvPr/>
        </p:nvSpPr>
        <p:spPr bwMode="auto">
          <a:xfrm>
            <a:off x="5595938" y="25320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1" name="Line 101"/>
          <p:cNvSpPr>
            <a:spLocks noChangeShapeType="1"/>
          </p:cNvSpPr>
          <p:nvPr/>
        </p:nvSpPr>
        <p:spPr bwMode="auto">
          <a:xfrm>
            <a:off x="5595938" y="22939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2" name="Line 103"/>
          <p:cNvSpPr>
            <a:spLocks noChangeShapeType="1"/>
          </p:cNvSpPr>
          <p:nvPr/>
        </p:nvSpPr>
        <p:spPr bwMode="auto">
          <a:xfrm>
            <a:off x="5595938" y="20653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3" name="Line 105"/>
          <p:cNvSpPr>
            <a:spLocks noChangeShapeType="1"/>
          </p:cNvSpPr>
          <p:nvPr/>
        </p:nvSpPr>
        <p:spPr bwMode="auto">
          <a:xfrm>
            <a:off x="5595938" y="18367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4" name="Line 107"/>
          <p:cNvSpPr>
            <a:spLocks noChangeShapeType="1"/>
          </p:cNvSpPr>
          <p:nvPr/>
        </p:nvSpPr>
        <p:spPr bwMode="auto">
          <a:xfrm>
            <a:off x="5595938" y="15986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5" name="Line 109"/>
          <p:cNvSpPr>
            <a:spLocks noChangeShapeType="1"/>
          </p:cNvSpPr>
          <p:nvPr/>
        </p:nvSpPr>
        <p:spPr bwMode="auto">
          <a:xfrm>
            <a:off x="5595938" y="1370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6" name="Line 111"/>
          <p:cNvSpPr>
            <a:spLocks noChangeShapeType="1"/>
          </p:cNvSpPr>
          <p:nvPr/>
        </p:nvSpPr>
        <p:spPr bwMode="auto">
          <a:xfrm>
            <a:off x="5595938" y="11414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7" name="Line 113"/>
          <p:cNvSpPr>
            <a:spLocks noChangeShapeType="1"/>
          </p:cNvSpPr>
          <p:nvPr/>
        </p:nvSpPr>
        <p:spPr bwMode="auto">
          <a:xfrm>
            <a:off x="5595938" y="903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8" name="Line 115"/>
          <p:cNvSpPr>
            <a:spLocks noChangeShapeType="1"/>
          </p:cNvSpPr>
          <p:nvPr/>
        </p:nvSpPr>
        <p:spPr bwMode="auto">
          <a:xfrm>
            <a:off x="5595938" y="674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9" name="Line 116"/>
          <p:cNvSpPr>
            <a:spLocks noChangeShapeType="1"/>
          </p:cNvSpPr>
          <p:nvPr/>
        </p:nvSpPr>
        <p:spPr bwMode="auto">
          <a:xfrm>
            <a:off x="5595938" y="2760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Line 117"/>
          <p:cNvSpPr>
            <a:spLocks noChangeShapeType="1"/>
          </p:cNvSpPr>
          <p:nvPr/>
        </p:nvSpPr>
        <p:spPr bwMode="auto">
          <a:xfrm>
            <a:off x="5595938" y="25320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Line 118"/>
          <p:cNvSpPr>
            <a:spLocks noChangeShapeType="1"/>
          </p:cNvSpPr>
          <p:nvPr/>
        </p:nvSpPr>
        <p:spPr bwMode="auto">
          <a:xfrm>
            <a:off x="5595938" y="22939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Line 119"/>
          <p:cNvSpPr>
            <a:spLocks noChangeShapeType="1"/>
          </p:cNvSpPr>
          <p:nvPr/>
        </p:nvSpPr>
        <p:spPr bwMode="auto">
          <a:xfrm>
            <a:off x="5595938" y="2065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Line 120"/>
          <p:cNvSpPr>
            <a:spLocks noChangeShapeType="1"/>
          </p:cNvSpPr>
          <p:nvPr/>
        </p:nvSpPr>
        <p:spPr bwMode="auto">
          <a:xfrm>
            <a:off x="5595938" y="1836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Line 121"/>
          <p:cNvSpPr>
            <a:spLocks noChangeShapeType="1"/>
          </p:cNvSpPr>
          <p:nvPr/>
        </p:nvSpPr>
        <p:spPr bwMode="auto">
          <a:xfrm>
            <a:off x="5595938" y="15986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Line 122"/>
          <p:cNvSpPr>
            <a:spLocks noChangeShapeType="1"/>
          </p:cNvSpPr>
          <p:nvPr/>
        </p:nvSpPr>
        <p:spPr bwMode="auto">
          <a:xfrm>
            <a:off x="5595938" y="1370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Line 123"/>
          <p:cNvSpPr>
            <a:spLocks noChangeShapeType="1"/>
          </p:cNvSpPr>
          <p:nvPr/>
        </p:nvSpPr>
        <p:spPr bwMode="auto">
          <a:xfrm>
            <a:off x="5595938" y="11414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Line 124"/>
          <p:cNvSpPr>
            <a:spLocks noChangeShapeType="1"/>
          </p:cNvSpPr>
          <p:nvPr/>
        </p:nvSpPr>
        <p:spPr bwMode="auto">
          <a:xfrm>
            <a:off x="5595938" y="903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8" name="Line 125"/>
          <p:cNvSpPr>
            <a:spLocks noChangeShapeType="1"/>
          </p:cNvSpPr>
          <p:nvPr/>
        </p:nvSpPr>
        <p:spPr bwMode="auto">
          <a:xfrm>
            <a:off x="5595938" y="674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Freeform 126"/>
          <p:cNvSpPr>
            <a:spLocks/>
          </p:cNvSpPr>
          <p:nvPr/>
        </p:nvSpPr>
        <p:spPr bwMode="auto">
          <a:xfrm>
            <a:off x="3319463" y="950913"/>
            <a:ext cx="2276475" cy="1419225"/>
          </a:xfrm>
          <a:custGeom>
            <a:avLst/>
            <a:gdLst>
              <a:gd name="T0" fmla="*/ 0 w 239"/>
              <a:gd name="T1" fmla="*/ 0 h 149"/>
              <a:gd name="T2" fmla="*/ 6 w 239"/>
              <a:gd name="T3" fmla="*/ 79 h 149"/>
              <a:gd name="T4" fmla="*/ 15 w 239"/>
              <a:gd name="T5" fmla="*/ 106 h 149"/>
              <a:gd name="T6" fmla="*/ 25 w 239"/>
              <a:gd name="T7" fmla="*/ 119 h 149"/>
              <a:gd name="T8" fmla="*/ 38 w 239"/>
              <a:gd name="T9" fmla="*/ 127 h 149"/>
              <a:gd name="T10" fmla="*/ 51 w 239"/>
              <a:gd name="T11" fmla="*/ 132 h 149"/>
              <a:gd name="T12" fmla="*/ 66 w 239"/>
              <a:gd name="T13" fmla="*/ 136 h 149"/>
              <a:gd name="T14" fmla="*/ 81 w 239"/>
              <a:gd name="T15" fmla="*/ 139 h 149"/>
              <a:gd name="T16" fmla="*/ 97 w 239"/>
              <a:gd name="T17" fmla="*/ 141 h 149"/>
              <a:gd name="T18" fmla="*/ 114 w 239"/>
              <a:gd name="T19" fmla="*/ 143 h 149"/>
              <a:gd name="T20" fmla="*/ 131 w 239"/>
              <a:gd name="T21" fmla="*/ 144 h 149"/>
              <a:gd name="T22" fmla="*/ 149 w 239"/>
              <a:gd name="T23" fmla="*/ 145 h 149"/>
              <a:gd name="T24" fmla="*/ 168 w 239"/>
              <a:gd name="T25" fmla="*/ 146 h 149"/>
              <a:gd name="T26" fmla="*/ 187 w 239"/>
              <a:gd name="T27" fmla="*/ 147 h 149"/>
              <a:gd name="T28" fmla="*/ 206 w 239"/>
              <a:gd name="T29" fmla="*/ 148 h 149"/>
              <a:gd name="T30" fmla="*/ 225 w 239"/>
              <a:gd name="T31" fmla="*/ 148 h 149"/>
              <a:gd name="T32" fmla="*/ 239 w 239"/>
              <a:gd name="T33" fmla="*/ 149 h 1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9"/>
              <a:gd name="T52" fmla="*/ 0 h 149"/>
              <a:gd name="T53" fmla="*/ 239 w 239"/>
              <a:gd name="T54" fmla="*/ 149 h 1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9" h="149">
                <a:moveTo>
                  <a:pt x="0" y="0"/>
                </a:moveTo>
                <a:lnTo>
                  <a:pt x="6" y="79"/>
                </a:lnTo>
                <a:lnTo>
                  <a:pt x="15" y="106"/>
                </a:lnTo>
                <a:lnTo>
                  <a:pt x="25" y="119"/>
                </a:lnTo>
                <a:lnTo>
                  <a:pt x="38" y="127"/>
                </a:lnTo>
                <a:lnTo>
                  <a:pt x="51" y="132"/>
                </a:lnTo>
                <a:lnTo>
                  <a:pt x="66" y="136"/>
                </a:lnTo>
                <a:lnTo>
                  <a:pt x="81" y="139"/>
                </a:lnTo>
                <a:lnTo>
                  <a:pt x="97" y="141"/>
                </a:lnTo>
                <a:lnTo>
                  <a:pt x="114" y="143"/>
                </a:lnTo>
                <a:lnTo>
                  <a:pt x="131" y="144"/>
                </a:lnTo>
                <a:lnTo>
                  <a:pt x="149" y="145"/>
                </a:lnTo>
                <a:lnTo>
                  <a:pt x="168" y="146"/>
                </a:lnTo>
                <a:lnTo>
                  <a:pt x="187" y="147"/>
                </a:lnTo>
                <a:lnTo>
                  <a:pt x="206" y="148"/>
                </a:lnTo>
                <a:lnTo>
                  <a:pt x="225" y="148"/>
                </a:lnTo>
                <a:lnTo>
                  <a:pt x="239" y="14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Rectangle 127"/>
          <p:cNvSpPr>
            <a:spLocks noChangeArrowheads="1"/>
          </p:cNvSpPr>
          <p:nvPr/>
        </p:nvSpPr>
        <p:spPr bwMode="auto">
          <a:xfrm>
            <a:off x="3290888" y="9223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Rectangle 128"/>
          <p:cNvSpPr>
            <a:spLocks noChangeArrowheads="1"/>
          </p:cNvSpPr>
          <p:nvPr/>
        </p:nvSpPr>
        <p:spPr bwMode="auto">
          <a:xfrm>
            <a:off x="3348038" y="1674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Rectangle 129"/>
          <p:cNvSpPr>
            <a:spLocks noChangeArrowheads="1"/>
          </p:cNvSpPr>
          <p:nvPr/>
        </p:nvSpPr>
        <p:spPr bwMode="auto">
          <a:xfrm>
            <a:off x="3433763" y="19319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" name="Rectangle 130"/>
          <p:cNvSpPr>
            <a:spLocks noChangeArrowheads="1"/>
          </p:cNvSpPr>
          <p:nvPr/>
        </p:nvSpPr>
        <p:spPr bwMode="auto">
          <a:xfrm>
            <a:off x="3529013" y="20558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Rectangle 131"/>
          <p:cNvSpPr>
            <a:spLocks noChangeArrowheads="1"/>
          </p:cNvSpPr>
          <p:nvPr/>
        </p:nvSpPr>
        <p:spPr bwMode="auto">
          <a:xfrm>
            <a:off x="3652838" y="21320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Rectangle 132"/>
          <p:cNvSpPr>
            <a:spLocks noChangeArrowheads="1"/>
          </p:cNvSpPr>
          <p:nvPr/>
        </p:nvSpPr>
        <p:spPr bwMode="auto">
          <a:xfrm>
            <a:off x="3776663" y="21796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6" name="Rectangle 133"/>
          <p:cNvSpPr>
            <a:spLocks noChangeArrowheads="1"/>
          </p:cNvSpPr>
          <p:nvPr/>
        </p:nvSpPr>
        <p:spPr bwMode="auto">
          <a:xfrm>
            <a:off x="3919538" y="22177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7" name="Rectangle 134"/>
          <p:cNvSpPr>
            <a:spLocks noChangeArrowheads="1"/>
          </p:cNvSpPr>
          <p:nvPr/>
        </p:nvSpPr>
        <p:spPr bwMode="auto">
          <a:xfrm>
            <a:off x="4062413" y="22463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8" name="Rectangle 135"/>
          <p:cNvSpPr>
            <a:spLocks noChangeArrowheads="1"/>
          </p:cNvSpPr>
          <p:nvPr/>
        </p:nvSpPr>
        <p:spPr bwMode="auto">
          <a:xfrm>
            <a:off x="4214813" y="22653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9" name="Rectangle 136"/>
          <p:cNvSpPr>
            <a:spLocks noChangeArrowheads="1"/>
          </p:cNvSpPr>
          <p:nvPr/>
        </p:nvSpPr>
        <p:spPr bwMode="auto">
          <a:xfrm>
            <a:off x="4376738" y="22844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" name="Rectangle 137"/>
          <p:cNvSpPr>
            <a:spLocks noChangeArrowheads="1"/>
          </p:cNvSpPr>
          <p:nvPr/>
        </p:nvSpPr>
        <p:spPr bwMode="auto">
          <a:xfrm>
            <a:off x="4538663" y="22939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1" name="Rectangle 138"/>
          <p:cNvSpPr>
            <a:spLocks noChangeArrowheads="1"/>
          </p:cNvSpPr>
          <p:nvPr/>
        </p:nvSpPr>
        <p:spPr bwMode="auto">
          <a:xfrm>
            <a:off x="4710113" y="23034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2" name="Rectangle 139"/>
          <p:cNvSpPr>
            <a:spLocks noChangeArrowheads="1"/>
          </p:cNvSpPr>
          <p:nvPr/>
        </p:nvSpPr>
        <p:spPr bwMode="auto">
          <a:xfrm>
            <a:off x="4891088" y="23129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3" name="Rectangle 140"/>
          <p:cNvSpPr>
            <a:spLocks noChangeArrowheads="1"/>
          </p:cNvSpPr>
          <p:nvPr/>
        </p:nvSpPr>
        <p:spPr bwMode="auto">
          <a:xfrm>
            <a:off x="5072063" y="232251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4" name="Rectangle 141"/>
          <p:cNvSpPr>
            <a:spLocks noChangeArrowheads="1"/>
          </p:cNvSpPr>
          <p:nvPr/>
        </p:nvSpPr>
        <p:spPr bwMode="auto">
          <a:xfrm>
            <a:off x="5253038" y="23320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5" name="Rectangle 142"/>
          <p:cNvSpPr>
            <a:spLocks noChangeArrowheads="1"/>
          </p:cNvSpPr>
          <p:nvPr/>
        </p:nvSpPr>
        <p:spPr bwMode="auto">
          <a:xfrm>
            <a:off x="5434013" y="23320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6" name="Rectangle 144"/>
          <p:cNvSpPr>
            <a:spLocks noChangeArrowheads="1"/>
          </p:cNvSpPr>
          <p:nvPr/>
        </p:nvSpPr>
        <p:spPr bwMode="auto">
          <a:xfrm>
            <a:off x="3138488" y="26844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287" name="Rectangle 145"/>
          <p:cNvSpPr>
            <a:spLocks noChangeArrowheads="1"/>
          </p:cNvSpPr>
          <p:nvPr/>
        </p:nvSpPr>
        <p:spPr bwMode="auto">
          <a:xfrm>
            <a:off x="3071813" y="24558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7288" name="Rectangle 146"/>
          <p:cNvSpPr>
            <a:spLocks noChangeArrowheads="1"/>
          </p:cNvSpPr>
          <p:nvPr/>
        </p:nvSpPr>
        <p:spPr bwMode="auto">
          <a:xfrm>
            <a:off x="3071813" y="22177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7289" name="Rectangle 147"/>
          <p:cNvSpPr>
            <a:spLocks noChangeArrowheads="1"/>
          </p:cNvSpPr>
          <p:nvPr/>
        </p:nvSpPr>
        <p:spPr bwMode="auto">
          <a:xfrm>
            <a:off x="3071813" y="19891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7290" name="Rectangle 148"/>
          <p:cNvSpPr>
            <a:spLocks noChangeArrowheads="1"/>
          </p:cNvSpPr>
          <p:nvPr/>
        </p:nvSpPr>
        <p:spPr bwMode="auto">
          <a:xfrm>
            <a:off x="3071813" y="17605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7291" name="Rectangle 149"/>
          <p:cNvSpPr>
            <a:spLocks noChangeArrowheads="1"/>
          </p:cNvSpPr>
          <p:nvPr/>
        </p:nvSpPr>
        <p:spPr bwMode="auto">
          <a:xfrm>
            <a:off x="3071813" y="15224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7292" name="Rectangle 150"/>
          <p:cNvSpPr>
            <a:spLocks noChangeArrowheads="1"/>
          </p:cNvSpPr>
          <p:nvPr/>
        </p:nvSpPr>
        <p:spPr bwMode="auto">
          <a:xfrm>
            <a:off x="3071813" y="1293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7293" name="Rectangle 151"/>
          <p:cNvSpPr>
            <a:spLocks noChangeArrowheads="1"/>
          </p:cNvSpPr>
          <p:nvPr/>
        </p:nvSpPr>
        <p:spPr bwMode="auto">
          <a:xfrm>
            <a:off x="3071813" y="10652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</a:t>
            </a:r>
            <a:endParaRPr lang="en-US"/>
          </a:p>
        </p:txBody>
      </p:sp>
      <p:sp>
        <p:nvSpPr>
          <p:cNvPr id="7294" name="Rectangle 152"/>
          <p:cNvSpPr>
            <a:spLocks noChangeArrowheads="1"/>
          </p:cNvSpPr>
          <p:nvPr/>
        </p:nvSpPr>
        <p:spPr bwMode="auto">
          <a:xfrm>
            <a:off x="3071813" y="827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/>
          </a:p>
        </p:txBody>
      </p:sp>
      <p:sp>
        <p:nvSpPr>
          <p:cNvPr id="7295" name="Rectangle 153"/>
          <p:cNvSpPr>
            <a:spLocks noChangeArrowheads="1"/>
          </p:cNvSpPr>
          <p:nvPr/>
        </p:nvSpPr>
        <p:spPr bwMode="auto">
          <a:xfrm>
            <a:off x="3071813" y="5984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/>
          </a:p>
        </p:txBody>
      </p:sp>
      <p:sp>
        <p:nvSpPr>
          <p:cNvPr id="7296" name="Rectangle 154"/>
          <p:cNvSpPr>
            <a:spLocks noChangeArrowheads="1"/>
          </p:cNvSpPr>
          <p:nvPr/>
        </p:nvSpPr>
        <p:spPr bwMode="auto">
          <a:xfrm>
            <a:off x="3271838" y="286543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297" name="Rectangle 155"/>
          <p:cNvSpPr>
            <a:spLocks noChangeArrowheads="1"/>
          </p:cNvSpPr>
          <p:nvPr/>
        </p:nvSpPr>
        <p:spPr bwMode="auto">
          <a:xfrm>
            <a:off x="3614738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7298" name="Rectangle 156"/>
          <p:cNvSpPr>
            <a:spLocks noChangeArrowheads="1"/>
          </p:cNvSpPr>
          <p:nvPr/>
        </p:nvSpPr>
        <p:spPr bwMode="auto">
          <a:xfrm>
            <a:off x="3995738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7299" name="Rectangle 157"/>
          <p:cNvSpPr>
            <a:spLocks noChangeArrowheads="1"/>
          </p:cNvSpPr>
          <p:nvPr/>
        </p:nvSpPr>
        <p:spPr bwMode="auto">
          <a:xfrm>
            <a:off x="4386263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7300" name="Rectangle 158"/>
          <p:cNvSpPr>
            <a:spLocks noChangeArrowheads="1"/>
          </p:cNvSpPr>
          <p:nvPr/>
        </p:nvSpPr>
        <p:spPr bwMode="auto">
          <a:xfrm>
            <a:off x="4767263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7301" name="Rectangle 159"/>
          <p:cNvSpPr>
            <a:spLocks noChangeArrowheads="1"/>
          </p:cNvSpPr>
          <p:nvPr/>
        </p:nvSpPr>
        <p:spPr bwMode="auto">
          <a:xfrm>
            <a:off x="5148263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7302" name="Rectangle 160"/>
          <p:cNvSpPr>
            <a:spLocks noChangeArrowheads="1"/>
          </p:cNvSpPr>
          <p:nvPr/>
        </p:nvSpPr>
        <p:spPr bwMode="auto">
          <a:xfrm>
            <a:off x="5529263" y="2865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7303" name="Rectangle 161"/>
          <p:cNvSpPr>
            <a:spLocks noChangeArrowheads="1"/>
          </p:cNvSpPr>
          <p:nvPr/>
        </p:nvSpPr>
        <p:spPr bwMode="auto">
          <a:xfrm>
            <a:off x="4033838" y="3084513"/>
            <a:ext cx="846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(minutes)</a:t>
            </a:r>
            <a:endParaRPr lang="en-US"/>
          </a:p>
        </p:txBody>
      </p:sp>
      <p:sp>
        <p:nvSpPr>
          <p:cNvPr id="7304" name="Rectangle 162"/>
          <p:cNvSpPr>
            <a:spLocks noChangeArrowheads="1"/>
          </p:cNvSpPr>
          <p:nvPr/>
        </p:nvSpPr>
        <p:spPr bwMode="auto">
          <a:xfrm rot="-5400000">
            <a:off x="2111375" y="1608138"/>
            <a:ext cx="1654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Cumulative Infiltration, I (mm)</a:t>
            </a:r>
            <a:endParaRPr lang="en-US"/>
          </a:p>
        </p:txBody>
      </p:sp>
      <p:sp>
        <p:nvSpPr>
          <p:cNvPr id="7305" name="Rectangle 163"/>
          <p:cNvSpPr>
            <a:spLocks noChangeArrowheads="1"/>
          </p:cNvSpPr>
          <p:nvPr/>
        </p:nvSpPr>
        <p:spPr bwMode="auto">
          <a:xfrm>
            <a:off x="5691188" y="26844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0.00</a:t>
            </a:r>
            <a:endParaRPr lang="en-US"/>
          </a:p>
        </p:txBody>
      </p:sp>
      <p:sp>
        <p:nvSpPr>
          <p:cNvPr id="7306" name="Rectangle 164"/>
          <p:cNvSpPr>
            <a:spLocks noChangeArrowheads="1"/>
          </p:cNvSpPr>
          <p:nvPr/>
        </p:nvSpPr>
        <p:spPr bwMode="auto">
          <a:xfrm>
            <a:off x="5691188" y="24558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0.01</a:t>
            </a:r>
            <a:endParaRPr lang="en-US"/>
          </a:p>
        </p:txBody>
      </p:sp>
      <p:sp>
        <p:nvSpPr>
          <p:cNvPr id="7307" name="Rectangle 165"/>
          <p:cNvSpPr>
            <a:spLocks noChangeArrowheads="1"/>
          </p:cNvSpPr>
          <p:nvPr/>
        </p:nvSpPr>
        <p:spPr bwMode="auto">
          <a:xfrm>
            <a:off x="5691188" y="221773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0.02</a:t>
            </a:r>
            <a:endParaRPr lang="en-US"/>
          </a:p>
        </p:txBody>
      </p:sp>
      <p:sp>
        <p:nvSpPr>
          <p:cNvPr id="7308" name="Rectangle 166"/>
          <p:cNvSpPr>
            <a:spLocks noChangeArrowheads="1"/>
          </p:cNvSpPr>
          <p:nvPr/>
        </p:nvSpPr>
        <p:spPr bwMode="auto">
          <a:xfrm>
            <a:off x="5691188" y="198913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0.03</a:t>
            </a:r>
            <a:endParaRPr lang="en-US"/>
          </a:p>
        </p:txBody>
      </p:sp>
      <p:sp>
        <p:nvSpPr>
          <p:cNvPr id="7309" name="Rectangle 167"/>
          <p:cNvSpPr>
            <a:spLocks noChangeArrowheads="1"/>
          </p:cNvSpPr>
          <p:nvPr/>
        </p:nvSpPr>
        <p:spPr bwMode="auto">
          <a:xfrm>
            <a:off x="5691188" y="176053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0.04</a:t>
            </a:r>
            <a:endParaRPr lang="en-US"/>
          </a:p>
        </p:txBody>
      </p:sp>
      <p:sp>
        <p:nvSpPr>
          <p:cNvPr id="7310" name="Rectangle 168"/>
          <p:cNvSpPr>
            <a:spLocks noChangeArrowheads="1"/>
          </p:cNvSpPr>
          <p:nvPr/>
        </p:nvSpPr>
        <p:spPr bwMode="auto">
          <a:xfrm>
            <a:off x="5691188" y="15224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0.05</a:t>
            </a:r>
            <a:endParaRPr lang="en-US"/>
          </a:p>
        </p:txBody>
      </p:sp>
      <p:sp>
        <p:nvSpPr>
          <p:cNvPr id="7311" name="Rectangle 169"/>
          <p:cNvSpPr>
            <a:spLocks noChangeArrowheads="1"/>
          </p:cNvSpPr>
          <p:nvPr/>
        </p:nvSpPr>
        <p:spPr bwMode="auto">
          <a:xfrm>
            <a:off x="5691188" y="1293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0.06</a:t>
            </a:r>
            <a:endParaRPr lang="en-US"/>
          </a:p>
        </p:txBody>
      </p:sp>
      <p:sp>
        <p:nvSpPr>
          <p:cNvPr id="7312" name="Rectangle 170"/>
          <p:cNvSpPr>
            <a:spLocks noChangeArrowheads="1"/>
          </p:cNvSpPr>
          <p:nvPr/>
        </p:nvSpPr>
        <p:spPr bwMode="auto">
          <a:xfrm>
            <a:off x="5691188" y="10652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0.07</a:t>
            </a:r>
            <a:endParaRPr lang="en-US"/>
          </a:p>
        </p:txBody>
      </p:sp>
      <p:sp>
        <p:nvSpPr>
          <p:cNvPr id="7313" name="Rectangle 171"/>
          <p:cNvSpPr>
            <a:spLocks noChangeArrowheads="1"/>
          </p:cNvSpPr>
          <p:nvPr/>
        </p:nvSpPr>
        <p:spPr bwMode="auto">
          <a:xfrm>
            <a:off x="5691188" y="8270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0.08</a:t>
            </a:r>
            <a:endParaRPr lang="en-US"/>
          </a:p>
        </p:txBody>
      </p:sp>
      <p:sp>
        <p:nvSpPr>
          <p:cNvPr id="7314" name="Rectangle 172"/>
          <p:cNvSpPr>
            <a:spLocks noChangeArrowheads="1"/>
          </p:cNvSpPr>
          <p:nvPr/>
        </p:nvSpPr>
        <p:spPr bwMode="auto">
          <a:xfrm>
            <a:off x="5691188" y="598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0.09</a:t>
            </a:r>
            <a:endParaRPr lang="en-US"/>
          </a:p>
        </p:txBody>
      </p:sp>
      <p:sp>
        <p:nvSpPr>
          <p:cNvPr id="7315" name="Rectangle 173"/>
          <p:cNvSpPr>
            <a:spLocks noChangeArrowheads="1"/>
          </p:cNvSpPr>
          <p:nvPr/>
        </p:nvSpPr>
        <p:spPr bwMode="auto">
          <a:xfrm rot="-5400000">
            <a:off x="5056187" y="1627188"/>
            <a:ext cx="1990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Infiltration Rate, 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i</a:t>
            </a:r>
            <a:r>
              <a:rPr lang="en-US" sz="1000">
                <a:solidFill>
                  <a:srgbClr val="000000"/>
                </a:solidFill>
              </a:rPr>
              <a:t> (mm per second)</a:t>
            </a:r>
            <a:endParaRPr lang="en-US"/>
          </a:p>
        </p:txBody>
      </p:sp>
      <p:sp>
        <p:nvSpPr>
          <p:cNvPr id="7316" name="Rectangle 174"/>
          <p:cNvSpPr>
            <a:spLocks noChangeArrowheads="1"/>
          </p:cNvSpPr>
          <p:nvPr/>
        </p:nvSpPr>
        <p:spPr bwMode="auto">
          <a:xfrm>
            <a:off x="3509963" y="731838"/>
            <a:ext cx="746125" cy="3619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7" name="Line 175"/>
          <p:cNvSpPr>
            <a:spLocks noChangeShapeType="1"/>
          </p:cNvSpPr>
          <p:nvPr/>
        </p:nvSpPr>
        <p:spPr bwMode="auto">
          <a:xfrm>
            <a:off x="3548063" y="827088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8" name="Freeform 176"/>
          <p:cNvSpPr>
            <a:spLocks/>
          </p:cNvSpPr>
          <p:nvPr/>
        </p:nvSpPr>
        <p:spPr bwMode="auto">
          <a:xfrm>
            <a:off x="3643313" y="7985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19" name="Rectangle 177"/>
          <p:cNvSpPr>
            <a:spLocks noChangeArrowheads="1"/>
          </p:cNvSpPr>
          <p:nvPr/>
        </p:nvSpPr>
        <p:spPr bwMode="auto">
          <a:xfrm>
            <a:off x="3833813" y="760413"/>
            <a:ext cx="2921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I (mm)</a:t>
            </a:r>
            <a:endParaRPr lang="en-US"/>
          </a:p>
        </p:txBody>
      </p:sp>
      <p:sp>
        <p:nvSpPr>
          <p:cNvPr id="7320" name="Line 178"/>
          <p:cNvSpPr>
            <a:spLocks noChangeShapeType="1"/>
          </p:cNvSpPr>
          <p:nvPr/>
        </p:nvSpPr>
        <p:spPr bwMode="auto">
          <a:xfrm>
            <a:off x="3548063" y="1008063"/>
            <a:ext cx="2571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1" name="Rectangle 179"/>
          <p:cNvSpPr>
            <a:spLocks noChangeArrowheads="1"/>
          </p:cNvSpPr>
          <p:nvPr/>
        </p:nvSpPr>
        <p:spPr bwMode="auto">
          <a:xfrm>
            <a:off x="3643313" y="9794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2" name="Rectangle 180"/>
          <p:cNvSpPr>
            <a:spLocks noChangeArrowheads="1"/>
          </p:cNvSpPr>
          <p:nvPr/>
        </p:nvSpPr>
        <p:spPr bwMode="auto">
          <a:xfrm>
            <a:off x="3833813" y="941388"/>
            <a:ext cx="4064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sym typeface="Symbol" pitchFamily="18" charset="2"/>
              </a:rPr>
              <a:t></a:t>
            </a:r>
            <a:r>
              <a:rPr lang="en-US" sz="800">
                <a:solidFill>
                  <a:srgbClr val="000000"/>
                </a:solidFill>
              </a:rPr>
              <a:t>i</a:t>
            </a:r>
            <a:r>
              <a:rPr lang="en-US" sz="800">
                <a:solidFill>
                  <a:srgbClr val="000000"/>
                </a:solidFill>
                <a:sym typeface="Symbol" pitchFamily="18" charset="2"/>
              </a:rPr>
              <a:t></a:t>
            </a:r>
            <a:r>
              <a:rPr lang="en-US" sz="800">
                <a:solidFill>
                  <a:srgbClr val="000000"/>
                </a:solidFill>
              </a:rPr>
              <a:t> (mm/s)</a:t>
            </a:r>
            <a:endParaRPr lang="en-US"/>
          </a:p>
        </p:txBody>
      </p:sp>
      <p:sp>
        <p:nvSpPr>
          <p:cNvPr id="7323" name="Text Box 181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11.6</a:t>
            </a:r>
          </a:p>
        </p:txBody>
      </p:sp>
      <p:grpSp>
        <p:nvGrpSpPr>
          <p:cNvPr id="7324" name="Group 521"/>
          <p:cNvGrpSpPr>
            <a:grpSpLocks/>
          </p:cNvGrpSpPr>
          <p:nvPr/>
        </p:nvGrpSpPr>
        <p:grpSpPr bwMode="auto">
          <a:xfrm>
            <a:off x="2782888" y="3340100"/>
            <a:ext cx="3357562" cy="2638425"/>
            <a:chOff x="1929" y="2513"/>
            <a:chExt cx="2055" cy="1662"/>
          </a:xfrm>
        </p:grpSpPr>
        <p:sp>
          <p:nvSpPr>
            <p:cNvPr id="7326" name="Rectangle 384"/>
            <p:cNvSpPr>
              <a:spLocks noChangeArrowheads="1"/>
            </p:cNvSpPr>
            <p:nvPr/>
          </p:nvSpPr>
          <p:spPr bwMode="auto">
            <a:xfrm>
              <a:off x="2246" y="2561"/>
              <a:ext cx="1404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" name="Line 385"/>
            <p:cNvSpPr>
              <a:spLocks noChangeShapeType="1"/>
            </p:cNvSpPr>
            <p:nvPr/>
          </p:nvSpPr>
          <p:spPr bwMode="auto">
            <a:xfrm>
              <a:off x="2246" y="3713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" name="Line 386"/>
            <p:cNvSpPr>
              <a:spLocks noChangeShapeType="1"/>
            </p:cNvSpPr>
            <p:nvPr/>
          </p:nvSpPr>
          <p:spPr bwMode="auto">
            <a:xfrm>
              <a:off x="2246" y="3545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" name="Line 387"/>
            <p:cNvSpPr>
              <a:spLocks noChangeShapeType="1"/>
            </p:cNvSpPr>
            <p:nvPr/>
          </p:nvSpPr>
          <p:spPr bwMode="auto">
            <a:xfrm>
              <a:off x="2246" y="3383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" name="Line 388"/>
            <p:cNvSpPr>
              <a:spLocks noChangeShapeType="1"/>
            </p:cNvSpPr>
            <p:nvPr/>
          </p:nvSpPr>
          <p:spPr bwMode="auto">
            <a:xfrm>
              <a:off x="2246" y="3221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" name="Line 389"/>
            <p:cNvSpPr>
              <a:spLocks noChangeShapeType="1"/>
            </p:cNvSpPr>
            <p:nvPr/>
          </p:nvSpPr>
          <p:spPr bwMode="auto">
            <a:xfrm>
              <a:off x="2246" y="3053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" name="Line 390"/>
            <p:cNvSpPr>
              <a:spLocks noChangeShapeType="1"/>
            </p:cNvSpPr>
            <p:nvPr/>
          </p:nvSpPr>
          <p:spPr bwMode="auto">
            <a:xfrm>
              <a:off x="2246" y="2891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" name="Line 391"/>
            <p:cNvSpPr>
              <a:spLocks noChangeShapeType="1"/>
            </p:cNvSpPr>
            <p:nvPr/>
          </p:nvSpPr>
          <p:spPr bwMode="auto">
            <a:xfrm>
              <a:off x="2246" y="2723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" name="Line 392"/>
            <p:cNvSpPr>
              <a:spLocks noChangeShapeType="1"/>
            </p:cNvSpPr>
            <p:nvPr/>
          </p:nvSpPr>
          <p:spPr bwMode="auto">
            <a:xfrm>
              <a:off x="2246" y="2561"/>
              <a:ext cx="14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" name="Line 393"/>
            <p:cNvSpPr>
              <a:spLocks noChangeShapeType="1"/>
            </p:cNvSpPr>
            <p:nvPr/>
          </p:nvSpPr>
          <p:spPr bwMode="auto">
            <a:xfrm>
              <a:off x="2480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" name="Line 394"/>
            <p:cNvSpPr>
              <a:spLocks noChangeShapeType="1"/>
            </p:cNvSpPr>
            <p:nvPr/>
          </p:nvSpPr>
          <p:spPr bwMode="auto">
            <a:xfrm>
              <a:off x="2714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" name="Line 395"/>
            <p:cNvSpPr>
              <a:spLocks noChangeShapeType="1"/>
            </p:cNvSpPr>
            <p:nvPr/>
          </p:nvSpPr>
          <p:spPr bwMode="auto">
            <a:xfrm>
              <a:off x="2948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" name="Line 396"/>
            <p:cNvSpPr>
              <a:spLocks noChangeShapeType="1"/>
            </p:cNvSpPr>
            <p:nvPr/>
          </p:nvSpPr>
          <p:spPr bwMode="auto">
            <a:xfrm>
              <a:off x="3182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" name="Line 397"/>
            <p:cNvSpPr>
              <a:spLocks noChangeShapeType="1"/>
            </p:cNvSpPr>
            <p:nvPr/>
          </p:nvSpPr>
          <p:spPr bwMode="auto">
            <a:xfrm>
              <a:off x="3416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" name="Line 398"/>
            <p:cNvSpPr>
              <a:spLocks noChangeShapeType="1"/>
            </p:cNvSpPr>
            <p:nvPr/>
          </p:nvSpPr>
          <p:spPr bwMode="auto">
            <a:xfrm>
              <a:off x="3650" y="2561"/>
              <a:ext cx="1" cy="13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" name="Rectangle 399"/>
            <p:cNvSpPr>
              <a:spLocks noChangeArrowheads="1"/>
            </p:cNvSpPr>
            <p:nvPr/>
          </p:nvSpPr>
          <p:spPr bwMode="auto">
            <a:xfrm>
              <a:off x="2246" y="2561"/>
              <a:ext cx="1404" cy="13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" name="Line 400"/>
            <p:cNvSpPr>
              <a:spLocks noChangeShapeType="1"/>
            </p:cNvSpPr>
            <p:nvPr/>
          </p:nvSpPr>
          <p:spPr bwMode="auto">
            <a:xfrm>
              <a:off x="2246" y="2561"/>
              <a:ext cx="1" cy="13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" name="Line 401"/>
            <p:cNvSpPr>
              <a:spLocks noChangeShapeType="1"/>
            </p:cNvSpPr>
            <p:nvPr/>
          </p:nvSpPr>
          <p:spPr bwMode="auto">
            <a:xfrm>
              <a:off x="2222" y="387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" name="Line 402"/>
            <p:cNvSpPr>
              <a:spLocks noChangeShapeType="1"/>
            </p:cNvSpPr>
            <p:nvPr/>
          </p:nvSpPr>
          <p:spPr bwMode="auto">
            <a:xfrm>
              <a:off x="2222" y="371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" name="Line 403"/>
            <p:cNvSpPr>
              <a:spLocks noChangeShapeType="1"/>
            </p:cNvSpPr>
            <p:nvPr/>
          </p:nvSpPr>
          <p:spPr bwMode="auto">
            <a:xfrm>
              <a:off x="2222" y="35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" name="Line 404"/>
            <p:cNvSpPr>
              <a:spLocks noChangeShapeType="1"/>
            </p:cNvSpPr>
            <p:nvPr/>
          </p:nvSpPr>
          <p:spPr bwMode="auto">
            <a:xfrm>
              <a:off x="2222" y="338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7" name="Line 405"/>
            <p:cNvSpPr>
              <a:spLocks noChangeShapeType="1"/>
            </p:cNvSpPr>
            <p:nvPr/>
          </p:nvSpPr>
          <p:spPr bwMode="auto">
            <a:xfrm>
              <a:off x="2222" y="322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8" name="Line 406"/>
            <p:cNvSpPr>
              <a:spLocks noChangeShapeType="1"/>
            </p:cNvSpPr>
            <p:nvPr/>
          </p:nvSpPr>
          <p:spPr bwMode="auto">
            <a:xfrm>
              <a:off x="2222" y="305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9" name="Line 407"/>
            <p:cNvSpPr>
              <a:spLocks noChangeShapeType="1"/>
            </p:cNvSpPr>
            <p:nvPr/>
          </p:nvSpPr>
          <p:spPr bwMode="auto">
            <a:xfrm>
              <a:off x="2222" y="28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0" name="Line 408"/>
            <p:cNvSpPr>
              <a:spLocks noChangeShapeType="1"/>
            </p:cNvSpPr>
            <p:nvPr/>
          </p:nvSpPr>
          <p:spPr bwMode="auto">
            <a:xfrm>
              <a:off x="2222" y="27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1" name="Line 409"/>
            <p:cNvSpPr>
              <a:spLocks noChangeShapeType="1"/>
            </p:cNvSpPr>
            <p:nvPr/>
          </p:nvSpPr>
          <p:spPr bwMode="auto">
            <a:xfrm>
              <a:off x="2222" y="256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2" name="Line 410"/>
            <p:cNvSpPr>
              <a:spLocks noChangeShapeType="1"/>
            </p:cNvSpPr>
            <p:nvPr/>
          </p:nvSpPr>
          <p:spPr bwMode="auto">
            <a:xfrm>
              <a:off x="2246" y="3875"/>
              <a:ext cx="14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3" name="Line 411"/>
            <p:cNvSpPr>
              <a:spLocks noChangeShapeType="1"/>
            </p:cNvSpPr>
            <p:nvPr/>
          </p:nvSpPr>
          <p:spPr bwMode="auto">
            <a:xfrm flipV="1">
              <a:off x="2246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4" name="Line 412"/>
            <p:cNvSpPr>
              <a:spLocks noChangeShapeType="1"/>
            </p:cNvSpPr>
            <p:nvPr/>
          </p:nvSpPr>
          <p:spPr bwMode="auto">
            <a:xfrm flipV="1">
              <a:off x="2366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5" name="Line 413"/>
            <p:cNvSpPr>
              <a:spLocks noChangeShapeType="1"/>
            </p:cNvSpPr>
            <p:nvPr/>
          </p:nvSpPr>
          <p:spPr bwMode="auto">
            <a:xfrm flipV="1">
              <a:off x="2480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6" name="Line 414"/>
            <p:cNvSpPr>
              <a:spLocks noChangeShapeType="1"/>
            </p:cNvSpPr>
            <p:nvPr/>
          </p:nvSpPr>
          <p:spPr bwMode="auto">
            <a:xfrm flipV="1">
              <a:off x="2600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7" name="Line 415"/>
            <p:cNvSpPr>
              <a:spLocks noChangeShapeType="1"/>
            </p:cNvSpPr>
            <p:nvPr/>
          </p:nvSpPr>
          <p:spPr bwMode="auto">
            <a:xfrm flipV="1">
              <a:off x="2714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8" name="Line 416"/>
            <p:cNvSpPr>
              <a:spLocks noChangeShapeType="1"/>
            </p:cNvSpPr>
            <p:nvPr/>
          </p:nvSpPr>
          <p:spPr bwMode="auto">
            <a:xfrm flipV="1">
              <a:off x="2834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9" name="Line 417"/>
            <p:cNvSpPr>
              <a:spLocks noChangeShapeType="1"/>
            </p:cNvSpPr>
            <p:nvPr/>
          </p:nvSpPr>
          <p:spPr bwMode="auto">
            <a:xfrm flipV="1">
              <a:off x="2948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0" name="Line 418"/>
            <p:cNvSpPr>
              <a:spLocks noChangeShapeType="1"/>
            </p:cNvSpPr>
            <p:nvPr/>
          </p:nvSpPr>
          <p:spPr bwMode="auto">
            <a:xfrm flipV="1">
              <a:off x="3068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1" name="Line 419"/>
            <p:cNvSpPr>
              <a:spLocks noChangeShapeType="1"/>
            </p:cNvSpPr>
            <p:nvPr/>
          </p:nvSpPr>
          <p:spPr bwMode="auto">
            <a:xfrm flipV="1">
              <a:off x="3182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2" name="Line 420"/>
            <p:cNvSpPr>
              <a:spLocks noChangeShapeType="1"/>
            </p:cNvSpPr>
            <p:nvPr/>
          </p:nvSpPr>
          <p:spPr bwMode="auto">
            <a:xfrm flipV="1">
              <a:off x="3302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3" name="Line 421"/>
            <p:cNvSpPr>
              <a:spLocks noChangeShapeType="1"/>
            </p:cNvSpPr>
            <p:nvPr/>
          </p:nvSpPr>
          <p:spPr bwMode="auto">
            <a:xfrm flipV="1">
              <a:off x="3416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4" name="Line 422"/>
            <p:cNvSpPr>
              <a:spLocks noChangeShapeType="1"/>
            </p:cNvSpPr>
            <p:nvPr/>
          </p:nvSpPr>
          <p:spPr bwMode="auto">
            <a:xfrm flipV="1">
              <a:off x="3536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5" name="Line 423"/>
            <p:cNvSpPr>
              <a:spLocks noChangeShapeType="1"/>
            </p:cNvSpPr>
            <p:nvPr/>
          </p:nvSpPr>
          <p:spPr bwMode="auto">
            <a:xfrm flipV="1">
              <a:off x="3650" y="387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6" name="Line 424"/>
            <p:cNvSpPr>
              <a:spLocks noChangeShapeType="1"/>
            </p:cNvSpPr>
            <p:nvPr/>
          </p:nvSpPr>
          <p:spPr bwMode="auto">
            <a:xfrm flipV="1">
              <a:off x="2246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7" name="Line 425"/>
            <p:cNvSpPr>
              <a:spLocks noChangeShapeType="1"/>
            </p:cNvSpPr>
            <p:nvPr/>
          </p:nvSpPr>
          <p:spPr bwMode="auto">
            <a:xfrm flipV="1">
              <a:off x="2480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8" name="Line 426"/>
            <p:cNvSpPr>
              <a:spLocks noChangeShapeType="1"/>
            </p:cNvSpPr>
            <p:nvPr/>
          </p:nvSpPr>
          <p:spPr bwMode="auto">
            <a:xfrm flipV="1">
              <a:off x="2714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9" name="Line 427"/>
            <p:cNvSpPr>
              <a:spLocks noChangeShapeType="1"/>
            </p:cNvSpPr>
            <p:nvPr/>
          </p:nvSpPr>
          <p:spPr bwMode="auto">
            <a:xfrm flipV="1">
              <a:off x="2948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0" name="Line 428"/>
            <p:cNvSpPr>
              <a:spLocks noChangeShapeType="1"/>
            </p:cNvSpPr>
            <p:nvPr/>
          </p:nvSpPr>
          <p:spPr bwMode="auto">
            <a:xfrm flipV="1">
              <a:off x="3182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1" name="Line 429"/>
            <p:cNvSpPr>
              <a:spLocks noChangeShapeType="1"/>
            </p:cNvSpPr>
            <p:nvPr/>
          </p:nvSpPr>
          <p:spPr bwMode="auto">
            <a:xfrm flipV="1">
              <a:off x="3416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2" name="Line 430"/>
            <p:cNvSpPr>
              <a:spLocks noChangeShapeType="1"/>
            </p:cNvSpPr>
            <p:nvPr/>
          </p:nvSpPr>
          <p:spPr bwMode="auto">
            <a:xfrm flipV="1">
              <a:off x="3650" y="387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" name="Freeform 431"/>
            <p:cNvSpPr>
              <a:spLocks/>
            </p:cNvSpPr>
            <p:nvPr/>
          </p:nvSpPr>
          <p:spPr bwMode="auto">
            <a:xfrm>
              <a:off x="2246" y="3035"/>
              <a:ext cx="1404" cy="840"/>
            </a:xfrm>
            <a:custGeom>
              <a:avLst/>
              <a:gdLst>
                <a:gd name="T0" fmla="*/ 0 w 234"/>
                <a:gd name="T1" fmla="*/ 140 h 140"/>
                <a:gd name="T2" fmla="*/ 1 w 234"/>
                <a:gd name="T3" fmla="*/ 133 h 140"/>
                <a:gd name="T4" fmla="*/ 4 w 234"/>
                <a:gd name="T5" fmla="*/ 126 h 140"/>
                <a:gd name="T6" fmla="*/ 9 w 234"/>
                <a:gd name="T7" fmla="*/ 119 h 140"/>
                <a:gd name="T8" fmla="*/ 16 w 234"/>
                <a:gd name="T9" fmla="*/ 113 h 140"/>
                <a:gd name="T10" fmla="*/ 24 w 234"/>
                <a:gd name="T11" fmla="*/ 106 h 140"/>
                <a:gd name="T12" fmla="*/ 32 w 234"/>
                <a:gd name="T13" fmla="*/ 99 h 140"/>
                <a:gd name="T14" fmla="*/ 42 w 234"/>
                <a:gd name="T15" fmla="*/ 92 h 140"/>
                <a:gd name="T16" fmla="*/ 53 w 234"/>
                <a:gd name="T17" fmla="*/ 85 h 140"/>
                <a:gd name="T18" fmla="*/ 65 w 234"/>
                <a:gd name="T19" fmla="*/ 78 h 140"/>
                <a:gd name="T20" fmla="*/ 77 w 234"/>
                <a:gd name="T21" fmla="*/ 72 h 140"/>
                <a:gd name="T22" fmla="*/ 90 w 234"/>
                <a:gd name="T23" fmla="*/ 65 h 140"/>
                <a:gd name="T24" fmla="*/ 103 w 234"/>
                <a:gd name="T25" fmla="*/ 58 h 140"/>
                <a:gd name="T26" fmla="*/ 117 w 234"/>
                <a:gd name="T27" fmla="*/ 51 h 140"/>
                <a:gd name="T28" fmla="*/ 131 w 234"/>
                <a:gd name="T29" fmla="*/ 44 h 140"/>
                <a:gd name="T30" fmla="*/ 146 w 234"/>
                <a:gd name="T31" fmla="*/ 37 h 140"/>
                <a:gd name="T32" fmla="*/ 161 w 234"/>
                <a:gd name="T33" fmla="*/ 31 h 140"/>
                <a:gd name="T34" fmla="*/ 177 w 234"/>
                <a:gd name="T35" fmla="*/ 24 h 140"/>
                <a:gd name="T36" fmla="*/ 193 w 234"/>
                <a:gd name="T37" fmla="*/ 17 h 140"/>
                <a:gd name="T38" fmla="*/ 209 w 234"/>
                <a:gd name="T39" fmla="*/ 10 h 140"/>
                <a:gd name="T40" fmla="*/ 225 w 234"/>
                <a:gd name="T41" fmla="*/ 3 h 140"/>
                <a:gd name="T42" fmla="*/ 234 w 234"/>
                <a:gd name="T43" fmla="*/ 0 h 1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4"/>
                <a:gd name="T67" fmla="*/ 0 h 140"/>
                <a:gd name="T68" fmla="*/ 234 w 234"/>
                <a:gd name="T69" fmla="*/ 140 h 1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4" h="140">
                  <a:moveTo>
                    <a:pt x="0" y="140"/>
                  </a:moveTo>
                  <a:lnTo>
                    <a:pt x="1" y="133"/>
                  </a:lnTo>
                  <a:lnTo>
                    <a:pt x="4" y="126"/>
                  </a:lnTo>
                  <a:lnTo>
                    <a:pt x="9" y="119"/>
                  </a:lnTo>
                  <a:lnTo>
                    <a:pt x="16" y="113"/>
                  </a:lnTo>
                  <a:lnTo>
                    <a:pt x="24" y="106"/>
                  </a:lnTo>
                  <a:lnTo>
                    <a:pt x="32" y="99"/>
                  </a:lnTo>
                  <a:lnTo>
                    <a:pt x="42" y="92"/>
                  </a:lnTo>
                  <a:lnTo>
                    <a:pt x="53" y="85"/>
                  </a:lnTo>
                  <a:lnTo>
                    <a:pt x="65" y="78"/>
                  </a:lnTo>
                  <a:lnTo>
                    <a:pt x="77" y="72"/>
                  </a:lnTo>
                  <a:lnTo>
                    <a:pt x="90" y="65"/>
                  </a:lnTo>
                  <a:lnTo>
                    <a:pt x="103" y="58"/>
                  </a:lnTo>
                  <a:lnTo>
                    <a:pt x="117" y="51"/>
                  </a:lnTo>
                  <a:lnTo>
                    <a:pt x="131" y="44"/>
                  </a:lnTo>
                  <a:lnTo>
                    <a:pt x="146" y="37"/>
                  </a:lnTo>
                  <a:lnTo>
                    <a:pt x="161" y="31"/>
                  </a:lnTo>
                  <a:lnTo>
                    <a:pt x="177" y="24"/>
                  </a:lnTo>
                  <a:lnTo>
                    <a:pt x="193" y="17"/>
                  </a:lnTo>
                  <a:lnTo>
                    <a:pt x="209" y="10"/>
                  </a:lnTo>
                  <a:lnTo>
                    <a:pt x="225" y="3"/>
                  </a:lnTo>
                  <a:lnTo>
                    <a:pt x="2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" name="Freeform 432"/>
            <p:cNvSpPr>
              <a:spLocks/>
            </p:cNvSpPr>
            <p:nvPr/>
          </p:nvSpPr>
          <p:spPr bwMode="auto">
            <a:xfrm>
              <a:off x="2228" y="385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" name="Freeform 433"/>
            <p:cNvSpPr>
              <a:spLocks/>
            </p:cNvSpPr>
            <p:nvPr/>
          </p:nvSpPr>
          <p:spPr bwMode="auto">
            <a:xfrm>
              <a:off x="2234" y="381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6" name="Freeform 434"/>
            <p:cNvSpPr>
              <a:spLocks/>
            </p:cNvSpPr>
            <p:nvPr/>
          </p:nvSpPr>
          <p:spPr bwMode="auto">
            <a:xfrm>
              <a:off x="2252" y="377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" name="Freeform 435"/>
            <p:cNvSpPr>
              <a:spLocks/>
            </p:cNvSpPr>
            <p:nvPr/>
          </p:nvSpPr>
          <p:spPr bwMode="auto">
            <a:xfrm>
              <a:off x="2282" y="373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" name="Freeform 436"/>
            <p:cNvSpPr>
              <a:spLocks/>
            </p:cNvSpPr>
            <p:nvPr/>
          </p:nvSpPr>
          <p:spPr bwMode="auto">
            <a:xfrm>
              <a:off x="2324" y="369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" name="Freeform 437"/>
            <p:cNvSpPr>
              <a:spLocks/>
            </p:cNvSpPr>
            <p:nvPr/>
          </p:nvSpPr>
          <p:spPr bwMode="auto">
            <a:xfrm>
              <a:off x="2372" y="365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" name="Freeform 438"/>
            <p:cNvSpPr>
              <a:spLocks/>
            </p:cNvSpPr>
            <p:nvPr/>
          </p:nvSpPr>
          <p:spPr bwMode="auto">
            <a:xfrm>
              <a:off x="2420" y="361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" name="Freeform 439"/>
            <p:cNvSpPr>
              <a:spLocks/>
            </p:cNvSpPr>
            <p:nvPr/>
          </p:nvSpPr>
          <p:spPr bwMode="auto">
            <a:xfrm>
              <a:off x="2480" y="356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" name="Freeform 440"/>
            <p:cNvSpPr>
              <a:spLocks/>
            </p:cNvSpPr>
            <p:nvPr/>
          </p:nvSpPr>
          <p:spPr bwMode="auto">
            <a:xfrm>
              <a:off x="2546" y="352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3" name="Freeform 441"/>
            <p:cNvSpPr>
              <a:spLocks/>
            </p:cNvSpPr>
            <p:nvPr/>
          </p:nvSpPr>
          <p:spPr bwMode="auto">
            <a:xfrm>
              <a:off x="2618" y="348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4" name="Freeform 442"/>
            <p:cNvSpPr>
              <a:spLocks/>
            </p:cNvSpPr>
            <p:nvPr/>
          </p:nvSpPr>
          <p:spPr bwMode="auto">
            <a:xfrm>
              <a:off x="2690" y="34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5" name="Freeform 443"/>
            <p:cNvSpPr>
              <a:spLocks/>
            </p:cNvSpPr>
            <p:nvPr/>
          </p:nvSpPr>
          <p:spPr bwMode="auto">
            <a:xfrm>
              <a:off x="2768" y="340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6" name="Freeform 444"/>
            <p:cNvSpPr>
              <a:spLocks/>
            </p:cNvSpPr>
            <p:nvPr/>
          </p:nvSpPr>
          <p:spPr bwMode="auto">
            <a:xfrm>
              <a:off x="2846" y="336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7" name="Freeform 445"/>
            <p:cNvSpPr>
              <a:spLocks/>
            </p:cNvSpPr>
            <p:nvPr/>
          </p:nvSpPr>
          <p:spPr bwMode="auto">
            <a:xfrm>
              <a:off x="2930" y="332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8" name="Freeform 446"/>
            <p:cNvSpPr>
              <a:spLocks/>
            </p:cNvSpPr>
            <p:nvPr/>
          </p:nvSpPr>
          <p:spPr bwMode="auto">
            <a:xfrm>
              <a:off x="3014" y="328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9" name="Freeform 447"/>
            <p:cNvSpPr>
              <a:spLocks/>
            </p:cNvSpPr>
            <p:nvPr/>
          </p:nvSpPr>
          <p:spPr bwMode="auto">
            <a:xfrm>
              <a:off x="3104" y="323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0" name="Freeform 448"/>
            <p:cNvSpPr>
              <a:spLocks/>
            </p:cNvSpPr>
            <p:nvPr/>
          </p:nvSpPr>
          <p:spPr bwMode="auto">
            <a:xfrm>
              <a:off x="3194" y="320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1" name="Freeform 449"/>
            <p:cNvSpPr>
              <a:spLocks/>
            </p:cNvSpPr>
            <p:nvPr/>
          </p:nvSpPr>
          <p:spPr bwMode="auto">
            <a:xfrm>
              <a:off x="3290" y="316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" name="Freeform 450"/>
            <p:cNvSpPr>
              <a:spLocks/>
            </p:cNvSpPr>
            <p:nvPr/>
          </p:nvSpPr>
          <p:spPr bwMode="auto">
            <a:xfrm>
              <a:off x="3386" y="311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" name="Freeform 451"/>
            <p:cNvSpPr>
              <a:spLocks/>
            </p:cNvSpPr>
            <p:nvPr/>
          </p:nvSpPr>
          <p:spPr bwMode="auto">
            <a:xfrm>
              <a:off x="3482" y="307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" name="Freeform 452"/>
            <p:cNvSpPr>
              <a:spLocks/>
            </p:cNvSpPr>
            <p:nvPr/>
          </p:nvSpPr>
          <p:spPr bwMode="auto">
            <a:xfrm>
              <a:off x="3578" y="303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5" name="Freeform 453"/>
            <p:cNvSpPr>
              <a:spLocks/>
            </p:cNvSpPr>
            <p:nvPr/>
          </p:nvSpPr>
          <p:spPr bwMode="auto">
            <a:xfrm>
              <a:off x="3632" y="30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6" name="Line 454"/>
            <p:cNvSpPr>
              <a:spLocks noChangeShapeType="1"/>
            </p:cNvSpPr>
            <p:nvPr/>
          </p:nvSpPr>
          <p:spPr bwMode="auto">
            <a:xfrm>
              <a:off x="3650" y="2561"/>
              <a:ext cx="1" cy="13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7" name="Line 455"/>
            <p:cNvSpPr>
              <a:spLocks noChangeShapeType="1"/>
            </p:cNvSpPr>
            <p:nvPr/>
          </p:nvSpPr>
          <p:spPr bwMode="auto">
            <a:xfrm>
              <a:off x="3650" y="387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8" name="Line 456"/>
            <p:cNvSpPr>
              <a:spLocks noChangeShapeType="1"/>
            </p:cNvSpPr>
            <p:nvPr/>
          </p:nvSpPr>
          <p:spPr bwMode="auto">
            <a:xfrm>
              <a:off x="3650" y="371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9" name="Line 457"/>
            <p:cNvSpPr>
              <a:spLocks noChangeShapeType="1"/>
            </p:cNvSpPr>
            <p:nvPr/>
          </p:nvSpPr>
          <p:spPr bwMode="auto">
            <a:xfrm>
              <a:off x="3650" y="354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0" name="Line 458"/>
            <p:cNvSpPr>
              <a:spLocks noChangeShapeType="1"/>
            </p:cNvSpPr>
            <p:nvPr/>
          </p:nvSpPr>
          <p:spPr bwMode="auto">
            <a:xfrm>
              <a:off x="3650" y="338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1" name="Line 459"/>
            <p:cNvSpPr>
              <a:spLocks noChangeShapeType="1"/>
            </p:cNvSpPr>
            <p:nvPr/>
          </p:nvSpPr>
          <p:spPr bwMode="auto">
            <a:xfrm>
              <a:off x="3650" y="322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2" name="Line 460"/>
            <p:cNvSpPr>
              <a:spLocks noChangeShapeType="1"/>
            </p:cNvSpPr>
            <p:nvPr/>
          </p:nvSpPr>
          <p:spPr bwMode="auto">
            <a:xfrm>
              <a:off x="3650" y="305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3" name="Line 461"/>
            <p:cNvSpPr>
              <a:spLocks noChangeShapeType="1"/>
            </p:cNvSpPr>
            <p:nvPr/>
          </p:nvSpPr>
          <p:spPr bwMode="auto">
            <a:xfrm>
              <a:off x="3650" y="28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4" name="Line 462"/>
            <p:cNvSpPr>
              <a:spLocks noChangeShapeType="1"/>
            </p:cNvSpPr>
            <p:nvPr/>
          </p:nvSpPr>
          <p:spPr bwMode="auto">
            <a:xfrm>
              <a:off x="3650" y="27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5" name="Line 463"/>
            <p:cNvSpPr>
              <a:spLocks noChangeShapeType="1"/>
            </p:cNvSpPr>
            <p:nvPr/>
          </p:nvSpPr>
          <p:spPr bwMode="auto">
            <a:xfrm>
              <a:off x="3650" y="256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6" name="Freeform 464"/>
            <p:cNvSpPr>
              <a:spLocks/>
            </p:cNvSpPr>
            <p:nvPr/>
          </p:nvSpPr>
          <p:spPr bwMode="auto">
            <a:xfrm>
              <a:off x="2252" y="2699"/>
              <a:ext cx="1398" cy="1020"/>
            </a:xfrm>
            <a:custGeom>
              <a:avLst/>
              <a:gdLst>
                <a:gd name="T0" fmla="*/ 0 w 233"/>
                <a:gd name="T1" fmla="*/ 0 h 170"/>
                <a:gd name="T2" fmla="*/ 3 w 233"/>
                <a:gd name="T3" fmla="*/ 89 h 170"/>
                <a:gd name="T4" fmla="*/ 8 w 233"/>
                <a:gd name="T5" fmla="*/ 119 h 170"/>
                <a:gd name="T6" fmla="*/ 15 w 233"/>
                <a:gd name="T7" fmla="*/ 134 h 170"/>
                <a:gd name="T8" fmla="*/ 23 w 233"/>
                <a:gd name="T9" fmla="*/ 143 h 170"/>
                <a:gd name="T10" fmla="*/ 31 w 233"/>
                <a:gd name="T11" fmla="*/ 149 h 170"/>
                <a:gd name="T12" fmla="*/ 41 w 233"/>
                <a:gd name="T13" fmla="*/ 153 h 170"/>
                <a:gd name="T14" fmla="*/ 52 w 233"/>
                <a:gd name="T15" fmla="*/ 156 h 170"/>
                <a:gd name="T16" fmla="*/ 64 w 233"/>
                <a:gd name="T17" fmla="*/ 158 h 170"/>
                <a:gd name="T18" fmla="*/ 76 w 233"/>
                <a:gd name="T19" fmla="*/ 160 h 170"/>
                <a:gd name="T20" fmla="*/ 89 w 233"/>
                <a:gd name="T21" fmla="*/ 162 h 170"/>
                <a:gd name="T22" fmla="*/ 102 w 233"/>
                <a:gd name="T23" fmla="*/ 163 h 170"/>
                <a:gd name="T24" fmla="*/ 116 w 233"/>
                <a:gd name="T25" fmla="*/ 165 h 170"/>
                <a:gd name="T26" fmla="*/ 130 w 233"/>
                <a:gd name="T27" fmla="*/ 165 h 170"/>
                <a:gd name="T28" fmla="*/ 145 w 233"/>
                <a:gd name="T29" fmla="*/ 166 h 170"/>
                <a:gd name="T30" fmla="*/ 160 w 233"/>
                <a:gd name="T31" fmla="*/ 167 h 170"/>
                <a:gd name="T32" fmla="*/ 176 w 233"/>
                <a:gd name="T33" fmla="*/ 168 h 170"/>
                <a:gd name="T34" fmla="*/ 192 w 233"/>
                <a:gd name="T35" fmla="*/ 168 h 170"/>
                <a:gd name="T36" fmla="*/ 208 w 233"/>
                <a:gd name="T37" fmla="*/ 169 h 170"/>
                <a:gd name="T38" fmla="*/ 224 w 233"/>
                <a:gd name="T39" fmla="*/ 169 h 170"/>
                <a:gd name="T40" fmla="*/ 233 w 233"/>
                <a:gd name="T41" fmla="*/ 170 h 1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3"/>
                <a:gd name="T64" fmla="*/ 0 h 170"/>
                <a:gd name="T65" fmla="*/ 233 w 233"/>
                <a:gd name="T66" fmla="*/ 170 h 1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3" h="170">
                  <a:moveTo>
                    <a:pt x="0" y="0"/>
                  </a:moveTo>
                  <a:lnTo>
                    <a:pt x="3" y="89"/>
                  </a:lnTo>
                  <a:lnTo>
                    <a:pt x="8" y="119"/>
                  </a:lnTo>
                  <a:lnTo>
                    <a:pt x="15" y="134"/>
                  </a:lnTo>
                  <a:lnTo>
                    <a:pt x="23" y="143"/>
                  </a:lnTo>
                  <a:lnTo>
                    <a:pt x="31" y="149"/>
                  </a:lnTo>
                  <a:lnTo>
                    <a:pt x="41" y="153"/>
                  </a:lnTo>
                  <a:lnTo>
                    <a:pt x="52" y="156"/>
                  </a:lnTo>
                  <a:lnTo>
                    <a:pt x="64" y="158"/>
                  </a:lnTo>
                  <a:lnTo>
                    <a:pt x="76" y="160"/>
                  </a:lnTo>
                  <a:lnTo>
                    <a:pt x="89" y="162"/>
                  </a:lnTo>
                  <a:lnTo>
                    <a:pt x="102" y="163"/>
                  </a:lnTo>
                  <a:lnTo>
                    <a:pt x="116" y="165"/>
                  </a:lnTo>
                  <a:lnTo>
                    <a:pt x="130" y="165"/>
                  </a:lnTo>
                  <a:lnTo>
                    <a:pt x="145" y="166"/>
                  </a:lnTo>
                  <a:lnTo>
                    <a:pt x="160" y="167"/>
                  </a:lnTo>
                  <a:lnTo>
                    <a:pt x="176" y="168"/>
                  </a:lnTo>
                  <a:lnTo>
                    <a:pt x="192" y="168"/>
                  </a:lnTo>
                  <a:lnTo>
                    <a:pt x="208" y="169"/>
                  </a:lnTo>
                  <a:lnTo>
                    <a:pt x="224" y="169"/>
                  </a:lnTo>
                  <a:lnTo>
                    <a:pt x="233" y="1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7" name="Rectangle 465"/>
            <p:cNvSpPr>
              <a:spLocks noChangeArrowheads="1"/>
            </p:cNvSpPr>
            <p:nvPr/>
          </p:nvSpPr>
          <p:spPr bwMode="auto">
            <a:xfrm>
              <a:off x="2234" y="268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8" name="Rectangle 466"/>
            <p:cNvSpPr>
              <a:spLocks noChangeArrowheads="1"/>
            </p:cNvSpPr>
            <p:nvPr/>
          </p:nvSpPr>
          <p:spPr bwMode="auto">
            <a:xfrm>
              <a:off x="2252" y="321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9" name="Rectangle 467"/>
            <p:cNvSpPr>
              <a:spLocks noChangeArrowheads="1"/>
            </p:cNvSpPr>
            <p:nvPr/>
          </p:nvSpPr>
          <p:spPr bwMode="auto">
            <a:xfrm>
              <a:off x="2282" y="339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0" name="Rectangle 468"/>
            <p:cNvSpPr>
              <a:spLocks noChangeArrowheads="1"/>
            </p:cNvSpPr>
            <p:nvPr/>
          </p:nvSpPr>
          <p:spPr bwMode="auto">
            <a:xfrm>
              <a:off x="2324" y="348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1" name="Rectangle 469"/>
            <p:cNvSpPr>
              <a:spLocks noChangeArrowheads="1"/>
            </p:cNvSpPr>
            <p:nvPr/>
          </p:nvSpPr>
          <p:spPr bwMode="auto">
            <a:xfrm>
              <a:off x="2372" y="353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2" name="Rectangle 470"/>
            <p:cNvSpPr>
              <a:spLocks noChangeArrowheads="1"/>
            </p:cNvSpPr>
            <p:nvPr/>
          </p:nvSpPr>
          <p:spPr bwMode="auto">
            <a:xfrm>
              <a:off x="2420" y="357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3" name="Rectangle 471"/>
            <p:cNvSpPr>
              <a:spLocks noChangeArrowheads="1"/>
            </p:cNvSpPr>
            <p:nvPr/>
          </p:nvSpPr>
          <p:spPr bwMode="auto">
            <a:xfrm>
              <a:off x="2480" y="359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4" name="Rectangle 472"/>
            <p:cNvSpPr>
              <a:spLocks noChangeArrowheads="1"/>
            </p:cNvSpPr>
            <p:nvPr/>
          </p:nvSpPr>
          <p:spPr bwMode="auto">
            <a:xfrm>
              <a:off x="2546" y="361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5" name="Rectangle 473"/>
            <p:cNvSpPr>
              <a:spLocks noChangeArrowheads="1"/>
            </p:cNvSpPr>
            <p:nvPr/>
          </p:nvSpPr>
          <p:spPr bwMode="auto">
            <a:xfrm>
              <a:off x="2618" y="362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6" name="Rectangle 474"/>
            <p:cNvSpPr>
              <a:spLocks noChangeArrowheads="1"/>
            </p:cNvSpPr>
            <p:nvPr/>
          </p:nvSpPr>
          <p:spPr bwMode="auto">
            <a:xfrm>
              <a:off x="2690" y="364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7" name="Rectangle 475"/>
            <p:cNvSpPr>
              <a:spLocks noChangeArrowheads="1"/>
            </p:cNvSpPr>
            <p:nvPr/>
          </p:nvSpPr>
          <p:spPr bwMode="auto">
            <a:xfrm>
              <a:off x="2768" y="365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8" name="Rectangle 476"/>
            <p:cNvSpPr>
              <a:spLocks noChangeArrowheads="1"/>
            </p:cNvSpPr>
            <p:nvPr/>
          </p:nvSpPr>
          <p:spPr bwMode="auto">
            <a:xfrm>
              <a:off x="2846" y="365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9" name="Rectangle 477"/>
            <p:cNvSpPr>
              <a:spLocks noChangeArrowheads="1"/>
            </p:cNvSpPr>
            <p:nvPr/>
          </p:nvSpPr>
          <p:spPr bwMode="auto">
            <a:xfrm>
              <a:off x="2930" y="367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0" name="Rectangle 478"/>
            <p:cNvSpPr>
              <a:spLocks noChangeArrowheads="1"/>
            </p:cNvSpPr>
            <p:nvPr/>
          </p:nvSpPr>
          <p:spPr bwMode="auto">
            <a:xfrm>
              <a:off x="3014" y="367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1" name="Rectangle 479"/>
            <p:cNvSpPr>
              <a:spLocks noChangeArrowheads="1"/>
            </p:cNvSpPr>
            <p:nvPr/>
          </p:nvSpPr>
          <p:spPr bwMode="auto">
            <a:xfrm>
              <a:off x="3104" y="367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2" name="Rectangle 480"/>
            <p:cNvSpPr>
              <a:spLocks noChangeArrowheads="1"/>
            </p:cNvSpPr>
            <p:nvPr/>
          </p:nvSpPr>
          <p:spPr bwMode="auto">
            <a:xfrm>
              <a:off x="3194" y="368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3" name="Rectangle 481"/>
            <p:cNvSpPr>
              <a:spLocks noChangeArrowheads="1"/>
            </p:cNvSpPr>
            <p:nvPr/>
          </p:nvSpPr>
          <p:spPr bwMode="auto">
            <a:xfrm>
              <a:off x="3290" y="368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4" name="Rectangle 482"/>
            <p:cNvSpPr>
              <a:spLocks noChangeArrowheads="1"/>
            </p:cNvSpPr>
            <p:nvPr/>
          </p:nvSpPr>
          <p:spPr bwMode="auto">
            <a:xfrm>
              <a:off x="3386" y="368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5" name="Rectangle 483"/>
            <p:cNvSpPr>
              <a:spLocks noChangeArrowheads="1"/>
            </p:cNvSpPr>
            <p:nvPr/>
          </p:nvSpPr>
          <p:spPr bwMode="auto">
            <a:xfrm>
              <a:off x="3482" y="369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6" name="Rectangle 484"/>
            <p:cNvSpPr>
              <a:spLocks noChangeArrowheads="1"/>
            </p:cNvSpPr>
            <p:nvPr/>
          </p:nvSpPr>
          <p:spPr bwMode="auto">
            <a:xfrm>
              <a:off x="3578" y="369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7" name="Rectangle 485"/>
            <p:cNvSpPr>
              <a:spLocks noChangeArrowheads="1"/>
            </p:cNvSpPr>
            <p:nvPr/>
          </p:nvSpPr>
          <p:spPr bwMode="auto">
            <a:xfrm>
              <a:off x="3632" y="370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8" name="Rectangle 486"/>
            <p:cNvSpPr>
              <a:spLocks noChangeArrowheads="1"/>
            </p:cNvSpPr>
            <p:nvPr/>
          </p:nvSpPr>
          <p:spPr bwMode="auto">
            <a:xfrm>
              <a:off x="2144" y="3827"/>
              <a:ext cx="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429" name="Rectangle 487"/>
            <p:cNvSpPr>
              <a:spLocks noChangeArrowheads="1"/>
            </p:cNvSpPr>
            <p:nvPr/>
          </p:nvSpPr>
          <p:spPr bwMode="auto">
            <a:xfrm>
              <a:off x="2102" y="3665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430" name="Rectangle 488"/>
            <p:cNvSpPr>
              <a:spLocks noChangeArrowheads="1"/>
            </p:cNvSpPr>
            <p:nvPr/>
          </p:nvSpPr>
          <p:spPr bwMode="auto">
            <a:xfrm>
              <a:off x="2102" y="3497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7431" name="Rectangle 489"/>
            <p:cNvSpPr>
              <a:spLocks noChangeArrowheads="1"/>
            </p:cNvSpPr>
            <p:nvPr/>
          </p:nvSpPr>
          <p:spPr bwMode="auto">
            <a:xfrm>
              <a:off x="2102" y="3335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7432" name="Rectangle 490"/>
            <p:cNvSpPr>
              <a:spLocks noChangeArrowheads="1"/>
            </p:cNvSpPr>
            <p:nvPr/>
          </p:nvSpPr>
          <p:spPr bwMode="auto">
            <a:xfrm>
              <a:off x="2102" y="3173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7433" name="Rectangle 491"/>
            <p:cNvSpPr>
              <a:spLocks noChangeArrowheads="1"/>
            </p:cNvSpPr>
            <p:nvPr/>
          </p:nvSpPr>
          <p:spPr bwMode="auto">
            <a:xfrm>
              <a:off x="2060" y="3005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7434" name="Rectangle 492"/>
            <p:cNvSpPr>
              <a:spLocks noChangeArrowheads="1"/>
            </p:cNvSpPr>
            <p:nvPr/>
          </p:nvSpPr>
          <p:spPr bwMode="auto">
            <a:xfrm>
              <a:off x="2060" y="2843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7435" name="Rectangle 493"/>
            <p:cNvSpPr>
              <a:spLocks noChangeArrowheads="1"/>
            </p:cNvSpPr>
            <p:nvPr/>
          </p:nvSpPr>
          <p:spPr bwMode="auto">
            <a:xfrm>
              <a:off x="2060" y="2675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140</a:t>
              </a:r>
              <a:endParaRPr lang="en-US"/>
            </a:p>
          </p:txBody>
        </p:sp>
        <p:sp>
          <p:nvSpPr>
            <p:cNvPr id="7436" name="Rectangle 494"/>
            <p:cNvSpPr>
              <a:spLocks noChangeArrowheads="1"/>
            </p:cNvSpPr>
            <p:nvPr/>
          </p:nvSpPr>
          <p:spPr bwMode="auto">
            <a:xfrm>
              <a:off x="2060" y="2513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7437" name="Rectangle 495"/>
            <p:cNvSpPr>
              <a:spLocks noChangeArrowheads="1"/>
            </p:cNvSpPr>
            <p:nvPr/>
          </p:nvSpPr>
          <p:spPr bwMode="auto">
            <a:xfrm>
              <a:off x="2228" y="394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438" name="Rectangle 496"/>
            <p:cNvSpPr>
              <a:spLocks noChangeArrowheads="1"/>
            </p:cNvSpPr>
            <p:nvPr/>
          </p:nvSpPr>
          <p:spPr bwMode="auto">
            <a:xfrm>
              <a:off x="2438" y="3941"/>
              <a:ext cx="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7439" name="Rectangle 497"/>
            <p:cNvSpPr>
              <a:spLocks noChangeArrowheads="1"/>
            </p:cNvSpPr>
            <p:nvPr/>
          </p:nvSpPr>
          <p:spPr bwMode="auto">
            <a:xfrm>
              <a:off x="2672" y="3941"/>
              <a:ext cx="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440" name="Rectangle 498"/>
            <p:cNvSpPr>
              <a:spLocks noChangeArrowheads="1"/>
            </p:cNvSpPr>
            <p:nvPr/>
          </p:nvSpPr>
          <p:spPr bwMode="auto">
            <a:xfrm>
              <a:off x="2906" y="3941"/>
              <a:ext cx="8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7441" name="Rectangle 499"/>
            <p:cNvSpPr>
              <a:spLocks noChangeArrowheads="1"/>
            </p:cNvSpPr>
            <p:nvPr/>
          </p:nvSpPr>
          <p:spPr bwMode="auto">
            <a:xfrm>
              <a:off x="3140" y="3941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7442" name="Rectangle 500"/>
            <p:cNvSpPr>
              <a:spLocks noChangeArrowheads="1"/>
            </p:cNvSpPr>
            <p:nvPr/>
          </p:nvSpPr>
          <p:spPr bwMode="auto">
            <a:xfrm>
              <a:off x="3374" y="3941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7443" name="Rectangle 501"/>
            <p:cNvSpPr>
              <a:spLocks noChangeArrowheads="1"/>
            </p:cNvSpPr>
            <p:nvPr/>
          </p:nvSpPr>
          <p:spPr bwMode="auto">
            <a:xfrm>
              <a:off x="3608" y="3941"/>
              <a:ext cx="8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7444" name="Rectangle 502"/>
            <p:cNvSpPr>
              <a:spLocks noChangeArrowheads="1"/>
            </p:cNvSpPr>
            <p:nvPr/>
          </p:nvSpPr>
          <p:spPr bwMode="auto">
            <a:xfrm>
              <a:off x="2690" y="4079"/>
              <a:ext cx="5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Time (minutes)</a:t>
              </a:r>
              <a:endParaRPr lang="en-US"/>
            </a:p>
          </p:txBody>
        </p:sp>
        <p:sp>
          <p:nvSpPr>
            <p:cNvPr id="7445" name="Rectangle 503"/>
            <p:cNvSpPr>
              <a:spLocks noChangeArrowheads="1"/>
            </p:cNvSpPr>
            <p:nvPr/>
          </p:nvSpPr>
          <p:spPr bwMode="auto">
            <a:xfrm rot="-5400000">
              <a:off x="1455" y="3150"/>
              <a:ext cx="104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Cumulative Infiltration, I (mm)</a:t>
              </a:r>
              <a:endParaRPr lang="en-US"/>
            </a:p>
          </p:txBody>
        </p:sp>
        <p:sp>
          <p:nvSpPr>
            <p:cNvPr id="7446" name="Rectangle 504"/>
            <p:cNvSpPr>
              <a:spLocks noChangeArrowheads="1"/>
            </p:cNvSpPr>
            <p:nvPr/>
          </p:nvSpPr>
          <p:spPr bwMode="auto">
            <a:xfrm>
              <a:off x="3710" y="3827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0.00</a:t>
              </a:r>
              <a:endParaRPr lang="en-US"/>
            </a:p>
          </p:txBody>
        </p:sp>
        <p:sp>
          <p:nvSpPr>
            <p:cNvPr id="7447" name="Rectangle 505"/>
            <p:cNvSpPr>
              <a:spLocks noChangeArrowheads="1"/>
            </p:cNvSpPr>
            <p:nvPr/>
          </p:nvSpPr>
          <p:spPr bwMode="auto">
            <a:xfrm>
              <a:off x="3710" y="3665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0.02</a:t>
              </a:r>
              <a:endParaRPr lang="en-US"/>
            </a:p>
          </p:txBody>
        </p:sp>
        <p:sp>
          <p:nvSpPr>
            <p:cNvPr id="7448" name="Rectangle 506"/>
            <p:cNvSpPr>
              <a:spLocks noChangeArrowheads="1"/>
            </p:cNvSpPr>
            <p:nvPr/>
          </p:nvSpPr>
          <p:spPr bwMode="auto">
            <a:xfrm>
              <a:off x="3710" y="3497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0.04</a:t>
              </a:r>
              <a:endParaRPr lang="en-US"/>
            </a:p>
          </p:txBody>
        </p:sp>
        <p:sp>
          <p:nvSpPr>
            <p:cNvPr id="7449" name="Rectangle 507"/>
            <p:cNvSpPr>
              <a:spLocks noChangeArrowheads="1"/>
            </p:cNvSpPr>
            <p:nvPr/>
          </p:nvSpPr>
          <p:spPr bwMode="auto">
            <a:xfrm>
              <a:off x="3710" y="3335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0.06</a:t>
              </a:r>
              <a:endParaRPr lang="en-US"/>
            </a:p>
          </p:txBody>
        </p:sp>
        <p:sp>
          <p:nvSpPr>
            <p:cNvPr id="7450" name="Rectangle 508"/>
            <p:cNvSpPr>
              <a:spLocks noChangeArrowheads="1"/>
            </p:cNvSpPr>
            <p:nvPr/>
          </p:nvSpPr>
          <p:spPr bwMode="auto">
            <a:xfrm>
              <a:off x="3710" y="3173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0.08</a:t>
              </a:r>
              <a:endParaRPr lang="en-US"/>
            </a:p>
          </p:txBody>
        </p:sp>
        <p:sp>
          <p:nvSpPr>
            <p:cNvPr id="7451" name="Rectangle 509"/>
            <p:cNvSpPr>
              <a:spLocks noChangeArrowheads="1"/>
            </p:cNvSpPr>
            <p:nvPr/>
          </p:nvSpPr>
          <p:spPr bwMode="auto">
            <a:xfrm>
              <a:off x="3710" y="3005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0.10</a:t>
              </a:r>
              <a:endParaRPr lang="en-US"/>
            </a:p>
          </p:txBody>
        </p:sp>
        <p:sp>
          <p:nvSpPr>
            <p:cNvPr id="7452" name="Rectangle 510"/>
            <p:cNvSpPr>
              <a:spLocks noChangeArrowheads="1"/>
            </p:cNvSpPr>
            <p:nvPr/>
          </p:nvSpPr>
          <p:spPr bwMode="auto">
            <a:xfrm>
              <a:off x="3710" y="2843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0.12</a:t>
              </a:r>
              <a:endParaRPr lang="en-US"/>
            </a:p>
          </p:txBody>
        </p:sp>
        <p:sp>
          <p:nvSpPr>
            <p:cNvPr id="7453" name="Rectangle 511"/>
            <p:cNvSpPr>
              <a:spLocks noChangeArrowheads="1"/>
            </p:cNvSpPr>
            <p:nvPr/>
          </p:nvSpPr>
          <p:spPr bwMode="auto">
            <a:xfrm>
              <a:off x="3710" y="2675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0.14</a:t>
              </a:r>
              <a:endParaRPr lang="en-US"/>
            </a:p>
          </p:txBody>
        </p:sp>
        <p:sp>
          <p:nvSpPr>
            <p:cNvPr id="7454" name="Rectangle 512"/>
            <p:cNvSpPr>
              <a:spLocks noChangeArrowheads="1"/>
            </p:cNvSpPr>
            <p:nvPr/>
          </p:nvSpPr>
          <p:spPr bwMode="auto">
            <a:xfrm>
              <a:off x="3710" y="2513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0.16</a:t>
              </a:r>
              <a:endParaRPr lang="en-US"/>
            </a:p>
          </p:txBody>
        </p:sp>
        <p:sp>
          <p:nvSpPr>
            <p:cNvPr id="7455" name="Rectangle 513"/>
            <p:cNvSpPr>
              <a:spLocks noChangeArrowheads="1"/>
            </p:cNvSpPr>
            <p:nvPr/>
          </p:nvSpPr>
          <p:spPr bwMode="auto">
            <a:xfrm rot="-5400000">
              <a:off x="3311" y="3163"/>
              <a:ext cx="125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Infiltration Rate, 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</a:t>
              </a:r>
              <a:r>
                <a:rPr lang="en-US" sz="1000">
                  <a:solidFill>
                    <a:srgbClr val="000000"/>
                  </a:solidFill>
                </a:rPr>
                <a:t>i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</a:t>
              </a:r>
              <a:r>
                <a:rPr lang="en-US" sz="1000">
                  <a:solidFill>
                    <a:srgbClr val="000000"/>
                  </a:solidFill>
                </a:rPr>
                <a:t> (mm per second)</a:t>
              </a:r>
              <a:endParaRPr lang="en-US"/>
            </a:p>
          </p:txBody>
        </p:sp>
        <p:sp>
          <p:nvSpPr>
            <p:cNvPr id="7456" name="Rectangle 514"/>
            <p:cNvSpPr>
              <a:spLocks noChangeArrowheads="1"/>
            </p:cNvSpPr>
            <p:nvPr/>
          </p:nvSpPr>
          <p:spPr bwMode="auto">
            <a:xfrm>
              <a:off x="2366" y="2597"/>
              <a:ext cx="475" cy="22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7" name="Line 515"/>
            <p:cNvSpPr>
              <a:spLocks noChangeShapeType="1"/>
            </p:cNvSpPr>
            <p:nvPr/>
          </p:nvSpPr>
          <p:spPr bwMode="auto">
            <a:xfrm>
              <a:off x="2390" y="2657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8" name="Freeform 516"/>
            <p:cNvSpPr>
              <a:spLocks/>
            </p:cNvSpPr>
            <p:nvPr/>
          </p:nvSpPr>
          <p:spPr bwMode="auto">
            <a:xfrm>
              <a:off x="2450" y="263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9" name="Rectangle 517"/>
            <p:cNvSpPr>
              <a:spLocks noChangeArrowheads="1"/>
            </p:cNvSpPr>
            <p:nvPr/>
          </p:nvSpPr>
          <p:spPr bwMode="auto">
            <a:xfrm>
              <a:off x="2570" y="2615"/>
              <a:ext cx="17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 (mm)</a:t>
              </a:r>
              <a:endParaRPr lang="en-US"/>
            </a:p>
          </p:txBody>
        </p:sp>
        <p:sp>
          <p:nvSpPr>
            <p:cNvPr id="7460" name="Line 518"/>
            <p:cNvSpPr>
              <a:spLocks noChangeShapeType="1"/>
            </p:cNvSpPr>
            <p:nvPr/>
          </p:nvSpPr>
          <p:spPr bwMode="auto">
            <a:xfrm>
              <a:off x="2390" y="2771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1" name="Rectangle 519"/>
            <p:cNvSpPr>
              <a:spLocks noChangeArrowheads="1"/>
            </p:cNvSpPr>
            <p:nvPr/>
          </p:nvSpPr>
          <p:spPr bwMode="auto">
            <a:xfrm>
              <a:off x="2450" y="275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2" name="Rectangle 520"/>
            <p:cNvSpPr>
              <a:spLocks noChangeArrowheads="1"/>
            </p:cNvSpPr>
            <p:nvPr/>
          </p:nvSpPr>
          <p:spPr bwMode="auto">
            <a:xfrm>
              <a:off x="2570" y="2729"/>
              <a:ext cx="24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sym typeface="Symbol" pitchFamily="18" charset="2"/>
                </a:rPr>
                <a:t></a:t>
              </a:r>
              <a:r>
                <a:rPr lang="en-US" sz="800">
                  <a:solidFill>
                    <a:srgbClr val="000000"/>
                  </a:solidFill>
                </a:rPr>
                <a:t>i</a:t>
              </a:r>
              <a:r>
                <a:rPr lang="en-US" sz="800">
                  <a:solidFill>
                    <a:srgbClr val="000000"/>
                  </a:solidFill>
                  <a:sym typeface="Symbol" pitchFamily="18" charset="2"/>
                </a:rPr>
                <a:t></a:t>
              </a:r>
              <a:r>
                <a:rPr lang="en-US" sz="800">
                  <a:solidFill>
                    <a:srgbClr val="000000"/>
                  </a:solidFill>
                </a:rPr>
                <a:t> (mm/s)</a:t>
              </a:r>
              <a:endParaRPr lang="en-US"/>
            </a:p>
          </p:txBody>
        </p:sp>
      </p:grpSp>
      <p:sp>
        <p:nvSpPr>
          <p:cNvPr id="732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281363" y="2266950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10"/>
          <p:cNvSpPr>
            <a:spLocks noChangeShapeType="1"/>
          </p:cNvSpPr>
          <p:nvPr/>
        </p:nvSpPr>
        <p:spPr bwMode="auto">
          <a:xfrm>
            <a:off x="3281363" y="39814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11"/>
          <p:cNvSpPr>
            <a:spLocks noChangeShapeType="1"/>
          </p:cNvSpPr>
          <p:nvPr/>
        </p:nvSpPr>
        <p:spPr bwMode="auto">
          <a:xfrm>
            <a:off x="3281363" y="38671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12"/>
          <p:cNvSpPr>
            <a:spLocks noChangeShapeType="1"/>
          </p:cNvSpPr>
          <p:nvPr/>
        </p:nvSpPr>
        <p:spPr bwMode="auto">
          <a:xfrm>
            <a:off x="3281363" y="37909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13"/>
          <p:cNvSpPr>
            <a:spLocks noChangeShapeType="1"/>
          </p:cNvSpPr>
          <p:nvPr/>
        </p:nvSpPr>
        <p:spPr bwMode="auto">
          <a:xfrm>
            <a:off x="3281363" y="37242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3281363" y="36766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>
            <a:off x="3281363" y="36385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>
            <a:off x="3281363" y="36004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3281363" y="35623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3281363" y="33432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3281363" y="323850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20"/>
          <p:cNvSpPr>
            <a:spLocks noChangeShapeType="1"/>
          </p:cNvSpPr>
          <p:nvPr/>
        </p:nvSpPr>
        <p:spPr bwMode="auto">
          <a:xfrm>
            <a:off x="3281363" y="31527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21"/>
          <p:cNvSpPr>
            <a:spLocks noChangeShapeType="1"/>
          </p:cNvSpPr>
          <p:nvPr/>
        </p:nvSpPr>
        <p:spPr bwMode="auto">
          <a:xfrm>
            <a:off x="3281363" y="30956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22"/>
          <p:cNvSpPr>
            <a:spLocks noChangeShapeType="1"/>
          </p:cNvSpPr>
          <p:nvPr/>
        </p:nvSpPr>
        <p:spPr bwMode="auto">
          <a:xfrm>
            <a:off x="3281363" y="30384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3"/>
          <p:cNvSpPr>
            <a:spLocks noChangeShapeType="1"/>
          </p:cNvSpPr>
          <p:nvPr/>
        </p:nvSpPr>
        <p:spPr bwMode="auto">
          <a:xfrm>
            <a:off x="3281363" y="30003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24"/>
          <p:cNvSpPr>
            <a:spLocks noChangeShapeType="1"/>
          </p:cNvSpPr>
          <p:nvPr/>
        </p:nvSpPr>
        <p:spPr bwMode="auto">
          <a:xfrm>
            <a:off x="3281363" y="29622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5"/>
          <p:cNvSpPr>
            <a:spLocks noChangeShapeType="1"/>
          </p:cNvSpPr>
          <p:nvPr/>
        </p:nvSpPr>
        <p:spPr bwMode="auto">
          <a:xfrm>
            <a:off x="3281363" y="293370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6"/>
          <p:cNvSpPr>
            <a:spLocks noChangeShapeType="1"/>
          </p:cNvSpPr>
          <p:nvPr/>
        </p:nvSpPr>
        <p:spPr bwMode="auto">
          <a:xfrm>
            <a:off x="3281363" y="27146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7"/>
          <p:cNvSpPr>
            <a:spLocks noChangeShapeType="1"/>
          </p:cNvSpPr>
          <p:nvPr/>
        </p:nvSpPr>
        <p:spPr bwMode="auto">
          <a:xfrm>
            <a:off x="3281363" y="26003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8"/>
          <p:cNvSpPr>
            <a:spLocks noChangeShapeType="1"/>
          </p:cNvSpPr>
          <p:nvPr/>
        </p:nvSpPr>
        <p:spPr bwMode="auto">
          <a:xfrm>
            <a:off x="3281363" y="25241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9"/>
          <p:cNvSpPr>
            <a:spLocks noChangeShapeType="1"/>
          </p:cNvSpPr>
          <p:nvPr/>
        </p:nvSpPr>
        <p:spPr bwMode="auto">
          <a:xfrm>
            <a:off x="3281363" y="24574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30"/>
          <p:cNvSpPr>
            <a:spLocks noChangeShapeType="1"/>
          </p:cNvSpPr>
          <p:nvPr/>
        </p:nvSpPr>
        <p:spPr bwMode="auto">
          <a:xfrm>
            <a:off x="3281363" y="24098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31"/>
          <p:cNvSpPr>
            <a:spLocks noChangeShapeType="1"/>
          </p:cNvSpPr>
          <p:nvPr/>
        </p:nvSpPr>
        <p:spPr bwMode="auto">
          <a:xfrm>
            <a:off x="3281363" y="236220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32"/>
          <p:cNvSpPr>
            <a:spLocks noChangeShapeType="1"/>
          </p:cNvSpPr>
          <p:nvPr/>
        </p:nvSpPr>
        <p:spPr bwMode="auto">
          <a:xfrm>
            <a:off x="3281363" y="232410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33"/>
          <p:cNvSpPr>
            <a:spLocks noChangeShapeType="1"/>
          </p:cNvSpPr>
          <p:nvPr/>
        </p:nvSpPr>
        <p:spPr bwMode="auto">
          <a:xfrm>
            <a:off x="3281363" y="22955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34"/>
          <p:cNvSpPr>
            <a:spLocks noChangeShapeType="1"/>
          </p:cNvSpPr>
          <p:nvPr/>
        </p:nvSpPr>
        <p:spPr bwMode="auto">
          <a:xfrm>
            <a:off x="3281363" y="353377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35"/>
          <p:cNvSpPr>
            <a:spLocks noChangeShapeType="1"/>
          </p:cNvSpPr>
          <p:nvPr/>
        </p:nvSpPr>
        <p:spPr bwMode="auto">
          <a:xfrm>
            <a:off x="3281363" y="2905125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36"/>
          <p:cNvSpPr>
            <a:spLocks noChangeShapeType="1"/>
          </p:cNvSpPr>
          <p:nvPr/>
        </p:nvSpPr>
        <p:spPr bwMode="auto">
          <a:xfrm>
            <a:off x="3281363" y="2266950"/>
            <a:ext cx="2200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7"/>
          <p:cNvSpPr>
            <a:spLocks noChangeShapeType="1"/>
          </p:cNvSpPr>
          <p:nvPr/>
        </p:nvSpPr>
        <p:spPr bwMode="auto">
          <a:xfrm>
            <a:off x="3652838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8"/>
          <p:cNvSpPr>
            <a:spLocks noChangeShapeType="1"/>
          </p:cNvSpPr>
          <p:nvPr/>
        </p:nvSpPr>
        <p:spPr bwMode="auto">
          <a:xfrm>
            <a:off x="4014788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9"/>
          <p:cNvSpPr>
            <a:spLocks noChangeShapeType="1"/>
          </p:cNvSpPr>
          <p:nvPr/>
        </p:nvSpPr>
        <p:spPr bwMode="auto">
          <a:xfrm>
            <a:off x="4386263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40"/>
          <p:cNvSpPr>
            <a:spLocks noChangeShapeType="1"/>
          </p:cNvSpPr>
          <p:nvPr/>
        </p:nvSpPr>
        <p:spPr bwMode="auto">
          <a:xfrm>
            <a:off x="4748213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41"/>
          <p:cNvSpPr>
            <a:spLocks noChangeShapeType="1"/>
          </p:cNvSpPr>
          <p:nvPr/>
        </p:nvSpPr>
        <p:spPr bwMode="auto">
          <a:xfrm>
            <a:off x="5119688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42"/>
          <p:cNvSpPr>
            <a:spLocks noChangeShapeType="1"/>
          </p:cNvSpPr>
          <p:nvPr/>
        </p:nvSpPr>
        <p:spPr bwMode="auto">
          <a:xfrm>
            <a:off x="5481638" y="2266950"/>
            <a:ext cx="1587" cy="1905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Rectangle 43"/>
          <p:cNvSpPr>
            <a:spLocks noChangeArrowheads="1"/>
          </p:cNvSpPr>
          <p:nvPr/>
        </p:nvSpPr>
        <p:spPr bwMode="auto">
          <a:xfrm>
            <a:off x="3281363" y="2266950"/>
            <a:ext cx="2200275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Line 44"/>
          <p:cNvSpPr>
            <a:spLocks noChangeShapeType="1"/>
          </p:cNvSpPr>
          <p:nvPr/>
        </p:nvSpPr>
        <p:spPr bwMode="auto">
          <a:xfrm>
            <a:off x="3281363" y="2266950"/>
            <a:ext cx="1587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45"/>
          <p:cNvSpPr>
            <a:spLocks noChangeShapeType="1"/>
          </p:cNvSpPr>
          <p:nvPr/>
        </p:nvSpPr>
        <p:spPr bwMode="auto">
          <a:xfrm>
            <a:off x="3252788" y="4171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Line 46"/>
          <p:cNvSpPr>
            <a:spLocks noChangeShapeType="1"/>
          </p:cNvSpPr>
          <p:nvPr/>
        </p:nvSpPr>
        <p:spPr bwMode="auto">
          <a:xfrm>
            <a:off x="3252788" y="3981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Line 47"/>
          <p:cNvSpPr>
            <a:spLocks noChangeShapeType="1"/>
          </p:cNvSpPr>
          <p:nvPr/>
        </p:nvSpPr>
        <p:spPr bwMode="auto">
          <a:xfrm>
            <a:off x="3252788" y="38671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Line 48"/>
          <p:cNvSpPr>
            <a:spLocks noChangeShapeType="1"/>
          </p:cNvSpPr>
          <p:nvPr/>
        </p:nvSpPr>
        <p:spPr bwMode="auto">
          <a:xfrm>
            <a:off x="3252788" y="3790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Line 49"/>
          <p:cNvSpPr>
            <a:spLocks noChangeShapeType="1"/>
          </p:cNvSpPr>
          <p:nvPr/>
        </p:nvSpPr>
        <p:spPr bwMode="auto">
          <a:xfrm>
            <a:off x="3252788" y="3724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Line 50"/>
          <p:cNvSpPr>
            <a:spLocks noChangeShapeType="1"/>
          </p:cNvSpPr>
          <p:nvPr/>
        </p:nvSpPr>
        <p:spPr bwMode="auto">
          <a:xfrm>
            <a:off x="3252788" y="36766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Line 51"/>
          <p:cNvSpPr>
            <a:spLocks noChangeShapeType="1"/>
          </p:cNvSpPr>
          <p:nvPr/>
        </p:nvSpPr>
        <p:spPr bwMode="auto">
          <a:xfrm>
            <a:off x="3252788" y="3638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Line 52"/>
          <p:cNvSpPr>
            <a:spLocks noChangeShapeType="1"/>
          </p:cNvSpPr>
          <p:nvPr/>
        </p:nvSpPr>
        <p:spPr bwMode="auto">
          <a:xfrm>
            <a:off x="3252788" y="3600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Line 53"/>
          <p:cNvSpPr>
            <a:spLocks noChangeShapeType="1"/>
          </p:cNvSpPr>
          <p:nvPr/>
        </p:nvSpPr>
        <p:spPr bwMode="auto">
          <a:xfrm>
            <a:off x="3252788" y="35623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Line 54"/>
          <p:cNvSpPr>
            <a:spLocks noChangeShapeType="1"/>
          </p:cNvSpPr>
          <p:nvPr/>
        </p:nvSpPr>
        <p:spPr bwMode="auto">
          <a:xfrm>
            <a:off x="3252788" y="3533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Line 55"/>
          <p:cNvSpPr>
            <a:spLocks noChangeShapeType="1"/>
          </p:cNvSpPr>
          <p:nvPr/>
        </p:nvSpPr>
        <p:spPr bwMode="auto">
          <a:xfrm>
            <a:off x="3252788" y="3343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Line 56"/>
          <p:cNvSpPr>
            <a:spLocks noChangeShapeType="1"/>
          </p:cNvSpPr>
          <p:nvPr/>
        </p:nvSpPr>
        <p:spPr bwMode="auto">
          <a:xfrm>
            <a:off x="3252788" y="32385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Line 57"/>
          <p:cNvSpPr>
            <a:spLocks noChangeShapeType="1"/>
          </p:cNvSpPr>
          <p:nvPr/>
        </p:nvSpPr>
        <p:spPr bwMode="auto">
          <a:xfrm>
            <a:off x="3252788" y="3152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3" name="Line 58"/>
          <p:cNvSpPr>
            <a:spLocks noChangeShapeType="1"/>
          </p:cNvSpPr>
          <p:nvPr/>
        </p:nvSpPr>
        <p:spPr bwMode="auto">
          <a:xfrm>
            <a:off x="3252788" y="3095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4" name="Line 59"/>
          <p:cNvSpPr>
            <a:spLocks noChangeShapeType="1"/>
          </p:cNvSpPr>
          <p:nvPr/>
        </p:nvSpPr>
        <p:spPr bwMode="auto">
          <a:xfrm>
            <a:off x="3252788" y="30384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Line 60"/>
          <p:cNvSpPr>
            <a:spLocks noChangeShapeType="1"/>
          </p:cNvSpPr>
          <p:nvPr/>
        </p:nvSpPr>
        <p:spPr bwMode="auto">
          <a:xfrm>
            <a:off x="3252788" y="30003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6" name="Line 61"/>
          <p:cNvSpPr>
            <a:spLocks noChangeShapeType="1"/>
          </p:cNvSpPr>
          <p:nvPr/>
        </p:nvSpPr>
        <p:spPr bwMode="auto">
          <a:xfrm>
            <a:off x="3252788" y="29622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" name="Line 62"/>
          <p:cNvSpPr>
            <a:spLocks noChangeShapeType="1"/>
          </p:cNvSpPr>
          <p:nvPr/>
        </p:nvSpPr>
        <p:spPr bwMode="auto">
          <a:xfrm>
            <a:off x="3252788" y="29337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Line 63"/>
          <p:cNvSpPr>
            <a:spLocks noChangeShapeType="1"/>
          </p:cNvSpPr>
          <p:nvPr/>
        </p:nvSpPr>
        <p:spPr bwMode="auto">
          <a:xfrm>
            <a:off x="3252788" y="2905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Line 64"/>
          <p:cNvSpPr>
            <a:spLocks noChangeShapeType="1"/>
          </p:cNvSpPr>
          <p:nvPr/>
        </p:nvSpPr>
        <p:spPr bwMode="auto">
          <a:xfrm>
            <a:off x="3252788" y="27146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0" name="Line 65"/>
          <p:cNvSpPr>
            <a:spLocks noChangeShapeType="1"/>
          </p:cNvSpPr>
          <p:nvPr/>
        </p:nvSpPr>
        <p:spPr bwMode="auto">
          <a:xfrm>
            <a:off x="3252788" y="26003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1" name="Line 66"/>
          <p:cNvSpPr>
            <a:spLocks noChangeShapeType="1"/>
          </p:cNvSpPr>
          <p:nvPr/>
        </p:nvSpPr>
        <p:spPr bwMode="auto">
          <a:xfrm>
            <a:off x="3252788" y="25241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2" name="Line 67"/>
          <p:cNvSpPr>
            <a:spLocks noChangeShapeType="1"/>
          </p:cNvSpPr>
          <p:nvPr/>
        </p:nvSpPr>
        <p:spPr bwMode="auto">
          <a:xfrm>
            <a:off x="3252788" y="24574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3" name="Line 68"/>
          <p:cNvSpPr>
            <a:spLocks noChangeShapeType="1"/>
          </p:cNvSpPr>
          <p:nvPr/>
        </p:nvSpPr>
        <p:spPr bwMode="auto">
          <a:xfrm>
            <a:off x="3252788" y="24098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4" name="Line 69"/>
          <p:cNvSpPr>
            <a:spLocks noChangeShapeType="1"/>
          </p:cNvSpPr>
          <p:nvPr/>
        </p:nvSpPr>
        <p:spPr bwMode="auto">
          <a:xfrm>
            <a:off x="3252788" y="2362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5" name="Line 70"/>
          <p:cNvSpPr>
            <a:spLocks noChangeShapeType="1"/>
          </p:cNvSpPr>
          <p:nvPr/>
        </p:nvSpPr>
        <p:spPr bwMode="auto">
          <a:xfrm>
            <a:off x="3252788" y="23241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6" name="Line 71"/>
          <p:cNvSpPr>
            <a:spLocks noChangeShapeType="1"/>
          </p:cNvSpPr>
          <p:nvPr/>
        </p:nvSpPr>
        <p:spPr bwMode="auto">
          <a:xfrm>
            <a:off x="3252788" y="22955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7" name="Line 72"/>
          <p:cNvSpPr>
            <a:spLocks noChangeShapeType="1"/>
          </p:cNvSpPr>
          <p:nvPr/>
        </p:nvSpPr>
        <p:spPr bwMode="auto">
          <a:xfrm>
            <a:off x="3252788" y="22669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" name="Line 73"/>
          <p:cNvSpPr>
            <a:spLocks noChangeShapeType="1"/>
          </p:cNvSpPr>
          <p:nvPr/>
        </p:nvSpPr>
        <p:spPr bwMode="auto">
          <a:xfrm>
            <a:off x="3243263" y="4171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" name="Line 74"/>
          <p:cNvSpPr>
            <a:spLocks noChangeShapeType="1"/>
          </p:cNvSpPr>
          <p:nvPr/>
        </p:nvSpPr>
        <p:spPr bwMode="auto">
          <a:xfrm>
            <a:off x="3243263" y="35337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" name="Line 75"/>
          <p:cNvSpPr>
            <a:spLocks noChangeShapeType="1"/>
          </p:cNvSpPr>
          <p:nvPr/>
        </p:nvSpPr>
        <p:spPr bwMode="auto">
          <a:xfrm>
            <a:off x="3243263" y="2905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" name="Line 76"/>
          <p:cNvSpPr>
            <a:spLocks noChangeShapeType="1"/>
          </p:cNvSpPr>
          <p:nvPr/>
        </p:nvSpPr>
        <p:spPr bwMode="auto">
          <a:xfrm>
            <a:off x="3243263" y="22669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2" name="Line 77"/>
          <p:cNvSpPr>
            <a:spLocks noChangeShapeType="1"/>
          </p:cNvSpPr>
          <p:nvPr/>
        </p:nvSpPr>
        <p:spPr bwMode="auto">
          <a:xfrm>
            <a:off x="3281363" y="4171950"/>
            <a:ext cx="2200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3" name="Line 78"/>
          <p:cNvSpPr>
            <a:spLocks noChangeShapeType="1"/>
          </p:cNvSpPr>
          <p:nvPr/>
        </p:nvSpPr>
        <p:spPr bwMode="auto">
          <a:xfrm flipV="1">
            <a:off x="328136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4" name="Line 79"/>
          <p:cNvSpPr>
            <a:spLocks noChangeShapeType="1"/>
          </p:cNvSpPr>
          <p:nvPr/>
        </p:nvSpPr>
        <p:spPr bwMode="auto">
          <a:xfrm flipV="1">
            <a:off x="346233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" name="Line 80"/>
          <p:cNvSpPr>
            <a:spLocks noChangeShapeType="1"/>
          </p:cNvSpPr>
          <p:nvPr/>
        </p:nvSpPr>
        <p:spPr bwMode="auto">
          <a:xfrm flipV="1">
            <a:off x="365283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6" name="Line 81"/>
          <p:cNvSpPr>
            <a:spLocks noChangeShapeType="1"/>
          </p:cNvSpPr>
          <p:nvPr/>
        </p:nvSpPr>
        <p:spPr bwMode="auto">
          <a:xfrm flipV="1">
            <a:off x="383381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7" name="Line 82"/>
          <p:cNvSpPr>
            <a:spLocks noChangeShapeType="1"/>
          </p:cNvSpPr>
          <p:nvPr/>
        </p:nvSpPr>
        <p:spPr bwMode="auto">
          <a:xfrm flipV="1">
            <a:off x="401478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8" name="Line 83"/>
          <p:cNvSpPr>
            <a:spLocks noChangeShapeType="1"/>
          </p:cNvSpPr>
          <p:nvPr/>
        </p:nvSpPr>
        <p:spPr bwMode="auto">
          <a:xfrm flipV="1">
            <a:off x="419576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9" name="Line 84"/>
          <p:cNvSpPr>
            <a:spLocks noChangeShapeType="1"/>
          </p:cNvSpPr>
          <p:nvPr/>
        </p:nvSpPr>
        <p:spPr bwMode="auto">
          <a:xfrm flipV="1">
            <a:off x="438626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" name="Line 85"/>
          <p:cNvSpPr>
            <a:spLocks noChangeShapeType="1"/>
          </p:cNvSpPr>
          <p:nvPr/>
        </p:nvSpPr>
        <p:spPr bwMode="auto">
          <a:xfrm flipV="1">
            <a:off x="456723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" name="Line 86"/>
          <p:cNvSpPr>
            <a:spLocks noChangeShapeType="1"/>
          </p:cNvSpPr>
          <p:nvPr/>
        </p:nvSpPr>
        <p:spPr bwMode="auto">
          <a:xfrm flipV="1">
            <a:off x="474821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" name="Line 87"/>
          <p:cNvSpPr>
            <a:spLocks noChangeShapeType="1"/>
          </p:cNvSpPr>
          <p:nvPr/>
        </p:nvSpPr>
        <p:spPr bwMode="auto">
          <a:xfrm flipV="1">
            <a:off x="492918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3" name="Line 88"/>
          <p:cNvSpPr>
            <a:spLocks noChangeShapeType="1"/>
          </p:cNvSpPr>
          <p:nvPr/>
        </p:nvSpPr>
        <p:spPr bwMode="auto">
          <a:xfrm flipV="1">
            <a:off x="511968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" name="Line 89"/>
          <p:cNvSpPr>
            <a:spLocks noChangeShapeType="1"/>
          </p:cNvSpPr>
          <p:nvPr/>
        </p:nvSpPr>
        <p:spPr bwMode="auto">
          <a:xfrm flipV="1">
            <a:off x="5300663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" name="Line 90"/>
          <p:cNvSpPr>
            <a:spLocks noChangeShapeType="1"/>
          </p:cNvSpPr>
          <p:nvPr/>
        </p:nvSpPr>
        <p:spPr bwMode="auto">
          <a:xfrm flipV="1">
            <a:off x="5481638" y="41719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6" name="Line 91"/>
          <p:cNvSpPr>
            <a:spLocks noChangeShapeType="1"/>
          </p:cNvSpPr>
          <p:nvPr/>
        </p:nvSpPr>
        <p:spPr bwMode="auto">
          <a:xfrm flipV="1">
            <a:off x="3281363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7" name="Line 92"/>
          <p:cNvSpPr>
            <a:spLocks noChangeShapeType="1"/>
          </p:cNvSpPr>
          <p:nvPr/>
        </p:nvSpPr>
        <p:spPr bwMode="auto">
          <a:xfrm flipV="1">
            <a:off x="3652838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" name="Line 93"/>
          <p:cNvSpPr>
            <a:spLocks noChangeShapeType="1"/>
          </p:cNvSpPr>
          <p:nvPr/>
        </p:nvSpPr>
        <p:spPr bwMode="auto">
          <a:xfrm flipV="1">
            <a:off x="4014788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9" name="Line 94"/>
          <p:cNvSpPr>
            <a:spLocks noChangeShapeType="1"/>
          </p:cNvSpPr>
          <p:nvPr/>
        </p:nvSpPr>
        <p:spPr bwMode="auto">
          <a:xfrm flipV="1">
            <a:off x="4386263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0" name="Line 95"/>
          <p:cNvSpPr>
            <a:spLocks noChangeShapeType="1"/>
          </p:cNvSpPr>
          <p:nvPr/>
        </p:nvSpPr>
        <p:spPr bwMode="auto">
          <a:xfrm flipV="1">
            <a:off x="4748213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1" name="Line 96"/>
          <p:cNvSpPr>
            <a:spLocks noChangeShapeType="1"/>
          </p:cNvSpPr>
          <p:nvPr/>
        </p:nvSpPr>
        <p:spPr bwMode="auto">
          <a:xfrm flipV="1">
            <a:off x="5119688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2" name="Line 97"/>
          <p:cNvSpPr>
            <a:spLocks noChangeShapeType="1"/>
          </p:cNvSpPr>
          <p:nvPr/>
        </p:nvSpPr>
        <p:spPr bwMode="auto">
          <a:xfrm flipV="1">
            <a:off x="5481638" y="41719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" name="Freeform 98"/>
          <p:cNvSpPr>
            <a:spLocks/>
          </p:cNvSpPr>
          <p:nvPr/>
        </p:nvSpPr>
        <p:spPr bwMode="auto">
          <a:xfrm>
            <a:off x="3300413" y="2647950"/>
            <a:ext cx="2181225" cy="247650"/>
          </a:xfrm>
          <a:custGeom>
            <a:avLst/>
            <a:gdLst>
              <a:gd name="T0" fmla="*/ 0 w 229"/>
              <a:gd name="T1" fmla="*/ 0 h 26"/>
              <a:gd name="T2" fmla="*/ 2 w 229"/>
              <a:gd name="T3" fmla="*/ 6 h 26"/>
              <a:gd name="T4" fmla="*/ 6 w 229"/>
              <a:gd name="T5" fmla="*/ 11 h 26"/>
              <a:gd name="T6" fmla="*/ 13 w 229"/>
              <a:gd name="T7" fmla="*/ 16 h 26"/>
              <a:gd name="T8" fmla="*/ 21 w 229"/>
              <a:gd name="T9" fmla="*/ 18 h 26"/>
              <a:gd name="T10" fmla="*/ 29 w 229"/>
              <a:gd name="T11" fmla="*/ 19 h 26"/>
              <a:gd name="T12" fmla="*/ 37 w 229"/>
              <a:gd name="T13" fmla="*/ 20 h 26"/>
              <a:gd name="T14" fmla="*/ 75 w 229"/>
              <a:gd name="T15" fmla="*/ 23 h 26"/>
              <a:gd name="T16" fmla="*/ 114 w 229"/>
              <a:gd name="T17" fmla="*/ 24 h 26"/>
              <a:gd name="T18" fmla="*/ 152 w 229"/>
              <a:gd name="T19" fmla="*/ 25 h 26"/>
              <a:gd name="T20" fmla="*/ 191 w 229"/>
              <a:gd name="T21" fmla="*/ 25 h 26"/>
              <a:gd name="T22" fmla="*/ 229 w 229"/>
              <a:gd name="T23" fmla="*/ 26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9"/>
              <a:gd name="T37" fmla="*/ 0 h 26"/>
              <a:gd name="T38" fmla="*/ 229 w 229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9" h="26">
                <a:moveTo>
                  <a:pt x="0" y="0"/>
                </a:moveTo>
                <a:lnTo>
                  <a:pt x="2" y="6"/>
                </a:lnTo>
                <a:lnTo>
                  <a:pt x="6" y="11"/>
                </a:lnTo>
                <a:lnTo>
                  <a:pt x="13" y="16"/>
                </a:lnTo>
                <a:lnTo>
                  <a:pt x="21" y="18"/>
                </a:lnTo>
                <a:lnTo>
                  <a:pt x="29" y="19"/>
                </a:lnTo>
                <a:lnTo>
                  <a:pt x="37" y="20"/>
                </a:lnTo>
                <a:lnTo>
                  <a:pt x="75" y="23"/>
                </a:lnTo>
                <a:lnTo>
                  <a:pt x="114" y="24"/>
                </a:lnTo>
                <a:lnTo>
                  <a:pt x="152" y="25"/>
                </a:lnTo>
                <a:lnTo>
                  <a:pt x="191" y="25"/>
                </a:lnTo>
                <a:lnTo>
                  <a:pt x="229" y="2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4" name="Freeform 99"/>
          <p:cNvSpPr>
            <a:spLocks/>
          </p:cNvSpPr>
          <p:nvPr/>
        </p:nvSpPr>
        <p:spPr bwMode="auto">
          <a:xfrm>
            <a:off x="3300413" y="2895600"/>
            <a:ext cx="2181225" cy="381000"/>
          </a:xfrm>
          <a:custGeom>
            <a:avLst/>
            <a:gdLst>
              <a:gd name="T0" fmla="*/ 0 w 229"/>
              <a:gd name="T1" fmla="*/ 0 h 40"/>
              <a:gd name="T2" fmla="*/ 2 w 229"/>
              <a:gd name="T3" fmla="*/ 8 h 40"/>
              <a:gd name="T4" fmla="*/ 6 w 229"/>
              <a:gd name="T5" fmla="*/ 16 h 40"/>
              <a:gd name="T6" fmla="*/ 13 w 229"/>
              <a:gd name="T7" fmla="*/ 22 h 40"/>
              <a:gd name="T8" fmla="*/ 21 w 229"/>
              <a:gd name="T9" fmla="*/ 26 h 40"/>
              <a:gd name="T10" fmla="*/ 29 w 229"/>
              <a:gd name="T11" fmla="*/ 28 h 40"/>
              <a:gd name="T12" fmla="*/ 37 w 229"/>
              <a:gd name="T13" fmla="*/ 30 h 40"/>
              <a:gd name="T14" fmla="*/ 75 w 229"/>
              <a:gd name="T15" fmla="*/ 35 h 40"/>
              <a:gd name="T16" fmla="*/ 114 w 229"/>
              <a:gd name="T17" fmla="*/ 37 h 40"/>
              <a:gd name="T18" fmla="*/ 152 w 229"/>
              <a:gd name="T19" fmla="*/ 39 h 40"/>
              <a:gd name="T20" fmla="*/ 191 w 229"/>
              <a:gd name="T21" fmla="*/ 40 h 40"/>
              <a:gd name="T22" fmla="*/ 229 w 229"/>
              <a:gd name="T23" fmla="*/ 40 h 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9"/>
              <a:gd name="T37" fmla="*/ 0 h 40"/>
              <a:gd name="T38" fmla="*/ 229 w 229"/>
              <a:gd name="T39" fmla="*/ 40 h 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9" h="40">
                <a:moveTo>
                  <a:pt x="0" y="0"/>
                </a:moveTo>
                <a:lnTo>
                  <a:pt x="2" y="8"/>
                </a:lnTo>
                <a:lnTo>
                  <a:pt x="6" y="16"/>
                </a:lnTo>
                <a:lnTo>
                  <a:pt x="13" y="22"/>
                </a:lnTo>
                <a:lnTo>
                  <a:pt x="21" y="26"/>
                </a:lnTo>
                <a:lnTo>
                  <a:pt x="29" y="28"/>
                </a:lnTo>
                <a:lnTo>
                  <a:pt x="37" y="30"/>
                </a:lnTo>
                <a:lnTo>
                  <a:pt x="75" y="35"/>
                </a:lnTo>
                <a:lnTo>
                  <a:pt x="114" y="37"/>
                </a:lnTo>
                <a:lnTo>
                  <a:pt x="152" y="39"/>
                </a:lnTo>
                <a:lnTo>
                  <a:pt x="191" y="40"/>
                </a:lnTo>
                <a:lnTo>
                  <a:pt x="229" y="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5" name="Freeform 100"/>
          <p:cNvSpPr>
            <a:spLocks/>
          </p:cNvSpPr>
          <p:nvPr/>
        </p:nvSpPr>
        <p:spPr bwMode="auto">
          <a:xfrm>
            <a:off x="3300413" y="3181350"/>
            <a:ext cx="2181225" cy="457200"/>
          </a:xfrm>
          <a:custGeom>
            <a:avLst/>
            <a:gdLst>
              <a:gd name="T0" fmla="*/ 0 w 229"/>
              <a:gd name="T1" fmla="*/ 0 h 48"/>
              <a:gd name="T2" fmla="*/ 2 w 229"/>
              <a:gd name="T3" fmla="*/ 9 h 48"/>
              <a:gd name="T4" fmla="*/ 6 w 229"/>
              <a:gd name="T5" fmla="*/ 17 h 48"/>
              <a:gd name="T6" fmla="*/ 13 w 229"/>
              <a:gd name="T7" fmla="*/ 25 h 48"/>
              <a:gd name="T8" fmla="*/ 21 w 229"/>
              <a:gd name="T9" fmla="*/ 29 h 48"/>
              <a:gd name="T10" fmla="*/ 29 w 229"/>
              <a:gd name="T11" fmla="*/ 32 h 48"/>
              <a:gd name="T12" fmla="*/ 37 w 229"/>
              <a:gd name="T13" fmla="*/ 34 h 48"/>
              <a:gd name="T14" fmla="*/ 75 w 229"/>
              <a:gd name="T15" fmla="*/ 40 h 48"/>
              <a:gd name="T16" fmla="*/ 114 w 229"/>
              <a:gd name="T17" fmla="*/ 43 h 48"/>
              <a:gd name="T18" fmla="*/ 152 w 229"/>
              <a:gd name="T19" fmla="*/ 45 h 48"/>
              <a:gd name="T20" fmla="*/ 191 w 229"/>
              <a:gd name="T21" fmla="*/ 47 h 48"/>
              <a:gd name="T22" fmla="*/ 229 w 229"/>
              <a:gd name="T23" fmla="*/ 48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9"/>
              <a:gd name="T37" fmla="*/ 0 h 48"/>
              <a:gd name="T38" fmla="*/ 229 w 229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9" h="48">
                <a:moveTo>
                  <a:pt x="0" y="0"/>
                </a:moveTo>
                <a:lnTo>
                  <a:pt x="2" y="9"/>
                </a:lnTo>
                <a:lnTo>
                  <a:pt x="6" y="17"/>
                </a:lnTo>
                <a:lnTo>
                  <a:pt x="13" y="25"/>
                </a:lnTo>
                <a:lnTo>
                  <a:pt x="21" y="29"/>
                </a:lnTo>
                <a:lnTo>
                  <a:pt x="29" y="32"/>
                </a:lnTo>
                <a:lnTo>
                  <a:pt x="37" y="34"/>
                </a:lnTo>
                <a:lnTo>
                  <a:pt x="75" y="40"/>
                </a:lnTo>
                <a:lnTo>
                  <a:pt x="114" y="43"/>
                </a:lnTo>
                <a:lnTo>
                  <a:pt x="152" y="45"/>
                </a:lnTo>
                <a:lnTo>
                  <a:pt x="191" y="47"/>
                </a:lnTo>
                <a:lnTo>
                  <a:pt x="229" y="4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6" name="Freeform 101"/>
          <p:cNvSpPr>
            <a:spLocks/>
          </p:cNvSpPr>
          <p:nvPr/>
        </p:nvSpPr>
        <p:spPr bwMode="auto">
          <a:xfrm>
            <a:off x="3300413" y="3448050"/>
            <a:ext cx="2181225" cy="447675"/>
          </a:xfrm>
          <a:custGeom>
            <a:avLst/>
            <a:gdLst>
              <a:gd name="T0" fmla="*/ 0 w 229"/>
              <a:gd name="T1" fmla="*/ 0 h 47"/>
              <a:gd name="T2" fmla="*/ 2 w 229"/>
              <a:gd name="T3" fmla="*/ 8 h 47"/>
              <a:gd name="T4" fmla="*/ 6 w 229"/>
              <a:gd name="T5" fmla="*/ 16 h 47"/>
              <a:gd name="T6" fmla="*/ 13 w 229"/>
              <a:gd name="T7" fmla="*/ 24 h 47"/>
              <a:gd name="T8" fmla="*/ 21 w 229"/>
              <a:gd name="T9" fmla="*/ 28 h 47"/>
              <a:gd name="T10" fmla="*/ 29 w 229"/>
              <a:gd name="T11" fmla="*/ 31 h 47"/>
              <a:gd name="T12" fmla="*/ 37 w 229"/>
              <a:gd name="T13" fmla="*/ 33 h 47"/>
              <a:gd name="T14" fmla="*/ 75 w 229"/>
              <a:gd name="T15" fmla="*/ 39 h 47"/>
              <a:gd name="T16" fmla="*/ 114 w 229"/>
              <a:gd name="T17" fmla="*/ 42 h 47"/>
              <a:gd name="T18" fmla="*/ 152 w 229"/>
              <a:gd name="T19" fmla="*/ 44 h 47"/>
              <a:gd name="T20" fmla="*/ 191 w 229"/>
              <a:gd name="T21" fmla="*/ 45 h 47"/>
              <a:gd name="T22" fmla="*/ 229 w 229"/>
              <a:gd name="T23" fmla="*/ 47 h 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9"/>
              <a:gd name="T37" fmla="*/ 0 h 47"/>
              <a:gd name="T38" fmla="*/ 229 w 229"/>
              <a:gd name="T39" fmla="*/ 47 h 4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9" h="47">
                <a:moveTo>
                  <a:pt x="0" y="0"/>
                </a:moveTo>
                <a:lnTo>
                  <a:pt x="2" y="8"/>
                </a:lnTo>
                <a:lnTo>
                  <a:pt x="6" y="16"/>
                </a:lnTo>
                <a:lnTo>
                  <a:pt x="13" y="24"/>
                </a:lnTo>
                <a:lnTo>
                  <a:pt x="21" y="28"/>
                </a:lnTo>
                <a:lnTo>
                  <a:pt x="29" y="31"/>
                </a:lnTo>
                <a:lnTo>
                  <a:pt x="37" y="33"/>
                </a:lnTo>
                <a:lnTo>
                  <a:pt x="75" y="39"/>
                </a:lnTo>
                <a:lnTo>
                  <a:pt x="114" y="42"/>
                </a:lnTo>
                <a:lnTo>
                  <a:pt x="152" y="44"/>
                </a:lnTo>
                <a:lnTo>
                  <a:pt x="191" y="45"/>
                </a:lnTo>
                <a:lnTo>
                  <a:pt x="229" y="4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7" name="Freeform 102"/>
          <p:cNvSpPr>
            <a:spLocks/>
          </p:cNvSpPr>
          <p:nvPr/>
        </p:nvSpPr>
        <p:spPr bwMode="auto">
          <a:xfrm>
            <a:off x="3300413" y="3486150"/>
            <a:ext cx="2181225" cy="533400"/>
          </a:xfrm>
          <a:custGeom>
            <a:avLst/>
            <a:gdLst>
              <a:gd name="T0" fmla="*/ 0 w 229"/>
              <a:gd name="T1" fmla="*/ 0 h 56"/>
              <a:gd name="T2" fmla="*/ 2 w 229"/>
              <a:gd name="T3" fmla="*/ 10 h 56"/>
              <a:gd name="T4" fmla="*/ 6 w 229"/>
              <a:gd name="T5" fmla="*/ 19 h 56"/>
              <a:gd name="T6" fmla="*/ 13 w 229"/>
              <a:gd name="T7" fmla="*/ 27 h 56"/>
              <a:gd name="T8" fmla="*/ 21 w 229"/>
              <a:gd name="T9" fmla="*/ 32 h 56"/>
              <a:gd name="T10" fmla="*/ 29 w 229"/>
              <a:gd name="T11" fmla="*/ 36 h 56"/>
              <a:gd name="T12" fmla="*/ 37 w 229"/>
              <a:gd name="T13" fmla="*/ 38 h 56"/>
              <a:gd name="T14" fmla="*/ 75 w 229"/>
              <a:gd name="T15" fmla="*/ 46 h 56"/>
              <a:gd name="T16" fmla="*/ 114 w 229"/>
              <a:gd name="T17" fmla="*/ 50 h 56"/>
              <a:gd name="T18" fmla="*/ 152 w 229"/>
              <a:gd name="T19" fmla="*/ 52 h 56"/>
              <a:gd name="T20" fmla="*/ 191 w 229"/>
              <a:gd name="T21" fmla="*/ 54 h 56"/>
              <a:gd name="T22" fmla="*/ 229 w 229"/>
              <a:gd name="T23" fmla="*/ 56 h 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9"/>
              <a:gd name="T37" fmla="*/ 0 h 56"/>
              <a:gd name="T38" fmla="*/ 229 w 229"/>
              <a:gd name="T39" fmla="*/ 56 h 5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9" h="56">
                <a:moveTo>
                  <a:pt x="0" y="0"/>
                </a:moveTo>
                <a:lnTo>
                  <a:pt x="2" y="10"/>
                </a:lnTo>
                <a:lnTo>
                  <a:pt x="6" y="19"/>
                </a:lnTo>
                <a:lnTo>
                  <a:pt x="13" y="27"/>
                </a:lnTo>
                <a:lnTo>
                  <a:pt x="21" y="32"/>
                </a:lnTo>
                <a:lnTo>
                  <a:pt x="29" y="36"/>
                </a:lnTo>
                <a:lnTo>
                  <a:pt x="37" y="38"/>
                </a:lnTo>
                <a:lnTo>
                  <a:pt x="75" y="46"/>
                </a:lnTo>
                <a:lnTo>
                  <a:pt x="114" y="50"/>
                </a:lnTo>
                <a:lnTo>
                  <a:pt x="152" y="52"/>
                </a:lnTo>
                <a:lnTo>
                  <a:pt x="191" y="54"/>
                </a:lnTo>
                <a:lnTo>
                  <a:pt x="229" y="5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8" name="Rectangle 103"/>
          <p:cNvSpPr>
            <a:spLocks noChangeArrowheads="1"/>
          </p:cNvSpPr>
          <p:nvPr/>
        </p:nvSpPr>
        <p:spPr bwMode="auto">
          <a:xfrm>
            <a:off x="3271838" y="26193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9" name="Rectangle 104"/>
          <p:cNvSpPr>
            <a:spLocks noChangeArrowheads="1"/>
          </p:cNvSpPr>
          <p:nvPr/>
        </p:nvSpPr>
        <p:spPr bwMode="auto">
          <a:xfrm>
            <a:off x="3290888" y="26765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0" name="Rectangle 105"/>
          <p:cNvSpPr>
            <a:spLocks noChangeArrowheads="1"/>
          </p:cNvSpPr>
          <p:nvPr/>
        </p:nvSpPr>
        <p:spPr bwMode="auto">
          <a:xfrm>
            <a:off x="3328988" y="27241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1" name="Rectangle 106"/>
          <p:cNvSpPr>
            <a:spLocks noChangeArrowheads="1"/>
          </p:cNvSpPr>
          <p:nvPr/>
        </p:nvSpPr>
        <p:spPr bwMode="auto">
          <a:xfrm>
            <a:off x="3395663" y="27717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2" name="Rectangle 107"/>
          <p:cNvSpPr>
            <a:spLocks noChangeArrowheads="1"/>
          </p:cNvSpPr>
          <p:nvPr/>
        </p:nvSpPr>
        <p:spPr bwMode="auto">
          <a:xfrm>
            <a:off x="3471863" y="27908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3" name="Rectangle 108"/>
          <p:cNvSpPr>
            <a:spLocks noChangeArrowheads="1"/>
          </p:cNvSpPr>
          <p:nvPr/>
        </p:nvSpPr>
        <p:spPr bwMode="auto">
          <a:xfrm>
            <a:off x="3548063" y="28003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" name="Rectangle 109"/>
          <p:cNvSpPr>
            <a:spLocks noChangeArrowheads="1"/>
          </p:cNvSpPr>
          <p:nvPr/>
        </p:nvSpPr>
        <p:spPr bwMode="auto">
          <a:xfrm>
            <a:off x="3624263" y="28098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" name="Rectangle 110"/>
          <p:cNvSpPr>
            <a:spLocks noChangeArrowheads="1"/>
          </p:cNvSpPr>
          <p:nvPr/>
        </p:nvSpPr>
        <p:spPr bwMode="auto">
          <a:xfrm>
            <a:off x="3986213" y="283845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" name="Rectangle 111"/>
          <p:cNvSpPr>
            <a:spLocks noChangeArrowheads="1"/>
          </p:cNvSpPr>
          <p:nvPr/>
        </p:nvSpPr>
        <p:spPr bwMode="auto">
          <a:xfrm>
            <a:off x="4357688" y="28479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" name="Rectangle 112"/>
          <p:cNvSpPr>
            <a:spLocks noChangeArrowheads="1"/>
          </p:cNvSpPr>
          <p:nvPr/>
        </p:nvSpPr>
        <p:spPr bwMode="auto">
          <a:xfrm>
            <a:off x="4719638" y="28575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" name="Rectangle 113"/>
          <p:cNvSpPr>
            <a:spLocks noChangeArrowheads="1"/>
          </p:cNvSpPr>
          <p:nvPr/>
        </p:nvSpPr>
        <p:spPr bwMode="auto">
          <a:xfrm>
            <a:off x="5091113" y="2857500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9" name="Rectangle 114"/>
          <p:cNvSpPr>
            <a:spLocks noChangeArrowheads="1"/>
          </p:cNvSpPr>
          <p:nvPr/>
        </p:nvSpPr>
        <p:spPr bwMode="auto">
          <a:xfrm>
            <a:off x="5453063" y="28670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0" name="Rectangle 115"/>
          <p:cNvSpPr>
            <a:spLocks noChangeArrowheads="1"/>
          </p:cNvSpPr>
          <p:nvPr/>
        </p:nvSpPr>
        <p:spPr bwMode="auto">
          <a:xfrm>
            <a:off x="3271838" y="28670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1" name="Rectangle 116"/>
          <p:cNvSpPr>
            <a:spLocks noChangeArrowheads="1"/>
          </p:cNvSpPr>
          <p:nvPr/>
        </p:nvSpPr>
        <p:spPr bwMode="auto">
          <a:xfrm>
            <a:off x="3290888" y="29432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2" name="Rectangle 117"/>
          <p:cNvSpPr>
            <a:spLocks noChangeArrowheads="1"/>
          </p:cNvSpPr>
          <p:nvPr/>
        </p:nvSpPr>
        <p:spPr bwMode="auto">
          <a:xfrm>
            <a:off x="3328988" y="30194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3" name="Rectangle 118"/>
          <p:cNvSpPr>
            <a:spLocks noChangeArrowheads="1"/>
          </p:cNvSpPr>
          <p:nvPr/>
        </p:nvSpPr>
        <p:spPr bwMode="auto">
          <a:xfrm>
            <a:off x="3395663" y="30765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4" name="Rectangle 119"/>
          <p:cNvSpPr>
            <a:spLocks noChangeArrowheads="1"/>
          </p:cNvSpPr>
          <p:nvPr/>
        </p:nvSpPr>
        <p:spPr bwMode="auto">
          <a:xfrm>
            <a:off x="3471863" y="31146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5" name="Rectangle 120"/>
          <p:cNvSpPr>
            <a:spLocks noChangeArrowheads="1"/>
          </p:cNvSpPr>
          <p:nvPr/>
        </p:nvSpPr>
        <p:spPr bwMode="auto">
          <a:xfrm>
            <a:off x="3548063" y="31337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6" name="Rectangle 121"/>
          <p:cNvSpPr>
            <a:spLocks noChangeArrowheads="1"/>
          </p:cNvSpPr>
          <p:nvPr/>
        </p:nvSpPr>
        <p:spPr bwMode="auto">
          <a:xfrm>
            <a:off x="3624263" y="31527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7" name="Rectangle 122"/>
          <p:cNvSpPr>
            <a:spLocks noChangeArrowheads="1"/>
          </p:cNvSpPr>
          <p:nvPr/>
        </p:nvSpPr>
        <p:spPr bwMode="auto">
          <a:xfrm>
            <a:off x="3986213" y="32004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8" name="Rectangle 123"/>
          <p:cNvSpPr>
            <a:spLocks noChangeArrowheads="1"/>
          </p:cNvSpPr>
          <p:nvPr/>
        </p:nvSpPr>
        <p:spPr bwMode="auto">
          <a:xfrm>
            <a:off x="4357688" y="32194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09" name="Rectangle 124"/>
          <p:cNvSpPr>
            <a:spLocks noChangeArrowheads="1"/>
          </p:cNvSpPr>
          <p:nvPr/>
        </p:nvSpPr>
        <p:spPr bwMode="auto">
          <a:xfrm>
            <a:off x="4719638" y="32385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0" name="Rectangle 125"/>
          <p:cNvSpPr>
            <a:spLocks noChangeArrowheads="1"/>
          </p:cNvSpPr>
          <p:nvPr/>
        </p:nvSpPr>
        <p:spPr bwMode="auto">
          <a:xfrm>
            <a:off x="5091113" y="32480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1" name="Rectangle 126"/>
          <p:cNvSpPr>
            <a:spLocks noChangeArrowheads="1"/>
          </p:cNvSpPr>
          <p:nvPr/>
        </p:nvSpPr>
        <p:spPr bwMode="auto">
          <a:xfrm>
            <a:off x="5453063" y="32480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2" name="Freeform 127"/>
          <p:cNvSpPr>
            <a:spLocks/>
          </p:cNvSpPr>
          <p:nvPr/>
        </p:nvSpPr>
        <p:spPr bwMode="auto">
          <a:xfrm>
            <a:off x="3271838" y="31527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3" name="Freeform 128"/>
          <p:cNvSpPr>
            <a:spLocks/>
          </p:cNvSpPr>
          <p:nvPr/>
        </p:nvSpPr>
        <p:spPr bwMode="auto">
          <a:xfrm>
            <a:off x="3290888" y="32385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4" name="Freeform 129"/>
          <p:cNvSpPr>
            <a:spLocks/>
          </p:cNvSpPr>
          <p:nvPr/>
        </p:nvSpPr>
        <p:spPr bwMode="auto">
          <a:xfrm>
            <a:off x="3328988" y="33147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5" name="Freeform 130"/>
          <p:cNvSpPr>
            <a:spLocks/>
          </p:cNvSpPr>
          <p:nvPr/>
        </p:nvSpPr>
        <p:spPr bwMode="auto">
          <a:xfrm>
            <a:off x="3395663" y="33909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6" name="Freeform 131"/>
          <p:cNvSpPr>
            <a:spLocks/>
          </p:cNvSpPr>
          <p:nvPr/>
        </p:nvSpPr>
        <p:spPr bwMode="auto">
          <a:xfrm>
            <a:off x="3471863" y="34290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7" name="Freeform 132"/>
          <p:cNvSpPr>
            <a:spLocks/>
          </p:cNvSpPr>
          <p:nvPr/>
        </p:nvSpPr>
        <p:spPr bwMode="auto">
          <a:xfrm>
            <a:off x="3548063" y="3457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8" name="Freeform 133"/>
          <p:cNvSpPr>
            <a:spLocks/>
          </p:cNvSpPr>
          <p:nvPr/>
        </p:nvSpPr>
        <p:spPr bwMode="auto">
          <a:xfrm>
            <a:off x="3624263" y="34766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19" name="Freeform 134"/>
          <p:cNvSpPr>
            <a:spLocks/>
          </p:cNvSpPr>
          <p:nvPr/>
        </p:nvSpPr>
        <p:spPr bwMode="auto">
          <a:xfrm>
            <a:off x="3986213" y="35337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0" name="Freeform 135"/>
          <p:cNvSpPr>
            <a:spLocks/>
          </p:cNvSpPr>
          <p:nvPr/>
        </p:nvSpPr>
        <p:spPr bwMode="auto">
          <a:xfrm>
            <a:off x="4357688" y="35623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1" name="Freeform 136"/>
          <p:cNvSpPr>
            <a:spLocks/>
          </p:cNvSpPr>
          <p:nvPr/>
        </p:nvSpPr>
        <p:spPr bwMode="auto">
          <a:xfrm>
            <a:off x="4719638" y="35814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2" name="Freeform 137"/>
          <p:cNvSpPr>
            <a:spLocks/>
          </p:cNvSpPr>
          <p:nvPr/>
        </p:nvSpPr>
        <p:spPr bwMode="auto">
          <a:xfrm>
            <a:off x="5091113" y="36004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3" name="Freeform 138"/>
          <p:cNvSpPr>
            <a:spLocks/>
          </p:cNvSpPr>
          <p:nvPr/>
        </p:nvSpPr>
        <p:spPr bwMode="auto">
          <a:xfrm>
            <a:off x="5453063" y="36099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4" name="Freeform 139"/>
          <p:cNvSpPr>
            <a:spLocks/>
          </p:cNvSpPr>
          <p:nvPr/>
        </p:nvSpPr>
        <p:spPr bwMode="auto">
          <a:xfrm>
            <a:off x="3271838" y="34194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5" name="Freeform 140"/>
          <p:cNvSpPr>
            <a:spLocks/>
          </p:cNvSpPr>
          <p:nvPr/>
        </p:nvSpPr>
        <p:spPr bwMode="auto">
          <a:xfrm>
            <a:off x="3290888" y="34956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6" name="Freeform 141"/>
          <p:cNvSpPr>
            <a:spLocks/>
          </p:cNvSpPr>
          <p:nvPr/>
        </p:nvSpPr>
        <p:spPr bwMode="auto">
          <a:xfrm>
            <a:off x="3328988" y="35718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7" name="Freeform 142"/>
          <p:cNvSpPr>
            <a:spLocks/>
          </p:cNvSpPr>
          <p:nvPr/>
        </p:nvSpPr>
        <p:spPr bwMode="auto">
          <a:xfrm>
            <a:off x="3395663" y="36480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8" name="Freeform 143"/>
          <p:cNvSpPr>
            <a:spLocks/>
          </p:cNvSpPr>
          <p:nvPr/>
        </p:nvSpPr>
        <p:spPr bwMode="auto">
          <a:xfrm>
            <a:off x="3471863" y="36861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9" name="Freeform 144"/>
          <p:cNvSpPr>
            <a:spLocks/>
          </p:cNvSpPr>
          <p:nvPr/>
        </p:nvSpPr>
        <p:spPr bwMode="auto">
          <a:xfrm>
            <a:off x="3548063" y="37147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0" name="Freeform 145"/>
          <p:cNvSpPr>
            <a:spLocks/>
          </p:cNvSpPr>
          <p:nvPr/>
        </p:nvSpPr>
        <p:spPr bwMode="auto">
          <a:xfrm>
            <a:off x="3624263" y="37338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1" name="Freeform 146"/>
          <p:cNvSpPr>
            <a:spLocks/>
          </p:cNvSpPr>
          <p:nvPr/>
        </p:nvSpPr>
        <p:spPr bwMode="auto">
          <a:xfrm>
            <a:off x="3986213" y="37909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2" name="Freeform 147"/>
          <p:cNvSpPr>
            <a:spLocks/>
          </p:cNvSpPr>
          <p:nvPr/>
        </p:nvSpPr>
        <p:spPr bwMode="auto">
          <a:xfrm>
            <a:off x="4357688" y="38195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3" name="Freeform 148"/>
          <p:cNvSpPr>
            <a:spLocks/>
          </p:cNvSpPr>
          <p:nvPr/>
        </p:nvSpPr>
        <p:spPr bwMode="auto">
          <a:xfrm>
            <a:off x="4719638" y="3838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4" name="Freeform 149"/>
          <p:cNvSpPr>
            <a:spLocks/>
          </p:cNvSpPr>
          <p:nvPr/>
        </p:nvSpPr>
        <p:spPr bwMode="auto">
          <a:xfrm>
            <a:off x="5091113" y="384810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5" name="Freeform 150"/>
          <p:cNvSpPr>
            <a:spLocks/>
          </p:cNvSpPr>
          <p:nvPr/>
        </p:nvSpPr>
        <p:spPr bwMode="auto">
          <a:xfrm>
            <a:off x="5453063" y="38671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6" name="Freeform 151"/>
          <p:cNvSpPr>
            <a:spLocks/>
          </p:cNvSpPr>
          <p:nvPr/>
        </p:nvSpPr>
        <p:spPr bwMode="auto">
          <a:xfrm>
            <a:off x="3271838" y="34575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7" name="Freeform 152"/>
          <p:cNvSpPr>
            <a:spLocks/>
          </p:cNvSpPr>
          <p:nvPr/>
        </p:nvSpPr>
        <p:spPr bwMode="auto">
          <a:xfrm>
            <a:off x="3290888" y="3552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8" name="Freeform 153"/>
          <p:cNvSpPr>
            <a:spLocks/>
          </p:cNvSpPr>
          <p:nvPr/>
        </p:nvSpPr>
        <p:spPr bwMode="auto">
          <a:xfrm>
            <a:off x="3328988" y="36385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9" name="Freeform 154"/>
          <p:cNvSpPr>
            <a:spLocks/>
          </p:cNvSpPr>
          <p:nvPr/>
        </p:nvSpPr>
        <p:spPr bwMode="auto">
          <a:xfrm>
            <a:off x="3395663" y="37147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0" name="Freeform 155"/>
          <p:cNvSpPr>
            <a:spLocks/>
          </p:cNvSpPr>
          <p:nvPr/>
        </p:nvSpPr>
        <p:spPr bwMode="auto">
          <a:xfrm>
            <a:off x="3471863" y="37623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1" name="Freeform 156"/>
          <p:cNvSpPr>
            <a:spLocks/>
          </p:cNvSpPr>
          <p:nvPr/>
        </p:nvSpPr>
        <p:spPr bwMode="auto">
          <a:xfrm>
            <a:off x="3548063" y="38004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2" name="Freeform 157"/>
          <p:cNvSpPr>
            <a:spLocks/>
          </p:cNvSpPr>
          <p:nvPr/>
        </p:nvSpPr>
        <p:spPr bwMode="auto">
          <a:xfrm>
            <a:off x="3624263" y="38195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3" name="Freeform 158"/>
          <p:cNvSpPr>
            <a:spLocks/>
          </p:cNvSpPr>
          <p:nvPr/>
        </p:nvSpPr>
        <p:spPr bwMode="auto">
          <a:xfrm>
            <a:off x="3986213" y="38957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4" name="Freeform 159"/>
          <p:cNvSpPr>
            <a:spLocks/>
          </p:cNvSpPr>
          <p:nvPr/>
        </p:nvSpPr>
        <p:spPr bwMode="auto">
          <a:xfrm>
            <a:off x="4357688" y="3933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5" name="Freeform 160"/>
          <p:cNvSpPr>
            <a:spLocks/>
          </p:cNvSpPr>
          <p:nvPr/>
        </p:nvSpPr>
        <p:spPr bwMode="auto">
          <a:xfrm>
            <a:off x="4719638" y="39528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6" name="Freeform 161"/>
          <p:cNvSpPr>
            <a:spLocks/>
          </p:cNvSpPr>
          <p:nvPr/>
        </p:nvSpPr>
        <p:spPr bwMode="auto">
          <a:xfrm>
            <a:off x="5091113" y="39719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7" name="Freeform 162"/>
          <p:cNvSpPr>
            <a:spLocks/>
          </p:cNvSpPr>
          <p:nvPr/>
        </p:nvSpPr>
        <p:spPr bwMode="auto">
          <a:xfrm>
            <a:off x="5453063" y="39909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8" name="Rectangle 163"/>
          <p:cNvSpPr>
            <a:spLocks noChangeArrowheads="1"/>
          </p:cNvSpPr>
          <p:nvPr/>
        </p:nvSpPr>
        <p:spPr bwMode="auto">
          <a:xfrm>
            <a:off x="2881313" y="4095750"/>
            <a:ext cx="314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0.001</a:t>
            </a:r>
            <a:endParaRPr lang="en-US"/>
          </a:p>
        </p:txBody>
      </p:sp>
      <p:sp>
        <p:nvSpPr>
          <p:cNvPr id="8349" name="Rectangle 164"/>
          <p:cNvSpPr>
            <a:spLocks noChangeArrowheads="1"/>
          </p:cNvSpPr>
          <p:nvPr/>
        </p:nvSpPr>
        <p:spPr bwMode="auto">
          <a:xfrm>
            <a:off x="2947988" y="34575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0.01</a:t>
            </a:r>
            <a:endParaRPr lang="en-US"/>
          </a:p>
        </p:txBody>
      </p:sp>
      <p:sp>
        <p:nvSpPr>
          <p:cNvPr id="8350" name="Rectangle 165"/>
          <p:cNvSpPr>
            <a:spLocks noChangeArrowheads="1"/>
          </p:cNvSpPr>
          <p:nvPr/>
        </p:nvSpPr>
        <p:spPr bwMode="auto">
          <a:xfrm>
            <a:off x="3014663" y="28289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0.1</a:t>
            </a:r>
            <a:endParaRPr lang="en-US"/>
          </a:p>
        </p:txBody>
      </p:sp>
      <p:sp>
        <p:nvSpPr>
          <p:cNvPr id="8351" name="Rectangle 166"/>
          <p:cNvSpPr>
            <a:spLocks noChangeArrowheads="1"/>
          </p:cNvSpPr>
          <p:nvPr/>
        </p:nvSpPr>
        <p:spPr bwMode="auto">
          <a:xfrm>
            <a:off x="3119438" y="21907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8352" name="Rectangle 167"/>
          <p:cNvSpPr>
            <a:spLocks noChangeArrowheads="1"/>
          </p:cNvSpPr>
          <p:nvPr/>
        </p:nvSpPr>
        <p:spPr bwMode="auto">
          <a:xfrm>
            <a:off x="3252788" y="42767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8353" name="Rectangle 168"/>
          <p:cNvSpPr>
            <a:spLocks noChangeArrowheads="1"/>
          </p:cNvSpPr>
          <p:nvPr/>
        </p:nvSpPr>
        <p:spPr bwMode="auto">
          <a:xfrm>
            <a:off x="3586163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8354" name="Rectangle 169"/>
          <p:cNvSpPr>
            <a:spLocks noChangeArrowheads="1"/>
          </p:cNvSpPr>
          <p:nvPr/>
        </p:nvSpPr>
        <p:spPr bwMode="auto">
          <a:xfrm>
            <a:off x="3948113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8355" name="Rectangle 170"/>
          <p:cNvSpPr>
            <a:spLocks noChangeArrowheads="1"/>
          </p:cNvSpPr>
          <p:nvPr/>
        </p:nvSpPr>
        <p:spPr bwMode="auto">
          <a:xfrm>
            <a:off x="4319588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8356" name="Rectangle 171"/>
          <p:cNvSpPr>
            <a:spLocks noChangeArrowheads="1"/>
          </p:cNvSpPr>
          <p:nvPr/>
        </p:nvSpPr>
        <p:spPr bwMode="auto">
          <a:xfrm>
            <a:off x="4681538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8357" name="Rectangle 172"/>
          <p:cNvSpPr>
            <a:spLocks noChangeArrowheads="1"/>
          </p:cNvSpPr>
          <p:nvPr/>
        </p:nvSpPr>
        <p:spPr bwMode="auto">
          <a:xfrm>
            <a:off x="5053013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8358" name="Rectangle 173"/>
          <p:cNvSpPr>
            <a:spLocks noChangeArrowheads="1"/>
          </p:cNvSpPr>
          <p:nvPr/>
        </p:nvSpPr>
        <p:spPr bwMode="auto">
          <a:xfrm>
            <a:off x="5414963" y="42767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8359" name="Rectangle 174"/>
          <p:cNvSpPr>
            <a:spLocks noChangeArrowheads="1"/>
          </p:cNvSpPr>
          <p:nvPr/>
        </p:nvSpPr>
        <p:spPr bwMode="auto">
          <a:xfrm>
            <a:off x="3967163" y="4495800"/>
            <a:ext cx="846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(minutes)</a:t>
            </a:r>
            <a:endParaRPr lang="en-US"/>
          </a:p>
        </p:txBody>
      </p:sp>
      <p:sp>
        <p:nvSpPr>
          <p:cNvPr id="8360" name="Rectangle 175"/>
          <p:cNvSpPr>
            <a:spLocks noChangeArrowheads="1"/>
          </p:cNvSpPr>
          <p:nvPr/>
        </p:nvSpPr>
        <p:spPr bwMode="auto">
          <a:xfrm rot="-5400000">
            <a:off x="1827213" y="3116263"/>
            <a:ext cx="184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Infiltration Rate (mm per second)</a:t>
            </a:r>
            <a:endParaRPr lang="en-US"/>
          </a:p>
        </p:txBody>
      </p:sp>
      <p:sp>
        <p:nvSpPr>
          <p:cNvPr id="8361" name="Rectangle 176"/>
          <p:cNvSpPr>
            <a:spLocks noChangeArrowheads="1"/>
          </p:cNvSpPr>
          <p:nvPr/>
        </p:nvSpPr>
        <p:spPr bwMode="auto">
          <a:xfrm>
            <a:off x="5672138" y="2762250"/>
            <a:ext cx="885825" cy="9048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2" name="Line 177"/>
          <p:cNvSpPr>
            <a:spLocks noChangeShapeType="1"/>
          </p:cNvSpPr>
          <p:nvPr/>
        </p:nvSpPr>
        <p:spPr bwMode="auto">
          <a:xfrm>
            <a:off x="5710238" y="2857500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3" name="Rectangle 178"/>
          <p:cNvSpPr>
            <a:spLocks noChangeArrowheads="1"/>
          </p:cNvSpPr>
          <p:nvPr/>
        </p:nvSpPr>
        <p:spPr bwMode="auto">
          <a:xfrm>
            <a:off x="5805488" y="28289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4" name="Rectangle 179"/>
          <p:cNvSpPr>
            <a:spLocks noChangeArrowheads="1"/>
          </p:cNvSpPr>
          <p:nvPr/>
        </p:nvSpPr>
        <p:spPr bwMode="auto">
          <a:xfrm>
            <a:off x="5995988" y="2790825"/>
            <a:ext cx="2397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Sand</a:t>
            </a:r>
            <a:endParaRPr lang="en-US"/>
          </a:p>
        </p:txBody>
      </p:sp>
      <p:sp>
        <p:nvSpPr>
          <p:cNvPr id="8365" name="Line 180"/>
          <p:cNvSpPr>
            <a:spLocks noChangeShapeType="1"/>
          </p:cNvSpPr>
          <p:nvPr/>
        </p:nvSpPr>
        <p:spPr bwMode="auto">
          <a:xfrm>
            <a:off x="5710238" y="3038475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6" name="Rectangle 181"/>
          <p:cNvSpPr>
            <a:spLocks noChangeArrowheads="1"/>
          </p:cNvSpPr>
          <p:nvPr/>
        </p:nvSpPr>
        <p:spPr bwMode="auto">
          <a:xfrm>
            <a:off x="5805488" y="30099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7" name="Rectangle 182"/>
          <p:cNvSpPr>
            <a:spLocks noChangeArrowheads="1"/>
          </p:cNvSpPr>
          <p:nvPr/>
        </p:nvSpPr>
        <p:spPr bwMode="auto">
          <a:xfrm>
            <a:off x="5995988" y="2971800"/>
            <a:ext cx="5397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Sandy loam</a:t>
            </a:r>
            <a:endParaRPr lang="en-US"/>
          </a:p>
        </p:txBody>
      </p:sp>
      <p:sp>
        <p:nvSpPr>
          <p:cNvPr id="8368" name="Line 183"/>
          <p:cNvSpPr>
            <a:spLocks noChangeShapeType="1"/>
          </p:cNvSpPr>
          <p:nvPr/>
        </p:nvSpPr>
        <p:spPr bwMode="auto">
          <a:xfrm>
            <a:off x="5710238" y="3219450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69" name="Freeform 184"/>
          <p:cNvSpPr>
            <a:spLocks/>
          </p:cNvSpPr>
          <p:nvPr/>
        </p:nvSpPr>
        <p:spPr bwMode="auto">
          <a:xfrm>
            <a:off x="5805488" y="319087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36 h 36"/>
              <a:gd name="T4" fmla="*/ 0 w 36"/>
              <a:gd name="T5" fmla="*/ 36 h 36"/>
              <a:gd name="T6" fmla="*/ 18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0"/>
                </a:moveTo>
                <a:lnTo>
                  <a:pt x="36" y="36"/>
                </a:lnTo>
                <a:lnTo>
                  <a:pt x="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0" name="Rectangle 185"/>
          <p:cNvSpPr>
            <a:spLocks noChangeArrowheads="1"/>
          </p:cNvSpPr>
          <p:nvPr/>
        </p:nvSpPr>
        <p:spPr bwMode="auto">
          <a:xfrm>
            <a:off x="5995988" y="3152775"/>
            <a:ext cx="2555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Loam</a:t>
            </a:r>
            <a:endParaRPr lang="en-US"/>
          </a:p>
        </p:txBody>
      </p:sp>
      <p:sp>
        <p:nvSpPr>
          <p:cNvPr id="8371" name="Line 186"/>
          <p:cNvSpPr>
            <a:spLocks noChangeShapeType="1"/>
          </p:cNvSpPr>
          <p:nvPr/>
        </p:nvSpPr>
        <p:spPr bwMode="auto">
          <a:xfrm>
            <a:off x="5710238" y="3400425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2" name="Freeform 187"/>
          <p:cNvSpPr>
            <a:spLocks/>
          </p:cNvSpPr>
          <p:nvPr/>
        </p:nvSpPr>
        <p:spPr bwMode="auto">
          <a:xfrm>
            <a:off x="5805488" y="3371850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3" name="Rectangle 188"/>
          <p:cNvSpPr>
            <a:spLocks noChangeArrowheads="1"/>
          </p:cNvSpPr>
          <p:nvPr/>
        </p:nvSpPr>
        <p:spPr bwMode="auto">
          <a:xfrm>
            <a:off x="5995988" y="3333750"/>
            <a:ext cx="4524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Clay loam</a:t>
            </a:r>
            <a:endParaRPr lang="en-US"/>
          </a:p>
        </p:txBody>
      </p:sp>
      <p:sp>
        <p:nvSpPr>
          <p:cNvPr id="8374" name="Line 189"/>
          <p:cNvSpPr>
            <a:spLocks noChangeShapeType="1"/>
          </p:cNvSpPr>
          <p:nvPr/>
        </p:nvSpPr>
        <p:spPr bwMode="auto">
          <a:xfrm>
            <a:off x="5710238" y="3581400"/>
            <a:ext cx="257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5" name="Freeform 190"/>
          <p:cNvSpPr>
            <a:spLocks/>
          </p:cNvSpPr>
          <p:nvPr/>
        </p:nvSpPr>
        <p:spPr bwMode="auto">
          <a:xfrm>
            <a:off x="5805488" y="3552825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76" name="Rectangle 191"/>
          <p:cNvSpPr>
            <a:spLocks noChangeArrowheads="1"/>
          </p:cNvSpPr>
          <p:nvPr/>
        </p:nvSpPr>
        <p:spPr bwMode="auto">
          <a:xfrm>
            <a:off x="5995988" y="3514725"/>
            <a:ext cx="2032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Clay</a:t>
            </a:r>
            <a:endParaRPr lang="en-US"/>
          </a:p>
        </p:txBody>
      </p:sp>
      <p:sp>
        <p:nvSpPr>
          <p:cNvPr id="8377" name="Text Box 192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11.7</a:t>
            </a:r>
          </a:p>
        </p:txBody>
      </p:sp>
      <p:sp>
        <p:nvSpPr>
          <p:cNvPr id="837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16"/>
          <p:cNvGrpSpPr>
            <a:grpSpLocks/>
          </p:cNvGrpSpPr>
          <p:nvPr/>
        </p:nvGrpSpPr>
        <p:grpSpPr bwMode="auto">
          <a:xfrm>
            <a:off x="827088" y="642938"/>
            <a:ext cx="3556000" cy="2514600"/>
            <a:chOff x="346" y="756"/>
            <a:chExt cx="2240" cy="1584"/>
          </a:xfrm>
        </p:grpSpPr>
        <p:sp>
          <p:nvSpPr>
            <p:cNvPr id="9686" name="Rectangle 10"/>
            <p:cNvSpPr>
              <a:spLocks noChangeArrowheads="1"/>
            </p:cNvSpPr>
            <p:nvPr/>
          </p:nvSpPr>
          <p:spPr bwMode="auto">
            <a:xfrm>
              <a:off x="666" y="804"/>
              <a:ext cx="1848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7" name="Line 11"/>
            <p:cNvSpPr>
              <a:spLocks noChangeShapeType="1"/>
            </p:cNvSpPr>
            <p:nvPr/>
          </p:nvSpPr>
          <p:spPr bwMode="auto">
            <a:xfrm>
              <a:off x="666" y="1866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8" name="Line 12"/>
            <p:cNvSpPr>
              <a:spLocks noChangeShapeType="1"/>
            </p:cNvSpPr>
            <p:nvPr/>
          </p:nvSpPr>
          <p:spPr bwMode="auto">
            <a:xfrm>
              <a:off x="666" y="1686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9" name="Line 13"/>
            <p:cNvSpPr>
              <a:spLocks noChangeShapeType="1"/>
            </p:cNvSpPr>
            <p:nvPr/>
          </p:nvSpPr>
          <p:spPr bwMode="auto">
            <a:xfrm>
              <a:off x="666" y="1512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0" name="Line 14"/>
            <p:cNvSpPr>
              <a:spLocks noChangeShapeType="1"/>
            </p:cNvSpPr>
            <p:nvPr/>
          </p:nvSpPr>
          <p:spPr bwMode="auto">
            <a:xfrm>
              <a:off x="666" y="1332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1" name="Line 15"/>
            <p:cNvSpPr>
              <a:spLocks noChangeShapeType="1"/>
            </p:cNvSpPr>
            <p:nvPr/>
          </p:nvSpPr>
          <p:spPr bwMode="auto">
            <a:xfrm>
              <a:off x="666" y="1158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2" name="Line 16"/>
            <p:cNvSpPr>
              <a:spLocks noChangeShapeType="1"/>
            </p:cNvSpPr>
            <p:nvPr/>
          </p:nvSpPr>
          <p:spPr bwMode="auto">
            <a:xfrm>
              <a:off x="666" y="978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3" name="Line 17"/>
            <p:cNvSpPr>
              <a:spLocks noChangeShapeType="1"/>
            </p:cNvSpPr>
            <p:nvPr/>
          </p:nvSpPr>
          <p:spPr bwMode="auto">
            <a:xfrm>
              <a:off x="666" y="804"/>
              <a:ext cx="18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4" name="Line 18"/>
            <p:cNvSpPr>
              <a:spLocks noChangeShapeType="1"/>
            </p:cNvSpPr>
            <p:nvPr/>
          </p:nvSpPr>
          <p:spPr bwMode="auto">
            <a:xfrm>
              <a:off x="930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5" name="Line 19"/>
            <p:cNvSpPr>
              <a:spLocks noChangeShapeType="1"/>
            </p:cNvSpPr>
            <p:nvPr/>
          </p:nvSpPr>
          <p:spPr bwMode="auto">
            <a:xfrm>
              <a:off x="1194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6" name="Line 20"/>
            <p:cNvSpPr>
              <a:spLocks noChangeShapeType="1"/>
            </p:cNvSpPr>
            <p:nvPr/>
          </p:nvSpPr>
          <p:spPr bwMode="auto">
            <a:xfrm>
              <a:off x="1458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7" name="Line 21"/>
            <p:cNvSpPr>
              <a:spLocks noChangeShapeType="1"/>
            </p:cNvSpPr>
            <p:nvPr/>
          </p:nvSpPr>
          <p:spPr bwMode="auto">
            <a:xfrm>
              <a:off x="1722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8" name="Line 22"/>
            <p:cNvSpPr>
              <a:spLocks noChangeShapeType="1"/>
            </p:cNvSpPr>
            <p:nvPr/>
          </p:nvSpPr>
          <p:spPr bwMode="auto">
            <a:xfrm>
              <a:off x="1986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9" name="Line 23"/>
            <p:cNvSpPr>
              <a:spLocks noChangeShapeType="1"/>
            </p:cNvSpPr>
            <p:nvPr/>
          </p:nvSpPr>
          <p:spPr bwMode="auto">
            <a:xfrm>
              <a:off x="2250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0" name="Line 24"/>
            <p:cNvSpPr>
              <a:spLocks noChangeShapeType="1"/>
            </p:cNvSpPr>
            <p:nvPr/>
          </p:nvSpPr>
          <p:spPr bwMode="auto">
            <a:xfrm>
              <a:off x="2514" y="804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1" name="Rectangle 25"/>
            <p:cNvSpPr>
              <a:spLocks noChangeArrowheads="1"/>
            </p:cNvSpPr>
            <p:nvPr/>
          </p:nvSpPr>
          <p:spPr bwMode="auto">
            <a:xfrm>
              <a:off x="666" y="804"/>
              <a:ext cx="1848" cy="1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2" name="Line 26"/>
            <p:cNvSpPr>
              <a:spLocks noChangeShapeType="1"/>
            </p:cNvSpPr>
            <p:nvPr/>
          </p:nvSpPr>
          <p:spPr bwMode="auto">
            <a:xfrm>
              <a:off x="666" y="804"/>
              <a:ext cx="1" cy="1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3" name="Line 27"/>
            <p:cNvSpPr>
              <a:spLocks noChangeShapeType="1"/>
            </p:cNvSpPr>
            <p:nvPr/>
          </p:nvSpPr>
          <p:spPr bwMode="auto">
            <a:xfrm>
              <a:off x="648" y="204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4" name="Line 28"/>
            <p:cNvSpPr>
              <a:spLocks noChangeShapeType="1"/>
            </p:cNvSpPr>
            <p:nvPr/>
          </p:nvSpPr>
          <p:spPr bwMode="auto">
            <a:xfrm>
              <a:off x="648" y="195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5" name="Line 29"/>
            <p:cNvSpPr>
              <a:spLocks noChangeShapeType="1"/>
            </p:cNvSpPr>
            <p:nvPr/>
          </p:nvSpPr>
          <p:spPr bwMode="auto">
            <a:xfrm>
              <a:off x="648" y="186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6" name="Line 30"/>
            <p:cNvSpPr>
              <a:spLocks noChangeShapeType="1"/>
            </p:cNvSpPr>
            <p:nvPr/>
          </p:nvSpPr>
          <p:spPr bwMode="auto">
            <a:xfrm>
              <a:off x="648" y="177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" name="Line 31"/>
            <p:cNvSpPr>
              <a:spLocks noChangeShapeType="1"/>
            </p:cNvSpPr>
            <p:nvPr/>
          </p:nvSpPr>
          <p:spPr bwMode="auto">
            <a:xfrm>
              <a:off x="648" y="16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8" name="Line 32"/>
            <p:cNvSpPr>
              <a:spLocks noChangeShapeType="1"/>
            </p:cNvSpPr>
            <p:nvPr/>
          </p:nvSpPr>
          <p:spPr bwMode="auto">
            <a:xfrm>
              <a:off x="648" y="15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9" name="Line 33"/>
            <p:cNvSpPr>
              <a:spLocks noChangeShapeType="1"/>
            </p:cNvSpPr>
            <p:nvPr/>
          </p:nvSpPr>
          <p:spPr bwMode="auto">
            <a:xfrm>
              <a:off x="648" y="151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0" name="Line 34"/>
            <p:cNvSpPr>
              <a:spLocks noChangeShapeType="1"/>
            </p:cNvSpPr>
            <p:nvPr/>
          </p:nvSpPr>
          <p:spPr bwMode="auto">
            <a:xfrm>
              <a:off x="648" y="14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1" name="Line 35"/>
            <p:cNvSpPr>
              <a:spLocks noChangeShapeType="1"/>
            </p:cNvSpPr>
            <p:nvPr/>
          </p:nvSpPr>
          <p:spPr bwMode="auto">
            <a:xfrm>
              <a:off x="648" y="133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2" name="Line 36"/>
            <p:cNvSpPr>
              <a:spLocks noChangeShapeType="1"/>
            </p:cNvSpPr>
            <p:nvPr/>
          </p:nvSpPr>
          <p:spPr bwMode="auto">
            <a:xfrm>
              <a:off x="648" y="124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3" name="Line 37"/>
            <p:cNvSpPr>
              <a:spLocks noChangeShapeType="1"/>
            </p:cNvSpPr>
            <p:nvPr/>
          </p:nvSpPr>
          <p:spPr bwMode="auto">
            <a:xfrm>
              <a:off x="648" y="115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4" name="Line 38"/>
            <p:cNvSpPr>
              <a:spLocks noChangeShapeType="1"/>
            </p:cNvSpPr>
            <p:nvPr/>
          </p:nvSpPr>
          <p:spPr bwMode="auto">
            <a:xfrm>
              <a:off x="648" y="106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5" name="Line 39"/>
            <p:cNvSpPr>
              <a:spLocks noChangeShapeType="1"/>
            </p:cNvSpPr>
            <p:nvPr/>
          </p:nvSpPr>
          <p:spPr bwMode="auto">
            <a:xfrm>
              <a:off x="648" y="97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6" name="Line 40"/>
            <p:cNvSpPr>
              <a:spLocks noChangeShapeType="1"/>
            </p:cNvSpPr>
            <p:nvPr/>
          </p:nvSpPr>
          <p:spPr bwMode="auto">
            <a:xfrm>
              <a:off x="648" y="89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7" name="Line 41"/>
            <p:cNvSpPr>
              <a:spLocks noChangeShapeType="1"/>
            </p:cNvSpPr>
            <p:nvPr/>
          </p:nvSpPr>
          <p:spPr bwMode="auto">
            <a:xfrm>
              <a:off x="648" y="80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8" name="Line 42"/>
            <p:cNvSpPr>
              <a:spLocks noChangeShapeType="1"/>
            </p:cNvSpPr>
            <p:nvPr/>
          </p:nvSpPr>
          <p:spPr bwMode="auto">
            <a:xfrm>
              <a:off x="642" y="20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9" name="Line 43"/>
            <p:cNvSpPr>
              <a:spLocks noChangeShapeType="1"/>
            </p:cNvSpPr>
            <p:nvPr/>
          </p:nvSpPr>
          <p:spPr bwMode="auto">
            <a:xfrm>
              <a:off x="642" y="186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0" name="Line 44"/>
            <p:cNvSpPr>
              <a:spLocks noChangeShapeType="1"/>
            </p:cNvSpPr>
            <p:nvPr/>
          </p:nvSpPr>
          <p:spPr bwMode="auto">
            <a:xfrm>
              <a:off x="642" y="16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1" name="Line 45"/>
            <p:cNvSpPr>
              <a:spLocks noChangeShapeType="1"/>
            </p:cNvSpPr>
            <p:nvPr/>
          </p:nvSpPr>
          <p:spPr bwMode="auto">
            <a:xfrm>
              <a:off x="642" y="15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2" name="Line 46"/>
            <p:cNvSpPr>
              <a:spLocks noChangeShapeType="1"/>
            </p:cNvSpPr>
            <p:nvPr/>
          </p:nvSpPr>
          <p:spPr bwMode="auto">
            <a:xfrm>
              <a:off x="642" y="133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3" name="Line 47"/>
            <p:cNvSpPr>
              <a:spLocks noChangeShapeType="1"/>
            </p:cNvSpPr>
            <p:nvPr/>
          </p:nvSpPr>
          <p:spPr bwMode="auto">
            <a:xfrm>
              <a:off x="642" y="115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4" name="Line 48"/>
            <p:cNvSpPr>
              <a:spLocks noChangeShapeType="1"/>
            </p:cNvSpPr>
            <p:nvPr/>
          </p:nvSpPr>
          <p:spPr bwMode="auto">
            <a:xfrm>
              <a:off x="642" y="97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5" name="Line 49"/>
            <p:cNvSpPr>
              <a:spLocks noChangeShapeType="1"/>
            </p:cNvSpPr>
            <p:nvPr/>
          </p:nvSpPr>
          <p:spPr bwMode="auto">
            <a:xfrm>
              <a:off x="642" y="80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6" name="Line 50"/>
            <p:cNvSpPr>
              <a:spLocks noChangeShapeType="1"/>
            </p:cNvSpPr>
            <p:nvPr/>
          </p:nvSpPr>
          <p:spPr bwMode="auto">
            <a:xfrm>
              <a:off x="666" y="2040"/>
              <a:ext cx="18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7" name="Line 51"/>
            <p:cNvSpPr>
              <a:spLocks noChangeShapeType="1"/>
            </p:cNvSpPr>
            <p:nvPr/>
          </p:nvSpPr>
          <p:spPr bwMode="auto">
            <a:xfrm flipV="1">
              <a:off x="666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" name="Line 52"/>
            <p:cNvSpPr>
              <a:spLocks noChangeShapeType="1"/>
            </p:cNvSpPr>
            <p:nvPr/>
          </p:nvSpPr>
          <p:spPr bwMode="auto">
            <a:xfrm flipV="1">
              <a:off x="798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" name="Line 53"/>
            <p:cNvSpPr>
              <a:spLocks noChangeShapeType="1"/>
            </p:cNvSpPr>
            <p:nvPr/>
          </p:nvSpPr>
          <p:spPr bwMode="auto">
            <a:xfrm flipV="1">
              <a:off x="930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" name="Line 54"/>
            <p:cNvSpPr>
              <a:spLocks noChangeShapeType="1"/>
            </p:cNvSpPr>
            <p:nvPr/>
          </p:nvSpPr>
          <p:spPr bwMode="auto">
            <a:xfrm flipV="1">
              <a:off x="1062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" name="Line 55"/>
            <p:cNvSpPr>
              <a:spLocks noChangeShapeType="1"/>
            </p:cNvSpPr>
            <p:nvPr/>
          </p:nvSpPr>
          <p:spPr bwMode="auto">
            <a:xfrm flipV="1">
              <a:off x="1194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" name="Line 56"/>
            <p:cNvSpPr>
              <a:spLocks noChangeShapeType="1"/>
            </p:cNvSpPr>
            <p:nvPr/>
          </p:nvSpPr>
          <p:spPr bwMode="auto">
            <a:xfrm flipV="1">
              <a:off x="1326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" name="Line 57"/>
            <p:cNvSpPr>
              <a:spLocks noChangeShapeType="1"/>
            </p:cNvSpPr>
            <p:nvPr/>
          </p:nvSpPr>
          <p:spPr bwMode="auto">
            <a:xfrm flipV="1">
              <a:off x="1458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" name="Line 58"/>
            <p:cNvSpPr>
              <a:spLocks noChangeShapeType="1"/>
            </p:cNvSpPr>
            <p:nvPr/>
          </p:nvSpPr>
          <p:spPr bwMode="auto">
            <a:xfrm flipV="1">
              <a:off x="1590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" name="Line 59"/>
            <p:cNvSpPr>
              <a:spLocks noChangeShapeType="1"/>
            </p:cNvSpPr>
            <p:nvPr/>
          </p:nvSpPr>
          <p:spPr bwMode="auto">
            <a:xfrm flipV="1">
              <a:off x="1722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" name="Line 60"/>
            <p:cNvSpPr>
              <a:spLocks noChangeShapeType="1"/>
            </p:cNvSpPr>
            <p:nvPr/>
          </p:nvSpPr>
          <p:spPr bwMode="auto">
            <a:xfrm flipV="1">
              <a:off x="1854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7" name="Line 61"/>
            <p:cNvSpPr>
              <a:spLocks noChangeShapeType="1"/>
            </p:cNvSpPr>
            <p:nvPr/>
          </p:nvSpPr>
          <p:spPr bwMode="auto">
            <a:xfrm flipV="1">
              <a:off x="1986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8" name="Line 62"/>
            <p:cNvSpPr>
              <a:spLocks noChangeShapeType="1"/>
            </p:cNvSpPr>
            <p:nvPr/>
          </p:nvSpPr>
          <p:spPr bwMode="auto">
            <a:xfrm flipV="1">
              <a:off x="2118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9" name="Line 63"/>
            <p:cNvSpPr>
              <a:spLocks noChangeShapeType="1"/>
            </p:cNvSpPr>
            <p:nvPr/>
          </p:nvSpPr>
          <p:spPr bwMode="auto">
            <a:xfrm flipV="1">
              <a:off x="2250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" name="Line 64"/>
            <p:cNvSpPr>
              <a:spLocks noChangeShapeType="1"/>
            </p:cNvSpPr>
            <p:nvPr/>
          </p:nvSpPr>
          <p:spPr bwMode="auto">
            <a:xfrm flipV="1">
              <a:off x="2382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1" name="Line 65"/>
            <p:cNvSpPr>
              <a:spLocks noChangeShapeType="1"/>
            </p:cNvSpPr>
            <p:nvPr/>
          </p:nvSpPr>
          <p:spPr bwMode="auto">
            <a:xfrm flipV="1">
              <a:off x="2514" y="204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2" name="Line 66"/>
            <p:cNvSpPr>
              <a:spLocks noChangeShapeType="1"/>
            </p:cNvSpPr>
            <p:nvPr/>
          </p:nvSpPr>
          <p:spPr bwMode="auto">
            <a:xfrm flipV="1">
              <a:off x="666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3" name="Line 67"/>
            <p:cNvSpPr>
              <a:spLocks noChangeShapeType="1"/>
            </p:cNvSpPr>
            <p:nvPr/>
          </p:nvSpPr>
          <p:spPr bwMode="auto">
            <a:xfrm flipV="1">
              <a:off x="930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4" name="Line 68"/>
            <p:cNvSpPr>
              <a:spLocks noChangeShapeType="1"/>
            </p:cNvSpPr>
            <p:nvPr/>
          </p:nvSpPr>
          <p:spPr bwMode="auto">
            <a:xfrm flipV="1">
              <a:off x="1194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5" name="Line 69"/>
            <p:cNvSpPr>
              <a:spLocks noChangeShapeType="1"/>
            </p:cNvSpPr>
            <p:nvPr/>
          </p:nvSpPr>
          <p:spPr bwMode="auto">
            <a:xfrm flipV="1">
              <a:off x="1458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6" name="Line 70"/>
            <p:cNvSpPr>
              <a:spLocks noChangeShapeType="1"/>
            </p:cNvSpPr>
            <p:nvPr/>
          </p:nvSpPr>
          <p:spPr bwMode="auto">
            <a:xfrm flipV="1">
              <a:off x="1722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7" name="Line 71"/>
            <p:cNvSpPr>
              <a:spLocks noChangeShapeType="1"/>
            </p:cNvSpPr>
            <p:nvPr/>
          </p:nvSpPr>
          <p:spPr bwMode="auto">
            <a:xfrm flipV="1">
              <a:off x="1986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8" name="Line 72"/>
            <p:cNvSpPr>
              <a:spLocks noChangeShapeType="1"/>
            </p:cNvSpPr>
            <p:nvPr/>
          </p:nvSpPr>
          <p:spPr bwMode="auto">
            <a:xfrm flipV="1">
              <a:off x="2250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9" name="Line 73"/>
            <p:cNvSpPr>
              <a:spLocks noChangeShapeType="1"/>
            </p:cNvSpPr>
            <p:nvPr/>
          </p:nvSpPr>
          <p:spPr bwMode="auto">
            <a:xfrm flipV="1">
              <a:off x="2514" y="2040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0" name="Freeform 74"/>
            <p:cNvSpPr>
              <a:spLocks/>
            </p:cNvSpPr>
            <p:nvPr/>
          </p:nvSpPr>
          <p:spPr bwMode="auto">
            <a:xfrm>
              <a:off x="1470" y="1884"/>
              <a:ext cx="804" cy="150"/>
            </a:xfrm>
            <a:custGeom>
              <a:avLst/>
              <a:gdLst>
                <a:gd name="T0" fmla="*/ 0 w 134"/>
                <a:gd name="T1" fmla="*/ 25 h 25"/>
                <a:gd name="T2" fmla="*/ 22 w 134"/>
                <a:gd name="T3" fmla="*/ 23 h 25"/>
                <a:gd name="T4" fmla="*/ 45 w 134"/>
                <a:gd name="T5" fmla="*/ 20 h 25"/>
                <a:gd name="T6" fmla="*/ 67 w 134"/>
                <a:gd name="T7" fmla="*/ 16 h 25"/>
                <a:gd name="T8" fmla="*/ 90 w 134"/>
                <a:gd name="T9" fmla="*/ 11 h 25"/>
                <a:gd name="T10" fmla="*/ 112 w 134"/>
                <a:gd name="T11" fmla="*/ 6 h 25"/>
                <a:gd name="T12" fmla="*/ 134 w 134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25"/>
                <a:gd name="T23" fmla="*/ 134 w 13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25">
                  <a:moveTo>
                    <a:pt x="0" y="25"/>
                  </a:moveTo>
                  <a:lnTo>
                    <a:pt x="22" y="23"/>
                  </a:lnTo>
                  <a:lnTo>
                    <a:pt x="45" y="20"/>
                  </a:lnTo>
                  <a:lnTo>
                    <a:pt x="67" y="16"/>
                  </a:lnTo>
                  <a:lnTo>
                    <a:pt x="90" y="11"/>
                  </a:lnTo>
                  <a:lnTo>
                    <a:pt x="112" y="6"/>
                  </a:lnTo>
                  <a:lnTo>
                    <a:pt x="1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1" name="Freeform 75"/>
            <p:cNvSpPr>
              <a:spLocks/>
            </p:cNvSpPr>
            <p:nvPr/>
          </p:nvSpPr>
          <p:spPr bwMode="auto">
            <a:xfrm>
              <a:off x="1200" y="1740"/>
              <a:ext cx="1074" cy="294"/>
            </a:xfrm>
            <a:custGeom>
              <a:avLst/>
              <a:gdLst>
                <a:gd name="T0" fmla="*/ 0 w 179"/>
                <a:gd name="T1" fmla="*/ 49 h 49"/>
                <a:gd name="T2" fmla="*/ 23 w 179"/>
                <a:gd name="T3" fmla="*/ 46 h 49"/>
                <a:gd name="T4" fmla="*/ 45 w 179"/>
                <a:gd name="T5" fmla="*/ 43 h 49"/>
                <a:gd name="T6" fmla="*/ 67 w 179"/>
                <a:gd name="T7" fmla="*/ 37 h 49"/>
                <a:gd name="T8" fmla="*/ 90 w 179"/>
                <a:gd name="T9" fmla="*/ 31 h 49"/>
                <a:gd name="T10" fmla="*/ 112 w 179"/>
                <a:gd name="T11" fmla="*/ 24 h 49"/>
                <a:gd name="T12" fmla="*/ 135 w 179"/>
                <a:gd name="T13" fmla="*/ 17 h 49"/>
                <a:gd name="T14" fmla="*/ 157 w 179"/>
                <a:gd name="T15" fmla="*/ 8 h 49"/>
                <a:gd name="T16" fmla="*/ 179 w 17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49"/>
                <a:gd name="T29" fmla="*/ 179 w 17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49">
                  <a:moveTo>
                    <a:pt x="0" y="49"/>
                  </a:moveTo>
                  <a:lnTo>
                    <a:pt x="23" y="46"/>
                  </a:lnTo>
                  <a:lnTo>
                    <a:pt x="45" y="43"/>
                  </a:lnTo>
                  <a:lnTo>
                    <a:pt x="67" y="37"/>
                  </a:lnTo>
                  <a:lnTo>
                    <a:pt x="90" y="31"/>
                  </a:lnTo>
                  <a:lnTo>
                    <a:pt x="112" y="24"/>
                  </a:lnTo>
                  <a:lnTo>
                    <a:pt x="135" y="17"/>
                  </a:lnTo>
                  <a:lnTo>
                    <a:pt x="157" y="8"/>
                  </a:lnTo>
                  <a:lnTo>
                    <a:pt x="17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2" name="Freeform 76"/>
            <p:cNvSpPr>
              <a:spLocks/>
            </p:cNvSpPr>
            <p:nvPr/>
          </p:nvSpPr>
          <p:spPr bwMode="auto">
            <a:xfrm>
              <a:off x="1068" y="1590"/>
              <a:ext cx="1206" cy="444"/>
            </a:xfrm>
            <a:custGeom>
              <a:avLst/>
              <a:gdLst>
                <a:gd name="T0" fmla="*/ 0 w 201"/>
                <a:gd name="T1" fmla="*/ 74 h 74"/>
                <a:gd name="T2" fmla="*/ 22 w 201"/>
                <a:gd name="T3" fmla="*/ 70 h 74"/>
                <a:gd name="T4" fmla="*/ 45 w 201"/>
                <a:gd name="T5" fmla="*/ 65 h 74"/>
                <a:gd name="T6" fmla="*/ 67 w 201"/>
                <a:gd name="T7" fmla="*/ 58 h 74"/>
                <a:gd name="T8" fmla="*/ 89 w 201"/>
                <a:gd name="T9" fmla="*/ 50 h 74"/>
                <a:gd name="T10" fmla="*/ 112 w 201"/>
                <a:gd name="T11" fmla="*/ 41 h 74"/>
                <a:gd name="T12" fmla="*/ 134 w 201"/>
                <a:gd name="T13" fmla="*/ 32 h 74"/>
                <a:gd name="T14" fmla="*/ 157 w 201"/>
                <a:gd name="T15" fmla="*/ 22 h 74"/>
                <a:gd name="T16" fmla="*/ 179 w 201"/>
                <a:gd name="T17" fmla="*/ 11 h 74"/>
                <a:gd name="T18" fmla="*/ 201 w 201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"/>
                <a:gd name="T31" fmla="*/ 0 h 74"/>
                <a:gd name="T32" fmla="*/ 201 w 201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" h="74">
                  <a:moveTo>
                    <a:pt x="0" y="74"/>
                  </a:moveTo>
                  <a:lnTo>
                    <a:pt x="22" y="70"/>
                  </a:lnTo>
                  <a:lnTo>
                    <a:pt x="45" y="65"/>
                  </a:lnTo>
                  <a:lnTo>
                    <a:pt x="67" y="58"/>
                  </a:lnTo>
                  <a:lnTo>
                    <a:pt x="89" y="50"/>
                  </a:lnTo>
                  <a:lnTo>
                    <a:pt x="112" y="41"/>
                  </a:lnTo>
                  <a:lnTo>
                    <a:pt x="134" y="32"/>
                  </a:lnTo>
                  <a:lnTo>
                    <a:pt x="157" y="22"/>
                  </a:lnTo>
                  <a:lnTo>
                    <a:pt x="179" y="11"/>
                  </a:lnTo>
                  <a:lnTo>
                    <a:pt x="20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3" name="Freeform 77"/>
            <p:cNvSpPr>
              <a:spLocks/>
            </p:cNvSpPr>
            <p:nvPr/>
          </p:nvSpPr>
          <p:spPr bwMode="auto">
            <a:xfrm>
              <a:off x="936" y="1452"/>
              <a:ext cx="1338" cy="582"/>
            </a:xfrm>
            <a:custGeom>
              <a:avLst/>
              <a:gdLst>
                <a:gd name="T0" fmla="*/ 0 w 223"/>
                <a:gd name="T1" fmla="*/ 97 h 97"/>
                <a:gd name="T2" fmla="*/ 22 w 223"/>
                <a:gd name="T3" fmla="*/ 93 h 97"/>
                <a:gd name="T4" fmla="*/ 44 w 223"/>
                <a:gd name="T5" fmla="*/ 87 h 97"/>
                <a:gd name="T6" fmla="*/ 67 w 223"/>
                <a:gd name="T7" fmla="*/ 79 h 97"/>
                <a:gd name="T8" fmla="*/ 89 w 223"/>
                <a:gd name="T9" fmla="*/ 69 h 97"/>
                <a:gd name="T10" fmla="*/ 111 w 223"/>
                <a:gd name="T11" fmla="*/ 59 h 97"/>
                <a:gd name="T12" fmla="*/ 134 w 223"/>
                <a:gd name="T13" fmla="*/ 48 h 97"/>
                <a:gd name="T14" fmla="*/ 156 w 223"/>
                <a:gd name="T15" fmla="*/ 37 h 97"/>
                <a:gd name="T16" fmla="*/ 179 w 223"/>
                <a:gd name="T17" fmla="*/ 25 h 97"/>
                <a:gd name="T18" fmla="*/ 201 w 223"/>
                <a:gd name="T19" fmla="*/ 12 h 97"/>
                <a:gd name="T20" fmla="*/ 223 w 223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"/>
                <a:gd name="T34" fmla="*/ 0 h 97"/>
                <a:gd name="T35" fmla="*/ 223 w 223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" h="97">
                  <a:moveTo>
                    <a:pt x="0" y="97"/>
                  </a:moveTo>
                  <a:lnTo>
                    <a:pt x="22" y="93"/>
                  </a:lnTo>
                  <a:lnTo>
                    <a:pt x="44" y="87"/>
                  </a:lnTo>
                  <a:lnTo>
                    <a:pt x="67" y="79"/>
                  </a:lnTo>
                  <a:lnTo>
                    <a:pt x="89" y="69"/>
                  </a:lnTo>
                  <a:lnTo>
                    <a:pt x="111" y="59"/>
                  </a:lnTo>
                  <a:lnTo>
                    <a:pt x="134" y="48"/>
                  </a:lnTo>
                  <a:lnTo>
                    <a:pt x="156" y="37"/>
                  </a:lnTo>
                  <a:lnTo>
                    <a:pt x="179" y="25"/>
                  </a:lnTo>
                  <a:lnTo>
                    <a:pt x="201" y="12"/>
                  </a:lnTo>
                  <a:lnTo>
                    <a:pt x="2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4" name="Freeform 78"/>
            <p:cNvSpPr>
              <a:spLocks/>
            </p:cNvSpPr>
            <p:nvPr/>
          </p:nvSpPr>
          <p:spPr bwMode="auto">
            <a:xfrm>
              <a:off x="666" y="1320"/>
              <a:ext cx="1608" cy="720"/>
            </a:xfrm>
            <a:custGeom>
              <a:avLst/>
              <a:gdLst>
                <a:gd name="T0" fmla="*/ 0 w 268"/>
                <a:gd name="T1" fmla="*/ 120 h 120"/>
                <a:gd name="T2" fmla="*/ 22 w 268"/>
                <a:gd name="T3" fmla="*/ 120 h 120"/>
                <a:gd name="T4" fmla="*/ 45 w 268"/>
                <a:gd name="T5" fmla="*/ 116 h 120"/>
                <a:gd name="T6" fmla="*/ 67 w 268"/>
                <a:gd name="T7" fmla="*/ 109 h 120"/>
                <a:gd name="T8" fmla="*/ 89 w 268"/>
                <a:gd name="T9" fmla="*/ 100 h 120"/>
                <a:gd name="T10" fmla="*/ 112 w 268"/>
                <a:gd name="T11" fmla="*/ 90 h 120"/>
                <a:gd name="T12" fmla="*/ 134 w 268"/>
                <a:gd name="T13" fmla="*/ 78 h 120"/>
                <a:gd name="T14" fmla="*/ 156 w 268"/>
                <a:gd name="T15" fmla="*/ 66 h 120"/>
                <a:gd name="T16" fmla="*/ 179 w 268"/>
                <a:gd name="T17" fmla="*/ 53 h 120"/>
                <a:gd name="T18" fmla="*/ 201 w 268"/>
                <a:gd name="T19" fmla="*/ 40 h 120"/>
                <a:gd name="T20" fmla="*/ 224 w 268"/>
                <a:gd name="T21" fmla="*/ 27 h 120"/>
                <a:gd name="T22" fmla="*/ 246 w 268"/>
                <a:gd name="T23" fmla="*/ 13 h 120"/>
                <a:gd name="T24" fmla="*/ 268 w 268"/>
                <a:gd name="T25" fmla="*/ 0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20"/>
                <a:gd name="T41" fmla="*/ 268 w 268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20">
                  <a:moveTo>
                    <a:pt x="0" y="120"/>
                  </a:moveTo>
                  <a:lnTo>
                    <a:pt x="22" y="120"/>
                  </a:lnTo>
                  <a:lnTo>
                    <a:pt x="45" y="116"/>
                  </a:lnTo>
                  <a:lnTo>
                    <a:pt x="67" y="109"/>
                  </a:lnTo>
                  <a:lnTo>
                    <a:pt x="89" y="100"/>
                  </a:lnTo>
                  <a:lnTo>
                    <a:pt x="112" y="90"/>
                  </a:lnTo>
                  <a:lnTo>
                    <a:pt x="134" y="78"/>
                  </a:lnTo>
                  <a:lnTo>
                    <a:pt x="156" y="66"/>
                  </a:lnTo>
                  <a:lnTo>
                    <a:pt x="179" y="53"/>
                  </a:lnTo>
                  <a:lnTo>
                    <a:pt x="201" y="40"/>
                  </a:lnTo>
                  <a:lnTo>
                    <a:pt x="224" y="27"/>
                  </a:lnTo>
                  <a:lnTo>
                    <a:pt x="246" y="13"/>
                  </a:lnTo>
                  <a:lnTo>
                    <a:pt x="26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5" name="Freeform 79"/>
            <p:cNvSpPr>
              <a:spLocks/>
            </p:cNvSpPr>
            <p:nvPr/>
          </p:nvSpPr>
          <p:spPr bwMode="auto">
            <a:xfrm>
              <a:off x="666" y="1194"/>
              <a:ext cx="1608" cy="846"/>
            </a:xfrm>
            <a:custGeom>
              <a:avLst/>
              <a:gdLst>
                <a:gd name="T0" fmla="*/ 0 w 268"/>
                <a:gd name="T1" fmla="*/ 141 h 141"/>
                <a:gd name="T2" fmla="*/ 22 w 268"/>
                <a:gd name="T3" fmla="*/ 140 h 141"/>
                <a:gd name="T4" fmla="*/ 45 w 268"/>
                <a:gd name="T5" fmla="*/ 133 h 141"/>
                <a:gd name="T6" fmla="*/ 67 w 268"/>
                <a:gd name="T7" fmla="*/ 122 h 141"/>
                <a:gd name="T8" fmla="*/ 89 w 268"/>
                <a:gd name="T9" fmla="*/ 110 h 141"/>
                <a:gd name="T10" fmla="*/ 112 w 268"/>
                <a:gd name="T11" fmla="*/ 98 h 141"/>
                <a:gd name="T12" fmla="*/ 134 w 268"/>
                <a:gd name="T13" fmla="*/ 84 h 141"/>
                <a:gd name="T14" fmla="*/ 156 w 268"/>
                <a:gd name="T15" fmla="*/ 71 h 141"/>
                <a:gd name="T16" fmla="*/ 179 w 268"/>
                <a:gd name="T17" fmla="*/ 57 h 141"/>
                <a:gd name="T18" fmla="*/ 201 w 268"/>
                <a:gd name="T19" fmla="*/ 43 h 141"/>
                <a:gd name="T20" fmla="*/ 224 w 268"/>
                <a:gd name="T21" fmla="*/ 29 h 141"/>
                <a:gd name="T22" fmla="*/ 246 w 268"/>
                <a:gd name="T23" fmla="*/ 14 h 141"/>
                <a:gd name="T24" fmla="*/ 268 w 268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41"/>
                <a:gd name="T41" fmla="*/ 268 w 268"/>
                <a:gd name="T42" fmla="*/ 141 h 1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41">
                  <a:moveTo>
                    <a:pt x="0" y="141"/>
                  </a:moveTo>
                  <a:lnTo>
                    <a:pt x="22" y="140"/>
                  </a:lnTo>
                  <a:lnTo>
                    <a:pt x="45" y="133"/>
                  </a:lnTo>
                  <a:lnTo>
                    <a:pt x="67" y="122"/>
                  </a:lnTo>
                  <a:lnTo>
                    <a:pt x="89" y="110"/>
                  </a:lnTo>
                  <a:lnTo>
                    <a:pt x="112" y="98"/>
                  </a:lnTo>
                  <a:lnTo>
                    <a:pt x="134" y="84"/>
                  </a:lnTo>
                  <a:lnTo>
                    <a:pt x="156" y="71"/>
                  </a:lnTo>
                  <a:lnTo>
                    <a:pt x="179" y="57"/>
                  </a:lnTo>
                  <a:lnTo>
                    <a:pt x="201" y="43"/>
                  </a:lnTo>
                  <a:lnTo>
                    <a:pt x="224" y="29"/>
                  </a:lnTo>
                  <a:lnTo>
                    <a:pt x="246" y="14"/>
                  </a:lnTo>
                  <a:lnTo>
                    <a:pt x="26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6" name="Freeform 80"/>
            <p:cNvSpPr>
              <a:spLocks/>
            </p:cNvSpPr>
            <p:nvPr/>
          </p:nvSpPr>
          <p:spPr bwMode="auto">
            <a:xfrm>
              <a:off x="666" y="1074"/>
              <a:ext cx="1608" cy="966"/>
            </a:xfrm>
            <a:custGeom>
              <a:avLst/>
              <a:gdLst>
                <a:gd name="T0" fmla="*/ 0 w 268"/>
                <a:gd name="T1" fmla="*/ 161 h 161"/>
                <a:gd name="T2" fmla="*/ 22 w 268"/>
                <a:gd name="T3" fmla="*/ 156 h 161"/>
                <a:gd name="T4" fmla="*/ 45 w 268"/>
                <a:gd name="T5" fmla="*/ 145 h 161"/>
                <a:gd name="T6" fmla="*/ 67 w 268"/>
                <a:gd name="T7" fmla="*/ 131 h 161"/>
                <a:gd name="T8" fmla="*/ 89 w 268"/>
                <a:gd name="T9" fmla="*/ 117 h 161"/>
                <a:gd name="T10" fmla="*/ 112 w 268"/>
                <a:gd name="T11" fmla="*/ 103 h 161"/>
                <a:gd name="T12" fmla="*/ 134 w 268"/>
                <a:gd name="T13" fmla="*/ 89 h 161"/>
                <a:gd name="T14" fmla="*/ 156 w 268"/>
                <a:gd name="T15" fmla="*/ 74 h 161"/>
                <a:gd name="T16" fmla="*/ 179 w 268"/>
                <a:gd name="T17" fmla="*/ 59 h 161"/>
                <a:gd name="T18" fmla="*/ 201 w 268"/>
                <a:gd name="T19" fmla="*/ 45 h 161"/>
                <a:gd name="T20" fmla="*/ 224 w 268"/>
                <a:gd name="T21" fmla="*/ 30 h 161"/>
                <a:gd name="T22" fmla="*/ 246 w 268"/>
                <a:gd name="T23" fmla="*/ 15 h 161"/>
                <a:gd name="T24" fmla="*/ 268 w 268"/>
                <a:gd name="T25" fmla="*/ 0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61"/>
                <a:gd name="T41" fmla="*/ 268 w 268"/>
                <a:gd name="T42" fmla="*/ 161 h 1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61">
                  <a:moveTo>
                    <a:pt x="0" y="161"/>
                  </a:moveTo>
                  <a:lnTo>
                    <a:pt x="22" y="156"/>
                  </a:lnTo>
                  <a:lnTo>
                    <a:pt x="45" y="145"/>
                  </a:lnTo>
                  <a:lnTo>
                    <a:pt x="67" y="131"/>
                  </a:lnTo>
                  <a:lnTo>
                    <a:pt x="89" y="117"/>
                  </a:lnTo>
                  <a:lnTo>
                    <a:pt x="112" y="103"/>
                  </a:lnTo>
                  <a:lnTo>
                    <a:pt x="134" y="89"/>
                  </a:lnTo>
                  <a:lnTo>
                    <a:pt x="156" y="74"/>
                  </a:lnTo>
                  <a:lnTo>
                    <a:pt x="179" y="59"/>
                  </a:lnTo>
                  <a:lnTo>
                    <a:pt x="201" y="45"/>
                  </a:lnTo>
                  <a:lnTo>
                    <a:pt x="224" y="30"/>
                  </a:lnTo>
                  <a:lnTo>
                    <a:pt x="246" y="15"/>
                  </a:lnTo>
                  <a:lnTo>
                    <a:pt x="26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7" name="Freeform 81"/>
            <p:cNvSpPr>
              <a:spLocks/>
            </p:cNvSpPr>
            <p:nvPr/>
          </p:nvSpPr>
          <p:spPr bwMode="auto">
            <a:xfrm>
              <a:off x="666" y="966"/>
              <a:ext cx="1608" cy="1074"/>
            </a:xfrm>
            <a:custGeom>
              <a:avLst/>
              <a:gdLst>
                <a:gd name="T0" fmla="*/ 0 w 268"/>
                <a:gd name="T1" fmla="*/ 179 h 179"/>
                <a:gd name="T2" fmla="*/ 22 w 268"/>
                <a:gd name="T3" fmla="*/ 164 h 179"/>
                <a:gd name="T4" fmla="*/ 45 w 268"/>
                <a:gd name="T5" fmla="*/ 149 h 179"/>
                <a:gd name="T6" fmla="*/ 67 w 268"/>
                <a:gd name="T7" fmla="*/ 134 h 179"/>
                <a:gd name="T8" fmla="*/ 89 w 268"/>
                <a:gd name="T9" fmla="*/ 119 h 179"/>
                <a:gd name="T10" fmla="*/ 112 w 268"/>
                <a:gd name="T11" fmla="*/ 104 h 179"/>
                <a:gd name="T12" fmla="*/ 134 w 268"/>
                <a:gd name="T13" fmla="*/ 89 h 179"/>
                <a:gd name="T14" fmla="*/ 156 w 268"/>
                <a:gd name="T15" fmla="*/ 74 h 179"/>
                <a:gd name="T16" fmla="*/ 179 w 268"/>
                <a:gd name="T17" fmla="*/ 59 h 179"/>
                <a:gd name="T18" fmla="*/ 201 w 268"/>
                <a:gd name="T19" fmla="*/ 44 h 179"/>
                <a:gd name="T20" fmla="*/ 224 w 268"/>
                <a:gd name="T21" fmla="*/ 30 h 179"/>
                <a:gd name="T22" fmla="*/ 246 w 268"/>
                <a:gd name="T23" fmla="*/ 15 h 179"/>
                <a:gd name="T24" fmla="*/ 268 w 268"/>
                <a:gd name="T25" fmla="*/ 0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8"/>
                <a:gd name="T40" fmla="*/ 0 h 179"/>
                <a:gd name="T41" fmla="*/ 268 w 268"/>
                <a:gd name="T42" fmla="*/ 179 h 1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8" h="179">
                  <a:moveTo>
                    <a:pt x="0" y="179"/>
                  </a:moveTo>
                  <a:lnTo>
                    <a:pt x="22" y="164"/>
                  </a:lnTo>
                  <a:lnTo>
                    <a:pt x="45" y="149"/>
                  </a:lnTo>
                  <a:lnTo>
                    <a:pt x="67" y="134"/>
                  </a:lnTo>
                  <a:lnTo>
                    <a:pt x="89" y="119"/>
                  </a:lnTo>
                  <a:lnTo>
                    <a:pt x="112" y="104"/>
                  </a:lnTo>
                  <a:lnTo>
                    <a:pt x="134" y="89"/>
                  </a:lnTo>
                  <a:lnTo>
                    <a:pt x="156" y="74"/>
                  </a:lnTo>
                  <a:lnTo>
                    <a:pt x="179" y="59"/>
                  </a:lnTo>
                  <a:lnTo>
                    <a:pt x="201" y="44"/>
                  </a:lnTo>
                  <a:lnTo>
                    <a:pt x="224" y="30"/>
                  </a:lnTo>
                  <a:lnTo>
                    <a:pt x="246" y="15"/>
                  </a:lnTo>
                  <a:lnTo>
                    <a:pt x="26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8" name="Rectangle 82"/>
            <p:cNvSpPr>
              <a:spLocks noChangeArrowheads="1"/>
            </p:cNvSpPr>
            <p:nvPr/>
          </p:nvSpPr>
          <p:spPr bwMode="auto">
            <a:xfrm>
              <a:off x="1452" y="201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9" name="Rectangle 83"/>
            <p:cNvSpPr>
              <a:spLocks noChangeArrowheads="1"/>
            </p:cNvSpPr>
            <p:nvPr/>
          </p:nvSpPr>
          <p:spPr bwMode="auto">
            <a:xfrm>
              <a:off x="1584" y="200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0" name="Rectangle 84"/>
            <p:cNvSpPr>
              <a:spLocks noChangeArrowheads="1"/>
            </p:cNvSpPr>
            <p:nvPr/>
          </p:nvSpPr>
          <p:spPr bwMode="auto">
            <a:xfrm>
              <a:off x="1722" y="198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1" name="Rectangle 85"/>
            <p:cNvSpPr>
              <a:spLocks noChangeArrowheads="1"/>
            </p:cNvSpPr>
            <p:nvPr/>
          </p:nvSpPr>
          <p:spPr bwMode="auto">
            <a:xfrm>
              <a:off x="1854" y="196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2" name="Rectangle 86"/>
            <p:cNvSpPr>
              <a:spLocks noChangeArrowheads="1"/>
            </p:cNvSpPr>
            <p:nvPr/>
          </p:nvSpPr>
          <p:spPr bwMode="auto">
            <a:xfrm>
              <a:off x="1992" y="193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3" name="Rectangle 87"/>
            <p:cNvSpPr>
              <a:spLocks noChangeArrowheads="1"/>
            </p:cNvSpPr>
            <p:nvPr/>
          </p:nvSpPr>
          <p:spPr bwMode="auto">
            <a:xfrm>
              <a:off x="2124" y="190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4" name="Rectangle 88"/>
            <p:cNvSpPr>
              <a:spLocks noChangeArrowheads="1"/>
            </p:cNvSpPr>
            <p:nvPr/>
          </p:nvSpPr>
          <p:spPr bwMode="auto">
            <a:xfrm>
              <a:off x="2256" y="186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5" name="Freeform 89"/>
            <p:cNvSpPr>
              <a:spLocks/>
            </p:cNvSpPr>
            <p:nvPr/>
          </p:nvSpPr>
          <p:spPr bwMode="auto">
            <a:xfrm>
              <a:off x="1182" y="201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6" name="Freeform 90"/>
            <p:cNvSpPr>
              <a:spLocks/>
            </p:cNvSpPr>
            <p:nvPr/>
          </p:nvSpPr>
          <p:spPr bwMode="auto">
            <a:xfrm>
              <a:off x="1320" y="199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7" name="Freeform 91"/>
            <p:cNvSpPr>
              <a:spLocks/>
            </p:cNvSpPr>
            <p:nvPr/>
          </p:nvSpPr>
          <p:spPr bwMode="auto">
            <a:xfrm>
              <a:off x="1452" y="198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8" name="Freeform 92"/>
            <p:cNvSpPr>
              <a:spLocks/>
            </p:cNvSpPr>
            <p:nvPr/>
          </p:nvSpPr>
          <p:spPr bwMode="auto">
            <a:xfrm>
              <a:off x="1584" y="194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9" name="Freeform 93"/>
            <p:cNvSpPr>
              <a:spLocks/>
            </p:cNvSpPr>
            <p:nvPr/>
          </p:nvSpPr>
          <p:spPr bwMode="auto">
            <a:xfrm>
              <a:off x="1722" y="19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Freeform 94"/>
            <p:cNvSpPr>
              <a:spLocks/>
            </p:cNvSpPr>
            <p:nvPr/>
          </p:nvSpPr>
          <p:spPr bwMode="auto">
            <a:xfrm>
              <a:off x="1854" y="186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Freeform 95"/>
            <p:cNvSpPr>
              <a:spLocks/>
            </p:cNvSpPr>
            <p:nvPr/>
          </p:nvSpPr>
          <p:spPr bwMode="auto">
            <a:xfrm>
              <a:off x="1992" y="182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2" name="Freeform 96"/>
            <p:cNvSpPr>
              <a:spLocks/>
            </p:cNvSpPr>
            <p:nvPr/>
          </p:nvSpPr>
          <p:spPr bwMode="auto">
            <a:xfrm>
              <a:off x="2124" y="177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3" name="Freeform 97"/>
            <p:cNvSpPr>
              <a:spLocks/>
            </p:cNvSpPr>
            <p:nvPr/>
          </p:nvSpPr>
          <p:spPr bwMode="auto">
            <a:xfrm>
              <a:off x="2256" y="172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4" name="Freeform 98"/>
            <p:cNvSpPr>
              <a:spLocks/>
            </p:cNvSpPr>
            <p:nvPr/>
          </p:nvSpPr>
          <p:spPr bwMode="auto">
            <a:xfrm>
              <a:off x="1050" y="201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5" name="Freeform 99"/>
            <p:cNvSpPr>
              <a:spLocks/>
            </p:cNvSpPr>
            <p:nvPr/>
          </p:nvSpPr>
          <p:spPr bwMode="auto">
            <a:xfrm>
              <a:off x="1182" y="199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6" name="Freeform 100"/>
            <p:cNvSpPr>
              <a:spLocks/>
            </p:cNvSpPr>
            <p:nvPr/>
          </p:nvSpPr>
          <p:spPr bwMode="auto">
            <a:xfrm>
              <a:off x="1320" y="196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7" name="Freeform 101"/>
            <p:cNvSpPr>
              <a:spLocks/>
            </p:cNvSpPr>
            <p:nvPr/>
          </p:nvSpPr>
          <p:spPr bwMode="auto">
            <a:xfrm>
              <a:off x="1452" y="19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8" name="Freeform 102"/>
            <p:cNvSpPr>
              <a:spLocks/>
            </p:cNvSpPr>
            <p:nvPr/>
          </p:nvSpPr>
          <p:spPr bwMode="auto">
            <a:xfrm>
              <a:off x="1584" y="18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9" name="Freeform 103"/>
            <p:cNvSpPr>
              <a:spLocks/>
            </p:cNvSpPr>
            <p:nvPr/>
          </p:nvSpPr>
          <p:spPr bwMode="auto">
            <a:xfrm>
              <a:off x="1722" y="181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0" name="Freeform 104"/>
            <p:cNvSpPr>
              <a:spLocks/>
            </p:cNvSpPr>
            <p:nvPr/>
          </p:nvSpPr>
          <p:spPr bwMode="auto">
            <a:xfrm>
              <a:off x="1854" y="17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1" name="Freeform 105"/>
            <p:cNvSpPr>
              <a:spLocks/>
            </p:cNvSpPr>
            <p:nvPr/>
          </p:nvSpPr>
          <p:spPr bwMode="auto">
            <a:xfrm>
              <a:off x="1992" y="17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2" name="Freeform 106"/>
            <p:cNvSpPr>
              <a:spLocks/>
            </p:cNvSpPr>
            <p:nvPr/>
          </p:nvSpPr>
          <p:spPr bwMode="auto">
            <a:xfrm>
              <a:off x="2124" y="16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3" name="Freeform 107"/>
            <p:cNvSpPr>
              <a:spLocks/>
            </p:cNvSpPr>
            <p:nvPr/>
          </p:nvSpPr>
          <p:spPr bwMode="auto">
            <a:xfrm>
              <a:off x="2256" y="15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4" name="Oval 108"/>
            <p:cNvSpPr>
              <a:spLocks noChangeArrowheads="1"/>
            </p:cNvSpPr>
            <p:nvPr/>
          </p:nvSpPr>
          <p:spPr bwMode="auto">
            <a:xfrm>
              <a:off x="918" y="201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5" name="Oval 109"/>
            <p:cNvSpPr>
              <a:spLocks noChangeArrowheads="1"/>
            </p:cNvSpPr>
            <p:nvPr/>
          </p:nvSpPr>
          <p:spPr bwMode="auto">
            <a:xfrm>
              <a:off x="1050" y="199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6" name="Oval 110"/>
            <p:cNvSpPr>
              <a:spLocks noChangeArrowheads="1"/>
            </p:cNvSpPr>
            <p:nvPr/>
          </p:nvSpPr>
          <p:spPr bwMode="auto">
            <a:xfrm>
              <a:off x="1182" y="195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7" name="Oval 111"/>
            <p:cNvSpPr>
              <a:spLocks noChangeArrowheads="1"/>
            </p:cNvSpPr>
            <p:nvPr/>
          </p:nvSpPr>
          <p:spPr bwMode="auto">
            <a:xfrm>
              <a:off x="1320" y="1908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8" name="Oval 112"/>
            <p:cNvSpPr>
              <a:spLocks noChangeArrowheads="1"/>
            </p:cNvSpPr>
            <p:nvPr/>
          </p:nvSpPr>
          <p:spPr bwMode="auto">
            <a:xfrm>
              <a:off x="1452" y="1848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9" name="Oval 113"/>
            <p:cNvSpPr>
              <a:spLocks noChangeArrowheads="1"/>
            </p:cNvSpPr>
            <p:nvPr/>
          </p:nvSpPr>
          <p:spPr bwMode="auto">
            <a:xfrm>
              <a:off x="1584" y="1788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0" name="Oval 114"/>
            <p:cNvSpPr>
              <a:spLocks noChangeArrowheads="1"/>
            </p:cNvSpPr>
            <p:nvPr/>
          </p:nvSpPr>
          <p:spPr bwMode="auto">
            <a:xfrm>
              <a:off x="1722" y="172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1" name="Oval 115"/>
            <p:cNvSpPr>
              <a:spLocks noChangeArrowheads="1"/>
            </p:cNvSpPr>
            <p:nvPr/>
          </p:nvSpPr>
          <p:spPr bwMode="auto">
            <a:xfrm>
              <a:off x="1854" y="165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2" name="Oval 116"/>
            <p:cNvSpPr>
              <a:spLocks noChangeArrowheads="1"/>
            </p:cNvSpPr>
            <p:nvPr/>
          </p:nvSpPr>
          <p:spPr bwMode="auto">
            <a:xfrm>
              <a:off x="1992" y="158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3" name="Oval 117"/>
            <p:cNvSpPr>
              <a:spLocks noChangeArrowheads="1"/>
            </p:cNvSpPr>
            <p:nvPr/>
          </p:nvSpPr>
          <p:spPr bwMode="auto">
            <a:xfrm>
              <a:off x="2124" y="150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4" name="Oval 118"/>
            <p:cNvSpPr>
              <a:spLocks noChangeArrowheads="1"/>
            </p:cNvSpPr>
            <p:nvPr/>
          </p:nvSpPr>
          <p:spPr bwMode="auto">
            <a:xfrm>
              <a:off x="2256" y="143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5" name="Rectangle 119"/>
            <p:cNvSpPr>
              <a:spLocks noChangeArrowheads="1"/>
            </p:cNvSpPr>
            <p:nvPr/>
          </p:nvSpPr>
          <p:spPr bwMode="auto">
            <a:xfrm>
              <a:off x="648" y="202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6" name="Rectangle 120"/>
            <p:cNvSpPr>
              <a:spLocks noChangeArrowheads="1"/>
            </p:cNvSpPr>
            <p:nvPr/>
          </p:nvSpPr>
          <p:spPr bwMode="auto">
            <a:xfrm>
              <a:off x="780" y="202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7" name="Rectangle 121"/>
            <p:cNvSpPr>
              <a:spLocks noChangeArrowheads="1"/>
            </p:cNvSpPr>
            <p:nvPr/>
          </p:nvSpPr>
          <p:spPr bwMode="auto">
            <a:xfrm>
              <a:off x="918" y="199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8" name="Rectangle 122"/>
            <p:cNvSpPr>
              <a:spLocks noChangeArrowheads="1"/>
            </p:cNvSpPr>
            <p:nvPr/>
          </p:nvSpPr>
          <p:spPr bwMode="auto">
            <a:xfrm>
              <a:off x="1050" y="1956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9" name="Rectangle 123"/>
            <p:cNvSpPr>
              <a:spLocks noChangeArrowheads="1"/>
            </p:cNvSpPr>
            <p:nvPr/>
          </p:nvSpPr>
          <p:spPr bwMode="auto">
            <a:xfrm>
              <a:off x="1182" y="190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0" name="Rectangle 124"/>
            <p:cNvSpPr>
              <a:spLocks noChangeArrowheads="1"/>
            </p:cNvSpPr>
            <p:nvPr/>
          </p:nvSpPr>
          <p:spPr bwMode="auto">
            <a:xfrm>
              <a:off x="1320" y="184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1" name="Rectangle 125"/>
            <p:cNvSpPr>
              <a:spLocks noChangeArrowheads="1"/>
            </p:cNvSpPr>
            <p:nvPr/>
          </p:nvSpPr>
          <p:spPr bwMode="auto">
            <a:xfrm>
              <a:off x="1452" y="1770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2" name="Rectangle 126"/>
            <p:cNvSpPr>
              <a:spLocks noChangeArrowheads="1"/>
            </p:cNvSpPr>
            <p:nvPr/>
          </p:nvSpPr>
          <p:spPr bwMode="auto">
            <a:xfrm>
              <a:off x="1584" y="169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3" name="Rectangle 127"/>
            <p:cNvSpPr>
              <a:spLocks noChangeArrowheads="1"/>
            </p:cNvSpPr>
            <p:nvPr/>
          </p:nvSpPr>
          <p:spPr bwMode="auto">
            <a:xfrm>
              <a:off x="1722" y="1620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4" name="Rectangle 128"/>
            <p:cNvSpPr>
              <a:spLocks noChangeArrowheads="1"/>
            </p:cNvSpPr>
            <p:nvPr/>
          </p:nvSpPr>
          <p:spPr bwMode="auto">
            <a:xfrm>
              <a:off x="1854" y="154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5" name="Rectangle 129"/>
            <p:cNvSpPr>
              <a:spLocks noChangeArrowheads="1"/>
            </p:cNvSpPr>
            <p:nvPr/>
          </p:nvSpPr>
          <p:spPr bwMode="auto">
            <a:xfrm>
              <a:off x="1992" y="1464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6" name="Rectangle 130"/>
            <p:cNvSpPr>
              <a:spLocks noChangeArrowheads="1"/>
            </p:cNvSpPr>
            <p:nvPr/>
          </p:nvSpPr>
          <p:spPr bwMode="auto">
            <a:xfrm>
              <a:off x="2124" y="1380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7" name="Rectangle 131"/>
            <p:cNvSpPr>
              <a:spLocks noChangeArrowheads="1"/>
            </p:cNvSpPr>
            <p:nvPr/>
          </p:nvSpPr>
          <p:spPr bwMode="auto">
            <a:xfrm>
              <a:off x="2256" y="130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8" name="Freeform 132"/>
            <p:cNvSpPr>
              <a:spLocks/>
            </p:cNvSpPr>
            <p:nvPr/>
          </p:nvSpPr>
          <p:spPr bwMode="auto">
            <a:xfrm>
              <a:off x="648" y="202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9" name="Freeform 133"/>
            <p:cNvSpPr>
              <a:spLocks/>
            </p:cNvSpPr>
            <p:nvPr/>
          </p:nvSpPr>
          <p:spPr bwMode="auto">
            <a:xfrm>
              <a:off x="780" y="201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0" name="Freeform 134"/>
            <p:cNvSpPr>
              <a:spLocks/>
            </p:cNvSpPr>
            <p:nvPr/>
          </p:nvSpPr>
          <p:spPr bwMode="auto">
            <a:xfrm>
              <a:off x="918" y="19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1" name="Freeform 135"/>
            <p:cNvSpPr>
              <a:spLocks/>
            </p:cNvSpPr>
            <p:nvPr/>
          </p:nvSpPr>
          <p:spPr bwMode="auto">
            <a:xfrm>
              <a:off x="1050" y="19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2" name="Freeform 136"/>
            <p:cNvSpPr>
              <a:spLocks/>
            </p:cNvSpPr>
            <p:nvPr/>
          </p:nvSpPr>
          <p:spPr bwMode="auto">
            <a:xfrm>
              <a:off x="1182" y="183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3" name="Freeform 137"/>
            <p:cNvSpPr>
              <a:spLocks/>
            </p:cNvSpPr>
            <p:nvPr/>
          </p:nvSpPr>
          <p:spPr bwMode="auto">
            <a:xfrm>
              <a:off x="1320" y="17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4" name="Freeform 138"/>
            <p:cNvSpPr>
              <a:spLocks/>
            </p:cNvSpPr>
            <p:nvPr/>
          </p:nvSpPr>
          <p:spPr bwMode="auto">
            <a:xfrm>
              <a:off x="1452" y="168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5" name="Freeform 139"/>
            <p:cNvSpPr>
              <a:spLocks/>
            </p:cNvSpPr>
            <p:nvPr/>
          </p:nvSpPr>
          <p:spPr bwMode="auto">
            <a:xfrm>
              <a:off x="1584" y="160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6" name="Freeform 140"/>
            <p:cNvSpPr>
              <a:spLocks/>
            </p:cNvSpPr>
            <p:nvPr/>
          </p:nvSpPr>
          <p:spPr bwMode="auto">
            <a:xfrm>
              <a:off x="1722" y="151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7" name="Freeform 141"/>
            <p:cNvSpPr>
              <a:spLocks/>
            </p:cNvSpPr>
            <p:nvPr/>
          </p:nvSpPr>
          <p:spPr bwMode="auto">
            <a:xfrm>
              <a:off x="1854" y="143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8" name="Freeform 142"/>
            <p:cNvSpPr>
              <a:spLocks/>
            </p:cNvSpPr>
            <p:nvPr/>
          </p:nvSpPr>
          <p:spPr bwMode="auto">
            <a:xfrm>
              <a:off x="1992" y="13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9" name="Freeform 143"/>
            <p:cNvSpPr>
              <a:spLocks/>
            </p:cNvSpPr>
            <p:nvPr/>
          </p:nvSpPr>
          <p:spPr bwMode="auto">
            <a:xfrm>
              <a:off x="2124" y="126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0" name="Freeform 144"/>
            <p:cNvSpPr>
              <a:spLocks/>
            </p:cNvSpPr>
            <p:nvPr/>
          </p:nvSpPr>
          <p:spPr bwMode="auto">
            <a:xfrm>
              <a:off x="2256" y="117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1" name="Freeform 145"/>
            <p:cNvSpPr>
              <a:spLocks/>
            </p:cNvSpPr>
            <p:nvPr/>
          </p:nvSpPr>
          <p:spPr bwMode="auto">
            <a:xfrm>
              <a:off x="648" y="202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2" name="Freeform 146"/>
            <p:cNvSpPr>
              <a:spLocks/>
            </p:cNvSpPr>
            <p:nvPr/>
          </p:nvSpPr>
          <p:spPr bwMode="auto">
            <a:xfrm>
              <a:off x="780" y="199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3" name="Freeform 147"/>
            <p:cNvSpPr>
              <a:spLocks/>
            </p:cNvSpPr>
            <p:nvPr/>
          </p:nvSpPr>
          <p:spPr bwMode="auto">
            <a:xfrm>
              <a:off x="918" y="192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4" name="Freeform 148"/>
            <p:cNvSpPr>
              <a:spLocks/>
            </p:cNvSpPr>
            <p:nvPr/>
          </p:nvSpPr>
          <p:spPr bwMode="auto">
            <a:xfrm>
              <a:off x="1050" y="18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5" name="Freeform 149"/>
            <p:cNvSpPr>
              <a:spLocks/>
            </p:cNvSpPr>
            <p:nvPr/>
          </p:nvSpPr>
          <p:spPr bwMode="auto">
            <a:xfrm>
              <a:off x="1182" y="175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6" name="Freeform 150"/>
            <p:cNvSpPr>
              <a:spLocks/>
            </p:cNvSpPr>
            <p:nvPr/>
          </p:nvSpPr>
          <p:spPr bwMode="auto">
            <a:xfrm>
              <a:off x="1320" y="16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7" name="Freeform 151"/>
            <p:cNvSpPr>
              <a:spLocks/>
            </p:cNvSpPr>
            <p:nvPr/>
          </p:nvSpPr>
          <p:spPr bwMode="auto">
            <a:xfrm>
              <a:off x="1452" y="159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8" name="Freeform 152"/>
            <p:cNvSpPr>
              <a:spLocks/>
            </p:cNvSpPr>
            <p:nvPr/>
          </p:nvSpPr>
          <p:spPr bwMode="auto">
            <a:xfrm>
              <a:off x="1584" y="150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9" name="Freeform 153"/>
            <p:cNvSpPr>
              <a:spLocks/>
            </p:cNvSpPr>
            <p:nvPr/>
          </p:nvSpPr>
          <p:spPr bwMode="auto">
            <a:xfrm>
              <a:off x="1722" y="141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0" name="Freeform 154"/>
            <p:cNvSpPr>
              <a:spLocks/>
            </p:cNvSpPr>
            <p:nvPr/>
          </p:nvSpPr>
          <p:spPr bwMode="auto">
            <a:xfrm>
              <a:off x="1854" y="132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1" name="Freeform 155"/>
            <p:cNvSpPr>
              <a:spLocks/>
            </p:cNvSpPr>
            <p:nvPr/>
          </p:nvSpPr>
          <p:spPr bwMode="auto">
            <a:xfrm>
              <a:off x="1992" y="123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2" name="Freeform 156"/>
            <p:cNvSpPr>
              <a:spLocks/>
            </p:cNvSpPr>
            <p:nvPr/>
          </p:nvSpPr>
          <p:spPr bwMode="auto">
            <a:xfrm>
              <a:off x="2124" y="11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" name="Freeform 157"/>
            <p:cNvSpPr>
              <a:spLocks/>
            </p:cNvSpPr>
            <p:nvPr/>
          </p:nvSpPr>
          <p:spPr bwMode="auto">
            <a:xfrm>
              <a:off x="2256" y="105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" name="Oval 158"/>
            <p:cNvSpPr>
              <a:spLocks noChangeArrowheads="1"/>
            </p:cNvSpPr>
            <p:nvPr/>
          </p:nvSpPr>
          <p:spPr bwMode="auto">
            <a:xfrm>
              <a:off x="648" y="202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" name="Oval 159"/>
            <p:cNvSpPr>
              <a:spLocks noChangeArrowheads="1"/>
            </p:cNvSpPr>
            <p:nvPr/>
          </p:nvSpPr>
          <p:spPr bwMode="auto">
            <a:xfrm>
              <a:off x="780" y="193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6" name="Oval 160"/>
            <p:cNvSpPr>
              <a:spLocks noChangeArrowheads="1"/>
            </p:cNvSpPr>
            <p:nvPr/>
          </p:nvSpPr>
          <p:spPr bwMode="auto">
            <a:xfrm>
              <a:off x="918" y="184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7" name="Oval 161"/>
            <p:cNvSpPr>
              <a:spLocks noChangeArrowheads="1"/>
            </p:cNvSpPr>
            <p:nvPr/>
          </p:nvSpPr>
          <p:spPr bwMode="auto">
            <a:xfrm>
              <a:off x="1050" y="175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8" name="Oval 162"/>
            <p:cNvSpPr>
              <a:spLocks noChangeArrowheads="1"/>
            </p:cNvSpPr>
            <p:nvPr/>
          </p:nvSpPr>
          <p:spPr bwMode="auto">
            <a:xfrm>
              <a:off x="1182" y="166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9" name="Oval 163"/>
            <p:cNvSpPr>
              <a:spLocks noChangeArrowheads="1"/>
            </p:cNvSpPr>
            <p:nvPr/>
          </p:nvSpPr>
          <p:spPr bwMode="auto">
            <a:xfrm>
              <a:off x="1320" y="157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0" name="Oval 164"/>
            <p:cNvSpPr>
              <a:spLocks noChangeArrowheads="1"/>
            </p:cNvSpPr>
            <p:nvPr/>
          </p:nvSpPr>
          <p:spPr bwMode="auto">
            <a:xfrm>
              <a:off x="1452" y="148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1" name="Oval 165"/>
            <p:cNvSpPr>
              <a:spLocks noChangeArrowheads="1"/>
            </p:cNvSpPr>
            <p:nvPr/>
          </p:nvSpPr>
          <p:spPr bwMode="auto">
            <a:xfrm>
              <a:off x="1584" y="139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2" name="Oval 166"/>
            <p:cNvSpPr>
              <a:spLocks noChangeArrowheads="1"/>
            </p:cNvSpPr>
            <p:nvPr/>
          </p:nvSpPr>
          <p:spPr bwMode="auto">
            <a:xfrm>
              <a:off x="1722" y="130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3" name="Oval 167"/>
            <p:cNvSpPr>
              <a:spLocks noChangeArrowheads="1"/>
            </p:cNvSpPr>
            <p:nvPr/>
          </p:nvSpPr>
          <p:spPr bwMode="auto">
            <a:xfrm>
              <a:off x="1854" y="121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4" name="Oval 168"/>
            <p:cNvSpPr>
              <a:spLocks noChangeArrowheads="1"/>
            </p:cNvSpPr>
            <p:nvPr/>
          </p:nvSpPr>
          <p:spPr bwMode="auto">
            <a:xfrm>
              <a:off x="1992" y="112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5" name="Oval 169"/>
            <p:cNvSpPr>
              <a:spLocks noChangeArrowheads="1"/>
            </p:cNvSpPr>
            <p:nvPr/>
          </p:nvSpPr>
          <p:spPr bwMode="auto">
            <a:xfrm>
              <a:off x="2124" y="103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6" name="Oval 170"/>
            <p:cNvSpPr>
              <a:spLocks noChangeArrowheads="1"/>
            </p:cNvSpPr>
            <p:nvPr/>
          </p:nvSpPr>
          <p:spPr bwMode="auto">
            <a:xfrm>
              <a:off x="2256" y="94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7" name="Rectangle 171"/>
            <p:cNvSpPr>
              <a:spLocks noChangeArrowheads="1"/>
            </p:cNvSpPr>
            <p:nvPr/>
          </p:nvSpPr>
          <p:spPr bwMode="auto">
            <a:xfrm>
              <a:off x="564" y="199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848" name="Rectangle 172"/>
            <p:cNvSpPr>
              <a:spLocks noChangeArrowheads="1"/>
            </p:cNvSpPr>
            <p:nvPr/>
          </p:nvSpPr>
          <p:spPr bwMode="auto">
            <a:xfrm>
              <a:off x="522" y="181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849" name="Rectangle 173"/>
            <p:cNvSpPr>
              <a:spLocks noChangeArrowheads="1"/>
            </p:cNvSpPr>
            <p:nvPr/>
          </p:nvSpPr>
          <p:spPr bwMode="auto">
            <a:xfrm>
              <a:off x="480" y="163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850" name="Rectangle 174"/>
            <p:cNvSpPr>
              <a:spLocks noChangeArrowheads="1"/>
            </p:cNvSpPr>
            <p:nvPr/>
          </p:nvSpPr>
          <p:spPr bwMode="auto">
            <a:xfrm>
              <a:off x="480" y="146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851" name="Rectangle 175"/>
            <p:cNvSpPr>
              <a:spLocks noChangeArrowheads="1"/>
            </p:cNvSpPr>
            <p:nvPr/>
          </p:nvSpPr>
          <p:spPr bwMode="auto">
            <a:xfrm>
              <a:off x="480" y="128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852" name="Rectangle 176"/>
            <p:cNvSpPr>
              <a:spLocks noChangeArrowheads="1"/>
            </p:cNvSpPr>
            <p:nvPr/>
          </p:nvSpPr>
          <p:spPr bwMode="auto">
            <a:xfrm>
              <a:off x="480" y="111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853" name="Rectangle 177"/>
            <p:cNvSpPr>
              <a:spLocks noChangeArrowheads="1"/>
            </p:cNvSpPr>
            <p:nvPr/>
          </p:nvSpPr>
          <p:spPr bwMode="auto">
            <a:xfrm>
              <a:off x="480" y="93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854" name="Rectangle 178"/>
            <p:cNvSpPr>
              <a:spLocks noChangeArrowheads="1"/>
            </p:cNvSpPr>
            <p:nvPr/>
          </p:nvSpPr>
          <p:spPr bwMode="auto">
            <a:xfrm>
              <a:off x="480" y="75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855" name="Rectangle 179"/>
            <p:cNvSpPr>
              <a:spLocks noChangeArrowheads="1"/>
            </p:cNvSpPr>
            <p:nvPr/>
          </p:nvSpPr>
          <p:spPr bwMode="auto">
            <a:xfrm>
              <a:off x="648" y="210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856" name="Rectangle 180"/>
            <p:cNvSpPr>
              <a:spLocks noChangeArrowheads="1"/>
            </p:cNvSpPr>
            <p:nvPr/>
          </p:nvSpPr>
          <p:spPr bwMode="auto">
            <a:xfrm>
              <a:off x="888" y="210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857" name="Rectangle 181"/>
            <p:cNvSpPr>
              <a:spLocks noChangeArrowheads="1"/>
            </p:cNvSpPr>
            <p:nvPr/>
          </p:nvSpPr>
          <p:spPr bwMode="auto">
            <a:xfrm>
              <a:off x="1134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858" name="Rectangle 182"/>
            <p:cNvSpPr>
              <a:spLocks noChangeArrowheads="1"/>
            </p:cNvSpPr>
            <p:nvPr/>
          </p:nvSpPr>
          <p:spPr bwMode="auto">
            <a:xfrm>
              <a:off x="1398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859" name="Rectangle 183"/>
            <p:cNvSpPr>
              <a:spLocks noChangeArrowheads="1"/>
            </p:cNvSpPr>
            <p:nvPr/>
          </p:nvSpPr>
          <p:spPr bwMode="auto">
            <a:xfrm>
              <a:off x="1662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860" name="Rectangle 184"/>
            <p:cNvSpPr>
              <a:spLocks noChangeArrowheads="1"/>
            </p:cNvSpPr>
            <p:nvPr/>
          </p:nvSpPr>
          <p:spPr bwMode="auto">
            <a:xfrm>
              <a:off x="1926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861" name="Rectangle 185"/>
            <p:cNvSpPr>
              <a:spLocks noChangeArrowheads="1"/>
            </p:cNvSpPr>
            <p:nvPr/>
          </p:nvSpPr>
          <p:spPr bwMode="auto">
            <a:xfrm>
              <a:off x="2190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862" name="Rectangle 186"/>
            <p:cNvSpPr>
              <a:spLocks noChangeArrowheads="1"/>
            </p:cNvSpPr>
            <p:nvPr/>
          </p:nvSpPr>
          <p:spPr bwMode="auto">
            <a:xfrm>
              <a:off x="2454" y="210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863" name="Rectangle 187"/>
            <p:cNvSpPr>
              <a:spLocks noChangeArrowheads="1"/>
            </p:cNvSpPr>
            <p:nvPr/>
          </p:nvSpPr>
          <p:spPr bwMode="auto">
            <a:xfrm>
              <a:off x="1218" y="2244"/>
              <a:ext cx="7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24 Hour Rainfall (mm)</a:t>
              </a:r>
              <a:endParaRPr lang="en-US"/>
            </a:p>
          </p:txBody>
        </p:sp>
        <p:sp>
          <p:nvSpPr>
            <p:cNvPr id="9864" name="Rectangle 188"/>
            <p:cNvSpPr>
              <a:spLocks noChangeArrowheads="1"/>
            </p:cNvSpPr>
            <p:nvPr/>
          </p:nvSpPr>
          <p:spPr bwMode="auto">
            <a:xfrm rot="-5400000">
              <a:off x="172" y="1362"/>
              <a:ext cx="4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Runoff (mm)</a:t>
              </a:r>
              <a:endParaRPr lang="en-US"/>
            </a:p>
          </p:txBody>
        </p:sp>
        <p:grpSp>
          <p:nvGrpSpPr>
            <p:cNvPr id="9865" name="Group 215"/>
            <p:cNvGrpSpPr>
              <a:grpSpLocks/>
            </p:cNvGrpSpPr>
            <p:nvPr/>
          </p:nvGrpSpPr>
          <p:grpSpPr bwMode="auto">
            <a:xfrm>
              <a:off x="689" y="826"/>
              <a:ext cx="432" cy="912"/>
              <a:chOff x="2784" y="966"/>
              <a:chExt cx="432" cy="912"/>
            </a:xfrm>
          </p:grpSpPr>
          <p:sp>
            <p:nvSpPr>
              <p:cNvPr id="9866" name="Rectangle 189"/>
              <p:cNvSpPr>
                <a:spLocks noChangeArrowheads="1"/>
              </p:cNvSpPr>
              <p:nvPr/>
            </p:nvSpPr>
            <p:spPr bwMode="auto">
              <a:xfrm>
                <a:off x="2784" y="966"/>
                <a:ext cx="432" cy="9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Line 190"/>
              <p:cNvSpPr>
                <a:spLocks noChangeShapeType="1"/>
              </p:cNvSpPr>
              <p:nvPr/>
            </p:nvSpPr>
            <p:spPr bwMode="auto">
              <a:xfrm>
                <a:off x="2808" y="1026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" name="Rectangle 191"/>
              <p:cNvSpPr>
                <a:spLocks noChangeArrowheads="1"/>
              </p:cNvSpPr>
              <p:nvPr/>
            </p:nvSpPr>
            <p:spPr bwMode="auto">
              <a:xfrm>
                <a:off x="2868" y="1008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" name="Rectangle 192"/>
              <p:cNvSpPr>
                <a:spLocks noChangeArrowheads="1"/>
              </p:cNvSpPr>
              <p:nvPr/>
            </p:nvSpPr>
            <p:spPr bwMode="auto">
              <a:xfrm>
                <a:off x="2988" y="984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30</a:t>
                </a:r>
                <a:endParaRPr lang="en-US"/>
              </a:p>
            </p:txBody>
          </p:sp>
          <p:sp>
            <p:nvSpPr>
              <p:cNvPr id="9870" name="Line 193"/>
              <p:cNvSpPr>
                <a:spLocks noChangeShapeType="1"/>
              </p:cNvSpPr>
              <p:nvPr/>
            </p:nvSpPr>
            <p:spPr bwMode="auto">
              <a:xfrm>
                <a:off x="2808" y="1140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" name="Freeform 194"/>
              <p:cNvSpPr>
                <a:spLocks/>
              </p:cNvSpPr>
              <p:nvPr/>
            </p:nvSpPr>
            <p:spPr bwMode="auto">
              <a:xfrm>
                <a:off x="2868" y="1122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18 h 36"/>
                  <a:gd name="T4" fmla="*/ 18 w 36"/>
                  <a:gd name="T5" fmla="*/ 36 h 36"/>
                  <a:gd name="T6" fmla="*/ 0 w 36"/>
                  <a:gd name="T7" fmla="*/ 18 h 36"/>
                  <a:gd name="T8" fmla="*/ 18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18" y="0"/>
                    </a:moveTo>
                    <a:lnTo>
                      <a:pt x="36" y="18"/>
                    </a:lnTo>
                    <a:lnTo>
                      <a:pt x="18" y="36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" name="Rectangle 195"/>
              <p:cNvSpPr>
                <a:spLocks noChangeArrowheads="1"/>
              </p:cNvSpPr>
              <p:nvPr/>
            </p:nvSpPr>
            <p:spPr bwMode="auto">
              <a:xfrm>
                <a:off x="2988" y="1098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40</a:t>
                </a:r>
                <a:endParaRPr lang="en-US"/>
              </a:p>
            </p:txBody>
          </p:sp>
          <p:sp>
            <p:nvSpPr>
              <p:cNvPr id="9873" name="Line 196"/>
              <p:cNvSpPr>
                <a:spLocks noChangeShapeType="1"/>
              </p:cNvSpPr>
              <p:nvPr/>
            </p:nvSpPr>
            <p:spPr bwMode="auto">
              <a:xfrm>
                <a:off x="2808" y="1254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197"/>
              <p:cNvSpPr>
                <a:spLocks/>
              </p:cNvSpPr>
              <p:nvPr/>
            </p:nvSpPr>
            <p:spPr bwMode="auto">
              <a:xfrm>
                <a:off x="2868" y="1236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36 h 36"/>
                  <a:gd name="T4" fmla="*/ 0 w 36"/>
                  <a:gd name="T5" fmla="*/ 36 h 36"/>
                  <a:gd name="T6" fmla="*/ 18 w 36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6"/>
                  <a:gd name="T14" fmla="*/ 36 w 3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" name="Rectangle 198"/>
              <p:cNvSpPr>
                <a:spLocks noChangeArrowheads="1"/>
              </p:cNvSpPr>
              <p:nvPr/>
            </p:nvSpPr>
            <p:spPr bwMode="auto">
              <a:xfrm>
                <a:off x="2988" y="1212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50</a:t>
                </a:r>
                <a:endParaRPr lang="en-US"/>
              </a:p>
            </p:txBody>
          </p:sp>
          <p:sp>
            <p:nvSpPr>
              <p:cNvPr id="9876" name="Line 199"/>
              <p:cNvSpPr>
                <a:spLocks noChangeShapeType="1"/>
              </p:cNvSpPr>
              <p:nvPr/>
            </p:nvSpPr>
            <p:spPr bwMode="auto">
              <a:xfrm>
                <a:off x="2808" y="1368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" name="Oval 200"/>
              <p:cNvSpPr>
                <a:spLocks noChangeArrowheads="1"/>
              </p:cNvSpPr>
              <p:nvPr/>
            </p:nvSpPr>
            <p:spPr bwMode="auto">
              <a:xfrm>
                <a:off x="2868" y="1350"/>
                <a:ext cx="30" cy="3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" name="Rectangle 201"/>
              <p:cNvSpPr>
                <a:spLocks noChangeArrowheads="1"/>
              </p:cNvSpPr>
              <p:nvPr/>
            </p:nvSpPr>
            <p:spPr bwMode="auto">
              <a:xfrm>
                <a:off x="2988" y="1326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60</a:t>
                </a:r>
                <a:endParaRPr lang="en-US"/>
              </a:p>
            </p:txBody>
          </p:sp>
          <p:sp>
            <p:nvSpPr>
              <p:cNvPr id="9879" name="Line 202"/>
              <p:cNvSpPr>
                <a:spLocks noChangeShapeType="1"/>
              </p:cNvSpPr>
              <p:nvPr/>
            </p:nvSpPr>
            <p:spPr bwMode="auto">
              <a:xfrm>
                <a:off x="2808" y="1482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" name="Rectangle 203"/>
              <p:cNvSpPr>
                <a:spLocks noChangeArrowheads="1"/>
              </p:cNvSpPr>
              <p:nvPr/>
            </p:nvSpPr>
            <p:spPr bwMode="auto">
              <a:xfrm>
                <a:off x="2868" y="1464"/>
                <a:ext cx="30" cy="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" name="Rectangle 204"/>
              <p:cNvSpPr>
                <a:spLocks noChangeArrowheads="1"/>
              </p:cNvSpPr>
              <p:nvPr/>
            </p:nvSpPr>
            <p:spPr bwMode="auto">
              <a:xfrm>
                <a:off x="2988" y="1440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70</a:t>
                </a:r>
                <a:endParaRPr lang="en-US"/>
              </a:p>
            </p:txBody>
          </p:sp>
          <p:sp>
            <p:nvSpPr>
              <p:cNvPr id="9882" name="Line 205"/>
              <p:cNvSpPr>
                <a:spLocks noChangeShapeType="1"/>
              </p:cNvSpPr>
              <p:nvPr/>
            </p:nvSpPr>
            <p:spPr bwMode="auto">
              <a:xfrm>
                <a:off x="2808" y="1596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3" name="Freeform 206"/>
              <p:cNvSpPr>
                <a:spLocks/>
              </p:cNvSpPr>
              <p:nvPr/>
            </p:nvSpPr>
            <p:spPr bwMode="auto">
              <a:xfrm>
                <a:off x="2868" y="1578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18 h 36"/>
                  <a:gd name="T4" fmla="*/ 18 w 36"/>
                  <a:gd name="T5" fmla="*/ 36 h 36"/>
                  <a:gd name="T6" fmla="*/ 0 w 36"/>
                  <a:gd name="T7" fmla="*/ 18 h 36"/>
                  <a:gd name="T8" fmla="*/ 18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18" y="0"/>
                    </a:moveTo>
                    <a:lnTo>
                      <a:pt x="36" y="18"/>
                    </a:lnTo>
                    <a:lnTo>
                      <a:pt x="18" y="36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4" name="Rectangle 207"/>
              <p:cNvSpPr>
                <a:spLocks noChangeArrowheads="1"/>
              </p:cNvSpPr>
              <p:nvPr/>
            </p:nvSpPr>
            <p:spPr bwMode="auto">
              <a:xfrm>
                <a:off x="2988" y="1554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80</a:t>
                </a:r>
                <a:endParaRPr lang="en-US"/>
              </a:p>
            </p:txBody>
          </p:sp>
          <p:sp>
            <p:nvSpPr>
              <p:cNvPr id="9885" name="Line 208"/>
              <p:cNvSpPr>
                <a:spLocks noChangeShapeType="1"/>
              </p:cNvSpPr>
              <p:nvPr/>
            </p:nvSpPr>
            <p:spPr bwMode="auto">
              <a:xfrm>
                <a:off x="2808" y="1710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6" name="Freeform 210"/>
              <p:cNvSpPr>
                <a:spLocks/>
              </p:cNvSpPr>
              <p:nvPr/>
            </p:nvSpPr>
            <p:spPr bwMode="auto">
              <a:xfrm>
                <a:off x="2868" y="1692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36 h 36"/>
                  <a:gd name="T4" fmla="*/ 0 w 36"/>
                  <a:gd name="T5" fmla="*/ 36 h 36"/>
                  <a:gd name="T6" fmla="*/ 18 w 36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6"/>
                  <a:gd name="T14" fmla="*/ 36 w 3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7" name="Rectangle 211"/>
              <p:cNvSpPr>
                <a:spLocks noChangeArrowheads="1"/>
              </p:cNvSpPr>
              <p:nvPr/>
            </p:nvSpPr>
            <p:spPr bwMode="auto">
              <a:xfrm>
                <a:off x="2988" y="1668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90</a:t>
                </a:r>
                <a:endParaRPr lang="en-US"/>
              </a:p>
            </p:txBody>
          </p:sp>
          <p:sp>
            <p:nvSpPr>
              <p:cNvPr id="9888" name="Line 212"/>
              <p:cNvSpPr>
                <a:spLocks noChangeShapeType="1"/>
              </p:cNvSpPr>
              <p:nvPr/>
            </p:nvSpPr>
            <p:spPr bwMode="auto">
              <a:xfrm>
                <a:off x="2808" y="1824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9" name="Oval 213"/>
              <p:cNvSpPr>
                <a:spLocks noChangeArrowheads="1"/>
              </p:cNvSpPr>
              <p:nvPr/>
            </p:nvSpPr>
            <p:spPr bwMode="auto">
              <a:xfrm>
                <a:off x="2868" y="1806"/>
                <a:ext cx="30" cy="3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0" name="Rectangle 214"/>
              <p:cNvSpPr>
                <a:spLocks noChangeArrowheads="1"/>
              </p:cNvSpPr>
              <p:nvPr/>
            </p:nvSpPr>
            <p:spPr bwMode="auto">
              <a:xfrm>
                <a:off x="2988" y="1782"/>
                <a:ext cx="218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CN 100</a:t>
                </a:r>
                <a:endParaRPr lang="en-US"/>
              </a:p>
            </p:txBody>
          </p:sp>
        </p:grpSp>
      </p:grpSp>
      <p:grpSp>
        <p:nvGrpSpPr>
          <p:cNvPr id="9219" name="Group 401"/>
          <p:cNvGrpSpPr>
            <a:grpSpLocks/>
          </p:cNvGrpSpPr>
          <p:nvPr/>
        </p:nvGrpSpPr>
        <p:grpSpPr bwMode="auto">
          <a:xfrm>
            <a:off x="4530725" y="650875"/>
            <a:ext cx="3571875" cy="2514600"/>
            <a:chOff x="2646" y="2472"/>
            <a:chExt cx="2250" cy="1602"/>
          </a:xfrm>
        </p:grpSpPr>
        <p:sp>
          <p:nvSpPr>
            <p:cNvPr id="9505" name="Rectangle 220"/>
            <p:cNvSpPr>
              <a:spLocks noChangeArrowheads="1"/>
            </p:cNvSpPr>
            <p:nvPr/>
          </p:nvSpPr>
          <p:spPr bwMode="auto">
            <a:xfrm>
              <a:off x="2964" y="2520"/>
              <a:ext cx="1860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6" name="Line 221"/>
            <p:cNvSpPr>
              <a:spLocks noChangeShapeType="1"/>
            </p:cNvSpPr>
            <p:nvPr/>
          </p:nvSpPr>
          <p:spPr bwMode="auto">
            <a:xfrm>
              <a:off x="2964" y="3594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7" name="Line 222"/>
            <p:cNvSpPr>
              <a:spLocks noChangeShapeType="1"/>
            </p:cNvSpPr>
            <p:nvPr/>
          </p:nvSpPr>
          <p:spPr bwMode="auto">
            <a:xfrm>
              <a:off x="2964" y="3414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8" name="Line 223"/>
            <p:cNvSpPr>
              <a:spLocks noChangeShapeType="1"/>
            </p:cNvSpPr>
            <p:nvPr/>
          </p:nvSpPr>
          <p:spPr bwMode="auto">
            <a:xfrm>
              <a:off x="2964" y="3234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9" name="Line 224"/>
            <p:cNvSpPr>
              <a:spLocks noChangeShapeType="1"/>
            </p:cNvSpPr>
            <p:nvPr/>
          </p:nvSpPr>
          <p:spPr bwMode="auto">
            <a:xfrm>
              <a:off x="2964" y="3060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0" name="Line 225"/>
            <p:cNvSpPr>
              <a:spLocks noChangeShapeType="1"/>
            </p:cNvSpPr>
            <p:nvPr/>
          </p:nvSpPr>
          <p:spPr bwMode="auto">
            <a:xfrm>
              <a:off x="2964" y="2880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1" name="Line 226"/>
            <p:cNvSpPr>
              <a:spLocks noChangeShapeType="1"/>
            </p:cNvSpPr>
            <p:nvPr/>
          </p:nvSpPr>
          <p:spPr bwMode="auto">
            <a:xfrm>
              <a:off x="2964" y="2700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27"/>
            <p:cNvSpPr>
              <a:spLocks noChangeShapeType="1"/>
            </p:cNvSpPr>
            <p:nvPr/>
          </p:nvSpPr>
          <p:spPr bwMode="auto">
            <a:xfrm>
              <a:off x="2964" y="2520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3" name="Line 228"/>
            <p:cNvSpPr>
              <a:spLocks noChangeShapeType="1"/>
            </p:cNvSpPr>
            <p:nvPr/>
          </p:nvSpPr>
          <p:spPr bwMode="auto">
            <a:xfrm>
              <a:off x="3228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29"/>
            <p:cNvSpPr>
              <a:spLocks noChangeShapeType="1"/>
            </p:cNvSpPr>
            <p:nvPr/>
          </p:nvSpPr>
          <p:spPr bwMode="auto">
            <a:xfrm>
              <a:off x="3498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5" name="Line 230"/>
            <p:cNvSpPr>
              <a:spLocks noChangeShapeType="1"/>
            </p:cNvSpPr>
            <p:nvPr/>
          </p:nvSpPr>
          <p:spPr bwMode="auto">
            <a:xfrm>
              <a:off x="3762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31"/>
            <p:cNvSpPr>
              <a:spLocks noChangeShapeType="1"/>
            </p:cNvSpPr>
            <p:nvPr/>
          </p:nvSpPr>
          <p:spPr bwMode="auto">
            <a:xfrm>
              <a:off x="4026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7" name="Line 232"/>
            <p:cNvSpPr>
              <a:spLocks noChangeShapeType="1"/>
            </p:cNvSpPr>
            <p:nvPr/>
          </p:nvSpPr>
          <p:spPr bwMode="auto">
            <a:xfrm>
              <a:off x="4290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33"/>
            <p:cNvSpPr>
              <a:spLocks noChangeShapeType="1"/>
            </p:cNvSpPr>
            <p:nvPr/>
          </p:nvSpPr>
          <p:spPr bwMode="auto">
            <a:xfrm>
              <a:off x="4560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9" name="Line 234"/>
            <p:cNvSpPr>
              <a:spLocks noChangeShapeType="1"/>
            </p:cNvSpPr>
            <p:nvPr/>
          </p:nvSpPr>
          <p:spPr bwMode="auto">
            <a:xfrm>
              <a:off x="4824" y="2520"/>
              <a:ext cx="1" cy="12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0" name="Rectangle 235"/>
            <p:cNvSpPr>
              <a:spLocks noChangeArrowheads="1"/>
            </p:cNvSpPr>
            <p:nvPr/>
          </p:nvSpPr>
          <p:spPr bwMode="auto">
            <a:xfrm>
              <a:off x="2964" y="2520"/>
              <a:ext cx="1860" cy="12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1" name="Line 236"/>
            <p:cNvSpPr>
              <a:spLocks noChangeShapeType="1"/>
            </p:cNvSpPr>
            <p:nvPr/>
          </p:nvSpPr>
          <p:spPr bwMode="auto">
            <a:xfrm>
              <a:off x="2964" y="2520"/>
              <a:ext cx="1" cy="1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2" name="Line 237"/>
            <p:cNvSpPr>
              <a:spLocks noChangeShapeType="1"/>
            </p:cNvSpPr>
            <p:nvPr/>
          </p:nvSpPr>
          <p:spPr bwMode="auto">
            <a:xfrm>
              <a:off x="2946" y="377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" name="Line 238"/>
            <p:cNvSpPr>
              <a:spLocks noChangeShapeType="1"/>
            </p:cNvSpPr>
            <p:nvPr/>
          </p:nvSpPr>
          <p:spPr bwMode="auto">
            <a:xfrm>
              <a:off x="2946" y="368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" name="Line 239"/>
            <p:cNvSpPr>
              <a:spLocks noChangeShapeType="1"/>
            </p:cNvSpPr>
            <p:nvPr/>
          </p:nvSpPr>
          <p:spPr bwMode="auto">
            <a:xfrm>
              <a:off x="2946" y="359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" name="Line 240"/>
            <p:cNvSpPr>
              <a:spLocks noChangeShapeType="1"/>
            </p:cNvSpPr>
            <p:nvPr/>
          </p:nvSpPr>
          <p:spPr bwMode="auto">
            <a:xfrm>
              <a:off x="2946" y="350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" name="Line 241"/>
            <p:cNvSpPr>
              <a:spLocks noChangeShapeType="1"/>
            </p:cNvSpPr>
            <p:nvPr/>
          </p:nvSpPr>
          <p:spPr bwMode="auto">
            <a:xfrm>
              <a:off x="2946" y="341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" name="Line 242"/>
            <p:cNvSpPr>
              <a:spLocks noChangeShapeType="1"/>
            </p:cNvSpPr>
            <p:nvPr/>
          </p:nvSpPr>
          <p:spPr bwMode="auto">
            <a:xfrm>
              <a:off x="2946" y="332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" name="Line 243"/>
            <p:cNvSpPr>
              <a:spLocks noChangeShapeType="1"/>
            </p:cNvSpPr>
            <p:nvPr/>
          </p:nvSpPr>
          <p:spPr bwMode="auto">
            <a:xfrm>
              <a:off x="2946" y="323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" name="Line 244"/>
            <p:cNvSpPr>
              <a:spLocks noChangeShapeType="1"/>
            </p:cNvSpPr>
            <p:nvPr/>
          </p:nvSpPr>
          <p:spPr bwMode="auto">
            <a:xfrm>
              <a:off x="2946" y="315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" name="Line 245"/>
            <p:cNvSpPr>
              <a:spLocks noChangeShapeType="1"/>
            </p:cNvSpPr>
            <p:nvPr/>
          </p:nvSpPr>
          <p:spPr bwMode="auto">
            <a:xfrm>
              <a:off x="2946" y="306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" name="Line 246"/>
            <p:cNvSpPr>
              <a:spLocks noChangeShapeType="1"/>
            </p:cNvSpPr>
            <p:nvPr/>
          </p:nvSpPr>
          <p:spPr bwMode="auto">
            <a:xfrm>
              <a:off x="2946" y="29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" name="Line 247"/>
            <p:cNvSpPr>
              <a:spLocks noChangeShapeType="1"/>
            </p:cNvSpPr>
            <p:nvPr/>
          </p:nvSpPr>
          <p:spPr bwMode="auto">
            <a:xfrm>
              <a:off x="2946" y="288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" name="Line 248"/>
            <p:cNvSpPr>
              <a:spLocks noChangeShapeType="1"/>
            </p:cNvSpPr>
            <p:nvPr/>
          </p:nvSpPr>
          <p:spPr bwMode="auto">
            <a:xfrm>
              <a:off x="2946" y="279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" name="Line 249"/>
            <p:cNvSpPr>
              <a:spLocks noChangeShapeType="1"/>
            </p:cNvSpPr>
            <p:nvPr/>
          </p:nvSpPr>
          <p:spPr bwMode="auto">
            <a:xfrm>
              <a:off x="2946" y="270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" name="Line 250"/>
            <p:cNvSpPr>
              <a:spLocks noChangeShapeType="1"/>
            </p:cNvSpPr>
            <p:nvPr/>
          </p:nvSpPr>
          <p:spPr bwMode="auto">
            <a:xfrm>
              <a:off x="2946" y="26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" name="Line 251"/>
            <p:cNvSpPr>
              <a:spLocks noChangeShapeType="1"/>
            </p:cNvSpPr>
            <p:nvPr/>
          </p:nvSpPr>
          <p:spPr bwMode="auto">
            <a:xfrm>
              <a:off x="2946" y="252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7" name="Line 252"/>
            <p:cNvSpPr>
              <a:spLocks noChangeShapeType="1"/>
            </p:cNvSpPr>
            <p:nvPr/>
          </p:nvSpPr>
          <p:spPr bwMode="auto">
            <a:xfrm>
              <a:off x="2940" y="377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8" name="Line 253"/>
            <p:cNvSpPr>
              <a:spLocks noChangeShapeType="1"/>
            </p:cNvSpPr>
            <p:nvPr/>
          </p:nvSpPr>
          <p:spPr bwMode="auto">
            <a:xfrm>
              <a:off x="2940" y="359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9" name="Line 254"/>
            <p:cNvSpPr>
              <a:spLocks noChangeShapeType="1"/>
            </p:cNvSpPr>
            <p:nvPr/>
          </p:nvSpPr>
          <p:spPr bwMode="auto">
            <a:xfrm>
              <a:off x="2940" y="34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" name="Line 255"/>
            <p:cNvSpPr>
              <a:spLocks noChangeShapeType="1"/>
            </p:cNvSpPr>
            <p:nvPr/>
          </p:nvSpPr>
          <p:spPr bwMode="auto">
            <a:xfrm>
              <a:off x="2940" y="323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1" name="Line 256"/>
            <p:cNvSpPr>
              <a:spLocks noChangeShapeType="1"/>
            </p:cNvSpPr>
            <p:nvPr/>
          </p:nvSpPr>
          <p:spPr bwMode="auto">
            <a:xfrm>
              <a:off x="2940" y="306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" name="Line 257"/>
            <p:cNvSpPr>
              <a:spLocks noChangeShapeType="1"/>
            </p:cNvSpPr>
            <p:nvPr/>
          </p:nvSpPr>
          <p:spPr bwMode="auto">
            <a:xfrm>
              <a:off x="2940" y="28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3" name="Line 258"/>
            <p:cNvSpPr>
              <a:spLocks noChangeShapeType="1"/>
            </p:cNvSpPr>
            <p:nvPr/>
          </p:nvSpPr>
          <p:spPr bwMode="auto">
            <a:xfrm>
              <a:off x="2940" y="27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4" name="Line 259"/>
            <p:cNvSpPr>
              <a:spLocks noChangeShapeType="1"/>
            </p:cNvSpPr>
            <p:nvPr/>
          </p:nvSpPr>
          <p:spPr bwMode="auto">
            <a:xfrm>
              <a:off x="2940" y="25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5" name="Line 260"/>
            <p:cNvSpPr>
              <a:spLocks noChangeShapeType="1"/>
            </p:cNvSpPr>
            <p:nvPr/>
          </p:nvSpPr>
          <p:spPr bwMode="auto">
            <a:xfrm>
              <a:off x="2964" y="3774"/>
              <a:ext cx="18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6" name="Line 261"/>
            <p:cNvSpPr>
              <a:spLocks noChangeShapeType="1"/>
            </p:cNvSpPr>
            <p:nvPr/>
          </p:nvSpPr>
          <p:spPr bwMode="auto">
            <a:xfrm flipV="1">
              <a:off x="2964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7" name="Line 262"/>
            <p:cNvSpPr>
              <a:spLocks noChangeShapeType="1"/>
            </p:cNvSpPr>
            <p:nvPr/>
          </p:nvSpPr>
          <p:spPr bwMode="auto">
            <a:xfrm flipV="1">
              <a:off x="3096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8" name="Line 263"/>
            <p:cNvSpPr>
              <a:spLocks noChangeShapeType="1"/>
            </p:cNvSpPr>
            <p:nvPr/>
          </p:nvSpPr>
          <p:spPr bwMode="auto">
            <a:xfrm flipV="1">
              <a:off x="3228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9" name="Line 264"/>
            <p:cNvSpPr>
              <a:spLocks noChangeShapeType="1"/>
            </p:cNvSpPr>
            <p:nvPr/>
          </p:nvSpPr>
          <p:spPr bwMode="auto">
            <a:xfrm flipV="1">
              <a:off x="3360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0" name="Line 265"/>
            <p:cNvSpPr>
              <a:spLocks noChangeShapeType="1"/>
            </p:cNvSpPr>
            <p:nvPr/>
          </p:nvSpPr>
          <p:spPr bwMode="auto">
            <a:xfrm flipV="1">
              <a:off x="3498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1" name="Line 266"/>
            <p:cNvSpPr>
              <a:spLocks noChangeShapeType="1"/>
            </p:cNvSpPr>
            <p:nvPr/>
          </p:nvSpPr>
          <p:spPr bwMode="auto">
            <a:xfrm flipV="1">
              <a:off x="3630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2" name="Line 267"/>
            <p:cNvSpPr>
              <a:spLocks noChangeShapeType="1"/>
            </p:cNvSpPr>
            <p:nvPr/>
          </p:nvSpPr>
          <p:spPr bwMode="auto">
            <a:xfrm flipV="1">
              <a:off x="3762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3" name="Line 268"/>
            <p:cNvSpPr>
              <a:spLocks noChangeShapeType="1"/>
            </p:cNvSpPr>
            <p:nvPr/>
          </p:nvSpPr>
          <p:spPr bwMode="auto">
            <a:xfrm flipV="1">
              <a:off x="3894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4" name="Line 269"/>
            <p:cNvSpPr>
              <a:spLocks noChangeShapeType="1"/>
            </p:cNvSpPr>
            <p:nvPr/>
          </p:nvSpPr>
          <p:spPr bwMode="auto">
            <a:xfrm flipV="1">
              <a:off x="4026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5" name="Line 270"/>
            <p:cNvSpPr>
              <a:spLocks noChangeShapeType="1"/>
            </p:cNvSpPr>
            <p:nvPr/>
          </p:nvSpPr>
          <p:spPr bwMode="auto">
            <a:xfrm flipV="1">
              <a:off x="4158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6" name="Line 271"/>
            <p:cNvSpPr>
              <a:spLocks noChangeShapeType="1"/>
            </p:cNvSpPr>
            <p:nvPr/>
          </p:nvSpPr>
          <p:spPr bwMode="auto">
            <a:xfrm flipV="1">
              <a:off x="4290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7" name="Line 272"/>
            <p:cNvSpPr>
              <a:spLocks noChangeShapeType="1"/>
            </p:cNvSpPr>
            <p:nvPr/>
          </p:nvSpPr>
          <p:spPr bwMode="auto">
            <a:xfrm flipV="1">
              <a:off x="4428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8" name="Line 273"/>
            <p:cNvSpPr>
              <a:spLocks noChangeShapeType="1"/>
            </p:cNvSpPr>
            <p:nvPr/>
          </p:nvSpPr>
          <p:spPr bwMode="auto">
            <a:xfrm flipV="1">
              <a:off x="4560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9" name="Line 274"/>
            <p:cNvSpPr>
              <a:spLocks noChangeShapeType="1"/>
            </p:cNvSpPr>
            <p:nvPr/>
          </p:nvSpPr>
          <p:spPr bwMode="auto">
            <a:xfrm flipV="1">
              <a:off x="4692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0" name="Line 275"/>
            <p:cNvSpPr>
              <a:spLocks noChangeShapeType="1"/>
            </p:cNvSpPr>
            <p:nvPr/>
          </p:nvSpPr>
          <p:spPr bwMode="auto">
            <a:xfrm flipV="1">
              <a:off x="4824" y="377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1" name="Line 276"/>
            <p:cNvSpPr>
              <a:spLocks noChangeShapeType="1"/>
            </p:cNvSpPr>
            <p:nvPr/>
          </p:nvSpPr>
          <p:spPr bwMode="auto">
            <a:xfrm flipV="1">
              <a:off x="2964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2" name="Line 277"/>
            <p:cNvSpPr>
              <a:spLocks noChangeShapeType="1"/>
            </p:cNvSpPr>
            <p:nvPr/>
          </p:nvSpPr>
          <p:spPr bwMode="auto">
            <a:xfrm flipV="1">
              <a:off x="3228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3" name="Line 278"/>
            <p:cNvSpPr>
              <a:spLocks noChangeShapeType="1"/>
            </p:cNvSpPr>
            <p:nvPr/>
          </p:nvSpPr>
          <p:spPr bwMode="auto">
            <a:xfrm flipV="1">
              <a:off x="3498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4" name="Line 279"/>
            <p:cNvSpPr>
              <a:spLocks noChangeShapeType="1"/>
            </p:cNvSpPr>
            <p:nvPr/>
          </p:nvSpPr>
          <p:spPr bwMode="auto">
            <a:xfrm flipV="1">
              <a:off x="3762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5" name="Line 280"/>
            <p:cNvSpPr>
              <a:spLocks noChangeShapeType="1"/>
            </p:cNvSpPr>
            <p:nvPr/>
          </p:nvSpPr>
          <p:spPr bwMode="auto">
            <a:xfrm flipV="1">
              <a:off x="4026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6" name="Line 281"/>
            <p:cNvSpPr>
              <a:spLocks noChangeShapeType="1"/>
            </p:cNvSpPr>
            <p:nvPr/>
          </p:nvSpPr>
          <p:spPr bwMode="auto">
            <a:xfrm flipV="1">
              <a:off x="4290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7" name="Line 282"/>
            <p:cNvSpPr>
              <a:spLocks noChangeShapeType="1"/>
            </p:cNvSpPr>
            <p:nvPr/>
          </p:nvSpPr>
          <p:spPr bwMode="auto">
            <a:xfrm flipV="1">
              <a:off x="4560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8" name="Line 283"/>
            <p:cNvSpPr>
              <a:spLocks noChangeShapeType="1"/>
            </p:cNvSpPr>
            <p:nvPr/>
          </p:nvSpPr>
          <p:spPr bwMode="auto">
            <a:xfrm flipV="1">
              <a:off x="4824" y="377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9" name="Freeform 284"/>
            <p:cNvSpPr>
              <a:spLocks/>
            </p:cNvSpPr>
            <p:nvPr/>
          </p:nvSpPr>
          <p:spPr bwMode="auto">
            <a:xfrm>
              <a:off x="3234" y="3246"/>
              <a:ext cx="1350" cy="528"/>
            </a:xfrm>
            <a:custGeom>
              <a:avLst/>
              <a:gdLst>
                <a:gd name="T0" fmla="*/ 0 w 225"/>
                <a:gd name="T1" fmla="*/ 88 h 88"/>
                <a:gd name="T2" fmla="*/ 22 w 225"/>
                <a:gd name="T3" fmla="*/ 85 h 88"/>
                <a:gd name="T4" fmla="*/ 45 w 225"/>
                <a:gd name="T5" fmla="*/ 80 h 88"/>
                <a:gd name="T6" fmla="*/ 67 w 225"/>
                <a:gd name="T7" fmla="*/ 73 h 88"/>
                <a:gd name="T8" fmla="*/ 90 w 225"/>
                <a:gd name="T9" fmla="*/ 65 h 88"/>
                <a:gd name="T10" fmla="*/ 112 w 225"/>
                <a:gd name="T11" fmla="*/ 56 h 88"/>
                <a:gd name="T12" fmla="*/ 135 w 225"/>
                <a:gd name="T13" fmla="*/ 46 h 88"/>
                <a:gd name="T14" fmla="*/ 157 w 225"/>
                <a:gd name="T15" fmla="*/ 35 h 88"/>
                <a:gd name="T16" fmla="*/ 180 w 225"/>
                <a:gd name="T17" fmla="*/ 24 h 88"/>
                <a:gd name="T18" fmla="*/ 202 w 225"/>
                <a:gd name="T19" fmla="*/ 12 h 88"/>
                <a:gd name="T20" fmla="*/ 225 w 225"/>
                <a:gd name="T21" fmla="*/ 0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88"/>
                <a:gd name="T35" fmla="*/ 225 w 225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88">
                  <a:moveTo>
                    <a:pt x="0" y="88"/>
                  </a:moveTo>
                  <a:lnTo>
                    <a:pt x="22" y="85"/>
                  </a:lnTo>
                  <a:lnTo>
                    <a:pt x="45" y="80"/>
                  </a:lnTo>
                  <a:lnTo>
                    <a:pt x="67" y="73"/>
                  </a:lnTo>
                  <a:lnTo>
                    <a:pt x="90" y="65"/>
                  </a:lnTo>
                  <a:lnTo>
                    <a:pt x="112" y="56"/>
                  </a:lnTo>
                  <a:lnTo>
                    <a:pt x="135" y="46"/>
                  </a:lnTo>
                  <a:lnTo>
                    <a:pt x="157" y="35"/>
                  </a:lnTo>
                  <a:lnTo>
                    <a:pt x="180" y="24"/>
                  </a:lnTo>
                  <a:lnTo>
                    <a:pt x="202" y="12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0" name="Freeform 285"/>
            <p:cNvSpPr>
              <a:spLocks/>
            </p:cNvSpPr>
            <p:nvPr/>
          </p:nvSpPr>
          <p:spPr bwMode="auto">
            <a:xfrm>
              <a:off x="3234" y="3162"/>
              <a:ext cx="1350" cy="606"/>
            </a:xfrm>
            <a:custGeom>
              <a:avLst/>
              <a:gdLst>
                <a:gd name="T0" fmla="*/ 0 w 225"/>
                <a:gd name="T1" fmla="*/ 101 h 101"/>
                <a:gd name="T2" fmla="*/ 22 w 225"/>
                <a:gd name="T3" fmla="*/ 96 h 101"/>
                <a:gd name="T4" fmla="*/ 45 w 225"/>
                <a:gd name="T5" fmla="*/ 90 h 101"/>
                <a:gd name="T6" fmla="*/ 67 w 225"/>
                <a:gd name="T7" fmla="*/ 81 h 101"/>
                <a:gd name="T8" fmla="*/ 90 w 225"/>
                <a:gd name="T9" fmla="*/ 72 h 101"/>
                <a:gd name="T10" fmla="*/ 112 w 225"/>
                <a:gd name="T11" fmla="*/ 61 h 101"/>
                <a:gd name="T12" fmla="*/ 135 w 225"/>
                <a:gd name="T13" fmla="*/ 50 h 101"/>
                <a:gd name="T14" fmla="*/ 157 w 225"/>
                <a:gd name="T15" fmla="*/ 38 h 101"/>
                <a:gd name="T16" fmla="*/ 180 w 225"/>
                <a:gd name="T17" fmla="*/ 26 h 101"/>
                <a:gd name="T18" fmla="*/ 202 w 225"/>
                <a:gd name="T19" fmla="*/ 13 h 101"/>
                <a:gd name="T20" fmla="*/ 225 w 225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101"/>
                <a:gd name="T35" fmla="*/ 225 w 22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101">
                  <a:moveTo>
                    <a:pt x="0" y="101"/>
                  </a:moveTo>
                  <a:lnTo>
                    <a:pt x="22" y="96"/>
                  </a:lnTo>
                  <a:lnTo>
                    <a:pt x="45" y="90"/>
                  </a:lnTo>
                  <a:lnTo>
                    <a:pt x="67" y="81"/>
                  </a:lnTo>
                  <a:lnTo>
                    <a:pt x="90" y="72"/>
                  </a:lnTo>
                  <a:lnTo>
                    <a:pt x="112" y="61"/>
                  </a:lnTo>
                  <a:lnTo>
                    <a:pt x="135" y="50"/>
                  </a:lnTo>
                  <a:lnTo>
                    <a:pt x="157" y="38"/>
                  </a:lnTo>
                  <a:lnTo>
                    <a:pt x="180" y="26"/>
                  </a:lnTo>
                  <a:lnTo>
                    <a:pt x="202" y="13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1" name="Freeform 286"/>
            <p:cNvSpPr>
              <a:spLocks/>
            </p:cNvSpPr>
            <p:nvPr/>
          </p:nvSpPr>
          <p:spPr bwMode="auto">
            <a:xfrm>
              <a:off x="3096" y="3054"/>
              <a:ext cx="1488" cy="720"/>
            </a:xfrm>
            <a:custGeom>
              <a:avLst/>
              <a:gdLst>
                <a:gd name="T0" fmla="*/ 0 w 248"/>
                <a:gd name="T1" fmla="*/ 120 h 120"/>
                <a:gd name="T2" fmla="*/ 23 w 248"/>
                <a:gd name="T3" fmla="*/ 117 h 120"/>
                <a:gd name="T4" fmla="*/ 45 w 248"/>
                <a:gd name="T5" fmla="*/ 110 h 120"/>
                <a:gd name="T6" fmla="*/ 68 w 248"/>
                <a:gd name="T7" fmla="*/ 101 h 120"/>
                <a:gd name="T8" fmla="*/ 90 w 248"/>
                <a:gd name="T9" fmla="*/ 90 h 120"/>
                <a:gd name="T10" fmla="*/ 113 w 248"/>
                <a:gd name="T11" fmla="*/ 79 h 120"/>
                <a:gd name="T12" fmla="*/ 135 w 248"/>
                <a:gd name="T13" fmla="*/ 67 h 120"/>
                <a:gd name="T14" fmla="*/ 158 w 248"/>
                <a:gd name="T15" fmla="*/ 54 h 120"/>
                <a:gd name="T16" fmla="*/ 180 w 248"/>
                <a:gd name="T17" fmla="*/ 41 h 120"/>
                <a:gd name="T18" fmla="*/ 203 w 248"/>
                <a:gd name="T19" fmla="*/ 28 h 120"/>
                <a:gd name="T20" fmla="*/ 225 w 248"/>
                <a:gd name="T21" fmla="*/ 14 h 120"/>
                <a:gd name="T22" fmla="*/ 248 w 248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120"/>
                <a:gd name="T38" fmla="*/ 248 w 248"/>
                <a:gd name="T39" fmla="*/ 120 h 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120">
                  <a:moveTo>
                    <a:pt x="0" y="120"/>
                  </a:moveTo>
                  <a:lnTo>
                    <a:pt x="23" y="117"/>
                  </a:lnTo>
                  <a:lnTo>
                    <a:pt x="45" y="110"/>
                  </a:lnTo>
                  <a:lnTo>
                    <a:pt x="68" y="101"/>
                  </a:lnTo>
                  <a:lnTo>
                    <a:pt x="90" y="90"/>
                  </a:lnTo>
                  <a:lnTo>
                    <a:pt x="113" y="79"/>
                  </a:lnTo>
                  <a:lnTo>
                    <a:pt x="135" y="67"/>
                  </a:lnTo>
                  <a:lnTo>
                    <a:pt x="158" y="54"/>
                  </a:lnTo>
                  <a:lnTo>
                    <a:pt x="180" y="41"/>
                  </a:lnTo>
                  <a:lnTo>
                    <a:pt x="203" y="28"/>
                  </a:lnTo>
                  <a:lnTo>
                    <a:pt x="225" y="14"/>
                  </a:ln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2" name="Freeform 287"/>
            <p:cNvSpPr>
              <a:spLocks/>
            </p:cNvSpPr>
            <p:nvPr/>
          </p:nvSpPr>
          <p:spPr bwMode="auto">
            <a:xfrm>
              <a:off x="2964" y="2940"/>
              <a:ext cx="1620" cy="834"/>
            </a:xfrm>
            <a:custGeom>
              <a:avLst/>
              <a:gdLst>
                <a:gd name="T0" fmla="*/ 0 w 270"/>
                <a:gd name="T1" fmla="*/ 139 h 139"/>
                <a:gd name="T2" fmla="*/ 22 w 270"/>
                <a:gd name="T3" fmla="*/ 138 h 139"/>
                <a:gd name="T4" fmla="*/ 45 w 270"/>
                <a:gd name="T5" fmla="*/ 132 h 139"/>
                <a:gd name="T6" fmla="*/ 67 w 270"/>
                <a:gd name="T7" fmla="*/ 122 h 139"/>
                <a:gd name="T8" fmla="*/ 90 w 270"/>
                <a:gd name="T9" fmla="*/ 110 h 139"/>
                <a:gd name="T10" fmla="*/ 112 w 270"/>
                <a:gd name="T11" fmla="*/ 98 h 139"/>
                <a:gd name="T12" fmla="*/ 135 w 270"/>
                <a:gd name="T13" fmla="*/ 85 h 139"/>
                <a:gd name="T14" fmla="*/ 157 w 270"/>
                <a:gd name="T15" fmla="*/ 71 h 139"/>
                <a:gd name="T16" fmla="*/ 180 w 270"/>
                <a:gd name="T17" fmla="*/ 57 h 139"/>
                <a:gd name="T18" fmla="*/ 202 w 270"/>
                <a:gd name="T19" fmla="*/ 43 h 139"/>
                <a:gd name="T20" fmla="*/ 225 w 270"/>
                <a:gd name="T21" fmla="*/ 29 h 139"/>
                <a:gd name="T22" fmla="*/ 247 w 270"/>
                <a:gd name="T23" fmla="*/ 14 h 139"/>
                <a:gd name="T24" fmla="*/ 270 w 270"/>
                <a:gd name="T25" fmla="*/ 0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139"/>
                <a:gd name="T41" fmla="*/ 270 w 270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139">
                  <a:moveTo>
                    <a:pt x="0" y="139"/>
                  </a:moveTo>
                  <a:lnTo>
                    <a:pt x="22" y="138"/>
                  </a:lnTo>
                  <a:lnTo>
                    <a:pt x="45" y="132"/>
                  </a:lnTo>
                  <a:lnTo>
                    <a:pt x="67" y="122"/>
                  </a:lnTo>
                  <a:lnTo>
                    <a:pt x="90" y="110"/>
                  </a:lnTo>
                  <a:lnTo>
                    <a:pt x="112" y="98"/>
                  </a:lnTo>
                  <a:lnTo>
                    <a:pt x="135" y="85"/>
                  </a:lnTo>
                  <a:lnTo>
                    <a:pt x="157" y="71"/>
                  </a:lnTo>
                  <a:lnTo>
                    <a:pt x="180" y="57"/>
                  </a:lnTo>
                  <a:lnTo>
                    <a:pt x="202" y="43"/>
                  </a:lnTo>
                  <a:lnTo>
                    <a:pt x="225" y="29"/>
                  </a:lnTo>
                  <a:lnTo>
                    <a:pt x="247" y="14"/>
                  </a:ln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3" name="Freeform 288"/>
            <p:cNvSpPr>
              <a:spLocks/>
            </p:cNvSpPr>
            <p:nvPr/>
          </p:nvSpPr>
          <p:spPr bwMode="auto">
            <a:xfrm>
              <a:off x="2964" y="2892"/>
              <a:ext cx="1620" cy="882"/>
            </a:xfrm>
            <a:custGeom>
              <a:avLst/>
              <a:gdLst>
                <a:gd name="T0" fmla="*/ 0 w 270"/>
                <a:gd name="T1" fmla="*/ 147 h 147"/>
                <a:gd name="T2" fmla="*/ 22 w 270"/>
                <a:gd name="T3" fmla="*/ 145 h 147"/>
                <a:gd name="T4" fmla="*/ 45 w 270"/>
                <a:gd name="T5" fmla="*/ 137 h 147"/>
                <a:gd name="T6" fmla="*/ 67 w 270"/>
                <a:gd name="T7" fmla="*/ 126 h 147"/>
                <a:gd name="T8" fmla="*/ 90 w 270"/>
                <a:gd name="T9" fmla="*/ 114 h 147"/>
                <a:gd name="T10" fmla="*/ 112 w 270"/>
                <a:gd name="T11" fmla="*/ 100 h 147"/>
                <a:gd name="T12" fmla="*/ 135 w 270"/>
                <a:gd name="T13" fmla="*/ 87 h 147"/>
                <a:gd name="T14" fmla="*/ 157 w 270"/>
                <a:gd name="T15" fmla="*/ 72 h 147"/>
                <a:gd name="T16" fmla="*/ 180 w 270"/>
                <a:gd name="T17" fmla="*/ 58 h 147"/>
                <a:gd name="T18" fmla="*/ 202 w 270"/>
                <a:gd name="T19" fmla="*/ 44 h 147"/>
                <a:gd name="T20" fmla="*/ 225 w 270"/>
                <a:gd name="T21" fmla="*/ 29 h 147"/>
                <a:gd name="T22" fmla="*/ 247 w 270"/>
                <a:gd name="T23" fmla="*/ 14 h 147"/>
                <a:gd name="T24" fmla="*/ 270 w 270"/>
                <a:gd name="T25" fmla="*/ 0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147"/>
                <a:gd name="T41" fmla="*/ 270 w 270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147">
                  <a:moveTo>
                    <a:pt x="0" y="147"/>
                  </a:moveTo>
                  <a:lnTo>
                    <a:pt x="22" y="145"/>
                  </a:lnTo>
                  <a:lnTo>
                    <a:pt x="45" y="137"/>
                  </a:lnTo>
                  <a:lnTo>
                    <a:pt x="67" y="126"/>
                  </a:lnTo>
                  <a:lnTo>
                    <a:pt x="90" y="114"/>
                  </a:lnTo>
                  <a:lnTo>
                    <a:pt x="112" y="100"/>
                  </a:lnTo>
                  <a:lnTo>
                    <a:pt x="135" y="87"/>
                  </a:lnTo>
                  <a:lnTo>
                    <a:pt x="157" y="72"/>
                  </a:lnTo>
                  <a:lnTo>
                    <a:pt x="180" y="58"/>
                  </a:lnTo>
                  <a:lnTo>
                    <a:pt x="202" y="44"/>
                  </a:lnTo>
                  <a:lnTo>
                    <a:pt x="225" y="29"/>
                  </a:lnTo>
                  <a:lnTo>
                    <a:pt x="247" y="14"/>
                  </a:ln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4" name="Freeform 289"/>
            <p:cNvSpPr>
              <a:spLocks/>
            </p:cNvSpPr>
            <p:nvPr/>
          </p:nvSpPr>
          <p:spPr bwMode="auto">
            <a:xfrm>
              <a:off x="2964" y="2706"/>
              <a:ext cx="1620" cy="1068"/>
            </a:xfrm>
            <a:custGeom>
              <a:avLst/>
              <a:gdLst>
                <a:gd name="T0" fmla="*/ 0 w 270"/>
                <a:gd name="T1" fmla="*/ 178 h 178"/>
                <a:gd name="T2" fmla="*/ 22 w 270"/>
                <a:gd name="T3" fmla="*/ 166 h 178"/>
                <a:gd name="T4" fmla="*/ 45 w 270"/>
                <a:gd name="T5" fmla="*/ 151 h 178"/>
                <a:gd name="T6" fmla="*/ 67 w 270"/>
                <a:gd name="T7" fmla="*/ 136 h 178"/>
                <a:gd name="T8" fmla="*/ 90 w 270"/>
                <a:gd name="T9" fmla="*/ 121 h 178"/>
                <a:gd name="T10" fmla="*/ 112 w 270"/>
                <a:gd name="T11" fmla="*/ 106 h 178"/>
                <a:gd name="T12" fmla="*/ 135 w 270"/>
                <a:gd name="T13" fmla="*/ 91 h 178"/>
                <a:gd name="T14" fmla="*/ 157 w 270"/>
                <a:gd name="T15" fmla="*/ 75 h 178"/>
                <a:gd name="T16" fmla="*/ 180 w 270"/>
                <a:gd name="T17" fmla="*/ 60 h 178"/>
                <a:gd name="T18" fmla="*/ 202 w 270"/>
                <a:gd name="T19" fmla="*/ 45 h 178"/>
                <a:gd name="T20" fmla="*/ 225 w 270"/>
                <a:gd name="T21" fmla="*/ 30 h 178"/>
                <a:gd name="T22" fmla="*/ 247 w 270"/>
                <a:gd name="T23" fmla="*/ 15 h 178"/>
                <a:gd name="T24" fmla="*/ 270 w 270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178"/>
                <a:gd name="T41" fmla="*/ 270 w 270"/>
                <a:gd name="T42" fmla="*/ 178 h 1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178">
                  <a:moveTo>
                    <a:pt x="0" y="178"/>
                  </a:moveTo>
                  <a:lnTo>
                    <a:pt x="22" y="166"/>
                  </a:lnTo>
                  <a:lnTo>
                    <a:pt x="45" y="151"/>
                  </a:lnTo>
                  <a:lnTo>
                    <a:pt x="67" y="136"/>
                  </a:lnTo>
                  <a:lnTo>
                    <a:pt x="90" y="121"/>
                  </a:lnTo>
                  <a:lnTo>
                    <a:pt x="112" y="106"/>
                  </a:lnTo>
                  <a:lnTo>
                    <a:pt x="135" y="91"/>
                  </a:lnTo>
                  <a:lnTo>
                    <a:pt x="157" y="75"/>
                  </a:lnTo>
                  <a:lnTo>
                    <a:pt x="180" y="60"/>
                  </a:lnTo>
                  <a:lnTo>
                    <a:pt x="202" y="45"/>
                  </a:lnTo>
                  <a:lnTo>
                    <a:pt x="225" y="30"/>
                  </a:lnTo>
                  <a:lnTo>
                    <a:pt x="247" y="15"/>
                  </a:ln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5" name="Rectangle 290"/>
            <p:cNvSpPr>
              <a:spLocks noChangeArrowheads="1"/>
            </p:cNvSpPr>
            <p:nvPr/>
          </p:nvSpPr>
          <p:spPr bwMode="auto">
            <a:xfrm>
              <a:off x="3216" y="375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6" name="Rectangle 291"/>
            <p:cNvSpPr>
              <a:spLocks noChangeArrowheads="1"/>
            </p:cNvSpPr>
            <p:nvPr/>
          </p:nvSpPr>
          <p:spPr bwMode="auto">
            <a:xfrm>
              <a:off x="3348" y="373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7" name="Rectangle 292"/>
            <p:cNvSpPr>
              <a:spLocks noChangeArrowheads="1"/>
            </p:cNvSpPr>
            <p:nvPr/>
          </p:nvSpPr>
          <p:spPr bwMode="auto">
            <a:xfrm>
              <a:off x="3486" y="370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8" name="Rectangle 293"/>
            <p:cNvSpPr>
              <a:spLocks noChangeArrowheads="1"/>
            </p:cNvSpPr>
            <p:nvPr/>
          </p:nvSpPr>
          <p:spPr bwMode="auto">
            <a:xfrm>
              <a:off x="3618" y="366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9" name="Rectangle 294"/>
            <p:cNvSpPr>
              <a:spLocks noChangeArrowheads="1"/>
            </p:cNvSpPr>
            <p:nvPr/>
          </p:nvSpPr>
          <p:spPr bwMode="auto">
            <a:xfrm>
              <a:off x="3756" y="361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0" name="Rectangle 295"/>
            <p:cNvSpPr>
              <a:spLocks noChangeArrowheads="1"/>
            </p:cNvSpPr>
            <p:nvPr/>
          </p:nvSpPr>
          <p:spPr bwMode="auto">
            <a:xfrm>
              <a:off x="3888" y="356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1" name="Rectangle 296"/>
            <p:cNvSpPr>
              <a:spLocks noChangeArrowheads="1"/>
            </p:cNvSpPr>
            <p:nvPr/>
          </p:nvSpPr>
          <p:spPr bwMode="auto">
            <a:xfrm>
              <a:off x="4026" y="350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2" name="Rectangle 297"/>
            <p:cNvSpPr>
              <a:spLocks noChangeArrowheads="1"/>
            </p:cNvSpPr>
            <p:nvPr/>
          </p:nvSpPr>
          <p:spPr bwMode="auto">
            <a:xfrm>
              <a:off x="4158" y="343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3" name="Rectangle 298"/>
            <p:cNvSpPr>
              <a:spLocks noChangeArrowheads="1"/>
            </p:cNvSpPr>
            <p:nvPr/>
          </p:nvSpPr>
          <p:spPr bwMode="auto">
            <a:xfrm>
              <a:off x="4296" y="337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4" name="Rectangle 299"/>
            <p:cNvSpPr>
              <a:spLocks noChangeArrowheads="1"/>
            </p:cNvSpPr>
            <p:nvPr/>
          </p:nvSpPr>
          <p:spPr bwMode="auto">
            <a:xfrm>
              <a:off x="4428" y="330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5" name="Rectangle 300"/>
            <p:cNvSpPr>
              <a:spLocks noChangeArrowheads="1"/>
            </p:cNvSpPr>
            <p:nvPr/>
          </p:nvSpPr>
          <p:spPr bwMode="auto">
            <a:xfrm>
              <a:off x="4566" y="322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6" name="Freeform 301"/>
            <p:cNvSpPr>
              <a:spLocks/>
            </p:cNvSpPr>
            <p:nvPr/>
          </p:nvSpPr>
          <p:spPr bwMode="auto">
            <a:xfrm>
              <a:off x="3216" y="37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7" name="Freeform 302"/>
            <p:cNvSpPr>
              <a:spLocks/>
            </p:cNvSpPr>
            <p:nvPr/>
          </p:nvSpPr>
          <p:spPr bwMode="auto">
            <a:xfrm>
              <a:off x="3348" y="37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8" name="Freeform 303"/>
            <p:cNvSpPr>
              <a:spLocks/>
            </p:cNvSpPr>
            <p:nvPr/>
          </p:nvSpPr>
          <p:spPr bwMode="auto">
            <a:xfrm>
              <a:off x="3486" y="368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9" name="Freeform 304"/>
            <p:cNvSpPr>
              <a:spLocks/>
            </p:cNvSpPr>
            <p:nvPr/>
          </p:nvSpPr>
          <p:spPr bwMode="auto">
            <a:xfrm>
              <a:off x="3618" y="363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0" name="Freeform 305"/>
            <p:cNvSpPr>
              <a:spLocks/>
            </p:cNvSpPr>
            <p:nvPr/>
          </p:nvSpPr>
          <p:spPr bwMode="auto">
            <a:xfrm>
              <a:off x="3756" y="357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1" name="Freeform 306"/>
            <p:cNvSpPr>
              <a:spLocks/>
            </p:cNvSpPr>
            <p:nvPr/>
          </p:nvSpPr>
          <p:spPr bwMode="auto">
            <a:xfrm>
              <a:off x="3888" y="351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2" name="Freeform 307"/>
            <p:cNvSpPr>
              <a:spLocks/>
            </p:cNvSpPr>
            <p:nvPr/>
          </p:nvSpPr>
          <p:spPr bwMode="auto">
            <a:xfrm>
              <a:off x="4026" y="344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3" name="Freeform 308"/>
            <p:cNvSpPr>
              <a:spLocks/>
            </p:cNvSpPr>
            <p:nvPr/>
          </p:nvSpPr>
          <p:spPr bwMode="auto">
            <a:xfrm>
              <a:off x="4158" y="33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4" name="Freeform 309"/>
            <p:cNvSpPr>
              <a:spLocks/>
            </p:cNvSpPr>
            <p:nvPr/>
          </p:nvSpPr>
          <p:spPr bwMode="auto">
            <a:xfrm>
              <a:off x="4296" y="330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5" name="Freeform 310"/>
            <p:cNvSpPr>
              <a:spLocks/>
            </p:cNvSpPr>
            <p:nvPr/>
          </p:nvSpPr>
          <p:spPr bwMode="auto">
            <a:xfrm>
              <a:off x="4428" y="322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6" name="Freeform 311"/>
            <p:cNvSpPr>
              <a:spLocks/>
            </p:cNvSpPr>
            <p:nvPr/>
          </p:nvSpPr>
          <p:spPr bwMode="auto">
            <a:xfrm>
              <a:off x="4566" y="314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7" name="Freeform 312"/>
            <p:cNvSpPr>
              <a:spLocks/>
            </p:cNvSpPr>
            <p:nvPr/>
          </p:nvSpPr>
          <p:spPr bwMode="auto">
            <a:xfrm>
              <a:off x="3078" y="375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8" name="Freeform 313"/>
            <p:cNvSpPr>
              <a:spLocks/>
            </p:cNvSpPr>
            <p:nvPr/>
          </p:nvSpPr>
          <p:spPr bwMode="auto">
            <a:xfrm>
              <a:off x="3216" y="37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9" name="Freeform 314"/>
            <p:cNvSpPr>
              <a:spLocks/>
            </p:cNvSpPr>
            <p:nvPr/>
          </p:nvSpPr>
          <p:spPr bwMode="auto">
            <a:xfrm>
              <a:off x="3348" y="369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0" name="Freeform 315"/>
            <p:cNvSpPr>
              <a:spLocks/>
            </p:cNvSpPr>
            <p:nvPr/>
          </p:nvSpPr>
          <p:spPr bwMode="auto">
            <a:xfrm>
              <a:off x="3486" y="36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1" name="Freeform 316"/>
            <p:cNvSpPr>
              <a:spLocks/>
            </p:cNvSpPr>
            <p:nvPr/>
          </p:nvSpPr>
          <p:spPr bwMode="auto">
            <a:xfrm>
              <a:off x="3618" y="357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2" name="Freeform 317"/>
            <p:cNvSpPr>
              <a:spLocks/>
            </p:cNvSpPr>
            <p:nvPr/>
          </p:nvSpPr>
          <p:spPr bwMode="auto">
            <a:xfrm>
              <a:off x="3756" y="351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3" name="Freeform 318"/>
            <p:cNvSpPr>
              <a:spLocks/>
            </p:cNvSpPr>
            <p:nvPr/>
          </p:nvSpPr>
          <p:spPr bwMode="auto">
            <a:xfrm>
              <a:off x="3888" y="34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4" name="Freeform 319"/>
            <p:cNvSpPr>
              <a:spLocks/>
            </p:cNvSpPr>
            <p:nvPr/>
          </p:nvSpPr>
          <p:spPr bwMode="auto">
            <a:xfrm>
              <a:off x="4026" y="336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5" name="Freeform 320"/>
            <p:cNvSpPr>
              <a:spLocks/>
            </p:cNvSpPr>
            <p:nvPr/>
          </p:nvSpPr>
          <p:spPr bwMode="auto">
            <a:xfrm>
              <a:off x="4158" y="328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6" name="Freeform 321"/>
            <p:cNvSpPr>
              <a:spLocks/>
            </p:cNvSpPr>
            <p:nvPr/>
          </p:nvSpPr>
          <p:spPr bwMode="auto">
            <a:xfrm>
              <a:off x="4296" y="32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7" name="Freeform 322"/>
            <p:cNvSpPr>
              <a:spLocks/>
            </p:cNvSpPr>
            <p:nvPr/>
          </p:nvSpPr>
          <p:spPr bwMode="auto">
            <a:xfrm>
              <a:off x="4428" y="312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8" name="Freeform 323"/>
            <p:cNvSpPr>
              <a:spLocks/>
            </p:cNvSpPr>
            <p:nvPr/>
          </p:nvSpPr>
          <p:spPr bwMode="auto">
            <a:xfrm>
              <a:off x="4566" y="303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9" name="Oval 324"/>
            <p:cNvSpPr>
              <a:spLocks noChangeArrowheads="1"/>
            </p:cNvSpPr>
            <p:nvPr/>
          </p:nvSpPr>
          <p:spPr bwMode="auto">
            <a:xfrm>
              <a:off x="2946" y="375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0" name="Oval 325"/>
            <p:cNvSpPr>
              <a:spLocks noChangeArrowheads="1"/>
            </p:cNvSpPr>
            <p:nvPr/>
          </p:nvSpPr>
          <p:spPr bwMode="auto">
            <a:xfrm>
              <a:off x="3078" y="37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1" name="Oval 326"/>
            <p:cNvSpPr>
              <a:spLocks noChangeArrowheads="1"/>
            </p:cNvSpPr>
            <p:nvPr/>
          </p:nvSpPr>
          <p:spPr bwMode="auto">
            <a:xfrm>
              <a:off x="3216" y="371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2" name="Oval 327"/>
            <p:cNvSpPr>
              <a:spLocks noChangeArrowheads="1"/>
            </p:cNvSpPr>
            <p:nvPr/>
          </p:nvSpPr>
          <p:spPr bwMode="auto">
            <a:xfrm>
              <a:off x="3348" y="365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3" name="Oval 328"/>
            <p:cNvSpPr>
              <a:spLocks noChangeArrowheads="1"/>
            </p:cNvSpPr>
            <p:nvPr/>
          </p:nvSpPr>
          <p:spPr bwMode="auto">
            <a:xfrm>
              <a:off x="3486" y="358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4" name="Oval 329"/>
            <p:cNvSpPr>
              <a:spLocks noChangeArrowheads="1"/>
            </p:cNvSpPr>
            <p:nvPr/>
          </p:nvSpPr>
          <p:spPr bwMode="auto">
            <a:xfrm>
              <a:off x="3618" y="351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5" name="Oval 330"/>
            <p:cNvSpPr>
              <a:spLocks noChangeArrowheads="1"/>
            </p:cNvSpPr>
            <p:nvPr/>
          </p:nvSpPr>
          <p:spPr bwMode="auto">
            <a:xfrm>
              <a:off x="3756" y="343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6" name="Oval 331"/>
            <p:cNvSpPr>
              <a:spLocks noChangeArrowheads="1"/>
            </p:cNvSpPr>
            <p:nvPr/>
          </p:nvSpPr>
          <p:spPr bwMode="auto">
            <a:xfrm>
              <a:off x="3888" y="3348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7" name="Oval 332"/>
            <p:cNvSpPr>
              <a:spLocks noChangeArrowheads="1"/>
            </p:cNvSpPr>
            <p:nvPr/>
          </p:nvSpPr>
          <p:spPr bwMode="auto">
            <a:xfrm>
              <a:off x="4026" y="326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" name="Oval 333"/>
            <p:cNvSpPr>
              <a:spLocks noChangeArrowheads="1"/>
            </p:cNvSpPr>
            <p:nvPr/>
          </p:nvSpPr>
          <p:spPr bwMode="auto">
            <a:xfrm>
              <a:off x="4158" y="318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9" name="Oval 334"/>
            <p:cNvSpPr>
              <a:spLocks noChangeArrowheads="1"/>
            </p:cNvSpPr>
            <p:nvPr/>
          </p:nvSpPr>
          <p:spPr bwMode="auto">
            <a:xfrm>
              <a:off x="4296" y="309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0" name="Oval 335"/>
            <p:cNvSpPr>
              <a:spLocks noChangeArrowheads="1"/>
            </p:cNvSpPr>
            <p:nvPr/>
          </p:nvSpPr>
          <p:spPr bwMode="auto">
            <a:xfrm>
              <a:off x="4428" y="300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1" name="Oval 336"/>
            <p:cNvSpPr>
              <a:spLocks noChangeArrowheads="1"/>
            </p:cNvSpPr>
            <p:nvPr/>
          </p:nvSpPr>
          <p:spPr bwMode="auto">
            <a:xfrm>
              <a:off x="4566" y="292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2" name="Rectangle 337"/>
            <p:cNvSpPr>
              <a:spLocks noChangeArrowheads="1"/>
            </p:cNvSpPr>
            <p:nvPr/>
          </p:nvSpPr>
          <p:spPr bwMode="auto">
            <a:xfrm>
              <a:off x="2946" y="3756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3" name="Rectangle 338"/>
            <p:cNvSpPr>
              <a:spLocks noChangeArrowheads="1"/>
            </p:cNvSpPr>
            <p:nvPr/>
          </p:nvSpPr>
          <p:spPr bwMode="auto">
            <a:xfrm>
              <a:off x="3078" y="3744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4" name="Rectangle 339"/>
            <p:cNvSpPr>
              <a:spLocks noChangeArrowheads="1"/>
            </p:cNvSpPr>
            <p:nvPr/>
          </p:nvSpPr>
          <p:spPr bwMode="auto">
            <a:xfrm>
              <a:off x="3216" y="3696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5" name="Rectangle 340"/>
            <p:cNvSpPr>
              <a:spLocks noChangeArrowheads="1"/>
            </p:cNvSpPr>
            <p:nvPr/>
          </p:nvSpPr>
          <p:spPr bwMode="auto">
            <a:xfrm>
              <a:off x="3348" y="3630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" name="Rectangle 341"/>
            <p:cNvSpPr>
              <a:spLocks noChangeArrowheads="1"/>
            </p:cNvSpPr>
            <p:nvPr/>
          </p:nvSpPr>
          <p:spPr bwMode="auto">
            <a:xfrm>
              <a:off x="3486" y="355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" name="Rectangle 342"/>
            <p:cNvSpPr>
              <a:spLocks noChangeArrowheads="1"/>
            </p:cNvSpPr>
            <p:nvPr/>
          </p:nvSpPr>
          <p:spPr bwMode="auto">
            <a:xfrm>
              <a:off x="3618" y="3474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" name="Rectangle 343"/>
            <p:cNvSpPr>
              <a:spLocks noChangeArrowheads="1"/>
            </p:cNvSpPr>
            <p:nvPr/>
          </p:nvSpPr>
          <p:spPr bwMode="auto">
            <a:xfrm>
              <a:off x="3756" y="3396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" name="Rectangle 344"/>
            <p:cNvSpPr>
              <a:spLocks noChangeArrowheads="1"/>
            </p:cNvSpPr>
            <p:nvPr/>
          </p:nvSpPr>
          <p:spPr bwMode="auto">
            <a:xfrm>
              <a:off x="3888" y="3306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" name="Rectangle 345"/>
            <p:cNvSpPr>
              <a:spLocks noChangeArrowheads="1"/>
            </p:cNvSpPr>
            <p:nvPr/>
          </p:nvSpPr>
          <p:spPr bwMode="auto">
            <a:xfrm>
              <a:off x="4026" y="3222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" name="Rectangle 346"/>
            <p:cNvSpPr>
              <a:spLocks noChangeArrowheads="1"/>
            </p:cNvSpPr>
            <p:nvPr/>
          </p:nvSpPr>
          <p:spPr bwMode="auto">
            <a:xfrm>
              <a:off x="4158" y="313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" name="Rectangle 347"/>
            <p:cNvSpPr>
              <a:spLocks noChangeArrowheads="1"/>
            </p:cNvSpPr>
            <p:nvPr/>
          </p:nvSpPr>
          <p:spPr bwMode="auto">
            <a:xfrm>
              <a:off x="4296" y="304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" name="Rectangle 348"/>
            <p:cNvSpPr>
              <a:spLocks noChangeArrowheads="1"/>
            </p:cNvSpPr>
            <p:nvPr/>
          </p:nvSpPr>
          <p:spPr bwMode="auto">
            <a:xfrm>
              <a:off x="4428" y="2958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" name="Rectangle 349"/>
            <p:cNvSpPr>
              <a:spLocks noChangeArrowheads="1"/>
            </p:cNvSpPr>
            <p:nvPr/>
          </p:nvSpPr>
          <p:spPr bwMode="auto">
            <a:xfrm>
              <a:off x="4566" y="2874"/>
              <a:ext cx="30" cy="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" name="Freeform 350"/>
            <p:cNvSpPr>
              <a:spLocks/>
            </p:cNvSpPr>
            <p:nvPr/>
          </p:nvSpPr>
          <p:spPr bwMode="auto">
            <a:xfrm>
              <a:off x="2946" y="375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" name="Freeform 351"/>
            <p:cNvSpPr>
              <a:spLocks/>
            </p:cNvSpPr>
            <p:nvPr/>
          </p:nvSpPr>
          <p:spPr bwMode="auto">
            <a:xfrm>
              <a:off x="3078" y="368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" name="Freeform 352"/>
            <p:cNvSpPr>
              <a:spLocks/>
            </p:cNvSpPr>
            <p:nvPr/>
          </p:nvSpPr>
          <p:spPr bwMode="auto">
            <a:xfrm>
              <a:off x="3216" y="359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" name="Freeform 353"/>
            <p:cNvSpPr>
              <a:spLocks/>
            </p:cNvSpPr>
            <p:nvPr/>
          </p:nvSpPr>
          <p:spPr bwMode="auto">
            <a:xfrm>
              <a:off x="3348" y="35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" name="Freeform 354"/>
            <p:cNvSpPr>
              <a:spLocks/>
            </p:cNvSpPr>
            <p:nvPr/>
          </p:nvSpPr>
          <p:spPr bwMode="auto">
            <a:xfrm>
              <a:off x="3486" y="341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" name="Freeform 355"/>
            <p:cNvSpPr>
              <a:spLocks/>
            </p:cNvSpPr>
            <p:nvPr/>
          </p:nvSpPr>
          <p:spPr bwMode="auto">
            <a:xfrm>
              <a:off x="3618" y="332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" name="Freeform 356"/>
            <p:cNvSpPr>
              <a:spLocks/>
            </p:cNvSpPr>
            <p:nvPr/>
          </p:nvSpPr>
          <p:spPr bwMode="auto">
            <a:xfrm>
              <a:off x="3756" y="323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" name="Freeform 357"/>
            <p:cNvSpPr>
              <a:spLocks/>
            </p:cNvSpPr>
            <p:nvPr/>
          </p:nvSpPr>
          <p:spPr bwMode="auto">
            <a:xfrm>
              <a:off x="3888" y="313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" name="Freeform 358"/>
            <p:cNvSpPr>
              <a:spLocks/>
            </p:cNvSpPr>
            <p:nvPr/>
          </p:nvSpPr>
          <p:spPr bwMode="auto">
            <a:xfrm>
              <a:off x="4026" y="304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" name="Freeform 359"/>
            <p:cNvSpPr>
              <a:spLocks/>
            </p:cNvSpPr>
            <p:nvPr/>
          </p:nvSpPr>
          <p:spPr bwMode="auto">
            <a:xfrm>
              <a:off x="4158" y="295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" name="Freeform 360"/>
            <p:cNvSpPr>
              <a:spLocks/>
            </p:cNvSpPr>
            <p:nvPr/>
          </p:nvSpPr>
          <p:spPr bwMode="auto">
            <a:xfrm>
              <a:off x="4296" y="286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6" name="Freeform 361"/>
            <p:cNvSpPr>
              <a:spLocks/>
            </p:cNvSpPr>
            <p:nvPr/>
          </p:nvSpPr>
          <p:spPr bwMode="auto">
            <a:xfrm>
              <a:off x="4428" y="277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7" name="Freeform 362"/>
            <p:cNvSpPr>
              <a:spLocks/>
            </p:cNvSpPr>
            <p:nvPr/>
          </p:nvSpPr>
          <p:spPr bwMode="auto">
            <a:xfrm>
              <a:off x="4566" y="268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8" name="Rectangle 363"/>
            <p:cNvSpPr>
              <a:spLocks noChangeArrowheads="1"/>
            </p:cNvSpPr>
            <p:nvPr/>
          </p:nvSpPr>
          <p:spPr bwMode="auto">
            <a:xfrm>
              <a:off x="2862" y="372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649" name="Rectangle 364"/>
            <p:cNvSpPr>
              <a:spLocks noChangeArrowheads="1"/>
            </p:cNvSpPr>
            <p:nvPr/>
          </p:nvSpPr>
          <p:spPr bwMode="auto">
            <a:xfrm>
              <a:off x="2820" y="354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650" name="Rectangle 365"/>
            <p:cNvSpPr>
              <a:spLocks noChangeArrowheads="1"/>
            </p:cNvSpPr>
            <p:nvPr/>
          </p:nvSpPr>
          <p:spPr bwMode="auto">
            <a:xfrm>
              <a:off x="2778" y="336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651" name="Rectangle 366"/>
            <p:cNvSpPr>
              <a:spLocks noChangeArrowheads="1"/>
            </p:cNvSpPr>
            <p:nvPr/>
          </p:nvSpPr>
          <p:spPr bwMode="auto">
            <a:xfrm>
              <a:off x="2778" y="318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652" name="Rectangle 367"/>
            <p:cNvSpPr>
              <a:spLocks noChangeArrowheads="1"/>
            </p:cNvSpPr>
            <p:nvPr/>
          </p:nvSpPr>
          <p:spPr bwMode="auto">
            <a:xfrm>
              <a:off x="2778" y="301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653" name="Rectangle 368"/>
            <p:cNvSpPr>
              <a:spLocks noChangeArrowheads="1"/>
            </p:cNvSpPr>
            <p:nvPr/>
          </p:nvSpPr>
          <p:spPr bwMode="auto">
            <a:xfrm>
              <a:off x="2778" y="283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654" name="Rectangle 369"/>
            <p:cNvSpPr>
              <a:spLocks noChangeArrowheads="1"/>
            </p:cNvSpPr>
            <p:nvPr/>
          </p:nvSpPr>
          <p:spPr bwMode="auto">
            <a:xfrm>
              <a:off x="2778" y="265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655" name="Rectangle 370"/>
            <p:cNvSpPr>
              <a:spLocks noChangeArrowheads="1"/>
            </p:cNvSpPr>
            <p:nvPr/>
          </p:nvSpPr>
          <p:spPr bwMode="auto">
            <a:xfrm>
              <a:off x="2778" y="247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656" name="Rectangle 371"/>
            <p:cNvSpPr>
              <a:spLocks noChangeArrowheads="1"/>
            </p:cNvSpPr>
            <p:nvPr/>
          </p:nvSpPr>
          <p:spPr bwMode="auto">
            <a:xfrm>
              <a:off x="2946" y="384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657" name="Rectangle 372"/>
            <p:cNvSpPr>
              <a:spLocks noChangeArrowheads="1"/>
            </p:cNvSpPr>
            <p:nvPr/>
          </p:nvSpPr>
          <p:spPr bwMode="auto">
            <a:xfrm>
              <a:off x="3186" y="384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658" name="Rectangle 373"/>
            <p:cNvSpPr>
              <a:spLocks noChangeArrowheads="1"/>
            </p:cNvSpPr>
            <p:nvPr/>
          </p:nvSpPr>
          <p:spPr bwMode="auto">
            <a:xfrm>
              <a:off x="3438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659" name="Rectangle 374"/>
            <p:cNvSpPr>
              <a:spLocks noChangeArrowheads="1"/>
            </p:cNvSpPr>
            <p:nvPr/>
          </p:nvSpPr>
          <p:spPr bwMode="auto">
            <a:xfrm>
              <a:off x="3702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660" name="Rectangle 375"/>
            <p:cNvSpPr>
              <a:spLocks noChangeArrowheads="1"/>
            </p:cNvSpPr>
            <p:nvPr/>
          </p:nvSpPr>
          <p:spPr bwMode="auto">
            <a:xfrm>
              <a:off x="3966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661" name="Rectangle 376"/>
            <p:cNvSpPr>
              <a:spLocks noChangeArrowheads="1"/>
            </p:cNvSpPr>
            <p:nvPr/>
          </p:nvSpPr>
          <p:spPr bwMode="auto">
            <a:xfrm>
              <a:off x="4230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662" name="Rectangle 377"/>
            <p:cNvSpPr>
              <a:spLocks noChangeArrowheads="1"/>
            </p:cNvSpPr>
            <p:nvPr/>
          </p:nvSpPr>
          <p:spPr bwMode="auto">
            <a:xfrm>
              <a:off x="4500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663" name="Rectangle 378"/>
            <p:cNvSpPr>
              <a:spLocks noChangeArrowheads="1"/>
            </p:cNvSpPr>
            <p:nvPr/>
          </p:nvSpPr>
          <p:spPr bwMode="auto">
            <a:xfrm>
              <a:off x="4764" y="384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664" name="Rectangle 379"/>
            <p:cNvSpPr>
              <a:spLocks noChangeArrowheads="1"/>
            </p:cNvSpPr>
            <p:nvPr/>
          </p:nvSpPr>
          <p:spPr bwMode="auto">
            <a:xfrm>
              <a:off x="3522" y="3978"/>
              <a:ext cx="7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24 Hour Rainfall (mm)</a:t>
              </a:r>
              <a:endParaRPr lang="en-US"/>
            </a:p>
          </p:txBody>
        </p:sp>
        <p:sp>
          <p:nvSpPr>
            <p:cNvPr id="9665" name="Rectangle 380"/>
            <p:cNvSpPr>
              <a:spLocks noChangeArrowheads="1"/>
            </p:cNvSpPr>
            <p:nvPr/>
          </p:nvSpPr>
          <p:spPr bwMode="auto">
            <a:xfrm rot="-5400000">
              <a:off x="2469" y="3079"/>
              <a:ext cx="4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Runoff (mm)</a:t>
              </a:r>
              <a:endParaRPr lang="en-US"/>
            </a:p>
          </p:txBody>
        </p:sp>
        <p:grpSp>
          <p:nvGrpSpPr>
            <p:cNvPr id="9666" name="Group 400"/>
            <p:cNvGrpSpPr>
              <a:grpSpLocks/>
            </p:cNvGrpSpPr>
            <p:nvPr/>
          </p:nvGrpSpPr>
          <p:grpSpPr bwMode="auto">
            <a:xfrm>
              <a:off x="3031" y="2535"/>
              <a:ext cx="552" cy="684"/>
              <a:chOff x="5034" y="2802"/>
              <a:chExt cx="552" cy="684"/>
            </a:xfrm>
          </p:grpSpPr>
          <p:sp>
            <p:nvSpPr>
              <p:cNvPr id="9667" name="Rectangle 381"/>
              <p:cNvSpPr>
                <a:spLocks noChangeArrowheads="1"/>
              </p:cNvSpPr>
              <p:nvPr/>
            </p:nvSpPr>
            <p:spPr bwMode="auto">
              <a:xfrm>
                <a:off x="5034" y="2802"/>
                <a:ext cx="552" cy="68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382"/>
              <p:cNvSpPr>
                <a:spLocks noChangeShapeType="1"/>
              </p:cNvSpPr>
              <p:nvPr/>
            </p:nvSpPr>
            <p:spPr bwMode="auto">
              <a:xfrm>
                <a:off x="5058" y="2862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Rectangle 383"/>
              <p:cNvSpPr>
                <a:spLocks noChangeArrowheads="1"/>
              </p:cNvSpPr>
              <p:nvPr/>
            </p:nvSpPr>
            <p:spPr bwMode="auto">
              <a:xfrm>
                <a:off x="5118" y="2844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Rectangle 384"/>
              <p:cNvSpPr>
                <a:spLocks noChangeArrowheads="1"/>
              </p:cNvSpPr>
              <p:nvPr/>
            </p:nvSpPr>
            <p:spPr bwMode="auto">
              <a:xfrm>
                <a:off x="5238" y="2820"/>
                <a:ext cx="18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Forest</a:t>
                </a:r>
                <a:endParaRPr lang="en-US"/>
              </a:p>
            </p:txBody>
          </p:sp>
          <p:sp>
            <p:nvSpPr>
              <p:cNvPr id="9671" name="Line 385"/>
              <p:cNvSpPr>
                <a:spLocks noChangeShapeType="1"/>
              </p:cNvSpPr>
              <p:nvPr/>
            </p:nvSpPr>
            <p:spPr bwMode="auto">
              <a:xfrm>
                <a:off x="5058" y="2976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Freeform 386"/>
              <p:cNvSpPr>
                <a:spLocks/>
              </p:cNvSpPr>
              <p:nvPr/>
            </p:nvSpPr>
            <p:spPr bwMode="auto">
              <a:xfrm>
                <a:off x="5118" y="2958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18 h 36"/>
                  <a:gd name="T4" fmla="*/ 18 w 36"/>
                  <a:gd name="T5" fmla="*/ 36 h 36"/>
                  <a:gd name="T6" fmla="*/ 0 w 36"/>
                  <a:gd name="T7" fmla="*/ 18 h 36"/>
                  <a:gd name="T8" fmla="*/ 18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18" y="0"/>
                    </a:moveTo>
                    <a:lnTo>
                      <a:pt x="36" y="18"/>
                    </a:lnTo>
                    <a:lnTo>
                      <a:pt x="18" y="36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Rectangle 387"/>
              <p:cNvSpPr>
                <a:spLocks noChangeArrowheads="1"/>
              </p:cNvSpPr>
              <p:nvPr/>
            </p:nvSpPr>
            <p:spPr bwMode="auto">
              <a:xfrm>
                <a:off x="5238" y="2934"/>
                <a:ext cx="154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Lawn</a:t>
                </a:r>
                <a:endParaRPr lang="en-US"/>
              </a:p>
            </p:txBody>
          </p:sp>
          <p:sp>
            <p:nvSpPr>
              <p:cNvPr id="9674" name="Line 388"/>
              <p:cNvSpPr>
                <a:spLocks noChangeShapeType="1"/>
              </p:cNvSpPr>
              <p:nvPr/>
            </p:nvSpPr>
            <p:spPr bwMode="auto">
              <a:xfrm>
                <a:off x="5058" y="3090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389"/>
              <p:cNvSpPr>
                <a:spLocks/>
              </p:cNvSpPr>
              <p:nvPr/>
            </p:nvSpPr>
            <p:spPr bwMode="auto">
              <a:xfrm>
                <a:off x="5118" y="3072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36 h 36"/>
                  <a:gd name="T4" fmla="*/ 0 w 36"/>
                  <a:gd name="T5" fmla="*/ 36 h 36"/>
                  <a:gd name="T6" fmla="*/ 18 w 36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6"/>
                  <a:gd name="T14" fmla="*/ 36 w 3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6">
                    <a:moveTo>
                      <a:pt x="18" y="0"/>
                    </a:moveTo>
                    <a:lnTo>
                      <a:pt x="36" y="36"/>
                    </a:lnTo>
                    <a:lnTo>
                      <a:pt x="0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" name="Rectangle 390"/>
              <p:cNvSpPr>
                <a:spLocks noChangeArrowheads="1"/>
              </p:cNvSpPr>
              <p:nvPr/>
            </p:nvSpPr>
            <p:spPr bwMode="auto">
              <a:xfrm>
                <a:off x="5238" y="3048"/>
                <a:ext cx="22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Pasture</a:t>
                </a:r>
                <a:endParaRPr lang="en-US"/>
              </a:p>
            </p:txBody>
          </p:sp>
          <p:sp>
            <p:nvSpPr>
              <p:cNvPr id="9677" name="Line 391"/>
              <p:cNvSpPr>
                <a:spLocks noChangeShapeType="1"/>
              </p:cNvSpPr>
              <p:nvPr/>
            </p:nvSpPr>
            <p:spPr bwMode="auto">
              <a:xfrm>
                <a:off x="5058" y="3204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Oval 392"/>
              <p:cNvSpPr>
                <a:spLocks noChangeArrowheads="1"/>
              </p:cNvSpPr>
              <p:nvPr/>
            </p:nvSpPr>
            <p:spPr bwMode="auto">
              <a:xfrm>
                <a:off x="5118" y="3186"/>
                <a:ext cx="30" cy="3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Rectangle 393"/>
              <p:cNvSpPr>
                <a:spLocks noChangeArrowheads="1"/>
              </p:cNvSpPr>
              <p:nvPr/>
            </p:nvSpPr>
            <p:spPr bwMode="auto">
              <a:xfrm>
                <a:off x="5238" y="3162"/>
                <a:ext cx="13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Crop</a:t>
                </a:r>
                <a:endParaRPr lang="en-US"/>
              </a:p>
            </p:txBody>
          </p:sp>
          <p:sp>
            <p:nvSpPr>
              <p:cNvPr id="9680" name="Line 394"/>
              <p:cNvSpPr>
                <a:spLocks noChangeShapeType="1"/>
              </p:cNvSpPr>
              <p:nvPr/>
            </p:nvSpPr>
            <p:spPr bwMode="auto">
              <a:xfrm>
                <a:off x="5058" y="3318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Rectangle 395"/>
              <p:cNvSpPr>
                <a:spLocks noChangeArrowheads="1"/>
              </p:cNvSpPr>
              <p:nvPr/>
            </p:nvSpPr>
            <p:spPr bwMode="auto">
              <a:xfrm>
                <a:off x="5118" y="3300"/>
                <a:ext cx="30" cy="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Rectangle 396"/>
              <p:cNvSpPr>
                <a:spLocks noChangeArrowheads="1"/>
              </p:cNvSpPr>
              <p:nvPr/>
            </p:nvSpPr>
            <p:spPr bwMode="auto">
              <a:xfrm>
                <a:off x="5238" y="3276"/>
                <a:ext cx="24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Dirt road</a:t>
                </a:r>
                <a:endParaRPr lang="en-US"/>
              </a:p>
            </p:txBody>
          </p:sp>
          <p:sp>
            <p:nvSpPr>
              <p:cNvPr id="9683" name="Line 397"/>
              <p:cNvSpPr>
                <a:spLocks noChangeShapeType="1"/>
              </p:cNvSpPr>
              <p:nvPr/>
            </p:nvSpPr>
            <p:spPr bwMode="auto">
              <a:xfrm>
                <a:off x="5058" y="3432"/>
                <a:ext cx="1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4" name="Freeform 398"/>
              <p:cNvSpPr>
                <a:spLocks/>
              </p:cNvSpPr>
              <p:nvPr/>
            </p:nvSpPr>
            <p:spPr bwMode="auto">
              <a:xfrm>
                <a:off x="5118" y="3414"/>
                <a:ext cx="36" cy="36"/>
              </a:xfrm>
              <a:custGeom>
                <a:avLst/>
                <a:gdLst>
                  <a:gd name="T0" fmla="*/ 18 w 36"/>
                  <a:gd name="T1" fmla="*/ 0 h 36"/>
                  <a:gd name="T2" fmla="*/ 36 w 36"/>
                  <a:gd name="T3" fmla="*/ 18 h 36"/>
                  <a:gd name="T4" fmla="*/ 18 w 36"/>
                  <a:gd name="T5" fmla="*/ 36 h 36"/>
                  <a:gd name="T6" fmla="*/ 0 w 36"/>
                  <a:gd name="T7" fmla="*/ 18 h 36"/>
                  <a:gd name="T8" fmla="*/ 18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18" y="0"/>
                    </a:moveTo>
                    <a:lnTo>
                      <a:pt x="36" y="18"/>
                    </a:lnTo>
                    <a:lnTo>
                      <a:pt x="18" y="36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Rectangle 399"/>
              <p:cNvSpPr>
                <a:spLocks noChangeArrowheads="1"/>
              </p:cNvSpPr>
              <p:nvPr/>
            </p:nvSpPr>
            <p:spPr bwMode="auto">
              <a:xfrm>
                <a:off x="5238" y="3390"/>
                <a:ext cx="33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</a:rPr>
                  <a:t>Paved road</a:t>
                </a:r>
                <a:endParaRPr lang="en-US"/>
              </a:p>
            </p:txBody>
          </p:sp>
        </p:grpSp>
      </p:grpSp>
      <p:grpSp>
        <p:nvGrpSpPr>
          <p:cNvPr id="9220" name="Group 553"/>
          <p:cNvGrpSpPr>
            <a:grpSpLocks/>
          </p:cNvGrpSpPr>
          <p:nvPr/>
        </p:nvGrpSpPr>
        <p:grpSpPr bwMode="auto">
          <a:xfrm>
            <a:off x="820738" y="3441700"/>
            <a:ext cx="3575050" cy="2514600"/>
            <a:chOff x="408" y="2741"/>
            <a:chExt cx="2252" cy="1584"/>
          </a:xfrm>
        </p:grpSpPr>
        <p:sp>
          <p:nvSpPr>
            <p:cNvPr id="9372" name="Rectangle 406"/>
            <p:cNvSpPr>
              <a:spLocks noChangeArrowheads="1"/>
            </p:cNvSpPr>
            <p:nvPr/>
          </p:nvSpPr>
          <p:spPr bwMode="auto">
            <a:xfrm>
              <a:off x="728" y="2789"/>
              <a:ext cx="1860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407"/>
            <p:cNvSpPr>
              <a:spLocks noChangeShapeType="1"/>
            </p:cNvSpPr>
            <p:nvPr/>
          </p:nvSpPr>
          <p:spPr bwMode="auto">
            <a:xfrm>
              <a:off x="728" y="3851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408"/>
            <p:cNvSpPr>
              <a:spLocks noChangeShapeType="1"/>
            </p:cNvSpPr>
            <p:nvPr/>
          </p:nvSpPr>
          <p:spPr bwMode="auto">
            <a:xfrm>
              <a:off x="728" y="3671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409"/>
            <p:cNvSpPr>
              <a:spLocks noChangeShapeType="1"/>
            </p:cNvSpPr>
            <p:nvPr/>
          </p:nvSpPr>
          <p:spPr bwMode="auto">
            <a:xfrm>
              <a:off x="728" y="3497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410"/>
            <p:cNvSpPr>
              <a:spLocks noChangeShapeType="1"/>
            </p:cNvSpPr>
            <p:nvPr/>
          </p:nvSpPr>
          <p:spPr bwMode="auto">
            <a:xfrm>
              <a:off x="728" y="3317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411"/>
            <p:cNvSpPr>
              <a:spLocks noChangeShapeType="1"/>
            </p:cNvSpPr>
            <p:nvPr/>
          </p:nvSpPr>
          <p:spPr bwMode="auto">
            <a:xfrm>
              <a:off x="728" y="3143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412"/>
            <p:cNvSpPr>
              <a:spLocks noChangeShapeType="1"/>
            </p:cNvSpPr>
            <p:nvPr/>
          </p:nvSpPr>
          <p:spPr bwMode="auto">
            <a:xfrm>
              <a:off x="728" y="2963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413"/>
            <p:cNvSpPr>
              <a:spLocks noChangeShapeType="1"/>
            </p:cNvSpPr>
            <p:nvPr/>
          </p:nvSpPr>
          <p:spPr bwMode="auto">
            <a:xfrm>
              <a:off x="728" y="2789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414"/>
            <p:cNvSpPr>
              <a:spLocks noChangeShapeType="1"/>
            </p:cNvSpPr>
            <p:nvPr/>
          </p:nvSpPr>
          <p:spPr bwMode="auto">
            <a:xfrm>
              <a:off x="992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415"/>
            <p:cNvSpPr>
              <a:spLocks noChangeShapeType="1"/>
            </p:cNvSpPr>
            <p:nvPr/>
          </p:nvSpPr>
          <p:spPr bwMode="auto">
            <a:xfrm>
              <a:off x="1262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416"/>
            <p:cNvSpPr>
              <a:spLocks noChangeShapeType="1"/>
            </p:cNvSpPr>
            <p:nvPr/>
          </p:nvSpPr>
          <p:spPr bwMode="auto">
            <a:xfrm>
              <a:off x="1526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417"/>
            <p:cNvSpPr>
              <a:spLocks noChangeShapeType="1"/>
            </p:cNvSpPr>
            <p:nvPr/>
          </p:nvSpPr>
          <p:spPr bwMode="auto">
            <a:xfrm>
              <a:off x="1790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418"/>
            <p:cNvSpPr>
              <a:spLocks noChangeShapeType="1"/>
            </p:cNvSpPr>
            <p:nvPr/>
          </p:nvSpPr>
          <p:spPr bwMode="auto">
            <a:xfrm>
              <a:off x="2054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419"/>
            <p:cNvSpPr>
              <a:spLocks noChangeShapeType="1"/>
            </p:cNvSpPr>
            <p:nvPr/>
          </p:nvSpPr>
          <p:spPr bwMode="auto">
            <a:xfrm>
              <a:off x="2324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420"/>
            <p:cNvSpPr>
              <a:spLocks noChangeShapeType="1"/>
            </p:cNvSpPr>
            <p:nvPr/>
          </p:nvSpPr>
          <p:spPr bwMode="auto">
            <a:xfrm>
              <a:off x="2588" y="2789"/>
              <a:ext cx="1" cy="12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Rectangle 421"/>
            <p:cNvSpPr>
              <a:spLocks noChangeArrowheads="1"/>
            </p:cNvSpPr>
            <p:nvPr/>
          </p:nvSpPr>
          <p:spPr bwMode="auto">
            <a:xfrm>
              <a:off x="728" y="2789"/>
              <a:ext cx="1860" cy="123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422"/>
            <p:cNvSpPr>
              <a:spLocks noChangeShapeType="1"/>
            </p:cNvSpPr>
            <p:nvPr/>
          </p:nvSpPr>
          <p:spPr bwMode="auto">
            <a:xfrm>
              <a:off x="728" y="2789"/>
              <a:ext cx="1" cy="1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423"/>
            <p:cNvSpPr>
              <a:spLocks noChangeShapeType="1"/>
            </p:cNvSpPr>
            <p:nvPr/>
          </p:nvSpPr>
          <p:spPr bwMode="auto">
            <a:xfrm>
              <a:off x="710" y="402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424"/>
            <p:cNvSpPr>
              <a:spLocks noChangeShapeType="1"/>
            </p:cNvSpPr>
            <p:nvPr/>
          </p:nvSpPr>
          <p:spPr bwMode="auto">
            <a:xfrm>
              <a:off x="710" y="393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425"/>
            <p:cNvSpPr>
              <a:spLocks noChangeShapeType="1"/>
            </p:cNvSpPr>
            <p:nvPr/>
          </p:nvSpPr>
          <p:spPr bwMode="auto">
            <a:xfrm>
              <a:off x="710" y="385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426"/>
            <p:cNvSpPr>
              <a:spLocks noChangeShapeType="1"/>
            </p:cNvSpPr>
            <p:nvPr/>
          </p:nvSpPr>
          <p:spPr bwMode="auto">
            <a:xfrm>
              <a:off x="710" y="376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427"/>
            <p:cNvSpPr>
              <a:spLocks noChangeShapeType="1"/>
            </p:cNvSpPr>
            <p:nvPr/>
          </p:nvSpPr>
          <p:spPr bwMode="auto">
            <a:xfrm>
              <a:off x="710" y="367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428"/>
            <p:cNvSpPr>
              <a:spLocks noChangeShapeType="1"/>
            </p:cNvSpPr>
            <p:nvPr/>
          </p:nvSpPr>
          <p:spPr bwMode="auto">
            <a:xfrm>
              <a:off x="710" y="358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429"/>
            <p:cNvSpPr>
              <a:spLocks noChangeShapeType="1"/>
            </p:cNvSpPr>
            <p:nvPr/>
          </p:nvSpPr>
          <p:spPr bwMode="auto">
            <a:xfrm>
              <a:off x="710" y="349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430"/>
            <p:cNvSpPr>
              <a:spLocks noChangeShapeType="1"/>
            </p:cNvSpPr>
            <p:nvPr/>
          </p:nvSpPr>
          <p:spPr bwMode="auto">
            <a:xfrm>
              <a:off x="710" y="340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Line 431"/>
            <p:cNvSpPr>
              <a:spLocks noChangeShapeType="1"/>
            </p:cNvSpPr>
            <p:nvPr/>
          </p:nvSpPr>
          <p:spPr bwMode="auto">
            <a:xfrm>
              <a:off x="710" y="331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432"/>
            <p:cNvSpPr>
              <a:spLocks noChangeShapeType="1"/>
            </p:cNvSpPr>
            <p:nvPr/>
          </p:nvSpPr>
          <p:spPr bwMode="auto">
            <a:xfrm>
              <a:off x="710" y="323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Line 433"/>
            <p:cNvSpPr>
              <a:spLocks noChangeShapeType="1"/>
            </p:cNvSpPr>
            <p:nvPr/>
          </p:nvSpPr>
          <p:spPr bwMode="auto">
            <a:xfrm>
              <a:off x="710" y="314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Line 434"/>
            <p:cNvSpPr>
              <a:spLocks noChangeShapeType="1"/>
            </p:cNvSpPr>
            <p:nvPr/>
          </p:nvSpPr>
          <p:spPr bwMode="auto">
            <a:xfrm>
              <a:off x="710" y="305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435"/>
            <p:cNvSpPr>
              <a:spLocks noChangeShapeType="1"/>
            </p:cNvSpPr>
            <p:nvPr/>
          </p:nvSpPr>
          <p:spPr bwMode="auto">
            <a:xfrm>
              <a:off x="710" y="296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Line 436"/>
            <p:cNvSpPr>
              <a:spLocks noChangeShapeType="1"/>
            </p:cNvSpPr>
            <p:nvPr/>
          </p:nvSpPr>
          <p:spPr bwMode="auto">
            <a:xfrm>
              <a:off x="710" y="287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Line 437"/>
            <p:cNvSpPr>
              <a:spLocks noChangeShapeType="1"/>
            </p:cNvSpPr>
            <p:nvPr/>
          </p:nvSpPr>
          <p:spPr bwMode="auto">
            <a:xfrm>
              <a:off x="710" y="278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438"/>
            <p:cNvSpPr>
              <a:spLocks noChangeShapeType="1"/>
            </p:cNvSpPr>
            <p:nvPr/>
          </p:nvSpPr>
          <p:spPr bwMode="auto">
            <a:xfrm>
              <a:off x="704" y="402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Line 439"/>
            <p:cNvSpPr>
              <a:spLocks noChangeShapeType="1"/>
            </p:cNvSpPr>
            <p:nvPr/>
          </p:nvSpPr>
          <p:spPr bwMode="auto">
            <a:xfrm>
              <a:off x="704" y="38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Line 440"/>
            <p:cNvSpPr>
              <a:spLocks noChangeShapeType="1"/>
            </p:cNvSpPr>
            <p:nvPr/>
          </p:nvSpPr>
          <p:spPr bwMode="auto">
            <a:xfrm>
              <a:off x="704" y="36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441"/>
            <p:cNvSpPr>
              <a:spLocks noChangeShapeType="1"/>
            </p:cNvSpPr>
            <p:nvPr/>
          </p:nvSpPr>
          <p:spPr bwMode="auto">
            <a:xfrm>
              <a:off x="704" y="349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Line 442"/>
            <p:cNvSpPr>
              <a:spLocks noChangeShapeType="1"/>
            </p:cNvSpPr>
            <p:nvPr/>
          </p:nvSpPr>
          <p:spPr bwMode="auto">
            <a:xfrm>
              <a:off x="704" y="331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Line 443"/>
            <p:cNvSpPr>
              <a:spLocks noChangeShapeType="1"/>
            </p:cNvSpPr>
            <p:nvPr/>
          </p:nvSpPr>
          <p:spPr bwMode="auto">
            <a:xfrm>
              <a:off x="704" y="314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Line 444"/>
            <p:cNvSpPr>
              <a:spLocks noChangeShapeType="1"/>
            </p:cNvSpPr>
            <p:nvPr/>
          </p:nvSpPr>
          <p:spPr bwMode="auto">
            <a:xfrm>
              <a:off x="704" y="296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Line 445"/>
            <p:cNvSpPr>
              <a:spLocks noChangeShapeType="1"/>
            </p:cNvSpPr>
            <p:nvPr/>
          </p:nvSpPr>
          <p:spPr bwMode="auto">
            <a:xfrm>
              <a:off x="704" y="278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Line 446"/>
            <p:cNvSpPr>
              <a:spLocks noChangeShapeType="1"/>
            </p:cNvSpPr>
            <p:nvPr/>
          </p:nvSpPr>
          <p:spPr bwMode="auto">
            <a:xfrm>
              <a:off x="728" y="4025"/>
              <a:ext cx="18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Line 447"/>
            <p:cNvSpPr>
              <a:spLocks noChangeShapeType="1"/>
            </p:cNvSpPr>
            <p:nvPr/>
          </p:nvSpPr>
          <p:spPr bwMode="auto">
            <a:xfrm flipV="1">
              <a:off x="728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Line 448"/>
            <p:cNvSpPr>
              <a:spLocks noChangeShapeType="1"/>
            </p:cNvSpPr>
            <p:nvPr/>
          </p:nvSpPr>
          <p:spPr bwMode="auto">
            <a:xfrm flipV="1">
              <a:off x="860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Line 449"/>
            <p:cNvSpPr>
              <a:spLocks noChangeShapeType="1"/>
            </p:cNvSpPr>
            <p:nvPr/>
          </p:nvSpPr>
          <p:spPr bwMode="auto">
            <a:xfrm flipV="1">
              <a:off x="992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Line 450"/>
            <p:cNvSpPr>
              <a:spLocks noChangeShapeType="1"/>
            </p:cNvSpPr>
            <p:nvPr/>
          </p:nvSpPr>
          <p:spPr bwMode="auto">
            <a:xfrm flipV="1">
              <a:off x="1124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Line 451"/>
            <p:cNvSpPr>
              <a:spLocks noChangeShapeType="1"/>
            </p:cNvSpPr>
            <p:nvPr/>
          </p:nvSpPr>
          <p:spPr bwMode="auto">
            <a:xfrm flipV="1">
              <a:off x="1262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Line 452"/>
            <p:cNvSpPr>
              <a:spLocks noChangeShapeType="1"/>
            </p:cNvSpPr>
            <p:nvPr/>
          </p:nvSpPr>
          <p:spPr bwMode="auto">
            <a:xfrm flipV="1">
              <a:off x="1394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Line 453"/>
            <p:cNvSpPr>
              <a:spLocks noChangeShapeType="1"/>
            </p:cNvSpPr>
            <p:nvPr/>
          </p:nvSpPr>
          <p:spPr bwMode="auto">
            <a:xfrm flipV="1">
              <a:off x="1526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Line 454"/>
            <p:cNvSpPr>
              <a:spLocks noChangeShapeType="1"/>
            </p:cNvSpPr>
            <p:nvPr/>
          </p:nvSpPr>
          <p:spPr bwMode="auto">
            <a:xfrm flipV="1">
              <a:off x="1658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455"/>
            <p:cNvSpPr>
              <a:spLocks noChangeShapeType="1"/>
            </p:cNvSpPr>
            <p:nvPr/>
          </p:nvSpPr>
          <p:spPr bwMode="auto">
            <a:xfrm flipV="1">
              <a:off x="1790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Line 456"/>
            <p:cNvSpPr>
              <a:spLocks noChangeShapeType="1"/>
            </p:cNvSpPr>
            <p:nvPr/>
          </p:nvSpPr>
          <p:spPr bwMode="auto">
            <a:xfrm flipV="1">
              <a:off x="1922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457"/>
            <p:cNvSpPr>
              <a:spLocks noChangeShapeType="1"/>
            </p:cNvSpPr>
            <p:nvPr/>
          </p:nvSpPr>
          <p:spPr bwMode="auto">
            <a:xfrm flipV="1">
              <a:off x="2054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458"/>
            <p:cNvSpPr>
              <a:spLocks noChangeShapeType="1"/>
            </p:cNvSpPr>
            <p:nvPr/>
          </p:nvSpPr>
          <p:spPr bwMode="auto">
            <a:xfrm flipV="1">
              <a:off x="2192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459"/>
            <p:cNvSpPr>
              <a:spLocks noChangeShapeType="1"/>
            </p:cNvSpPr>
            <p:nvPr/>
          </p:nvSpPr>
          <p:spPr bwMode="auto">
            <a:xfrm flipV="1">
              <a:off x="2324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460"/>
            <p:cNvSpPr>
              <a:spLocks noChangeShapeType="1"/>
            </p:cNvSpPr>
            <p:nvPr/>
          </p:nvSpPr>
          <p:spPr bwMode="auto">
            <a:xfrm flipV="1">
              <a:off x="2456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461"/>
            <p:cNvSpPr>
              <a:spLocks noChangeShapeType="1"/>
            </p:cNvSpPr>
            <p:nvPr/>
          </p:nvSpPr>
          <p:spPr bwMode="auto">
            <a:xfrm flipV="1">
              <a:off x="2588" y="4025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Line 462"/>
            <p:cNvSpPr>
              <a:spLocks noChangeShapeType="1"/>
            </p:cNvSpPr>
            <p:nvPr/>
          </p:nvSpPr>
          <p:spPr bwMode="auto">
            <a:xfrm flipV="1">
              <a:off x="728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Line 463"/>
            <p:cNvSpPr>
              <a:spLocks noChangeShapeType="1"/>
            </p:cNvSpPr>
            <p:nvPr/>
          </p:nvSpPr>
          <p:spPr bwMode="auto">
            <a:xfrm flipV="1">
              <a:off x="992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464"/>
            <p:cNvSpPr>
              <a:spLocks noChangeShapeType="1"/>
            </p:cNvSpPr>
            <p:nvPr/>
          </p:nvSpPr>
          <p:spPr bwMode="auto">
            <a:xfrm flipV="1">
              <a:off x="1262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Line 465"/>
            <p:cNvSpPr>
              <a:spLocks noChangeShapeType="1"/>
            </p:cNvSpPr>
            <p:nvPr/>
          </p:nvSpPr>
          <p:spPr bwMode="auto">
            <a:xfrm flipV="1">
              <a:off x="1526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Line 466"/>
            <p:cNvSpPr>
              <a:spLocks noChangeShapeType="1"/>
            </p:cNvSpPr>
            <p:nvPr/>
          </p:nvSpPr>
          <p:spPr bwMode="auto">
            <a:xfrm flipV="1">
              <a:off x="1790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467"/>
            <p:cNvSpPr>
              <a:spLocks noChangeShapeType="1"/>
            </p:cNvSpPr>
            <p:nvPr/>
          </p:nvSpPr>
          <p:spPr bwMode="auto">
            <a:xfrm flipV="1">
              <a:off x="2054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Line 468"/>
            <p:cNvSpPr>
              <a:spLocks noChangeShapeType="1"/>
            </p:cNvSpPr>
            <p:nvPr/>
          </p:nvSpPr>
          <p:spPr bwMode="auto">
            <a:xfrm flipV="1">
              <a:off x="2324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" name="Line 469"/>
            <p:cNvSpPr>
              <a:spLocks noChangeShapeType="1"/>
            </p:cNvSpPr>
            <p:nvPr/>
          </p:nvSpPr>
          <p:spPr bwMode="auto">
            <a:xfrm flipV="1">
              <a:off x="2588" y="4025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" name="Freeform 470"/>
            <p:cNvSpPr>
              <a:spLocks/>
            </p:cNvSpPr>
            <p:nvPr/>
          </p:nvSpPr>
          <p:spPr bwMode="auto">
            <a:xfrm>
              <a:off x="998" y="3869"/>
              <a:ext cx="1350" cy="156"/>
            </a:xfrm>
            <a:custGeom>
              <a:avLst/>
              <a:gdLst>
                <a:gd name="T0" fmla="*/ 0 w 225"/>
                <a:gd name="T1" fmla="*/ 26 h 26"/>
                <a:gd name="T2" fmla="*/ 22 w 225"/>
                <a:gd name="T3" fmla="*/ 26 h 26"/>
                <a:gd name="T4" fmla="*/ 45 w 225"/>
                <a:gd name="T5" fmla="*/ 26 h 26"/>
                <a:gd name="T6" fmla="*/ 67 w 225"/>
                <a:gd name="T7" fmla="*/ 26 h 26"/>
                <a:gd name="T8" fmla="*/ 90 w 225"/>
                <a:gd name="T9" fmla="*/ 25 h 26"/>
                <a:gd name="T10" fmla="*/ 112 w 225"/>
                <a:gd name="T11" fmla="*/ 23 h 26"/>
                <a:gd name="T12" fmla="*/ 135 w 225"/>
                <a:gd name="T13" fmla="*/ 20 h 26"/>
                <a:gd name="T14" fmla="*/ 157 w 225"/>
                <a:gd name="T15" fmla="*/ 16 h 26"/>
                <a:gd name="T16" fmla="*/ 180 w 225"/>
                <a:gd name="T17" fmla="*/ 11 h 26"/>
                <a:gd name="T18" fmla="*/ 202 w 225"/>
                <a:gd name="T19" fmla="*/ 6 h 26"/>
                <a:gd name="T20" fmla="*/ 225 w 225"/>
                <a:gd name="T21" fmla="*/ 0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26"/>
                <a:gd name="T35" fmla="*/ 225 w 225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26">
                  <a:moveTo>
                    <a:pt x="0" y="26"/>
                  </a:moveTo>
                  <a:lnTo>
                    <a:pt x="22" y="26"/>
                  </a:lnTo>
                  <a:lnTo>
                    <a:pt x="45" y="26"/>
                  </a:lnTo>
                  <a:lnTo>
                    <a:pt x="67" y="26"/>
                  </a:lnTo>
                  <a:lnTo>
                    <a:pt x="90" y="25"/>
                  </a:lnTo>
                  <a:lnTo>
                    <a:pt x="112" y="23"/>
                  </a:lnTo>
                  <a:lnTo>
                    <a:pt x="135" y="20"/>
                  </a:lnTo>
                  <a:lnTo>
                    <a:pt x="157" y="16"/>
                  </a:lnTo>
                  <a:lnTo>
                    <a:pt x="180" y="11"/>
                  </a:lnTo>
                  <a:lnTo>
                    <a:pt x="202" y="6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Freeform 471"/>
            <p:cNvSpPr>
              <a:spLocks/>
            </p:cNvSpPr>
            <p:nvPr/>
          </p:nvSpPr>
          <p:spPr bwMode="auto">
            <a:xfrm>
              <a:off x="998" y="3503"/>
              <a:ext cx="1350" cy="522"/>
            </a:xfrm>
            <a:custGeom>
              <a:avLst/>
              <a:gdLst>
                <a:gd name="T0" fmla="*/ 0 w 225"/>
                <a:gd name="T1" fmla="*/ 87 h 87"/>
                <a:gd name="T2" fmla="*/ 22 w 225"/>
                <a:gd name="T3" fmla="*/ 84 h 87"/>
                <a:gd name="T4" fmla="*/ 45 w 225"/>
                <a:gd name="T5" fmla="*/ 79 h 87"/>
                <a:gd name="T6" fmla="*/ 67 w 225"/>
                <a:gd name="T7" fmla="*/ 72 h 87"/>
                <a:gd name="T8" fmla="*/ 90 w 225"/>
                <a:gd name="T9" fmla="*/ 64 h 87"/>
                <a:gd name="T10" fmla="*/ 112 w 225"/>
                <a:gd name="T11" fmla="*/ 55 h 87"/>
                <a:gd name="T12" fmla="*/ 135 w 225"/>
                <a:gd name="T13" fmla="*/ 45 h 87"/>
                <a:gd name="T14" fmla="*/ 157 w 225"/>
                <a:gd name="T15" fmla="*/ 35 h 87"/>
                <a:gd name="T16" fmla="*/ 180 w 225"/>
                <a:gd name="T17" fmla="*/ 24 h 87"/>
                <a:gd name="T18" fmla="*/ 202 w 225"/>
                <a:gd name="T19" fmla="*/ 12 h 87"/>
                <a:gd name="T20" fmla="*/ 225 w 225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87"/>
                <a:gd name="T35" fmla="*/ 225 w 225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87">
                  <a:moveTo>
                    <a:pt x="0" y="87"/>
                  </a:moveTo>
                  <a:lnTo>
                    <a:pt x="22" y="84"/>
                  </a:lnTo>
                  <a:lnTo>
                    <a:pt x="45" y="79"/>
                  </a:lnTo>
                  <a:lnTo>
                    <a:pt x="67" y="72"/>
                  </a:lnTo>
                  <a:lnTo>
                    <a:pt x="90" y="64"/>
                  </a:lnTo>
                  <a:lnTo>
                    <a:pt x="112" y="55"/>
                  </a:lnTo>
                  <a:lnTo>
                    <a:pt x="135" y="45"/>
                  </a:lnTo>
                  <a:lnTo>
                    <a:pt x="157" y="35"/>
                  </a:lnTo>
                  <a:lnTo>
                    <a:pt x="180" y="24"/>
                  </a:lnTo>
                  <a:lnTo>
                    <a:pt x="202" y="12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" name="Freeform 472"/>
            <p:cNvSpPr>
              <a:spLocks/>
            </p:cNvSpPr>
            <p:nvPr/>
          </p:nvSpPr>
          <p:spPr bwMode="auto">
            <a:xfrm>
              <a:off x="860" y="3305"/>
              <a:ext cx="1488" cy="720"/>
            </a:xfrm>
            <a:custGeom>
              <a:avLst/>
              <a:gdLst>
                <a:gd name="T0" fmla="*/ 0 w 248"/>
                <a:gd name="T1" fmla="*/ 120 h 120"/>
                <a:gd name="T2" fmla="*/ 23 w 248"/>
                <a:gd name="T3" fmla="*/ 116 h 120"/>
                <a:gd name="T4" fmla="*/ 45 w 248"/>
                <a:gd name="T5" fmla="*/ 109 h 120"/>
                <a:gd name="T6" fmla="*/ 68 w 248"/>
                <a:gd name="T7" fmla="*/ 100 h 120"/>
                <a:gd name="T8" fmla="*/ 90 w 248"/>
                <a:gd name="T9" fmla="*/ 90 h 120"/>
                <a:gd name="T10" fmla="*/ 113 w 248"/>
                <a:gd name="T11" fmla="*/ 78 h 120"/>
                <a:gd name="T12" fmla="*/ 135 w 248"/>
                <a:gd name="T13" fmla="*/ 66 h 120"/>
                <a:gd name="T14" fmla="*/ 158 w 248"/>
                <a:gd name="T15" fmla="*/ 53 h 120"/>
                <a:gd name="T16" fmla="*/ 180 w 248"/>
                <a:gd name="T17" fmla="*/ 40 h 120"/>
                <a:gd name="T18" fmla="*/ 203 w 248"/>
                <a:gd name="T19" fmla="*/ 27 h 120"/>
                <a:gd name="T20" fmla="*/ 225 w 248"/>
                <a:gd name="T21" fmla="*/ 13 h 120"/>
                <a:gd name="T22" fmla="*/ 248 w 248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"/>
                <a:gd name="T37" fmla="*/ 0 h 120"/>
                <a:gd name="T38" fmla="*/ 248 w 248"/>
                <a:gd name="T39" fmla="*/ 120 h 1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" h="120">
                  <a:moveTo>
                    <a:pt x="0" y="120"/>
                  </a:moveTo>
                  <a:lnTo>
                    <a:pt x="23" y="116"/>
                  </a:lnTo>
                  <a:lnTo>
                    <a:pt x="45" y="109"/>
                  </a:lnTo>
                  <a:lnTo>
                    <a:pt x="68" y="100"/>
                  </a:lnTo>
                  <a:lnTo>
                    <a:pt x="90" y="90"/>
                  </a:lnTo>
                  <a:lnTo>
                    <a:pt x="113" y="78"/>
                  </a:lnTo>
                  <a:lnTo>
                    <a:pt x="135" y="66"/>
                  </a:lnTo>
                  <a:lnTo>
                    <a:pt x="158" y="53"/>
                  </a:lnTo>
                  <a:lnTo>
                    <a:pt x="180" y="40"/>
                  </a:lnTo>
                  <a:lnTo>
                    <a:pt x="203" y="27"/>
                  </a:lnTo>
                  <a:lnTo>
                    <a:pt x="225" y="13"/>
                  </a:lnTo>
                  <a:lnTo>
                    <a:pt x="24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Freeform 473"/>
            <p:cNvSpPr>
              <a:spLocks/>
            </p:cNvSpPr>
            <p:nvPr/>
          </p:nvSpPr>
          <p:spPr bwMode="auto">
            <a:xfrm>
              <a:off x="728" y="3215"/>
              <a:ext cx="1620" cy="810"/>
            </a:xfrm>
            <a:custGeom>
              <a:avLst/>
              <a:gdLst>
                <a:gd name="T0" fmla="*/ 0 w 270"/>
                <a:gd name="T1" fmla="*/ 135 h 135"/>
                <a:gd name="T2" fmla="*/ 22 w 270"/>
                <a:gd name="T3" fmla="*/ 134 h 135"/>
                <a:gd name="T4" fmla="*/ 45 w 270"/>
                <a:gd name="T5" fmla="*/ 128 h 135"/>
                <a:gd name="T6" fmla="*/ 67 w 270"/>
                <a:gd name="T7" fmla="*/ 119 h 135"/>
                <a:gd name="T8" fmla="*/ 90 w 270"/>
                <a:gd name="T9" fmla="*/ 108 h 135"/>
                <a:gd name="T10" fmla="*/ 112 w 270"/>
                <a:gd name="T11" fmla="*/ 96 h 135"/>
                <a:gd name="T12" fmla="*/ 135 w 270"/>
                <a:gd name="T13" fmla="*/ 83 h 135"/>
                <a:gd name="T14" fmla="*/ 157 w 270"/>
                <a:gd name="T15" fmla="*/ 70 h 135"/>
                <a:gd name="T16" fmla="*/ 180 w 270"/>
                <a:gd name="T17" fmla="*/ 56 h 135"/>
                <a:gd name="T18" fmla="*/ 202 w 270"/>
                <a:gd name="T19" fmla="*/ 42 h 135"/>
                <a:gd name="T20" fmla="*/ 225 w 270"/>
                <a:gd name="T21" fmla="*/ 28 h 135"/>
                <a:gd name="T22" fmla="*/ 247 w 270"/>
                <a:gd name="T23" fmla="*/ 14 h 135"/>
                <a:gd name="T24" fmla="*/ 270 w 270"/>
                <a:gd name="T25" fmla="*/ 0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135"/>
                <a:gd name="T41" fmla="*/ 270 w 270"/>
                <a:gd name="T42" fmla="*/ 135 h 1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135">
                  <a:moveTo>
                    <a:pt x="0" y="135"/>
                  </a:moveTo>
                  <a:lnTo>
                    <a:pt x="22" y="134"/>
                  </a:lnTo>
                  <a:lnTo>
                    <a:pt x="45" y="128"/>
                  </a:lnTo>
                  <a:lnTo>
                    <a:pt x="67" y="119"/>
                  </a:lnTo>
                  <a:lnTo>
                    <a:pt x="90" y="108"/>
                  </a:lnTo>
                  <a:lnTo>
                    <a:pt x="112" y="96"/>
                  </a:lnTo>
                  <a:lnTo>
                    <a:pt x="135" y="83"/>
                  </a:lnTo>
                  <a:lnTo>
                    <a:pt x="157" y="70"/>
                  </a:lnTo>
                  <a:lnTo>
                    <a:pt x="180" y="56"/>
                  </a:lnTo>
                  <a:lnTo>
                    <a:pt x="202" y="42"/>
                  </a:lnTo>
                  <a:lnTo>
                    <a:pt x="225" y="28"/>
                  </a:lnTo>
                  <a:lnTo>
                    <a:pt x="247" y="14"/>
                  </a:ln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Rectangle 474"/>
            <p:cNvSpPr>
              <a:spLocks noChangeArrowheads="1"/>
            </p:cNvSpPr>
            <p:nvPr/>
          </p:nvSpPr>
          <p:spPr bwMode="auto">
            <a:xfrm>
              <a:off x="980" y="400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" name="Rectangle 475"/>
            <p:cNvSpPr>
              <a:spLocks noChangeArrowheads="1"/>
            </p:cNvSpPr>
            <p:nvPr/>
          </p:nvSpPr>
          <p:spPr bwMode="auto">
            <a:xfrm>
              <a:off x="1112" y="400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Rectangle 476"/>
            <p:cNvSpPr>
              <a:spLocks noChangeArrowheads="1"/>
            </p:cNvSpPr>
            <p:nvPr/>
          </p:nvSpPr>
          <p:spPr bwMode="auto">
            <a:xfrm>
              <a:off x="1250" y="400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Rectangle 477"/>
            <p:cNvSpPr>
              <a:spLocks noChangeArrowheads="1"/>
            </p:cNvSpPr>
            <p:nvPr/>
          </p:nvSpPr>
          <p:spPr bwMode="auto">
            <a:xfrm>
              <a:off x="1382" y="400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4" name="Rectangle 478"/>
            <p:cNvSpPr>
              <a:spLocks noChangeArrowheads="1"/>
            </p:cNvSpPr>
            <p:nvPr/>
          </p:nvSpPr>
          <p:spPr bwMode="auto">
            <a:xfrm>
              <a:off x="1520" y="400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Rectangle 479"/>
            <p:cNvSpPr>
              <a:spLocks noChangeArrowheads="1"/>
            </p:cNvSpPr>
            <p:nvPr/>
          </p:nvSpPr>
          <p:spPr bwMode="auto">
            <a:xfrm>
              <a:off x="1652" y="398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Rectangle 480"/>
            <p:cNvSpPr>
              <a:spLocks noChangeArrowheads="1"/>
            </p:cNvSpPr>
            <p:nvPr/>
          </p:nvSpPr>
          <p:spPr bwMode="auto">
            <a:xfrm>
              <a:off x="1790" y="397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7" name="Rectangle 481"/>
            <p:cNvSpPr>
              <a:spLocks noChangeArrowheads="1"/>
            </p:cNvSpPr>
            <p:nvPr/>
          </p:nvSpPr>
          <p:spPr bwMode="auto">
            <a:xfrm>
              <a:off x="1922" y="394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8" name="Rectangle 482"/>
            <p:cNvSpPr>
              <a:spLocks noChangeArrowheads="1"/>
            </p:cNvSpPr>
            <p:nvPr/>
          </p:nvSpPr>
          <p:spPr bwMode="auto">
            <a:xfrm>
              <a:off x="2060" y="391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9" name="Rectangle 483"/>
            <p:cNvSpPr>
              <a:spLocks noChangeArrowheads="1"/>
            </p:cNvSpPr>
            <p:nvPr/>
          </p:nvSpPr>
          <p:spPr bwMode="auto">
            <a:xfrm>
              <a:off x="2192" y="388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0" name="Rectangle 484"/>
            <p:cNvSpPr>
              <a:spLocks noChangeArrowheads="1"/>
            </p:cNvSpPr>
            <p:nvPr/>
          </p:nvSpPr>
          <p:spPr bwMode="auto">
            <a:xfrm>
              <a:off x="2330" y="385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1" name="Freeform 485"/>
            <p:cNvSpPr>
              <a:spLocks/>
            </p:cNvSpPr>
            <p:nvPr/>
          </p:nvSpPr>
          <p:spPr bwMode="auto">
            <a:xfrm>
              <a:off x="980" y="400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2" name="Freeform 486"/>
            <p:cNvSpPr>
              <a:spLocks/>
            </p:cNvSpPr>
            <p:nvPr/>
          </p:nvSpPr>
          <p:spPr bwMode="auto">
            <a:xfrm>
              <a:off x="1112" y="398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3" name="Freeform 487"/>
            <p:cNvSpPr>
              <a:spLocks/>
            </p:cNvSpPr>
            <p:nvPr/>
          </p:nvSpPr>
          <p:spPr bwMode="auto">
            <a:xfrm>
              <a:off x="1250" y="395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4" name="Freeform 488"/>
            <p:cNvSpPr>
              <a:spLocks/>
            </p:cNvSpPr>
            <p:nvPr/>
          </p:nvSpPr>
          <p:spPr bwMode="auto">
            <a:xfrm>
              <a:off x="1382" y="39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5" name="Freeform 489"/>
            <p:cNvSpPr>
              <a:spLocks/>
            </p:cNvSpPr>
            <p:nvPr/>
          </p:nvSpPr>
          <p:spPr bwMode="auto">
            <a:xfrm>
              <a:off x="1520" y="386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Freeform 490"/>
            <p:cNvSpPr>
              <a:spLocks/>
            </p:cNvSpPr>
            <p:nvPr/>
          </p:nvSpPr>
          <p:spPr bwMode="auto">
            <a:xfrm>
              <a:off x="1652" y="381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7" name="Freeform 491"/>
            <p:cNvSpPr>
              <a:spLocks/>
            </p:cNvSpPr>
            <p:nvPr/>
          </p:nvSpPr>
          <p:spPr bwMode="auto">
            <a:xfrm>
              <a:off x="1790" y="375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8" name="Freeform 492"/>
            <p:cNvSpPr>
              <a:spLocks/>
            </p:cNvSpPr>
            <p:nvPr/>
          </p:nvSpPr>
          <p:spPr bwMode="auto">
            <a:xfrm>
              <a:off x="1922" y="369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9" name="Freeform 493"/>
            <p:cNvSpPr>
              <a:spLocks/>
            </p:cNvSpPr>
            <p:nvPr/>
          </p:nvSpPr>
          <p:spPr bwMode="auto">
            <a:xfrm>
              <a:off x="2060" y="362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0" name="Freeform 494"/>
            <p:cNvSpPr>
              <a:spLocks/>
            </p:cNvSpPr>
            <p:nvPr/>
          </p:nvSpPr>
          <p:spPr bwMode="auto">
            <a:xfrm>
              <a:off x="2192" y="355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1" name="Freeform 495"/>
            <p:cNvSpPr>
              <a:spLocks/>
            </p:cNvSpPr>
            <p:nvPr/>
          </p:nvSpPr>
          <p:spPr bwMode="auto">
            <a:xfrm>
              <a:off x="2330" y="348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2" name="Freeform 496"/>
            <p:cNvSpPr>
              <a:spLocks/>
            </p:cNvSpPr>
            <p:nvPr/>
          </p:nvSpPr>
          <p:spPr bwMode="auto">
            <a:xfrm>
              <a:off x="842" y="400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3" name="Freeform 497"/>
            <p:cNvSpPr>
              <a:spLocks/>
            </p:cNvSpPr>
            <p:nvPr/>
          </p:nvSpPr>
          <p:spPr bwMode="auto">
            <a:xfrm>
              <a:off x="980" y="398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Freeform 498"/>
            <p:cNvSpPr>
              <a:spLocks/>
            </p:cNvSpPr>
            <p:nvPr/>
          </p:nvSpPr>
          <p:spPr bwMode="auto">
            <a:xfrm>
              <a:off x="1112" y="394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5" name="Freeform 499"/>
            <p:cNvSpPr>
              <a:spLocks/>
            </p:cNvSpPr>
            <p:nvPr/>
          </p:nvSpPr>
          <p:spPr bwMode="auto">
            <a:xfrm>
              <a:off x="1250" y="388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6" name="Freeform 500"/>
            <p:cNvSpPr>
              <a:spLocks/>
            </p:cNvSpPr>
            <p:nvPr/>
          </p:nvSpPr>
          <p:spPr bwMode="auto">
            <a:xfrm>
              <a:off x="1382" y="382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7" name="Freeform 501"/>
            <p:cNvSpPr>
              <a:spLocks/>
            </p:cNvSpPr>
            <p:nvPr/>
          </p:nvSpPr>
          <p:spPr bwMode="auto">
            <a:xfrm>
              <a:off x="1520" y="375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8" name="Freeform 502"/>
            <p:cNvSpPr>
              <a:spLocks/>
            </p:cNvSpPr>
            <p:nvPr/>
          </p:nvSpPr>
          <p:spPr bwMode="auto">
            <a:xfrm>
              <a:off x="1652" y="368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9" name="Freeform 503"/>
            <p:cNvSpPr>
              <a:spLocks/>
            </p:cNvSpPr>
            <p:nvPr/>
          </p:nvSpPr>
          <p:spPr bwMode="auto">
            <a:xfrm>
              <a:off x="1790" y="360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Freeform 504"/>
            <p:cNvSpPr>
              <a:spLocks/>
            </p:cNvSpPr>
            <p:nvPr/>
          </p:nvSpPr>
          <p:spPr bwMode="auto">
            <a:xfrm>
              <a:off x="1922" y="352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Freeform 505"/>
            <p:cNvSpPr>
              <a:spLocks/>
            </p:cNvSpPr>
            <p:nvPr/>
          </p:nvSpPr>
          <p:spPr bwMode="auto">
            <a:xfrm>
              <a:off x="2060" y="34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2" name="Freeform 506"/>
            <p:cNvSpPr>
              <a:spLocks/>
            </p:cNvSpPr>
            <p:nvPr/>
          </p:nvSpPr>
          <p:spPr bwMode="auto">
            <a:xfrm>
              <a:off x="2192" y="336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3" name="Freeform 507"/>
            <p:cNvSpPr>
              <a:spLocks/>
            </p:cNvSpPr>
            <p:nvPr/>
          </p:nvSpPr>
          <p:spPr bwMode="auto">
            <a:xfrm>
              <a:off x="2330" y="328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Oval 508"/>
            <p:cNvSpPr>
              <a:spLocks noChangeArrowheads="1"/>
            </p:cNvSpPr>
            <p:nvPr/>
          </p:nvSpPr>
          <p:spPr bwMode="auto">
            <a:xfrm>
              <a:off x="710" y="4007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Oval 509"/>
            <p:cNvSpPr>
              <a:spLocks noChangeArrowheads="1"/>
            </p:cNvSpPr>
            <p:nvPr/>
          </p:nvSpPr>
          <p:spPr bwMode="auto">
            <a:xfrm>
              <a:off x="842" y="400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6" name="Oval 510"/>
            <p:cNvSpPr>
              <a:spLocks noChangeArrowheads="1"/>
            </p:cNvSpPr>
            <p:nvPr/>
          </p:nvSpPr>
          <p:spPr bwMode="auto">
            <a:xfrm>
              <a:off x="980" y="396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7" name="Oval 511"/>
            <p:cNvSpPr>
              <a:spLocks noChangeArrowheads="1"/>
            </p:cNvSpPr>
            <p:nvPr/>
          </p:nvSpPr>
          <p:spPr bwMode="auto">
            <a:xfrm>
              <a:off x="1112" y="391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8" name="Oval 512"/>
            <p:cNvSpPr>
              <a:spLocks noChangeArrowheads="1"/>
            </p:cNvSpPr>
            <p:nvPr/>
          </p:nvSpPr>
          <p:spPr bwMode="auto">
            <a:xfrm>
              <a:off x="1250" y="384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9" name="Oval 513"/>
            <p:cNvSpPr>
              <a:spLocks noChangeArrowheads="1"/>
            </p:cNvSpPr>
            <p:nvPr/>
          </p:nvSpPr>
          <p:spPr bwMode="auto">
            <a:xfrm>
              <a:off x="1382" y="3773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0" name="Oval 514"/>
            <p:cNvSpPr>
              <a:spLocks noChangeArrowheads="1"/>
            </p:cNvSpPr>
            <p:nvPr/>
          </p:nvSpPr>
          <p:spPr bwMode="auto">
            <a:xfrm>
              <a:off x="1520" y="369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1" name="Oval 515"/>
            <p:cNvSpPr>
              <a:spLocks noChangeArrowheads="1"/>
            </p:cNvSpPr>
            <p:nvPr/>
          </p:nvSpPr>
          <p:spPr bwMode="auto">
            <a:xfrm>
              <a:off x="1652" y="3617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2" name="Oval 516"/>
            <p:cNvSpPr>
              <a:spLocks noChangeArrowheads="1"/>
            </p:cNvSpPr>
            <p:nvPr/>
          </p:nvSpPr>
          <p:spPr bwMode="auto">
            <a:xfrm>
              <a:off x="1790" y="3533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3" name="Oval 517"/>
            <p:cNvSpPr>
              <a:spLocks noChangeArrowheads="1"/>
            </p:cNvSpPr>
            <p:nvPr/>
          </p:nvSpPr>
          <p:spPr bwMode="auto">
            <a:xfrm>
              <a:off x="1922" y="3449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4" name="Oval 518"/>
            <p:cNvSpPr>
              <a:spLocks noChangeArrowheads="1"/>
            </p:cNvSpPr>
            <p:nvPr/>
          </p:nvSpPr>
          <p:spPr bwMode="auto">
            <a:xfrm>
              <a:off x="2060" y="3365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5" name="Oval 519"/>
            <p:cNvSpPr>
              <a:spLocks noChangeArrowheads="1"/>
            </p:cNvSpPr>
            <p:nvPr/>
          </p:nvSpPr>
          <p:spPr bwMode="auto">
            <a:xfrm>
              <a:off x="2192" y="3281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6" name="Oval 520"/>
            <p:cNvSpPr>
              <a:spLocks noChangeArrowheads="1"/>
            </p:cNvSpPr>
            <p:nvPr/>
          </p:nvSpPr>
          <p:spPr bwMode="auto">
            <a:xfrm>
              <a:off x="2330" y="3197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Rectangle 521"/>
            <p:cNvSpPr>
              <a:spLocks noChangeArrowheads="1"/>
            </p:cNvSpPr>
            <p:nvPr/>
          </p:nvSpPr>
          <p:spPr bwMode="auto">
            <a:xfrm>
              <a:off x="626" y="3977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488" name="Rectangle 522"/>
            <p:cNvSpPr>
              <a:spLocks noChangeArrowheads="1"/>
            </p:cNvSpPr>
            <p:nvPr/>
          </p:nvSpPr>
          <p:spPr bwMode="auto">
            <a:xfrm>
              <a:off x="584" y="380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489" name="Rectangle 523"/>
            <p:cNvSpPr>
              <a:spLocks noChangeArrowheads="1"/>
            </p:cNvSpPr>
            <p:nvPr/>
          </p:nvSpPr>
          <p:spPr bwMode="auto">
            <a:xfrm>
              <a:off x="542" y="362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490" name="Rectangle 524"/>
            <p:cNvSpPr>
              <a:spLocks noChangeArrowheads="1"/>
            </p:cNvSpPr>
            <p:nvPr/>
          </p:nvSpPr>
          <p:spPr bwMode="auto">
            <a:xfrm>
              <a:off x="542" y="344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491" name="Rectangle 525"/>
            <p:cNvSpPr>
              <a:spLocks noChangeArrowheads="1"/>
            </p:cNvSpPr>
            <p:nvPr/>
          </p:nvSpPr>
          <p:spPr bwMode="auto">
            <a:xfrm>
              <a:off x="542" y="326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492" name="Rectangle 526"/>
            <p:cNvSpPr>
              <a:spLocks noChangeArrowheads="1"/>
            </p:cNvSpPr>
            <p:nvPr/>
          </p:nvSpPr>
          <p:spPr bwMode="auto">
            <a:xfrm>
              <a:off x="542" y="309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493" name="Rectangle 527"/>
            <p:cNvSpPr>
              <a:spLocks noChangeArrowheads="1"/>
            </p:cNvSpPr>
            <p:nvPr/>
          </p:nvSpPr>
          <p:spPr bwMode="auto">
            <a:xfrm>
              <a:off x="542" y="291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494" name="Rectangle 528"/>
            <p:cNvSpPr>
              <a:spLocks noChangeArrowheads="1"/>
            </p:cNvSpPr>
            <p:nvPr/>
          </p:nvSpPr>
          <p:spPr bwMode="auto">
            <a:xfrm>
              <a:off x="542" y="274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495" name="Rectangle 529"/>
            <p:cNvSpPr>
              <a:spLocks noChangeArrowheads="1"/>
            </p:cNvSpPr>
            <p:nvPr/>
          </p:nvSpPr>
          <p:spPr bwMode="auto">
            <a:xfrm>
              <a:off x="710" y="409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496" name="Rectangle 530"/>
            <p:cNvSpPr>
              <a:spLocks noChangeArrowheads="1"/>
            </p:cNvSpPr>
            <p:nvPr/>
          </p:nvSpPr>
          <p:spPr bwMode="auto">
            <a:xfrm>
              <a:off x="950" y="4091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497" name="Rectangle 531"/>
            <p:cNvSpPr>
              <a:spLocks noChangeArrowheads="1"/>
            </p:cNvSpPr>
            <p:nvPr/>
          </p:nvSpPr>
          <p:spPr bwMode="auto">
            <a:xfrm>
              <a:off x="1202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498" name="Rectangle 532"/>
            <p:cNvSpPr>
              <a:spLocks noChangeArrowheads="1"/>
            </p:cNvSpPr>
            <p:nvPr/>
          </p:nvSpPr>
          <p:spPr bwMode="auto">
            <a:xfrm>
              <a:off x="1466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499" name="Rectangle 533"/>
            <p:cNvSpPr>
              <a:spLocks noChangeArrowheads="1"/>
            </p:cNvSpPr>
            <p:nvPr/>
          </p:nvSpPr>
          <p:spPr bwMode="auto">
            <a:xfrm>
              <a:off x="1730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500" name="Rectangle 534"/>
            <p:cNvSpPr>
              <a:spLocks noChangeArrowheads="1"/>
            </p:cNvSpPr>
            <p:nvPr/>
          </p:nvSpPr>
          <p:spPr bwMode="auto">
            <a:xfrm>
              <a:off x="1994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501" name="Rectangle 535"/>
            <p:cNvSpPr>
              <a:spLocks noChangeArrowheads="1"/>
            </p:cNvSpPr>
            <p:nvPr/>
          </p:nvSpPr>
          <p:spPr bwMode="auto">
            <a:xfrm>
              <a:off x="2264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502" name="Rectangle 536"/>
            <p:cNvSpPr>
              <a:spLocks noChangeArrowheads="1"/>
            </p:cNvSpPr>
            <p:nvPr/>
          </p:nvSpPr>
          <p:spPr bwMode="auto">
            <a:xfrm>
              <a:off x="2528" y="409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503" name="Rectangle 537"/>
            <p:cNvSpPr>
              <a:spLocks noChangeArrowheads="1"/>
            </p:cNvSpPr>
            <p:nvPr/>
          </p:nvSpPr>
          <p:spPr bwMode="auto">
            <a:xfrm>
              <a:off x="1286" y="4229"/>
              <a:ext cx="7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24 Hour Rainfall (mm)</a:t>
              </a:r>
              <a:endParaRPr lang="en-US"/>
            </a:p>
          </p:txBody>
        </p:sp>
        <p:sp>
          <p:nvSpPr>
            <p:cNvPr id="9504" name="Rectangle 538"/>
            <p:cNvSpPr>
              <a:spLocks noChangeArrowheads="1"/>
            </p:cNvSpPr>
            <p:nvPr/>
          </p:nvSpPr>
          <p:spPr bwMode="auto">
            <a:xfrm rot="-5400000">
              <a:off x="234" y="3347"/>
              <a:ext cx="4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Runoff (mm)</a:t>
              </a:r>
              <a:endParaRPr lang="en-US"/>
            </a:p>
          </p:txBody>
        </p:sp>
      </p:grpSp>
      <p:grpSp>
        <p:nvGrpSpPr>
          <p:cNvPr id="9221" name="Group 552"/>
          <p:cNvGrpSpPr>
            <a:grpSpLocks/>
          </p:cNvGrpSpPr>
          <p:nvPr/>
        </p:nvGrpSpPr>
        <p:grpSpPr bwMode="auto">
          <a:xfrm>
            <a:off x="1443038" y="3582988"/>
            <a:ext cx="1019175" cy="723900"/>
            <a:chOff x="2720" y="3179"/>
            <a:chExt cx="642" cy="456"/>
          </a:xfrm>
        </p:grpSpPr>
        <p:sp>
          <p:nvSpPr>
            <p:cNvPr id="9359" name="Rectangle 539"/>
            <p:cNvSpPr>
              <a:spLocks noChangeArrowheads="1"/>
            </p:cNvSpPr>
            <p:nvPr/>
          </p:nvSpPr>
          <p:spPr bwMode="auto">
            <a:xfrm>
              <a:off x="2720" y="3179"/>
              <a:ext cx="642" cy="4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Line 540"/>
            <p:cNvSpPr>
              <a:spLocks noChangeShapeType="1"/>
            </p:cNvSpPr>
            <p:nvPr/>
          </p:nvSpPr>
          <p:spPr bwMode="auto">
            <a:xfrm>
              <a:off x="2744" y="3239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Rectangle 541"/>
            <p:cNvSpPr>
              <a:spLocks noChangeArrowheads="1"/>
            </p:cNvSpPr>
            <p:nvPr/>
          </p:nvSpPr>
          <p:spPr bwMode="auto">
            <a:xfrm>
              <a:off x="2804" y="322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Rectangle 542"/>
            <p:cNvSpPr>
              <a:spLocks noChangeArrowheads="1"/>
            </p:cNvSpPr>
            <p:nvPr/>
          </p:nvSpPr>
          <p:spPr bwMode="auto">
            <a:xfrm>
              <a:off x="2924" y="3197"/>
              <a:ext cx="2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Sands (A)</a:t>
              </a:r>
              <a:endParaRPr lang="en-US"/>
            </a:p>
          </p:txBody>
        </p:sp>
        <p:sp>
          <p:nvSpPr>
            <p:cNvPr id="9363" name="Line 543"/>
            <p:cNvSpPr>
              <a:spLocks noChangeShapeType="1"/>
            </p:cNvSpPr>
            <p:nvPr/>
          </p:nvSpPr>
          <p:spPr bwMode="auto">
            <a:xfrm>
              <a:off x="2744" y="335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544"/>
            <p:cNvSpPr>
              <a:spLocks/>
            </p:cNvSpPr>
            <p:nvPr/>
          </p:nvSpPr>
          <p:spPr bwMode="auto">
            <a:xfrm>
              <a:off x="2804" y="333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Rectangle 545"/>
            <p:cNvSpPr>
              <a:spLocks noChangeArrowheads="1"/>
            </p:cNvSpPr>
            <p:nvPr/>
          </p:nvSpPr>
          <p:spPr bwMode="auto">
            <a:xfrm>
              <a:off x="2924" y="3311"/>
              <a:ext cx="29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Loams (B)</a:t>
              </a:r>
              <a:endParaRPr lang="en-US"/>
            </a:p>
          </p:txBody>
        </p:sp>
        <p:sp>
          <p:nvSpPr>
            <p:cNvPr id="9366" name="Line 546"/>
            <p:cNvSpPr>
              <a:spLocks noChangeShapeType="1"/>
            </p:cNvSpPr>
            <p:nvPr/>
          </p:nvSpPr>
          <p:spPr bwMode="auto">
            <a:xfrm>
              <a:off x="2744" y="3467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547"/>
            <p:cNvSpPr>
              <a:spLocks/>
            </p:cNvSpPr>
            <p:nvPr/>
          </p:nvSpPr>
          <p:spPr bwMode="auto">
            <a:xfrm>
              <a:off x="2804" y="34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Rectangle 548"/>
            <p:cNvSpPr>
              <a:spLocks noChangeArrowheads="1"/>
            </p:cNvSpPr>
            <p:nvPr/>
          </p:nvSpPr>
          <p:spPr bwMode="auto">
            <a:xfrm>
              <a:off x="2924" y="3425"/>
              <a:ext cx="42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Clay loams (C)</a:t>
              </a:r>
              <a:endParaRPr lang="en-US"/>
            </a:p>
          </p:txBody>
        </p:sp>
        <p:sp>
          <p:nvSpPr>
            <p:cNvPr id="9369" name="Line 549"/>
            <p:cNvSpPr>
              <a:spLocks noChangeShapeType="1"/>
            </p:cNvSpPr>
            <p:nvPr/>
          </p:nvSpPr>
          <p:spPr bwMode="auto">
            <a:xfrm>
              <a:off x="2744" y="3581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Oval 550"/>
            <p:cNvSpPr>
              <a:spLocks noChangeArrowheads="1"/>
            </p:cNvSpPr>
            <p:nvPr/>
          </p:nvSpPr>
          <p:spPr bwMode="auto">
            <a:xfrm>
              <a:off x="2804" y="3563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Rectangle 551"/>
            <p:cNvSpPr>
              <a:spLocks noChangeArrowheads="1"/>
            </p:cNvSpPr>
            <p:nvPr/>
          </p:nvSpPr>
          <p:spPr bwMode="auto">
            <a:xfrm>
              <a:off x="2924" y="3539"/>
              <a:ext cx="26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Clays (D)</a:t>
              </a:r>
              <a:endParaRPr lang="en-US"/>
            </a:p>
          </p:txBody>
        </p:sp>
      </p:grpSp>
      <p:grpSp>
        <p:nvGrpSpPr>
          <p:cNvPr id="9222" name="Group 689"/>
          <p:cNvGrpSpPr>
            <a:grpSpLocks/>
          </p:cNvGrpSpPr>
          <p:nvPr/>
        </p:nvGrpSpPr>
        <p:grpSpPr bwMode="auto">
          <a:xfrm>
            <a:off x="4540250" y="3438525"/>
            <a:ext cx="3571875" cy="2505075"/>
            <a:chOff x="2745" y="2901"/>
            <a:chExt cx="2250" cy="1578"/>
          </a:xfrm>
        </p:grpSpPr>
        <p:sp>
          <p:nvSpPr>
            <p:cNvPr id="9239" name="Rectangle 558"/>
            <p:cNvSpPr>
              <a:spLocks noChangeArrowheads="1"/>
            </p:cNvSpPr>
            <p:nvPr/>
          </p:nvSpPr>
          <p:spPr bwMode="auto">
            <a:xfrm>
              <a:off x="3063" y="2949"/>
              <a:ext cx="1860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559"/>
            <p:cNvSpPr>
              <a:spLocks noChangeShapeType="1"/>
            </p:cNvSpPr>
            <p:nvPr/>
          </p:nvSpPr>
          <p:spPr bwMode="auto">
            <a:xfrm>
              <a:off x="3063" y="4005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560"/>
            <p:cNvSpPr>
              <a:spLocks noChangeShapeType="1"/>
            </p:cNvSpPr>
            <p:nvPr/>
          </p:nvSpPr>
          <p:spPr bwMode="auto">
            <a:xfrm>
              <a:off x="3063" y="3825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561"/>
            <p:cNvSpPr>
              <a:spLocks noChangeShapeType="1"/>
            </p:cNvSpPr>
            <p:nvPr/>
          </p:nvSpPr>
          <p:spPr bwMode="auto">
            <a:xfrm>
              <a:off x="3063" y="3651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562"/>
            <p:cNvSpPr>
              <a:spLocks noChangeShapeType="1"/>
            </p:cNvSpPr>
            <p:nvPr/>
          </p:nvSpPr>
          <p:spPr bwMode="auto">
            <a:xfrm>
              <a:off x="3063" y="3477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563"/>
            <p:cNvSpPr>
              <a:spLocks noChangeShapeType="1"/>
            </p:cNvSpPr>
            <p:nvPr/>
          </p:nvSpPr>
          <p:spPr bwMode="auto">
            <a:xfrm>
              <a:off x="3063" y="3303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564"/>
            <p:cNvSpPr>
              <a:spLocks noChangeShapeType="1"/>
            </p:cNvSpPr>
            <p:nvPr/>
          </p:nvSpPr>
          <p:spPr bwMode="auto">
            <a:xfrm>
              <a:off x="3063" y="3123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565"/>
            <p:cNvSpPr>
              <a:spLocks noChangeShapeType="1"/>
            </p:cNvSpPr>
            <p:nvPr/>
          </p:nvSpPr>
          <p:spPr bwMode="auto">
            <a:xfrm>
              <a:off x="3063" y="2949"/>
              <a:ext cx="18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566"/>
            <p:cNvSpPr>
              <a:spLocks noChangeShapeType="1"/>
            </p:cNvSpPr>
            <p:nvPr/>
          </p:nvSpPr>
          <p:spPr bwMode="auto">
            <a:xfrm>
              <a:off x="3327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567"/>
            <p:cNvSpPr>
              <a:spLocks noChangeShapeType="1"/>
            </p:cNvSpPr>
            <p:nvPr/>
          </p:nvSpPr>
          <p:spPr bwMode="auto">
            <a:xfrm>
              <a:off x="3597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568"/>
            <p:cNvSpPr>
              <a:spLocks noChangeShapeType="1"/>
            </p:cNvSpPr>
            <p:nvPr/>
          </p:nvSpPr>
          <p:spPr bwMode="auto">
            <a:xfrm>
              <a:off x="3861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569"/>
            <p:cNvSpPr>
              <a:spLocks noChangeShapeType="1"/>
            </p:cNvSpPr>
            <p:nvPr/>
          </p:nvSpPr>
          <p:spPr bwMode="auto">
            <a:xfrm>
              <a:off x="4125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570"/>
            <p:cNvSpPr>
              <a:spLocks noChangeShapeType="1"/>
            </p:cNvSpPr>
            <p:nvPr/>
          </p:nvSpPr>
          <p:spPr bwMode="auto">
            <a:xfrm>
              <a:off x="4389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571"/>
            <p:cNvSpPr>
              <a:spLocks noChangeShapeType="1"/>
            </p:cNvSpPr>
            <p:nvPr/>
          </p:nvSpPr>
          <p:spPr bwMode="auto">
            <a:xfrm>
              <a:off x="4659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572"/>
            <p:cNvSpPr>
              <a:spLocks noChangeShapeType="1"/>
            </p:cNvSpPr>
            <p:nvPr/>
          </p:nvSpPr>
          <p:spPr bwMode="auto">
            <a:xfrm>
              <a:off x="4923" y="2949"/>
              <a:ext cx="1" cy="12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Rectangle 573"/>
            <p:cNvSpPr>
              <a:spLocks noChangeArrowheads="1"/>
            </p:cNvSpPr>
            <p:nvPr/>
          </p:nvSpPr>
          <p:spPr bwMode="auto">
            <a:xfrm>
              <a:off x="3063" y="2949"/>
              <a:ext cx="1860" cy="12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574"/>
            <p:cNvSpPr>
              <a:spLocks noChangeShapeType="1"/>
            </p:cNvSpPr>
            <p:nvPr/>
          </p:nvSpPr>
          <p:spPr bwMode="auto">
            <a:xfrm>
              <a:off x="3063" y="2949"/>
              <a:ext cx="1" cy="12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575"/>
            <p:cNvSpPr>
              <a:spLocks noChangeShapeType="1"/>
            </p:cNvSpPr>
            <p:nvPr/>
          </p:nvSpPr>
          <p:spPr bwMode="auto">
            <a:xfrm>
              <a:off x="3045" y="417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576"/>
            <p:cNvSpPr>
              <a:spLocks noChangeShapeType="1"/>
            </p:cNvSpPr>
            <p:nvPr/>
          </p:nvSpPr>
          <p:spPr bwMode="auto">
            <a:xfrm>
              <a:off x="3045" y="408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577"/>
            <p:cNvSpPr>
              <a:spLocks noChangeShapeType="1"/>
            </p:cNvSpPr>
            <p:nvPr/>
          </p:nvSpPr>
          <p:spPr bwMode="auto">
            <a:xfrm>
              <a:off x="3045" y="400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578"/>
            <p:cNvSpPr>
              <a:spLocks noChangeShapeType="1"/>
            </p:cNvSpPr>
            <p:nvPr/>
          </p:nvSpPr>
          <p:spPr bwMode="auto">
            <a:xfrm>
              <a:off x="3045" y="391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579"/>
            <p:cNvSpPr>
              <a:spLocks noChangeShapeType="1"/>
            </p:cNvSpPr>
            <p:nvPr/>
          </p:nvSpPr>
          <p:spPr bwMode="auto">
            <a:xfrm>
              <a:off x="3045" y="382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580"/>
            <p:cNvSpPr>
              <a:spLocks noChangeShapeType="1"/>
            </p:cNvSpPr>
            <p:nvPr/>
          </p:nvSpPr>
          <p:spPr bwMode="auto">
            <a:xfrm>
              <a:off x="3045" y="374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581"/>
            <p:cNvSpPr>
              <a:spLocks noChangeShapeType="1"/>
            </p:cNvSpPr>
            <p:nvPr/>
          </p:nvSpPr>
          <p:spPr bwMode="auto">
            <a:xfrm>
              <a:off x="3045" y="365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582"/>
            <p:cNvSpPr>
              <a:spLocks noChangeShapeType="1"/>
            </p:cNvSpPr>
            <p:nvPr/>
          </p:nvSpPr>
          <p:spPr bwMode="auto">
            <a:xfrm>
              <a:off x="3045" y="356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583"/>
            <p:cNvSpPr>
              <a:spLocks noChangeShapeType="1"/>
            </p:cNvSpPr>
            <p:nvPr/>
          </p:nvSpPr>
          <p:spPr bwMode="auto">
            <a:xfrm>
              <a:off x="3045" y="347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584"/>
            <p:cNvSpPr>
              <a:spLocks noChangeShapeType="1"/>
            </p:cNvSpPr>
            <p:nvPr/>
          </p:nvSpPr>
          <p:spPr bwMode="auto">
            <a:xfrm>
              <a:off x="3045" y="3387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585"/>
            <p:cNvSpPr>
              <a:spLocks noChangeShapeType="1"/>
            </p:cNvSpPr>
            <p:nvPr/>
          </p:nvSpPr>
          <p:spPr bwMode="auto">
            <a:xfrm>
              <a:off x="3045" y="330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586"/>
            <p:cNvSpPr>
              <a:spLocks noChangeShapeType="1"/>
            </p:cNvSpPr>
            <p:nvPr/>
          </p:nvSpPr>
          <p:spPr bwMode="auto">
            <a:xfrm>
              <a:off x="3045" y="321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587"/>
            <p:cNvSpPr>
              <a:spLocks noChangeShapeType="1"/>
            </p:cNvSpPr>
            <p:nvPr/>
          </p:nvSpPr>
          <p:spPr bwMode="auto">
            <a:xfrm>
              <a:off x="3045" y="312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588"/>
            <p:cNvSpPr>
              <a:spLocks noChangeShapeType="1"/>
            </p:cNvSpPr>
            <p:nvPr/>
          </p:nvSpPr>
          <p:spPr bwMode="auto">
            <a:xfrm>
              <a:off x="3045" y="303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589"/>
            <p:cNvSpPr>
              <a:spLocks noChangeShapeType="1"/>
            </p:cNvSpPr>
            <p:nvPr/>
          </p:nvSpPr>
          <p:spPr bwMode="auto">
            <a:xfrm>
              <a:off x="3045" y="2949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590"/>
            <p:cNvSpPr>
              <a:spLocks noChangeShapeType="1"/>
            </p:cNvSpPr>
            <p:nvPr/>
          </p:nvSpPr>
          <p:spPr bwMode="auto">
            <a:xfrm>
              <a:off x="3039" y="417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591"/>
            <p:cNvSpPr>
              <a:spLocks noChangeShapeType="1"/>
            </p:cNvSpPr>
            <p:nvPr/>
          </p:nvSpPr>
          <p:spPr bwMode="auto">
            <a:xfrm>
              <a:off x="3039" y="400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592"/>
            <p:cNvSpPr>
              <a:spLocks noChangeShapeType="1"/>
            </p:cNvSpPr>
            <p:nvPr/>
          </p:nvSpPr>
          <p:spPr bwMode="auto">
            <a:xfrm>
              <a:off x="3039" y="382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593"/>
            <p:cNvSpPr>
              <a:spLocks noChangeShapeType="1"/>
            </p:cNvSpPr>
            <p:nvPr/>
          </p:nvSpPr>
          <p:spPr bwMode="auto">
            <a:xfrm>
              <a:off x="3039" y="36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594"/>
            <p:cNvSpPr>
              <a:spLocks noChangeShapeType="1"/>
            </p:cNvSpPr>
            <p:nvPr/>
          </p:nvSpPr>
          <p:spPr bwMode="auto">
            <a:xfrm>
              <a:off x="3039" y="347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595"/>
            <p:cNvSpPr>
              <a:spLocks noChangeShapeType="1"/>
            </p:cNvSpPr>
            <p:nvPr/>
          </p:nvSpPr>
          <p:spPr bwMode="auto">
            <a:xfrm>
              <a:off x="3039" y="330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596"/>
            <p:cNvSpPr>
              <a:spLocks noChangeShapeType="1"/>
            </p:cNvSpPr>
            <p:nvPr/>
          </p:nvSpPr>
          <p:spPr bwMode="auto">
            <a:xfrm>
              <a:off x="3039" y="312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597"/>
            <p:cNvSpPr>
              <a:spLocks noChangeShapeType="1"/>
            </p:cNvSpPr>
            <p:nvPr/>
          </p:nvSpPr>
          <p:spPr bwMode="auto">
            <a:xfrm>
              <a:off x="3039" y="294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598"/>
            <p:cNvSpPr>
              <a:spLocks noChangeShapeType="1"/>
            </p:cNvSpPr>
            <p:nvPr/>
          </p:nvSpPr>
          <p:spPr bwMode="auto">
            <a:xfrm>
              <a:off x="3063" y="4179"/>
              <a:ext cx="18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599"/>
            <p:cNvSpPr>
              <a:spLocks noChangeShapeType="1"/>
            </p:cNvSpPr>
            <p:nvPr/>
          </p:nvSpPr>
          <p:spPr bwMode="auto">
            <a:xfrm flipV="1">
              <a:off x="3063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600"/>
            <p:cNvSpPr>
              <a:spLocks noChangeShapeType="1"/>
            </p:cNvSpPr>
            <p:nvPr/>
          </p:nvSpPr>
          <p:spPr bwMode="auto">
            <a:xfrm flipV="1">
              <a:off x="3195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601"/>
            <p:cNvSpPr>
              <a:spLocks noChangeShapeType="1"/>
            </p:cNvSpPr>
            <p:nvPr/>
          </p:nvSpPr>
          <p:spPr bwMode="auto">
            <a:xfrm flipV="1">
              <a:off x="3327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602"/>
            <p:cNvSpPr>
              <a:spLocks noChangeShapeType="1"/>
            </p:cNvSpPr>
            <p:nvPr/>
          </p:nvSpPr>
          <p:spPr bwMode="auto">
            <a:xfrm flipV="1">
              <a:off x="3459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603"/>
            <p:cNvSpPr>
              <a:spLocks noChangeShapeType="1"/>
            </p:cNvSpPr>
            <p:nvPr/>
          </p:nvSpPr>
          <p:spPr bwMode="auto">
            <a:xfrm flipV="1">
              <a:off x="3597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604"/>
            <p:cNvSpPr>
              <a:spLocks noChangeShapeType="1"/>
            </p:cNvSpPr>
            <p:nvPr/>
          </p:nvSpPr>
          <p:spPr bwMode="auto">
            <a:xfrm flipV="1">
              <a:off x="3729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605"/>
            <p:cNvSpPr>
              <a:spLocks noChangeShapeType="1"/>
            </p:cNvSpPr>
            <p:nvPr/>
          </p:nvSpPr>
          <p:spPr bwMode="auto">
            <a:xfrm flipV="1">
              <a:off x="3861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606"/>
            <p:cNvSpPr>
              <a:spLocks noChangeShapeType="1"/>
            </p:cNvSpPr>
            <p:nvPr/>
          </p:nvSpPr>
          <p:spPr bwMode="auto">
            <a:xfrm flipV="1">
              <a:off x="3993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607"/>
            <p:cNvSpPr>
              <a:spLocks noChangeShapeType="1"/>
            </p:cNvSpPr>
            <p:nvPr/>
          </p:nvSpPr>
          <p:spPr bwMode="auto">
            <a:xfrm flipV="1">
              <a:off x="4125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608"/>
            <p:cNvSpPr>
              <a:spLocks noChangeShapeType="1"/>
            </p:cNvSpPr>
            <p:nvPr/>
          </p:nvSpPr>
          <p:spPr bwMode="auto">
            <a:xfrm flipV="1">
              <a:off x="4257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609"/>
            <p:cNvSpPr>
              <a:spLocks noChangeShapeType="1"/>
            </p:cNvSpPr>
            <p:nvPr/>
          </p:nvSpPr>
          <p:spPr bwMode="auto">
            <a:xfrm flipV="1">
              <a:off x="4389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610"/>
            <p:cNvSpPr>
              <a:spLocks noChangeShapeType="1"/>
            </p:cNvSpPr>
            <p:nvPr/>
          </p:nvSpPr>
          <p:spPr bwMode="auto">
            <a:xfrm flipV="1">
              <a:off x="4527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611"/>
            <p:cNvSpPr>
              <a:spLocks noChangeShapeType="1"/>
            </p:cNvSpPr>
            <p:nvPr/>
          </p:nvSpPr>
          <p:spPr bwMode="auto">
            <a:xfrm flipV="1">
              <a:off x="4659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612"/>
            <p:cNvSpPr>
              <a:spLocks noChangeShapeType="1"/>
            </p:cNvSpPr>
            <p:nvPr/>
          </p:nvSpPr>
          <p:spPr bwMode="auto">
            <a:xfrm flipV="1">
              <a:off x="4791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Line 613"/>
            <p:cNvSpPr>
              <a:spLocks noChangeShapeType="1"/>
            </p:cNvSpPr>
            <p:nvPr/>
          </p:nvSpPr>
          <p:spPr bwMode="auto">
            <a:xfrm flipV="1">
              <a:off x="4923" y="4179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614"/>
            <p:cNvSpPr>
              <a:spLocks noChangeShapeType="1"/>
            </p:cNvSpPr>
            <p:nvPr/>
          </p:nvSpPr>
          <p:spPr bwMode="auto">
            <a:xfrm flipV="1">
              <a:off x="3063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615"/>
            <p:cNvSpPr>
              <a:spLocks noChangeShapeType="1"/>
            </p:cNvSpPr>
            <p:nvPr/>
          </p:nvSpPr>
          <p:spPr bwMode="auto">
            <a:xfrm flipV="1">
              <a:off x="3327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616"/>
            <p:cNvSpPr>
              <a:spLocks noChangeShapeType="1"/>
            </p:cNvSpPr>
            <p:nvPr/>
          </p:nvSpPr>
          <p:spPr bwMode="auto">
            <a:xfrm flipV="1">
              <a:off x="3597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617"/>
            <p:cNvSpPr>
              <a:spLocks noChangeShapeType="1"/>
            </p:cNvSpPr>
            <p:nvPr/>
          </p:nvSpPr>
          <p:spPr bwMode="auto">
            <a:xfrm flipV="1">
              <a:off x="3861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618"/>
            <p:cNvSpPr>
              <a:spLocks noChangeShapeType="1"/>
            </p:cNvSpPr>
            <p:nvPr/>
          </p:nvSpPr>
          <p:spPr bwMode="auto">
            <a:xfrm flipV="1">
              <a:off x="4125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619"/>
            <p:cNvSpPr>
              <a:spLocks noChangeShapeType="1"/>
            </p:cNvSpPr>
            <p:nvPr/>
          </p:nvSpPr>
          <p:spPr bwMode="auto">
            <a:xfrm flipV="1">
              <a:off x="4389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620"/>
            <p:cNvSpPr>
              <a:spLocks noChangeShapeType="1"/>
            </p:cNvSpPr>
            <p:nvPr/>
          </p:nvSpPr>
          <p:spPr bwMode="auto">
            <a:xfrm flipV="1">
              <a:off x="4659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621"/>
            <p:cNvSpPr>
              <a:spLocks noChangeShapeType="1"/>
            </p:cNvSpPr>
            <p:nvPr/>
          </p:nvSpPr>
          <p:spPr bwMode="auto">
            <a:xfrm flipV="1">
              <a:off x="4923" y="4179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622"/>
            <p:cNvSpPr>
              <a:spLocks/>
            </p:cNvSpPr>
            <p:nvPr/>
          </p:nvSpPr>
          <p:spPr bwMode="auto">
            <a:xfrm>
              <a:off x="3333" y="3951"/>
              <a:ext cx="1350" cy="228"/>
            </a:xfrm>
            <a:custGeom>
              <a:avLst/>
              <a:gdLst>
                <a:gd name="T0" fmla="*/ 0 w 225"/>
                <a:gd name="T1" fmla="*/ 38 h 38"/>
                <a:gd name="T2" fmla="*/ 22 w 225"/>
                <a:gd name="T3" fmla="*/ 38 h 38"/>
                <a:gd name="T4" fmla="*/ 45 w 225"/>
                <a:gd name="T5" fmla="*/ 38 h 38"/>
                <a:gd name="T6" fmla="*/ 67 w 225"/>
                <a:gd name="T7" fmla="*/ 37 h 38"/>
                <a:gd name="T8" fmla="*/ 90 w 225"/>
                <a:gd name="T9" fmla="*/ 34 h 38"/>
                <a:gd name="T10" fmla="*/ 112 w 225"/>
                <a:gd name="T11" fmla="*/ 31 h 38"/>
                <a:gd name="T12" fmla="*/ 135 w 225"/>
                <a:gd name="T13" fmla="*/ 26 h 38"/>
                <a:gd name="T14" fmla="*/ 157 w 225"/>
                <a:gd name="T15" fmla="*/ 21 h 38"/>
                <a:gd name="T16" fmla="*/ 180 w 225"/>
                <a:gd name="T17" fmla="*/ 14 h 38"/>
                <a:gd name="T18" fmla="*/ 202 w 225"/>
                <a:gd name="T19" fmla="*/ 7 h 38"/>
                <a:gd name="T20" fmla="*/ 225 w 225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38"/>
                <a:gd name="T35" fmla="*/ 225 w 225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38">
                  <a:moveTo>
                    <a:pt x="0" y="38"/>
                  </a:moveTo>
                  <a:lnTo>
                    <a:pt x="22" y="38"/>
                  </a:lnTo>
                  <a:lnTo>
                    <a:pt x="45" y="38"/>
                  </a:lnTo>
                  <a:lnTo>
                    <a:pt x="67" y="37"/>
                  </a:lnTo>
                  <a:lnTo>
                    <a:pt x="90" y="34"/>
                  </a:lnTo>
                  <a:lnTo>
                    <a:pt x="112" y="31"/>
                  </a:lnTo>
                  <a:lnTo>
                    <a:pt x="135" y="26"/>
                  </a:lnTo>
                  <a:lnTo>
                    <a:pt x="157" y="21"/>
                  </a:lnTo>
                  <a:lnTo>
                    <a:pt x="180" y="14"/>
                  </a:lnTo>
                  <a:lnTo>
                    <a:pt x="202" y="7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623"/>
            <p:cNvSpPr>
              <a:spLocks/>
            </p:cNvSpPr>
            <p:nvPr/>
          </p:nvSpPr>
          <p:spPr bwMode="auto">
            <a:xfrm>
              <a:off x="3333" y="3663"/>
              <a:ext cx="1350" cy="516"/>
            </a:xfrm>
            <a:custGeom>
              <a:avLst/>
              <a:gdLst>
                <a:gd name="T0" fmla="*/ 0 w 225"/>
                <a:gd name="T1" fmla="*/ 86 h 86"/>
                <a:gd name="T2" fmla="*/ 22 w 225"/>
                <a:gd name="T3" fmla="*/ 83 h 86"/>
                <a:gd name="T4" fmla="*/ 45 w 225"/>
                <a:gd name="T5" fmla="*/ 78 h 86"/>
                <a:gd name="T6" fmla="*/ 67 w 225"/>
                <a:gd name="T7" fmla="*/ 71 h 86"/>
                <a:gd name="T8" fmla="*/ 90 w 225"/>
                <a:gd name="T9" fmla="*/ 63 h 86"/>
                <a:gd name="T10" fmla="*/ 112 w 225"/>
                <a:gd name="T11" fmla="*/ 54 h 86"/>
                <a:gd name="T12" fmla="*/ 135 w 225"/>
                <a:gd name="T13" fmla="*/ 45 h 86"/>
                <a:gd name="T14" fmla="*/ 157 w 225"/>
                <a:gd name="T15" fmla="*/ 34 h 86"/>
                <a:gd name="T16" fmla="*/ 180 w 225"/>
                <a:gd name="T17" fmla="*/ 23 h 86"/>
                <a:gd name="T18" fmla="*/ 202 w 225"/>
                <a:gd name="T19" fmla="*/ 12 h 86"/>
                <a:gd name="T20" fmla="*/ 225 w 225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86"/>
                <a:gd name="T35" fmla="*/ 225 w 22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86">
                  <a:moveTo>
                    <a:pt x="0" y="86"/>
                  </a:moveTo>
                  <a:lnTo>
                    <a:pt x="22" y="83"/>
                  </a:lnTo>
                  <a:lnTo>
                    <a:pt x="45" y="78"/>
                  </a:lnTo>
                  <a:lnTo>
                    <a:pt x="67" y="71"/>
                  </a:lnTo>
                  <a:lnTo>
                    <a:pt x="90" y="63"/>
                  </a:lnTo>
                  <a:lnTo>
                    <a:pt x="112" y="54"/>
                  </a:lnTo>
                  <a:lnTo>
                    <a:pt x="135" y="45"/>
                  </a:lnTo>
                  <a:lnTo>
                    <a:pt x="157" y="34"/>
                  </a:lnTo>
                  <a:lnTo>
                    <a:pt x="180" y="23"/>
                  </a:lnTo>
                  <a:lnTo>
                    <a:pt x="202" y="12"/>
                  </a:ln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624"/>
            <p:cNvSpPr>
              <a:spLocks/>
            </p:cNvSpPr>
            <p:nvPr/>
          </p:nvSpPr>
          <p:spPr bwMode="auto">
            <a:xfrm>
              <a:off x="3063" y="3411"/>
              <a:ext cx="1620" cy="768"/>
            </a:xfrm>
            <a:custGeom>
              <a:avLst/>
              <a:gdLst>
                <a:gd name="T0" fmla="*/ 0 w 270"/>
                <a:gd name="T1" fmla="*/ 128 h 128"/>
                <a:gd name="T2" fmla="*/ 22 w 270"/>
                <a:gd name="T3" fmla="*/ 128 h 128"/>
                <a:gd name="T4" fmla="*/ 45 w 270"/>
                <a:gd name="T5" fmla="*/ 123 h 128"/>
                <a:gd name="T6" fmla="*/ 67 w 270"/>
                <a:gd name="T7" fmla="*/ 114 h 128"/>
                <a:gd name="T8" fmla="*/ 90 w 270"/>
                <a:gd name="T9" fmla="*/ 104 h 128"/>
                <a:gd name="T10" fmla="*/ 112 w 270"/>
                <a:gd name="T11" fmla="*/ 93 h 128"/>
                <a:gd name="T12" fmla="*/ 135 w 270"/>
                <a:gd name="T13" fmla="*/ 81 h 128"/>
                <a:gd name="T14" fmla="*/ 157 w 270"/>
                <a:gd name="T15" fmla="*/ 68 h 128"/>
                <a:gd name="T16" fmla="*/ 180 w 270"/>
                <a:gd name="T17" fmla="*/ 55 h 128"/>
                <a:gd name="T18" fmla="*/ 202 w 270"/>
                <a:gd name="T19" fmla="*/ 41 h 128"/>
                <a:gd name="T20" fmla="*/ 225 w 270"/>
                <a:gd name="T21" fmla="*/ 28 h 128"/>
                <a:gd name="T22" fmla="*/ 247 w 270"/>
                <a:gd name="T23" fmla="*/ 14 h 128"/>
                <a:gd name="T24" fmla="*/ 270 w 270"/>
                <a:gd name="T25" fmla="*/ 0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128"/>
                <a:gd name="T41" fmla="*/ 270 w 270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128">
                  <a:moveTo>
                    <a:pt x="0" y="128"/>
                  </a:moveTo>
                  <a:lnTo>
                    <a:pt x="22" y="128"/>
                  </a:lnTo>
                  <a:lnTo>
                    <a:pt x="45" y="123"/>
                  </a:lnTo>
                  <a:lnTo>
                    <a:pt x="67" y="114"/>
                  </a:lnTo>
                  <a:lnTo>
                    <a:pt x="90" y="104"/>
                  </a:lnTo>
                  <a:lnTo>
                    <a:pt x="112" y="93"/>
                  </a:lnTo>
                  <a:lnTo>
                    <a:pt x="135" y="81"/>
                  </a:lnTo>
                  <a:lnTo>
                    <a:pt x="157" y="68"/>
                  </a:lnTo>
                  <a:lnTo>
                    <a:pt x="180" y="55"/>
                  </a:lnTo>
                  <a:lnTo>
                    <a:pt x="202" y="41"/>
                  </a:lnTo>
                  <a:lnTo>
                    <a:pt x="225" y="28"/>
                  </a:lnTo>
                  <a:lnTo>
                    <a:pt x="247" y="14"/>
                  </a:ln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Rectangle 625"/>
            <p:cNvSpPr>
              <a:spLocks noChangeArrowheads="1"/>
            </p:cNvSpPr>
            <p:nvPr/>
          </p:nvSpPr>
          <p:spPr bwMode="auto">
            <a:xfrm>
              <a:off x="3315" y="416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Rectangle 626"/>
            <p:cNvSpPr>
              <a:spLocks noChangeArrowheads="1"/>
            </p:cNvSpPr>
            <p:nvPr/>
          </p:nvSpPr>
          <p:spPr bwMode="auto">
            <a:xfrm>
              <a:off x="3447" y="416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Rectangle 627"/>
            <p:cNvSpPr>
              <a:spLocks noChangeArrowheads="1"/>
            </p:cNvSpPr>
            <p:nvPr/>
          </p:nvSpPr>
          <p:spPr bwMode="auto">
            <a:xfrm>
              <a:off x="3585" y="416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Rectangle 628"/>
            <p:cNvSpPr>
              <a:spLocks noChangeArrowheads="1"/>
            </p:cNvSpPr>
            <p:nvPr/>
          </p:nvSpPr>
          <p:spPr bwMode="auto">
            <a:xfrm>
              <a:off x="3717" y="415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Rectangle 629"/>
            <p:cNvSpPr>
              <a:spLocks noChangeArrowheads="1"/>
            </p:cNvSpPr>
            <p:nvPr/>
          </p:nvSpPr>
          <p:spPr bwMode="auto">
            <a:xfrm>
              <a:off x="3855" y="413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Rectangle 630"/>
            <p:cNvSpPr>
              <a:spLocks noChangeArrowheads="1"/>
            </p:cNvSpPr>
            <p:nvPr/>
          </p:nvSpPr>
          <p:spPr bwMode="auto">
            <a:xfrm>
              <a:off x="3987" y="411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Rectangle 631"/>
            <p:cNvSpPr>
              <a:spLocks noChangeArrowheads="1"/>
            </p:cNvSpPr>
            <p:nvPr/>
          </p:nvSpPr>
          <p:spPr bwMode="auto">
            <a:xfrm>
              <a:off x="4125" y="408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Rectangle 632"/>
            <p:cNvSpPr>
              <a:spLocks noChangeArrowheads="1"/>
            </p:cNvSpPr>
            <p:nvPr/>
          </p:nvSpPr>
          <p:spPr bwMode="auto">
            <a:xfrm>
              <a:off x="4257" y="405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Rectangle 633"/>
            <p:cNvSpPr>
              <a:spLocks noChangeArrowheads="1"/>
            </p:cNvSpPr>
            <p:nvPr/>
          </p:nvSpPr>
          <p:spPr bwMode="auto">
            <a:xfrm>
              <a:off x="4395" y="401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Rectangle 634"/>
            <p:cNvSpPr>
              <a:spLocks noChangeArrowheads="1"/>
            </p:cNvSpPr>
            <p:nvPr/>
          </p:nvSpPr>
          <p:spPr bwMode="auto">
            <a:xfrm>
              <a:off x="4527" y="397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Rectangle 635"/>
            <p:cNvSpPr>
              <a:spLocks noChangeArrowheads="1"/>
            </p:cNvSpPr>
            <p:nvPr/>
          </p:nvSpPr>
          <p:spPr bwMode="auto">
            <a:xfrm>
              <a:off x="4665" y="393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636"/>
            <p:cNvSpPr>
              <a:spLocks/>
            </p:cNvSpPr>
            <p:nvPr/>
          </p:nvSpPr>
          <p:spPr bwMode="auto">
            <a:xfrm>
              <a:off x="3315" y="416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637"/>
            <p:cNvSpPr>
              <a:spLocks/>
            </p:cNvSpPr>
            <p:nvPr/>
          </p:nvSpPr>
          <p:spPr bwMode="auto">
            <a:xfrm>
              <a:off x="3447" y="414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638"/>
            <p:cNvSpPr>
              <a:spLocks/>
            </p:cNvSpPr>
            <p:nvPr/>
          </p:nvSpPr>
          <p:spPr bwMode="auto">
            <a:xfrm>
              <a:off x="3585" y="411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639"/>
            <p:cNvSpPr>
              <a:spLocks/>
            </p:cNvSpPr>
            <p:nvPr/>
          </p:nvSpPr>
          <p:spPr bwMode="auto">
            <a:xfrm>
              <a:off x="3717" y="407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640"/>
            <p:cNvSpPr>
              <a:spLocks/>
            </p:cNvSpPr>
            <p:nvPr/>
          </p:nvSpPr>
          <p:spPr bwMode="auto">
            <a:xfrm>
              <a:off x="3855" y="402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641"/>
            <p:cNvSpPr>
              <a:spLocks/>
            </p:cNvSpPr>
            <p:nvPr/>
          </p:nvSpPr>
          <p:spPr bwMode="auto">
            <a:xfrm>
              <a:off x="3987" y="396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642"/>
            <p:cNvSpPr>
              <a:spLocks/>
            </p:cNvSpPr>
            <p:nvPr/>
          </p:nvSpPr>
          <p:spPr bwMode="auto">
            <a:xfrm>
              <a:off x="4125" y="391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643"/>
            <p:cNvSpPr>
              <a:spLocks/>
            </p:cNvSpPr>
            <p:nvPr/>
          </p:nvSpPr>
          <p:spPr bwMode="auto">
            <a:xfrm>
              <a:off x="4257" y="38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644"/>
            <p:cNvSpPr>
              <a:spLocks/>
            </p:cNvSpPr>
            <p:nvPr/>
          </p:nvSpPr>
          <p:spPr bwMode="auto">
            <a:xfrm>
              <a:off x="4395" y="378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645"/>
            <p:cNvSpPr>
              <a:spLocks/>
            </p:cNvSpPr>
            <p:nvPr/>
          </p:nvSpPr>
          <p:spPr bwMode="auto">
            <a:xfrm>
              <a:off x="4527" y="37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646"/>
            <p:cNvSpPr>
              <a:spLocks/>
            </p:cNvSpPr>
            <p:nvPr/>
          </p:nvSpPr>
          <p:spPr bwMode="auto">
            <a:xfrm>
              <a:off x="4665" y="364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647"/>
            <p:cNvSpPr>
              <a:spLocks/>
            </p:cNvSpPr>
            <p:nvPr/>
          </p:nvSpPr>
          <p:spPr bwMode="auto">
            <a:xfrm>
              <a:off x="3045" y="416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648"/>
            <p:cNvSpPr>
              <a:spLocks/>
            </p:cNvSpPr>
            <p:nvPr/>
          </p:nvSpPr>
          <p:spPr bwMode="auto">
            <a:xfrm>
              <a:off x="3177" y="416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649"/>
            <p:cNvSpPr>
              <a:spLocks/>
            </p:cNvSpPr>
            <p:nvPr/>
          </p:nvSpPr>
          <p:spPr bwMode="auto">
            <a:xfrm>
              <a:off x="3315" y="413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650"/>
            <p:cNvSpPr>
              <a:spLocks/>
            </p:cNvSpPr>
            <p:nvPr/>
          </p:nvSpPr>
          <p:spPr bwMode="auto">
            <a:xfrm>
              <a:off x="3447" y="407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651"/>
            <p:cNvSpPr>
              <a:spLocks/>
            </p:cNvSpPr>
            <p:nvPr/>
          </p:nvSpPr>
          <p:spPr bwMode="auto">
            <a:xfrm>
              <a:off x="3585" y="40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652"/>
            <p:cNvSpPr>
              <a:spLocks/>
            </p:cNvSpPr>
            <p:nvPr/>
          </p:nvSpPr>
          <p:spPr bwMode="auto">
            <a:xfrm>
              <a:off x="3717" y="395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653"/>
            <p:cNvSpPr>
              <a:spLocks/>
            </p:cNvSpPr>
            <p:nvPr/>
          </p:nvSpPr>
          <p:spPr bwMode="auto">
            <a:xfrm>
              <a:off x="3855" y="387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654"/>
            <p:cNvSpPr>
              <a:spLocks/>
            </p:cNvSpPr>
            <p:nvPr/>
          </p:nvSpPr>
          <p:spPr bwMode="auto">
            <a:xfrm>
              <a:off x="3987" y="380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655"/>
            <p:cNvSpPr>
              <a:spLocks/>
            </p:cNvSpPr>
            <p:nvPr/>
          </p:nvSpPr>
          <p:spPr bwMode="auto">
            <a:xfrm>
              <a:off x="4125" y="372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656"/>
            <p:cNvSpPr>
              <a:spLocks/>
            </p:cNvSpPr>
            <p:nvPr/>
          </p:nvSpPr>
          <p:spPr bwMode="auto">
            <a:xfrm>
              <a:off x="4257" y="363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657"/>
            <p:cNvSpPr>
              <a:spLocks/>
            </p:cNvSpPr>
            <p:nvPr/>
          </p:nvSpPr>
          <p:spPr bwMode="auto">
            <a:xfrm>
              <a:off x="4395" y="356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658"/>
            <p:cNvSpPr>
              <a:spLocks/>
            </p:cNvSpPr>
            <p:nvPr/>
          </p:nvSpPr>
          <p:spPr bwMode="auto">
            <a:xfrm>
              <a:off x="4527" y="347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659"/>
            <p:cNvSpPr>
              <a:spLocks/>
            </p:cNvSpPr>
            <p:nvPr/>
          </p:nvSpPr>
          <p:spPr bwMode="auto">
            <a:xfrm>
              <a:off x="4665" y="339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Rectangle 660"/>
            <p:cNvSpPr>
              <a:spLocks noChangeArrowheads="1"/>
            </p:cNvSpPr>
            <p:nvPr/>
          </p:nvSpPr>
          <p:spPr bwMode="auto">
            <a:xfrm>
              <a:off x="2961" y="4131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342" name="Rectangle 661"/>
            <p:cNvSpPr>
              <a:spLocks noChangeArrowheads="1"/>
            </p:cNvSpPr>
            <p:nvPr/>
          </p:nvSpPr>
          <p:spPr bwMode="auto">
            <a:xfrm>
              <a:off x="2919" y="3957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343" name="Rectangle 662"/>
            <p:cNvSpPr>
              <a:spLocks noChangeArrowheads="1"/>
            </p:cNvSpPr>
            <p:nvPr/>
          </p:nvSpPr>
          <p:spPr bwMode="auto">
            <a:xfrm>
              <a:off x="2877" y="3777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44" name="Rectangle 663"/>
            <p:cNvSpPr>
              <a:spLocks noChangeArrowheads="1"/>
            </p:cNvSpPr>
            <p:nvPr/>
          </p:nvSpPr>
          <p:spPr bwMode="auto">
            <a:xfrm>
              <a:off x="2877" y="360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345" name="Rectangle 664"/>
            <p:cNvSpPr>
              <a:spLocks noChangeArrowheads="1"/>
            </p:cNvSpPr>
            <p:nvPr/>
          </p:nvSpPr>
          <p:spPr bwMode="auto">
            <a:xfrm>
              <a:off x="2877" y="3429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346" name="Rectangle 665"/>
            <p:cNvSpPr>
              <a:spLocks noChangeArrowheads="1"/>
            </p:cNvSpPr>
            <p:nvPr/>
          </p:nvSpPr>
          <p:spPr bwMode="auto">
            <a:xfrm>
              <a:off x="2877" y="325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347" name="Rectangle 666"/>
            <p:cNvSpPr>
              <a:spLocks noChangeArrowheads="1"/>
            </p:cNvSpPr>
            <p:nvPr/>
          </p:nvSpPr>
          <p:spPr bwMode="auto">
            <a:xfrm>
              <a:off x="2877" y="307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348" name="Rectangle 667"/>
            <p:cNvSpPr>
              <a:spLocks noChangeArrowheads="1"/>
            </p:cNvSpPr>
            <p:nvPr/>
          </p:nvSpPr>
          <p:spPr bwMode="auto">
            <a:xfrm>
              <a:off x="2877" y="2901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349" name="Rectangle 668"/>
            <p:cNvSpPr>
              <a:spLocks noChangeArrowheads="1"/>
            </p:cNvSpPr>
            <p:nvPr/>
          </p:nvSpPr>
          <p:spPr bwMode="auto">
            <a:xfrm>
              <a:off x="3045" y="424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9350" name="Rectangle 669"/>
            <p:cNvSpPr>
              <a:spLocks noChangeArrowheads="1"/>
            </p:cNvSpPr>
            <p:nvPr/>
          </p:nvSpPr>
          <p:spPr bwMode="auto">
            <a:xfrm>
              <a:off x="3285" y="42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351" name="Rectangle 670"/>
            <p:cNvSpPr>
              <a:spLocks noChangeArrowheads="1"/>
            </p:cNvSpPr>
            <p:nvPr/>
          </p:nvSpPr>
          <p:spPr bwMode="auto">
            <a:xfrm>
              <a:off x="3537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9352" name="Rectangle 671"/>
            <p:cNvSpPr>
              <a:spLocks noChangeArrowheads="1"/>
            </p:cNvSpPr>
            <p:nvPr/>
          </p:nvSpPr>
          <p:spPr bwMode="auto">
            <a:xfrm>
              <a:off x="3801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353" name="Rectangle 672"/>
            <p:cNvSpPr>
              <a:spLocks noChangeArrowheads="1"/>
            </p:cNvSpPr>
            <p:nvPr/>
          </p:nvSpPr>
          <p:spPr bwMode="auto">
            <a:xfrm>
              <a:off x="4065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9354" name="Rectangle 673"/>
            <p:cNvSpPr>
              <a:spLocks noChangeArrowheads="1"/>
            </p:cNvSpPr>
            <p:nvPr/>
          </p:nvSpPr>
          <p:spPr bwMode="auto">
            <a:xfrm>
              <a:off x="4329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9355" name="Rectangle 674"/>
            <p:cNvSpPr>
              <a:spLocks noChangeArrowheads="1"/>
            </p:cNvSpPr>
            <p:nvPr/>
          </p:nvSpPr>
          <p:spPr bwMode="auto">
            <a:xfrm>
              <a:off x="4599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9356" name="Rectangle 675"/>
            <p:cNvSpPr>
              <a:spLocks noChangeArrowheads="1"/>
            </p:cNvSpPr>
            <p:nvPr/>
          </p:nvSpPr>
          <p:spPr bwMode="auto">
            <a:xfrm>
              <a:off x="4863" y="42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9357" name="Rectangle 676"/>
            <p:cNvSpPr>
              <a:spLocks noChangeArrowheads="1"/>
            </p:cNvSpPr>
            <p:nvPr/>
          </p:nvSpPr>
          <p:spPr bwMode="auto">
            <a:xfrm>
              <a:off x="3621" y="4383"/>
              <a:ext cx="7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24 Hour Rainfall (mm)</a:t>
              </a:r>
              <a:endParaRPr lang="en-US"/>
            </a:p>
          </p:txBody>
        </p:sp>
        <p:sp>
          <p:nvSpPr>
            <p:cNvPr id="9358" name="Rectangle 677"/>
            <p:cNvSpPr>
              <a:spLocks noChangeArrowheads="1"/>
            </p:cNvSpPr>
            <p:nvPr/>
          </p:nvSpPr>
          <p:spPr bwMode="auto">
            <a:xfrm rot="-5400000">
              <a:off x="2571" y="3500"/>
              <a:ext cx="4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Runoff (mm)</a:t>
              </a:r>
              <a:endParaRPr lang="en-US"/>
            </a:p>
          </p:txBody>
        </p:sp>
      </p:grpSp>
      <p:grpSp>
        <p:nvGrpSpPr>
          <p:cNvPr id="9223" name="Group 688"/>
          <p:cNvGrpSpPr>
            <a:grpSpLocks/>
          </p:cNvGrpSpPr>
          <p:nvPr/>
        </p:nvGrpSpPr>
        <p:grpSpPr bwMode="auto">
          <a:xfrm>
            <a:off x="5168900" y="3638550"/>
            <a:ext cx="666750" cy="542925"/>
            <a:chOff x="5151" y="3393"/>
            <a:chExt cx="420" cy="342"/>
          </a:xfrm>
        </p:grpSpPr>
        <p:sp>
          <p:nvSpPr>
            <p:cNvPr id="9229" name="Rectangle 678"/>
            <p:cNvSpPr>
              <a:spLocks noChangeArrowheads="1"/>
            </p:cNvSpPr>
            <p:nvPr/>
          </p:nvSpPr>
          <p:spPr bwMode="auto">
            <a:xfrm>
              <a:off x="5151" y="3393"/>
              <a:ext cx="420" cy="3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679"/>
            <p:cNvSpPr>
              <a:spLocks noChangeShapeType="1"/>
            </p:cNvSpPr>
            <p:nvPr/>
          </p:nvSpPr>
          <p:spPr bwMode="auto">
            <a:xfrm>
              <a:off x="5175" y="3453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680"/>
            <p:cNvSpPr>
              <a:spLocks noChangeArrowheads="1"/>
            </p:cNvSpPr>
            <p:nvPr/>
          </p:nvSpPr>
          <p:spPr bwMode="auto">
            <a:xfrm>
              <a:off x="5235" y="343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Rectangle 681"/>
            <p:cNvSpPr>
              <a:spLocks noChangeArrowheads="1"/>
            </p:cNvSpPr>
            <p:nvPr/>
          </p:nvSpPr>
          <p:spPr bwMode="auto">
            <a:xfrm>
              <a:off x="5355" y="3411"/>
              <a:ext cx="9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Dry</a:t>
              </a:r>
              <a:endParaRPr lang="en-US"/>
            </a:p>
          </p:txBody>
        </p:sp>
        <p:sp>
          <p:nvSpPr>
            <p:cNvPr id="9233" name="Line 682"/>
            <p:cNvSpPr>
              <a:spLocks noChangeShapeType="1"/>
            </p:cNvSpPr>
            <p:nvPr/>
          </p:nvSpPr>
          <p:spPr bwMode="auto">
            <a:xfrm>
              <a:off x="5175" y="3567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683"/>
            <p:cNvSpPr>
              <a:spLocks/>
            </p:cNvSpPr>
            <p:nvPr/>
          </p:nvSpPr>
          <p:spPr bwMode="auto">
            <a:xfrm>
              <a:off x="5235" y="35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Rectangle 684"/>
            <p:cNvSpPr>
              <a:spLocks noChangeArrowheads="1"/>
            </p:cNvSpPr>
            <p:nvPr/>
          </p:nvSpPr>
          <p:spPr bwMode="auto">
            <a:xfrm>
              <a:off x="5355" y="3525"/>
              <a:ext cx="20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Normal</a:t>
              </a:r>
              <a:endParaRPr lang="en-US"/>
            </a:p>
          </p:txBody>
        </p:sp>
        <p:sp>
          <p:nvSpPr>
            <p:cNvPr id="9236" name="Line 685"/>
            <p:cNvSpPr>
              <a:spLocks noChangeShapeType="1"/>
            </p:cNvSpPr>
            <p:nvPr/>
          </p:nvSpPr>
          <p:spPr bwMode="auto">
            <a:xfrm>
              <a:off x="5175" y="3681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686"/>
            <p:cNvSpPr>
              <a:spLocks/>
            </p:cNvSpPr>
            <p:nvPr/>
          </p:nvSpPr>
          <p:spPr bwMode="auto">
            <a:xfrm>
              <a:off x="5235" y="366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36 h 36"/>
                <a:gd name="T4" fmla="*/ 0 w 36"/>
                <a:gd name="T5" fmla="*/ 36 h 36"/>
                <a:gd name="T6" fmla="*/ 18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0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687"/>
            <p:cNvSpPr>
              <a:spLocks noChangeArrowheads="1"/>
            </p:cNvSpPr>
            <p:nvPr/>
          </p:nvSpPr>
          <p:spPr bwMode="auto">
            <a:xfrm>
              <a:off x="5355" y="3639"/>
              <a:ext cx="1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Wet</a:t>
              </a:r>
              <a:endParaRPr lang="en-US"/>
            </a:p>
          </p:txBody>
        </p:sp>
      </p:grpSp>
      <p:sp>
        <p:nvSpPr>
          <p:cNvPr id="9224" name="Rectangle 690"/>
          <p:cNvSpPr>
            <a:spLocks noChangeArrowheads="1"/>
          </p:cNvSpPr>
          <p:nvPr/>
        </p:nvSpPr>
        <p:spPr bwMode="auto">
          <a:xfrm>
            <a:off x="5794375" y="506413"/>
            <a:ext cx="1343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Loam, normal soil water</a:t>
            </a:r>
            <a:endParaRPr lang="en-US" sz="1000"/>
          </a:p>
        </p:txBody>
      </p:sp>
      <p:sp>
        <p:nvSpPr>
          <p:cNvPr id="9225" name="Rectangle 691"/>
          <p:cNvSpPr>
            <a:spLocks noChangeArrowheads="1"/>
          </p:cNvSpPr>
          <p:nvPr/>
        </p:nvSpPr>
        <p:spPr bwMode="auto">
          <a:xfrm>
            <a:off x="1801813" y="3314700"/>
            <a:ext cx="2009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Forest, good litter, normal soil water</a:t>
            </a:r>
            <a:endParaRPr lang="en-US" sz="1000"/>
          </a:p>
        </p:txBody>
      </p:sp>
      <p:sp>
        <p:nvSpPr>
          <p:cNvPr id="9226" name="Rectangle 692"/>
          <p:cNvSpPr>
            <a:spLocks noChangeArrowheads="1"/>
          </p:cNvSpPr>
          <p:nvPr/>
        </p:nvSpPr>
        <p:spPr bwMode="auto">
          <a:xfrm>
            <a:off x="5864225" y="3314700"/>
            <a:ext cx="1327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Forest, good litter, loam</a:t>
            </a:r>
            <a:endParaRPr lang="en-US" sz="1000"/>
          </a:p>
        </p:txBody>
      </p:sp>
      <p:sp>
        <p:nvSpPr>
          <p:cNvPr id="9227" name="Text Box 693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11.8</a:t>
            </a:r>
          </a:p>
        </p:txBody>
      </p:sp>
      <p:sp>
        <p:nvSpPr>
          <p:cNvPr id="922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 flipH="1" flipV="1">
            <a:off x="3214688" y="1103313"/>
            <a:ext cx="30162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 flipV="1">
            <a:off x="3217863" y="1135063"/>
            <a:ext cx="2540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3213100" y="1104900"/>
            <a:ext cx="3175" cy="84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 flipV="1">
            <a:off x="3251200" y="1598613"/>
            <a:ext cx="14288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3224213" y="1670050"/>
            <a:ext cx="41275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3224213" y="1598613"/>
            <a:ext cx="25400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3111500" y="1701800"/>
            <a:ext cx="39688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V="1">
            <a:off x="3111500" y="1703388"/>
            <a:ext cx="39688" cy="936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3109913" y="1712913"/>
            <a:ext cx="0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3111500" y="1901825"/>
            <a:ext cx="49213" cy="1254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 flipV="1">
            <a:off x="3111500" y="1901825"/>
            <a:ext cx="1588" cy="134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>
            <a:off x="3114675" y="2028825"/>
            <a:ext cx="46038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 flipH="1">
            <a:off x="2905125" y="728663"/>
            <a:ext cx="12700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H="1">
            <a:off x="2919413" y="719138"/>
            <a:ext cx="50800" cy="79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2905125" y="719138"/>
            <a:ext cx="65088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2570163" y="842963"/>
            <a:ext cx="3175" cy="746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2532063" y="917575"/>
            <a:ext cx="3810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 flipH="1">
            <a:off x="2533650" y="865188"/>
            <a:ext cx="3175" cy="523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H="1">
            <a:off x="2538413" y="842963"/>
            <a:ext cx="38100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 flipV="1">
            <a:off x="2668588" y="820738"/>
            <a:ext cx="87312" cy="1238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flipH="1">
            <a:off x="2668588" y="855663"/>
            <a:ext cx="20637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5"/>
          <p:cNvSpPr>
            <a:spLocks noChangeShapeType="1"/>
          </p:cNvSpPr>
          <p:nvPr/>
        </p:nvSpPr>
        <p:spPr bwMode="auto">
          <a:xfrm flipH="1">
            <a:off x="2690813" y="823913"/>
            <a:ext cx="65087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Line 26"/>
          <p:cNvSpPr>
            <a:spLocks noChangeShapeType="1"/>
          </p:cNvSpPr>
          <p:nvPr/>
        </p:nvSpPr>
        <p:spPr bwMode="auto">
          <a:xfrm flipV="1">
            <a:off x="2774950" y="663575"/>
            <a:ext cx="4763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Line 27"/>
          <p:cNvSpPr>
            <a:spLocks noChangeShapeType="1"/>
          </p:cNvSpPr>
          <p:nvPr/>
        </p:nvSpPr>
        <p:spPr bwMode="auto">
          <a:xfrm flipV="1">
            <a:off x="2733675" y="715963"/>
            <a:ext cx="3810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28"/>
          <p:cNvSpPr>
            <a:spLocks noChangeShapeType="1"/>
          </p:cNvSpPr>
          <p:nvPr/>
        </p:nvSpPr>
        <p:spPr bwMode="auto">
          <a:xfrm flipH="1">
            <a:off x="2735263" y="695325"/>
            <a:ext cx="11112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29"/>
          <p:cNvSpPr>
            <a:spLocks noChangeShapeType="1"/>
          </p:cNvSpPr>
          <p:nvPr/>
        </p:nvSpPr>
        <p:spPr bwMode="auto">
          <a:xfrm flipH="1">
            <a:off x="2747963" y="665163"/>
            <a:ext cx="31750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30"/>
          <p:cNvSpPr>
            <a:spLocks noChangeShapeType="1"/>
          </p:cNvSpPr>
          <p:nvPr/>
        </p:nvSpPr>
        <p:spPr bwMode="auto">
          <a:xfrm flipV="1">
            <a:off x="2782888" y="663575"/>
            <a:ext cx="0" cy="381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31"/>
          <p:cNvSpPr>
            <a:spLocks noChangeShapeType="1"/>
          </p:cNvSpPr>
          <p:nvPr/>
        </p:nvSpPr>
        <p:spPr bwMode="auto">
          <a:xfrm flipH="1" flipV="1">
            <a:off x="2781300" y="703263"/>
            <a:ext cx="38100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32"/>
          <p:cNvSpPr>
            <a:spLocks noChangeShapeType="1"/>
          </p:cNvSpPr>
          <p:nvPr/>
        </p:nvSpPr>
        <p:spPr bwMode="auto">
          <a:xfrm>
            <a:off x="2811463" y="666750"/>
            <a:ext cx="11112" cy="1127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33"/>
          <p:cNvSpPr>
            <a:spLocks noChangeShapeType="1"/>
          </p:cNvSpPr>
          <p:nvPr/>
        </p:nvSpPr>
        <p:spPr bwMode="auto">
          <a:xfrm>
            <a:off x="2784475" y="665163"/>
            <a:ext cx="2540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34"/>
          <p:cNvSpPr>
            <a:spLocks noChangeShapeType="1"/>
          </p:cNvSpPr>
          <p:nvPr/>
        </p:nvSpPr>
        <p:spPr bwMode="auto">
          <a:xfrm flipH="1">
            <a:off x="2898775" y="1901825"/>
            <a:ext cx="44450" cy="84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35"/>
          <p:cNvSpPr>
            <a:spLocks noChangeShapeType="1"/>
          </p:cNvSpPr>
          <p:nvPr/>
        </p:nvSpPr>
        <p:spPr bwMode="auto">
          <a:xfrm>
            <a:off x="2924175" y="1870075"/>
            <a:ext cx="20638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36"/>
          <p:cNvSpPr>
            <a:spLocks noChangeShapeType="1"/>
          </p:cNvSpPr>
          <p:nvPr/>
        </p:nvSpPr>
        <p:spPr bwMode="auto">
          <a:xfrm flipV="1">
            <a:off x="2898775" y="1868488"/>
            <a:ext cx="22225" cy="1143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37"/>
          <p:cNvSpPr>
            <a:spLocks noChangeShapeType="1"/>
          </p:cNvSpPr>
          <p:nvPr/>
        </p:nvSpPr>
        <p:spPr bwMode="auto">
          <a:xfrm flipH="1" flipV="1">
            <a:off x="2986088" y="2016125"/>
            <a:ext cx="30162" cy="381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38"/>
          <p:cNvSpPr>
            <a:spLocks noChangeShapeType="1"/>
          </p:cNvSpPr>
          <p:nvPr/>
        </p:nvSpPr>
        <p:spPr bwMode="auto">
          <a:xfrm flipH="1">
            <a:off x="3017838" y="2049463"/>
            <a:ext cx="61912" cy="79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Line 39"/>
          <p:cNvSpPr>
            <a:spLocks noChangeShapeType="1"/>
          </p:cNvSpPr>
          <p:nvPr/>
        </p:nvSpPr>
        <p:spPr bwMode="auto">
          <a:xfrm>
            <a:off x="2986088" y="2017713"/>
            <a:ext cx="93662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40"/>
          <p:cNvSpPr>
            <a:spLocks noChangeShapeType="1"/>
          </p:cNvSpPr>
          <p:nvPr/>
        </p:nvSpPr>
        <p:spPr bwMode="auto">
          <a:xfrm flipH="1">
            <a:off x="2955925" y="1963738"/>
            <a:ext cx="52388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41"/>
          <p:cNvSpPr>
            <a:spLocks noChangeShapeType="1"/>
          </p:cNvSpPr>
          <p:nvPr/>
        </p:nvSpPr>
        <p:spPr bwMode="auto">
          <a:xfrm flipH="1">
            <a:off x="3009900" y="1871663"/>
            <a:ext cx="26988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2"/>
          <p:cNvSpPr>
            <a:spLocks noChangeShapeType="1"/>
          </p:cNvSpPr>
          <p:nvPr/>
        </p:nvSpPr>
        <p:spPr bwMode="auto">
          <a:xfrm flipV="1">
            <a:off x="2955925" y="1870075"/>
            <a:ext cx="80963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43"/>
          <p:cNvSpPr>
            <a:spLocks noChangeShapeType="1"/>
          </p:cNvSpPr>
          <p:nvPr/>
        </p:nvSpPr>
        <p:spPr bwMode="auto">
          <a:xfrm flipH="1">
            <a:off x="2717800" y="2058988"/>
            <a:ext cx="65088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4"/>
          <p:cNvSpPr>
            <a:spLocks noChangeShapeType="1"/>
          </p:cNvSpPr>
          <p:nvPr/>
        </p:nvSpPr>
        <p:spPr bwMode="auto">
          <a:xfrm>
            <a:off x="2725738" y="2038350"/>
            <a:ext cx="57150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45"/>
          <p:cNvSpPr>
            <a:spLocks noChangeShapeType="1"/>
          </p:cNvSpPr>
          <p:nvPr/>
        </p:nvSpPr>
        <p:spPr bwMode="auto">
          <a:xfrm flipV="1">
            <a:off x="2716213" y="2035175"/>
            <a:ext cx="6350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flipH="1" flipV="1">
            <a:off x="2608263" y="1862138"/>
            <a:ext cx="79375" cy="79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47"/>
          <p:cNvSpPr>
            <a:spLocks noChangeShapeType="1"/>
          </p:cNvSpPr>
          <p:nvPr/>
        </p:nvSpPr>
        <p:spPr bwMode="auto">
          <a:xfrm flipV="1">
            <a:off x="2628900" y="1871663"/>
            <a:ext cx="57150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Line 48"/>
          <p:cNvSpPr>
            <a:spLocks noChangeShapeType="1"/>
          </p:cNvSpPr>
          <p:nvPr/>
        </p:nvSpPr>
        <p:spPr bwMode="auto">
          <a:xfrm>
            <a:off x="2609850" y="1862138"/>
            <a:ext cx="20638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49"/>
          <p:cNvSpPr>
            <a:spLocks noChangeShapeType="1"/>
          </p:cNvSpPr>
          <p:nvPr/>
        </p:nvSpPr>
        <p:spPr bwMode="auto">
          <a:xfrm flipV="1">
            <a:off x="2570163" y="1838325"/>
            <a:ext cx="20637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50"/>
          <p:cNvSpPr>
            <a:spLocks noChangeShapeType="1"/>
          </p:cNvSpPr>
          <p:nvPr/>
        </p:nvSpPr>
        <p:spPr bwMode="auto">
          <a:xfrm>
            <a:off x="2522538" y="1901825"/>
            <a:ext cx="44450" cy="301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51"/>
          <p:cNvSpPr>
            <a:spLocks noChangeShapeType="1"/>
          </p:cNvSpPr>
          <p:nvPr/>
        </p:nvSpPr>
        <p:spPr bwMode="auto">
          <a:xfrm flipH="1">
            <a:off x="2524125" y="1838325"/>
            <a:ext cx="66675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Line 52"/>
          <p:cNvSpPr>
            <a:spLocks noChangeShapeType="1"/>
          </p:cNvSpPr>
          <p:nvPr/>
        </p:nvSpPr>
        <p:spPr bwMode="auto">
          <a:xfrm flipH="1" flipV="1">
            <a:off x="2536825" y="1952625"/>
            <a:ext cx="79375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Line 53"/>
          <p:cNvSpPr>
            <a:spLocks noChangeShapeType="1"/>
          </p:cNvSpPr>
          <p:nvPr/>
        </p:nvSpPr>
        <p:spPr bwMode="auto">
          <a:xfrm flipV="1">
            <a:off x="2552700" y="1973263"/>
            <a:ext cx="65088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54"/>
          <p:cNvSpPr>
            <a:spLocks noChangeShapeType="1"/>
          </p:cNvSpPr>
          <p:nvPr/>
        </p:nvSpPr>
        <p:spPr bwMode="auto">
          <a:xfrm>
            <a:off x="2538413" y="1955800"/>
            <a:ext cx="12700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Line 55"/>
          <p:cNvSpPr>
            <a:spLocks noChangeShapeType="1"/>
          </p:cNvSpPr>
          <p:nvPr/>
        </p:nvSpPr>
        <p:spPr bwMode="auto">
          <a:xfrm flipH="1" flipV="1">
            <a:off x="2611438" y="1009650"/>
            <a:ext cx="15875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6"/>
          <p:cNvSpPr>
            <a:spLocks noChangeShapeType="1"/>
          </p:cNvSpPr>
          <p:nvPr/>
        </p:nvSpPr>
        <p:spPr bwMode="auto">
          <a:xfrm flipV="1">
            <a:off x="2581275" y="1095375"/>
            <a:ext cx="47625" cy="619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Line 57"/>
          <p:cNvSpPr>
            <a:spLocks noChangeShapeType="1"/>
          </p:cNvSpPr>
          <p:nvPr/>
        </p:nvSpPr>
        <p:spPr bwMode="auto">
          <a:xfrm flipH="1">
            <a:off x="2582863" y="1009650"/>
            <a:ext cx="30162" cy="146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Line 58"/>
          <p:cNvSpPr>
            <a:spLocks noChangeShapeType="1"/>
          </p:cNvSpPr>
          <p:nvPr/>
        </p:nvSpPr>
        <p:spPr bwMode="auto">
          <a:xfrm flipH="1" flipV="1">
            <a:off x="2447925" y="1085850"/>
            <a:ext cx="26988" cy="174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59"/>
          <p:cNvSpPr>
            <a:spLocks noChangeShapeType="1"/>
          </p:cNvSpPr>
          <p:nvPr/>
        </p:nvSpPr>
        <p:spPr bwMode="auto">
          <a:xfrm flipV="1">
            <a:off x="2457450" y="1101725"/>
            <a:ext cx="17463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60"/>
          <p:cNvSpPr>
            <a:spLocks noChangeShapeType="1"/>
          </p:cNvSpPr>
          <p:nvPr/>
        </p:nvSpPr>
        <p:spPr bwMode="auto">
          <a:xfrm>
            <a:off x="2400300" y="1116013"/>
            <a:ext cx="5556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Line 61"/>
          <p:cNvSpPr>
            <a:spLocks noChangeShapeType="1"/>
          </p:cNvSpPr>
          <p:nvPr/>
        </p:nvSpPr>
        <p:spPr bwMode="auto">
          <a:xfrm flipH="1">
            <a:off x="2400300" y="1085850"/>
            <a:ext cx="46038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Line 62"/>
          <p:cNvSpPr>
            <a:spLocks noChangeShapeType="1"/>
          </p:cNvSpPr>
          <p:nvPr/>
        </p:nvSpPr>
        <p:spPr bwMode="auto">
          <a:xfrm flipV="1">
            <a:off x="2452688" y="1052513"/>
            <a:ext cx="42862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Line 63"/>
          <p:cNvSpPr>
            <a:spLocks noChangeShapeType="1"/>
          </p:cNvSpPr>
          <p:nvPr/>
        </p:nvSpPr>
        <p:spPr bwMode="auto">
          <a:xfrm>
            <a:off x="2451100" y="989013"/>
            <a:ext cx="0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Line 64"/>
          <p:cNvSpPr>
            <a:spLocks noChangeShapeType="1"/>
          </p:cNvSpPr>
          <p:nvPr/>
        </p:nvSpPr>
        <p:spPr bwMode="auto">
          <a:xfrm flipH="1" flipV="1">
            <a:off x="2452688" y="990600"/>
            <a:ext cx="42862" cy="619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3" name="Group 65"/>
          <p:cNvGrpSpPr>
            <a:grpSpLocks/>
          </p:cNvGrpSpPr>
          <p:nvPr/>
        </p:nvGrpSpPr>
        <p:grpSpPr bwMode="auto">
          <a:xfrm>
            <a:off x="2374900" y="1250950"/>
            <a:ext cx="295275" cy="504825"/>
            <a:chOff x="495" y="1742"/>
            <a:chExt cx="186" cy="318"/>
          </a:xfrm>
        </p:grpSpPr>
        <p:sp>
          <p:nvSpPr>
            <p:cNvPr id="10940" name="Line 66"/>
            <p:cNvSpPr>
              <a:spLocks noChangeShapeType="1"/>
            </p:cNvSpPr>
            <p:nvPr/>
          </p:nvSpPr>
          <p:spPr bwMode="auto">
            <a:xfrm flipH="1">
              <a:off x="598" y="1809"/>
              <a:ext cx="13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1" name="Line 67"/>
            <p:cNvSpPr>
              <a:spLocks noChangeShapeType="1"/>
            </p:cNvSpPr>
            <p:nvPr/>
          </p:nvSpPr>
          <p:spPr bwMode="auto">
            <a:xfrm flipH="1">
              <a:off x="612" y="1783"/>
              <a:ext cx="19" cy="2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2" name="Line 68"/>
            <p:cNvSpPr>
              <a:spLocks noChangeShapeType="1"/>
            </p:cNvSpPr>
            <p:nvPr/>
          </p:nvSpPr>
          <p:spPr bwMode="auto">
            <a:xfrm flipH="1" flipV="1">
              <a:off x="631" y="1782"/>
              <a:ext cx="18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3" name="Line 69"/>
            <p:cNvSpPr>
              <a:spLocks noChangeShapeType="1"/>
            </p:cNvSpPr>
            <p:nvPr/>
          </p:nvSpPr>
          <p:spPr bwMode="auto">
            <a:xfrm>
              <a:off x="645" y="1742"/>
              <a:ext cx="4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4" name="Line 70"/>
            <p:cNvSpPr>
              <a:spLocks noChangeShapeType="1"/>
            </p:cNvSpPr>
            <p:nvPr/>
          </p:nvSpPr>
          <p:spPr bwMode="auto">
            <a:xfrm flipV="1">
              <a:off x="598" y="1743"/>
              <a:ext cx="47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5" name="Line 71"/>
            <p:cNvSpPr>
              <a:spLocks noChangeShapeType="1"/>
            </p:cNvSpPr>
            <p:nvPr/>
          </p:nvSpPr>
          <p:spPr bwMode="auto">
            <a:xfrm flipV="1">
              <a:off x="597" y="1802"/>
              <a:ext cx="0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6" name="Line 72"/>
            <p:cNvSpPr>
              <a:spLocks noChangeShapeType="1"/>
            </p:cNvSpPr>
            <p:nvPr/>
          </p:nvSpPr>
          <p:spPr bwMode="auto">
            <a:xfrm flipH="1" flipV="1">
              <a:off x="668" y="1888"/>
              <a:ext cx="13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7" name="Line 73"/>
            <p:cNvSpPr>
              <a:spLocks noChangeShapeType="1"/>
            </p:cNvSpPr>
            <p:nvPr/>
          </p:nvSpPr>
          <p:spPr bwMode="auto">
            <a:xfrm flipV="1">
              <a:off x="649" y="1921"/>
              <a:ext cx="30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8" name="Line 74"/>
            <p:cNvSpPr>
              <a:spLocks noChangeShapeType="1"/>
            </p:cNvSpPr>
            <p:nvPr/>
          </p:nvSpPr>
          <p:spPr bwMode="auto">
            <a:xfrm flipH="1">
              <a:off x="651" y="1888"/>
              <a:ext cx="16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9" name="Line 75"/>
            <p:cNvSpPr>
              <a:spLocks noChangeShapeType="1"/>
            </p:cNvSpPr>
            <p:nvPr/>
          </p:nvSpPr>
          <p:spPr bwMode="auto">
            <a:xfrm flipH="1">
              <a:off x="502" y="1815"/>
              <a:ext cx="38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0" name="Line 76"/>
            <p:cNvSpPr>
              <a:spLocks noChangeShapeType="1"/>
            </p:cNvSpPr>
            <p:nvPr/>
          </p:nvSpPr>
          <p:spPr bwMode="auto">
            <a:xfrm>
              <a:off x="514" y="1776"/>
              <a:ext cx="26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1" name="Line 77"/>
            <p:cNvSpPr>
              <a:spLocks noChangeShapeType="1"/>
            </p:cNvSpPr>
            <p:nvPr/>
          </p:nvSpPr>
          <p:spPr bwMode="auto">
            <a:xfrm flipV="1">
              <a:off x="502" y="1776"/>
              <a:ext cx="1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2" name="Line 78"/>
            <p:cNvSpPr>
              <a:spLocks noChangeShapeType="1"/>
            </p:cNvSpPr>
            <p:nvPr/>
          </p:nvSpPr>
          <p:spPr bwMode="auto">
            <a:xfrm flipH="1" flipV="1">
              <a:off x="515" y="2053"/>
              <a:ext cx="5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3" name="Line 79"/>
            <p:cNvSpPr>
              <a:spLocks noChangeShapeType="1"/>
            </p:cNvSpPr>
            <p:nvPr/>
          </p:nvSpPr>
          <p:spPr bwMode="auto">
            <a:xfrm>
              <a:off x="550" y="2027"/>
              <a:ext cx="18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4" name="Line 80"/>
            <p:cNvSpPr>
              <a:spLocks noChangeShapeType="1"/>
            </p:cNvSpPr>
            <p:nvPr/>
          </p:nvSpPr>
          <p:spPr bwMode="auto">
            <a:xfrm flipV="1">
              <a:off x="516" y="2025"/>
              <a:ext cx="33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5" name="Line 81"/>
            <p:cNvSpPr>
              <a:spLocks noChangeShapeType="1"/>
            </p:cNvSpPr>
            <p:nvPr/>
          </p:nvSpPr>
          <p:spPr bwMode="auto">
            <a:xfrm flipH="1" flipV="1">
              <a:off x="495" y="1902"/>
              <a:ext cx="14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6" name="Line 82"/>
            <p:cNvSpPr>
              <a:spLocks noChangeShapeType="1"/>
            </p:cNvSpPr>
            <p:nvPr/>
          </p:nvSpPr>
          <p:spPr bwMode="auto">
            <a:xfrm flipH="1">
              <a:off x="511" y="1935"/>
              <a:ext cx="26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" name="Line 83"/>
            <p:cNvSpPr>
              <a:spLocks noChangeShapeType="1"/>
            </p:cNvSpPr>
            <p:nvPr/>
          </p:nvSpPr>
          <p:spPr bwMode="auto">
            <a:xfrm>
              <a:off x="496" y="1902"/>
              <a:ext cx="41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" name="Line 84"/>
            <p:cNvSpPr>
              <a:spLocks noChangeShapeType="1"/>
            </p:cNvSpPr>
            <p:nvPr/>
          </p:nvSpPr>
          <p:spPr bwMode="auto">
            <a:xfrm flipH="1">
              <a:off x="561" y="1982"/>
              <a:ext cx="42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" name="Line 85"/>
            <p:cNvSpPr>
              <a:spLocks noChangeShapeType="1"/>
            </p:cNvSpPr>
            <p:nvPr/>
          </p:nvSpPr>
          <p:spPr bwMode="auto">
            <a:xfrm flipV="1">
              <a:off x="580" y="1981"/>
              <a:ext cx="23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" name="Line 86"/>
            <p:cNvSpPr>
              <a:spLocks noChangeShapeType="1"/>
            </p:cNvSpPr>
            <p:nvPr/>
          </p:nvSpPr>
          <p:spPr bwMode="auto">
            <a:xfrm>
              <a:off x="560" y="2013"/>
              <a:ext cx="1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4" name="Line 87"/>
          <p:cNvSpPr>
            <a:spLocks noChangeShapeType="1"/>
          </p:cNvSpPr>
          <p:nvPr/>
        </p:nvSpPr>
        <p:spPr bwMode="auto">
          <a:xfrm flipH="1" flipV="1">
            <a:off x="2470150" y="1858963"/>
            <a:ext cx="30163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88"/>
          <p:cNvSpPr>
            <a:spLocks noChangeShapeType="1"/>
          </p:cNvSpPr>
          <p:nvPr/>
        </p:nvSpPr>
        <p:spPr bwMode="auto">
          <a:xfrm flipV="1">
            <a:off x="2492375" y="1912938"/>
            <a:ext cx="7938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Line 89"/>
          <p:cNvSpPr>
            <a:spLocks noChangeShapeType="1"/>
          </p:cNvSpPr>
          <p:nvPr/>
        </p:nvSpPr>
        <p:spPr bwMode="auto">
          <a:xfrm>
            <a:off x="2452688" y="1914525"/>
            <a:ext cx="38100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Line 90"/>
          <p:cNvSpPr>
            <a:spLocks noChangeShapeType="1"/>
          </p:cNvSpPr>
          <p:nvPr/>
        </p:nvSpPr>
        <p:spPr bwMode="auto">
          <a:xfrm flipH="1">
            <a:off x="2451100" y="1860550"/>
            <a:ext cx="158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Line 91"/>
          <p:cNvSpPr>
            <a:spLocks noChangeShapeType="1"/>
          </p:cNvSpPr>
          <p:nvPr/>
        </p:nvSpPr>
        <p:spPr bwMode="auto">
          <a:xfrm flipH="1" flipV="1">
            <a:off x="2903538" y="2185988"/>
            <a:ext cx="12700" cy="1254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Line 92"/>
          <p:cNvSpPr>
            <a:spLocks noChangeShapeType="1"/>
          </p:cNvSpPr>
          <p:nvPr/>
        </p:nvSpPr>
        <p:spPr bwMode="auto">
          <a:xfrm>
            <a:off x="2879725" y="2249488"/>
            <a:ext cx="38100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Line 93"/>
          <p:cNvSpPr>
            <a:spLocks noChangeShapeType="1"/>
          </p:cNvSpPr>
          <p:nvPr/>
        </p:nvSpPr>
        <p:spPr bwMode="auto">
          <a:xfrm flipH="1">
            <a:off x="2879725" y="2185988"/>
            <a:ext cx="2381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Line 94"/>
          <p:cNvSpPr>
            <a:spLocks noChangeShapeType="1"/>
          </p:cNvSpPr>
          <p:nvPr/>
        </p:nvSpPr>
        <p:spPr bwMode="auto">
          <a:xfrm flipH="1">
            <a:off x="2828925" y="2270125"/>
            <a:ext cx="57150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Line 95"/>
          <p:cNvSpPr>
            <a:spLocks noChangeShapeType="1"/>
          </p:cNvSpPr>
          <p:nvPr/>
        </p:nvSpPr>
        <p:spPr bwMode="auto">
          <a:xfrm flipH="1">
            <a:off x="2828925" y="2720975"/>
            <a:ext cx="6350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Line 96"/>
          <p:cNvSpPr>
            <a:spLocks noChangeShapeType="1"/>
          </p:cNvSpPr>
          <p:nvPr/>
        </p:nvSpPr>
        <p:spPr bwMode="auto">
          <a:xfrm flipH="1">
            <a:off x="2836863" y="2663825"/>
            <a:ext cx="1587" cy="555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Line 97"/>
          <p:cNvSpPr>
            <a:spLocks noChangeShapeType="1"/>
          </p:cNvSpPr>
          <p:nvPr/>
        </p:nvSpPr>
        <p:spPr bwMode="auto">
          <a:xfrm>
            <a:off x="2836863" y="2568575"/>
            <a:ext cx="1587" cy="936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Line 98"/>
          <p:cNvSpPr>
            <a:spLocks noChangeShapeType="1"/>
          </p:cNvSpPr>
          <p:nvPr/>
        </p:nvSpPr>
        <p:spPr bwMode="auto">
          <a:xfrm>
            <a:off x="2836863" y="2501900"/>
            <a:ext cx="0" cy="650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Line 99"/>
          <p:cNvSpPr>
            <a:spLocks noChangeShapeType="1"/>
          </p:cNvSpPr>
          <p:nvPr/>
        </p:nvSpPr>
        <p:spPr bwMode="auto">
          <a:xfrm>
            <a:off x="2833688" y="2428875"/>
            <a:ext cx="1587" cy="714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Line 100"/>
          <p:cNvSpPr>
            <a:spLocks noChangeShapeType="1"/>
          </p:cNvSpPr>
          <p:nvPr/>
        </p:nvSpPr>
        <p:spPr bwMode="auto">
          <a:xfrm>
            <a:off x="2820988" y="2287588"/>
            <a:ext cx="12700" cy="139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Line 101"/>
          <p:cNvSpPr>
            <a:spLocks noChangeShapeType="1"/>
          </p:cNvSpPr>
          <p:nvPr/>
        </p:nvSpPr>
        <p:spPr bwMode="auto">
          <a:xfrm flipV="1">
            <a:off x="2874963" y="2284413"/>
            <a:ext cx="3175" cy="2698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Line 102"/>
          <p:cNvSpPr>
            <a:spLocks noChangeShapeType="1"/>
          </p:cNvSpPr>
          <p:nvPr/>
        </p:nvSpPr>
        <p:spPr bwMode="auto">
          <a:xfrm flipH="1" flipV="1">
            <a:off x="2878138" y="2559050"/>
            <a:ext cx="4762" cy="211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Line 103"/>
          <p:cNvSpPr>
            <a:spLocks noChangeShapeType="1"/>
          </p:cNvSpPr>
          <p:nvPr/>
        </p:nvSpPr>
        <p:spPr bwMode="auto">
          <a:xfrm flipH="1" flipV="1">
            <a:off x="2714625" y="2154238"/>
            <a:ext cx="38100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Line 104"/>
          <p:cNvSpPr>
            <a:spLocks noChangeShapeType="1"/>
          </p:cNvSpPr>
          <p:nvPr/>
        </p:nvSpPr>
        <p:spPr bwMode="auto">
          <a:xfrm flipH="1">
            <a:off x="2757488" y="2133600"/>
            <a:ext cx="30162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Line 105"/>
          <p:cNvSpPr>
            <a:spLocks noChangeShapeType="1"/>
          </p:cNvSpPr>
          <p:nvPr/>
        </p:nvSpPr>
        <p:spPr bwMode="auto">
          <a:xfrm flipH="1" flipV="1">
            <a:off x="2786063" y="2132013"/>
            <a:ext cx="3175" cy="155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Line 106"/>
          <p:cNvSpPr>
            <a:spLocks noChangeShapeType="1"/>
          </p:cNvSpPr>
          <p:nvPr/>
        </p:nvSpPr>
        <p:spPr bwMode="auto">
          <a:xfrm>
            <a:off x="2755900" y="2227263"/>
            <a:ext cx="34925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Line 107"/>
          <p:cNvSpPr>
            <a:spLocks noChangeShapeType="1"/>
          </p:cNvSpPr>
          <p:nvPr/>
        </p:nvSpPr>
        <p:spPr bwMode="auto">
          <a:xfrm flipV="1">
            <a:off x="2722563" y="2227263"/>
            <a:ext cx="33337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Line 108"/>
          <p:cNvSpPr>
            <a:spLocks noChangeShapeType="1"/>
          </p:cNvSpPr>
          <p:nvPr/>
        </p:nvSpPr>
        <p:spPr bwMode="auto">
          <a:xfrm>
            <a:off x="2716213" y="2154238"/>
            <a:ext cx="3175" cy="936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Line 109"/>
          <p:cNvSpPr>
            <a:spLocks noChangeShapeType="1"/>
          </p:cNvSpPr>
          <p:nvPr/>
        </p:nvSpPr>
        <p:spPr bwMode="auto">
          <a:xfrm flipV="1">
            <a:off x="2805113" y="2265363"/>
            <a:ext cx="57150" cy="222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Line 110"/>
          <p:cNvSpPr>
            <a:spLocks noChangeShapeType="1"/>
          </p:cNvSpPr>
          <p:nvPr/>
        </p:nvSpPr>
        <p:spPr bwMode="auto">
          <a:xfrm flipH="1" flipV="1">
            <a:off x="2654300" y="2122488"/>
            <a:ext cx="3016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Line 111"/>
          <p:cNvSpPr>
            <a:spLocks noChangeShapeType="1"/>
          </p:cNvSpPr>
          <p:nvPr/>
        </p:nvSpPr>
        <p:spPr bwMode="auto">
          <a:xfrm flipV="1">
            <a:off x="2622550" y="2185988"/>
            <a:ext cx="61913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Line 112"/>
          <p:cNvSpPr>
            <a:spLocks noChangeShapeType="1"/>
          </p:cNvSpPr>
          <p:nvPr/>
        </p:nvSpPr>
        <p:spPr bwMode="auto">
          <a:xfrm flipH="1">
            <a:off x="2622550" y="2122488"/>
            <a:ext cx="30163" cy="841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Line 113"/>
          <p:cNvSpPr>
            <a:spLocks noChangeShapeType="1"/>
          </p:cNvSpPr>
          <p:nvPr/>
        </p:nvSpPr>
        <p:spPr bwMode="auto">
          <a:xfrm flipH="1">
            <a:off x="2838450" y="2058988"/>
            <a:ext cx="65088" cy="111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Line 114"/>
          <p:cNvSpPr>
            <a:spLocks noChangeShapeType="1"/>
          </p:cNvSpPr>
          <p:nvPr/>
        </p:nvSpPr>
        <p:spPr bwMode="auto">
          <a:xfrm flipV="1">
            <a:off x="2851150" y="2058988"/>
            <a:ext cx="52388" cy="523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2" name="Line 115"/>
          <p:cNvSpPr>
            <a:spLocks noChangeShapeType="1"/>
          </p:cNvSpPr>
          <p:nvPr/>
        </p:nvSpPr>
        <p:spPr bwMode="auto">
          <a:xfrm flipH="1" flipV="1">
            <a:off x="2851150" y="2112963"/>
            <a:ext cx="1746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Line 116"/>
          <p:cNvSpPr>
            <a:spLocks noChangeShapeType="1"/>
          </p:cNvSpPr>
          <p:nvPr/>
        </p:nvSpPr>
        <p:spPr bwMode="auto">
          <a:xfrm>
            <a:off x="2819400" y="2112963"/>
            <a:ext cx="4921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4" name="Line 117"/>
          <p:cNvSpPr>
            <a:spLocks noChangeShapeType="1"/>
          </p:cNvSpPr>
          <p:nvPr/>
        </p:nvSpPr>
        <p:spPr bwMode="auto">
          <a:xfrm flipH="1">
            <a:off x="2819400" y="2071688"/>
            <a:ext cx="17463" cy="396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Line 118"/>
          <p:cNvSpPr>
            <a:spLocks noChangeShapeType="1"/>
          </p:cNvSpPr>
          <p:nvPr/>
        </p:nvSpPr>
        <p:spPr bwMode="auto">
          <a:xfrm flipH="1" flipV="1">
            <a:off x="2955925" y="2112963"/>
            <a:ext cx="44450" cy="523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6" name="Line 119"/>
          <p:cNvSpPr>
            <a:spLocks noChangeShapeType="1"/>
          </p:cNvSpPr>
          <p:nvPr/>
        </p:nvSpPr>
        <p:spPr bwMode="auto">
          <a:xfrm flipV="1">
            <a:off x="3003550" y="2163763"/>
            <a:ext cx="0" cy="698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7" name="Line 120"/>
          <p:cNvSpPr>
            <a:spLocks noChangeShapeType="1"/>
          </p:cNvSpPr>
          <p:nvPr/>
        </p:nvSpPr>
        <p:spPr bwMode="auto">
          <a:xfrm>
            <a:off x="2955925" y="2195513"/>
            <a:ext cx="47625" cy="412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8" name="Line 121"/>
          <p:cNvSpPr>
            <a:spLocks noChangeShapeType="1"/>
          </p:cNvSpPr>
          <p:nvPr/>
        </p:nvSpPr>
        <p:spPr bwMode="auto">
          <a:xfrm flipH="1">
            <a:off x="2955925" y="2112963"/>
            <a:ext cx="1588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9" name="Line 122"/>
          <p:cNvSpPr>
            <a:spLocks noChangeShapeType="1"/>
          </p:cNvSpPr>
          <p:nvPr/>
        </p:nvSpPr>
        <p:spPr bwMode="auto">
          <a:xfrm flipV="1">
            <a:off x="2601913" y="2046288"/>
            <a:ext cx="158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0" name="Line 123"/>
          <p:cNvSpPr>
            <a:spLocks noChangeShapeType="1"/>
          </p:cNvSpPr>
          <p:nvPr/>
        </p:nvSpPr>
        <p:spPr bwMode="auto">
          <a:xfrm flipV="1">
            <a:off x="2576513" y="2098675"/>
            <a:ext cx="2540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1" name="Line 124"/>
          <p:cNvSpPr>
            <a:spLocks noChangeShapeType="1"/>
          </p:cNvSpPr>
          <p:nvPr/>
        </p:nvSpPr>
        <p:spPr bwMode="auto">
          <a:xfrm>
            <a:off x="2560638" y="2081213"/>
            <a:ext cx="15875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" name="Line 125"/>
          <p:cNvSpPr>
            <a:spLocks noChangeShapeType="1"/>
          </p:cNvSpPr>
          <p:nvPr/>
        </p:nvSpPr>
        <p:spPr bwMode="auto">
          <a:xfrm flipH="1">
            <a:off x="2559050" y="2049463"/>
            <a:ext cx="60325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Line 126"/>
          <p:cNvSpPr>
            <a:spLocks noChangeShapeType="1"/>
          </p:cNvSpPr>
          <p:nvPr/>
        </p:nvSpPr>
        <p:spPr bwMode="auto">
          <a:xfrm flipH="1">
            <a:off x="3062288" y="760413"/>
            <a:ext cx="7937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Line 127"/>
          <p:cNvSpPr>
            <a:spLocks noChangeShapeType="1"/>
          </p:cNvSpPr>
          <p:nvPr/>
        </p:nvSpPr>
        <p:spPr bwMode="auto">
          <a:xfrm flipH="1" flipV="1">
            <a:off x="3070225" y="757238"/>
            <a:ext cx="412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Line 128"/>
          <p:cNvSpPr>
            <a:spLocks noChangeShapeType="1"/>
          </p:cNvSpPr>
          <p:nvPr/>
        </p:nvSpPr>
        <p:spPr bwMode="auto">
          <a:xfrm flipV="1">
            <a:off x="3060700" y="811213"/>
            <a:ext cx="50800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Line 129"/>
          <p:cNvSpPr>
            <a:spLocks noChangeShapeType="1"/>
          </p:cNvSpPr>
          <p:nvPr/>
        </p:nvSpPr>
        <p:spPr bwMode="auto">
          <a:xfrm flipH="1" flipV="1">
            <a:off x="3114675" y="1041400"/>
            <a:ext cx="7938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" name="Line 130"/>
          <p:cNvSpPr>
            <a:spLocks noChangeShapeType="1"/>
          </p:cNvSpPr>
          <p:nvPr/>
        </p:nvSpPr>
        <p:spPr bwMode="auto">
          <a:xfrm>
            <a:off x="3071813" y="1042988"/>
            <a:ext cx="50800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8" name="Line 131"/>
          <p:cNvSpPr>
            <a:spLocks noChangeShapeType="1"/>
          </p:cNvSpPr>
          <p:nvPr/>
        </p:nvSpPr>
        <p:spPr bwMode="auto">
          <a:xfrm flipH="1">
            <a:off x="3071813" y="1041400"/>
            <a:ext cx="41275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9" name="Freeform 132"/>
          <p:cNvSpPr>
            <a:spLocks/>
          </p:cNvSpPr>
          <p:nvPr/>
        </p:nvSpPr>
        <p:spPr bwMode="auto">
          <a:xfrm>
            <a:off x="2336800" y="2749550"/>
            <a:ext cx="485775" cy="1166813"/>
          </a:xfrm>
          <a:custGeom>
            <a:avLst/>
            <a:gdLst>
              <a:gd name="T0" fmla="*/ 300 w 306"/>
              <a:gd name="T1" fmla="*/ 12 h 735"/>
              <a:gd name="T2" fmla="*/ 293 w 306"/>
              <a:gd name="T3" fmla="*/ 36 h 735"/>
              <a:gd name="T4" fmla="*/ 286 w 306"/>
              <a:gd name="T5" fmla="*/ 61 h 735"/>
              <a:gd name="T6" fmla="*/ 278 w 306"/>
              <a:gd name="T7" fmla="*/ 84 h 735"/>
              <a:gd name="T8" fmla="*/ 271 w 306"/>
              <a:gd name="T9" fmla="*/ 107 h 735"/>
              <a:gd name="T10" fmla="*/ 264 w 306"/>
              <a:gd name="T11" fmla="*/ 130 h 735"/>
              <a:gd name="T12" fmla="*/ 258 w 306"/>
              <a:gd name="T13" fmla="*/ 151 h 735"/>
              <a:gd name="T14" fmla="*/ 252 w 306"/>
              <a:gd name="T15" fmla="*/ 172 h 735"/>
              <a:gd name="T16" fmla="*/ 247 w 306"/>
              <a:gd name="T17" fmla="*/ 191 h 735"/>
              <a:gd name="T18" fmla="*/ 241 w 306"/>
              <a:gd name="T19" fmla="*/ 217 h 735"/>
              <a:gd name="T20" fmla="*/ 237 w 306"/>
              <a:gd name="T21" fmla="*/ 233 h 735"/>
              <a:gd name="T22" fmla="*/ 235 w 306"/>
              <a:gd name="T23" fmla="*/ 247 h 735"/>
              <a:gd name="T24" fmla="*/ 232 w 306"/>
              <a:gd name="T25" fmla="*/ 260 h 735"/>
              <a:gd name="T26" fmla="*/ 229 w 306"/>
              <a:gd name="T27" fmla="*/ 272 h 735"/>
              <a:gd name="T28" fmla="*/ 227 w 306"/>
              <a:gd name="T29" fmla="*/ 283 h 735"/>
              <a:gd name="T30" fmla="*/ 224 w 306"/>
              <a:gd name="T31" fmla="*/ 295 h 735"/>
              <a:gd name="T32" fmla="*/ 219 w 306"/>
              <a:gd name="T33" fmla="*/ 305 h 735"/>
              <a:gd name="T34" fmla="*/ 215 w 306"/>
              <a:gd name="T35" fmla="*/ 316 h 735"/>
              <a:gd name="T36" fmla="*/ 210 w 306"/>
              <a:gd name="T37" fmla="*/ 328 h 735"/>
              <a:gd name="T38" fmla="*/ 199 w 306"/>
              <a:gd name="T39" fmla="*/ 346 h 735"/>
              <a:gd name="T40" fmla="*/ 190 w 306"/>
              <a:gd name="T41" fmla="*/ 359 h 735"/>
              <a:gd name="T42" fmla="*/ 180 w 306"/>
              <a:gd name="T43" fmla="*/ 372 h 735"/>
              <a:gd name="T44" fmla="*/ 168 w 306"/>
              <a:gd name="T45" fmla="*/ 387 h 735"/>
              <a:gd name="T46" fmla="*/ 156 w 306"/>
              <a:gd name="T47" fmla="*/ 401 h 735"/>
              <a:gd name="T48" fmla="*/ 144 w 306"/>
              <a:gd name="T49" fmla="*/ 417 h 735"/>
              <a:gd name="T50" fmla="*/ 132 w 306"/>
              <a:gd name="T51" fmla="*/ 433 h 735"/>
              <a:gd name="T52" fmla="*/ 119 w 306"/>
              <a:gd name="T53" fmla="*/ 449 h 735"/>
              <a:gd name="T54" fmla="*/ 106 w 306"/>
              <a:gd name="T55" fmla="*/ 464 h 735"/>
              <a:gd name="T56" fmla="*/ 89 w 306"/>
              <a:gd name="T57" fmla="*/ 489 h 735"/>
              <a:gd name="T58" fmla="*/ 78 w 306"/>
              <a:gd name="T59" fmla="*/ 505 h 735"/>
              <a:gd name="T60" fmla="*/ 68 w 306"/>
              <a:gd name="T61" fmla="*/ 522 h 735"/>
              <a:gd name="T62" fmla="*/ 58 w 306"/>
              <a:gd name="T63" fmla="*/ 538 h 735"/>
              <a:gd name="T64" fmla="*/ 49 w 306"/>
              <a:gd name="T65" fmla="*/ 553 h 735"/>
              <a:gd name="T66" fmla="*/ 41 w 306"/>
              <a:gd name="T67" fmla="*/ 569 h 735"/>
              <a:gd name="T68" fmla="*/ 34 w 306"/>
              <a:gd name="T69" fmla="*/ 584 h 735"/>
              <a:gd name="T70" fmla="*/ 27 w 306"/>
              <a:gd name="T71" fmla="*/ 598 h 735"/>
              <a:gd name="T72" fmla="*/ 21 w 306"/>
              <a:gd name="T73" fmla="*/ 613 h 735"/>
              <a:gd name="T74" fmla="*/ 17 w 306"/>
              <a:gd name="T75" fmla="*/ 626 h 735"/>
              <a:gd name="T76" fmla="*/ 10 w 306"/>
              <a:gd name="T77" fmla="*/ 644 h 735"/>
              <a:gd name="T78" fmla="*/ 7 w 306"/>
              <a:gd name="T79" fmla="*/ 656 h 735"/>
              <a:gd name="T80" fmla="*/ 5 w 306"/>
              <a:gd name="T81" fmla="*/ 667 h 735"/>
              <a:gd name="T82" fmla="*/ 3 w 306"/>
              <a:gd name="T83" fmla="*/ 677 h 735"/>
              <a:gd name="T84" fmla="*/ 2 w 306"/>
              <a:gd name="T85" fmla="*/ 686 h 735"/>
              <a:gd name="T86" fmla="*/ 1 w 306"/>
              <a:gd name="T87" fmla="*/ 695 h 735"/>
              <a:gd name="T88" fmla="*/ 0 w 306"/>
              <a:gd name="T89" fmla="*/ 705 h 735"/>
              <a:gd name="T90" fmla="*/ 0 w 306"/>
              <a:gd name="T91" fmla="*/ 713 h 735"/>
              <a:gd name="T92" fmla="*/ 0 w 306"/>
              <a:gd name="T93" fmla="*/ 721 h 735"/>
              <a:gd name="T94" fmla="*/ 0 w 306"/>
              <a:gd name="T95" fmla="*/ 734 h 7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6"/>
              <a:gd name="T145" fmla="*/ 0 h 735"/>
              <a:gd name="T146" fmla="*/ 306 w 306"/>
              <a:gd name="T147" fmla="*/ 735 h 7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6" h="735">
                <a:moveTo>
                  <a:pt x="305" y="0"/>
                </a:moveTo>
                <a:lnTo>
                  <a:pt x="300" y="12"/>
                </a:lnTo>
                <a:lnTo>
                  <a:pt x="297" y="24"/>
                </a:lnTo>
                <a:lnTo>
                  <a:pt x="293" y="36"/>
                </a:lnTo>
                <a:lnTo>
                  <a:pt x="289" y="48"/>
                </a:lnTo>
                <a:lnTo>
                  <a:pt x="286" y="61"/>
                </a:lnTo>
                <a:lnTo>
                  <a:pt x="282" y="72"/>
                </a:lnTo>
                <a:lnTo>
                  <a:pt x="278" y="84"/>
                </a:lnTo>
                <a:lnTo>
                  <a:pt x="275" y="96"/>
                </a:lnTo>
                <a:lnTo>
                  <a:pt x="271" y="107"/>
                </a:lnTo>
                <a:lnTo>
                  <a:pt x="267" y="119"/>
                </a:lnTo>
                <a:lnTo>
                  <a:pt x="264" y="130"/>
                </a:lnTo>
                <a:lnTo>
                  <a:pt x="261" y="141"/>
                </a:lnTo>
                <a:lnTo>
                  <a:pt x="258" y="151"/>
                </a:lnTo>
                <a:lnTo>
                  <a:pt x="255" y="162"/>
                </a:lnTo>
                <a:lnTo>
                  <a:pt x="252" y="172"/>
                </a:lnTo>
                <a:lnTo>
                  <a:pt x="250" y="182"/>
                </a:lnTo>
                <a:lnTo>
                  <a:pt x="247" y="191"/>
                </a:lnTo>
                <a:lnTo>
                  <a:pt x="245" y="200"/>
                </a:lnTo>
                <a:lnTo>
                  <a:pt x="241" y="217"/>
                </a:lnTo>
                <a:lnTo>
                  <a:pt x="239" y="225"/>
                </a:lnTo>
                <a:lnTo>
                  <a:pt x="237" y="233"/>
                </a:lnTo>
                <a:lnTo>
                  <a:pt x="236" y="240"/>
                </a:lnTo>
                <a:lnTo>
                  <a:pt x="235" y="247"/>
                </a:lnTo>
                <a:lnTo>
                  <a:pt x="233" y="253"/>
                </a:lnTo>
                <a:lnTo>
                  <a:pt x="232" y="260"/>
                </a:lnTo>
                <a:lnTo>
                  <a:pt x="230" y="266"/>
                </a:lnTo>
                <a:lnTo>
                  <a:pt x="229" y="272"/>
                </a:lnTo>
                <a:lnTo>
                  <a:pt x="228" y="278"/>
                </a:lnTo>
                <a:lnTo>
                  <a:pt x="227" y="283"/>
                </a:lnTo>
                <a:lnTo>
                  <a:pt x="225" y="289"/>
                </a:lnTo>
                <a:lnTo>
                  <a:pt x="224" y="295"/>
                </a:lnTo>
                <a:lnTo>
                  <a:pt x="222" y="300"/>
                </a:lnTo>
                <a:lnTo>
                  <a:pt x="219" y="305"/>
                </a:lnTo>
                <a:lnTo>
                  <a:pt x="218" y="311"/>
                </a:lnTo>
                <a:lnTo>
                  <a:pt x="215" y="316"/>
                </a:lnTo>
                <a:lnTo>
                  <a:pt x="213" y="322"/>
                </a:lnTo>
                <a:lnTo>
                  <a:pt x="210" y="328"/>
                </a:lnTo>
                <a:lnTo>
                  <a:pt x="203" y="340"/>
                </a:lnTo>
                <a:lnTo>
                  <a:pt x="199" y="346"/>
                </a:lnTo>
                <a:lnTo>
                  <a:pt x="195" y="352"/>
                </a:lnTo>
                <a:lnTo>
                  <a:pt x="190" y="359"/>
                </a:lnTo>
                <a:lnTo>
                  <a:pt x="185" y="366"/>
                </a:lnTo>
                <a:lnTo>
                  <a:pt x="180" y="372"/>
                </a:lnTo>
                <a:lnTo>
                  <a:pt x="174" y="379"/>
                </a:lnTo>
                <a:lnTo>
                  <a:pt x="168" y="387"/>
                </a:lnTo>
                <a:lnTo>
                  <a:pt x="162" y="394"/>
                </a:lnTo>
                <a:lnTo>
                  <a:pt x="156" y="401"/>
                </a:lnTo>
                <a:lnTo>
                  <a:pt x="150" y="409"/>
                </a:lnTo>
                <a:lnTo>
                  <a:pt x="144" y="417"/>
                </a:lnTo>
                <a:lnTo>
                  <a:pt x="138" y="425"/>
                </a:lnTo>
                <a:lnTo>
                  <a:pt x="132" y="433"/>
                </a:lnTo>
                <a:lnTo>
                  <a:pt x="125" y="441"/>
                </a:lnTo>
                <a:lnTo>
                  <a:pt x="119" y="449"/>
                </a:lnTo>
                <a:lnTo>
                  <a:pt x="113" y="456"/>
                </a:lnTo>
                <a:lnTo>
                  <a:pt x="106" y="464"/>
                </a:lnTo>
                <a:lnTo>
                  <a:pt x="100" y="473"/>
                </a:lnTo>
                <a:lnTo>
                  <a:pt x="89" y="489"/>
                </a:lnTo>
                <a:lnTo>
                  <a:pt x="83" y="497"/>
                </a:lnTo>
                <a:lnTo>
                  <a:pt x="78" y="505"/>
                </a:lnTo>
                <a:lnTo>
                  <a:pt x="72" y="513"/>
                </a:lnTo>
                <a:lnTo>
                  <a:pt x="68" y="522"/>
                </a:lnTo>
                <a:lnTo>
                  <a:pt x="62" y="530"/>
                </a:lnTo>
                <a:lnTo>
                  <a:pt x="58" y="538"/>
                </a:lnTo>
                <a:lnTo>
                  <a:pt x="53" y="546"/>
                </a:lnTo>
                <a:lnTo>
                  <a:pt x="49" y="553"/>
                </a:lnTo>
                <a:lnTo>
                  <a:pt x="45" y="561"/>
                </a:lnTo>
                <a:lnTo>
                  <a:pt x="41" y="569"/>
                </a:lnTo>
                <a:lnTo>
                  <a:pt x="37" y="576"/>
                </a:lnTo>
                <a:lnTo>
                  <a:pt x="34" y="584"/>
                </a:lnTo>
                <a:lnTo>
                  <a:pt x="30" y="591"/>
                </a:lnTo>
                <a:lnTo>
                  <a:pt x="27" y="598"/>
                </a:lnTo>
                <a:lnTo>
                  <a:pt x="24" y="606"/>
                </a:lnTo>
                <a:lnTo>
                  <a:pt x="21" y="613"/>
                </a:lnTo>
                <a:lnTo>
                  <a:pt x="19" y="619"/>
                </a:lnTo>
                <a:lnTo>
                  <a:pt x="17" y="626"/>
                </a:lnTo>
                <a:lnTo>
                  <a:pt x="12" y="639"/>
                </a:lnTo>
                <a:lnTo>
                  <a:pt x="10" y="644"/>
                </a:lnTo>
                <a:lnTo>
                  <a:pt x="9" y="650"/>
                </a:lnTo>
                <a:lnTo>
                  <a:pt x="7" y="656"/>
                </a:lnTo>
                <a:lnTo>
                  <a:pt x="6" y="661"/>
                </a:lnTo>
                <a:lnTo>
                  <a:pt x="5" y="667"/>
                </a:lnTo>
                <a:lnTo>
                  <a:pt x="4" y="672"/>
                </a:lnTo>
                <a:lnTo>
                  <a:pt x="3" y="677"/>
                </a:lnTo>
                <a:lnTo>
                  <a:pt x="3" y="682"/>
                </a:lnTo>
                <a:lnTo>
                  <a:pt x="2" y="686"/>
                </a:lnTo>
                <a:lnTo>
                  <a:pt x="1" y="691"/>
                </a:lnTo>
                <a:lnTo>
                  <a:pt x="1" y="695"/>
                </a:lnTo>
                <a:lnTo>
                  <a:pt x="1" y="700"/>
                </a:lnTo>
                <a:lnTo>
                  <a:pt x="0" y="705"/>
                </a:lnTo>
                <a:lnTo>
                  <a:pt x="0" y="709"/>
                </a:lnTo>
                <a:lnTo>
                  <a:pt x="0" y="713"/>
                </a:lnTo>
                <a:lnTo>
                  <a:pt x="0" y="717"/>
                </a:lnTo>
                <a:lnTo>
                  <a:pt x="0" y="721"/>
                </a:lnTo>
                <a:lnTo>
                  <a:pt x="0" y="726"/>
                </a:lnTo>
                <a:lnTo>
                  <a:pt x="0" y="734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Freeform 133"/>
          <p:cNvSpPr>
            <a:spLocks/>
          </p:cNvSpPr>
          <p:nvPr/>
        </p:nvSpPr>
        <p:spPr bwMode="auto">
          <a:xfrm>
            <a:off x="2890838" y="2773363"/>
            <a:ext cx="469900" cy="1036637"/>
          </a:xfrm>
          <a:custGeom>
            <a:avLst/>
            <a:gdLst>
              <a:gd name="T0" fmla="*/ 1 w 296"/>
              <a:gd name="T1" fmla="*/ 4 h 653"/>
              <a:gd name="T2" fmla="*/ 4 w 296"/>
              <a:gd name="T3" fmla="*/ 15 h 653"/>
              <a:gd name="T4" fmla="*/ 7 w 296"/>
              <a:gd name="T5" fmla="*/ 25 h 653"/>
              <a:gd name="T6" fmla="*/ 10 w 296"/>
              <a:gd name="T7" fmla="*/ 36 h 653"/>
              <a:gd name="T8" fmla="*/ 14 w 296"/>
              <a:gd name="T9" fmla="*/ 46 h 653"/>
              <a:gd name="T10" fmla="*/ 17 w 296"/>
              <a:gd name="T11" fmla="*/ 58 h 653"/>
              <a:gd name="T12" fmla="*/ 19 w 296"/>
              <a:gd name="T13" fmla="*/ 69 h 653"/>
              <a:gd name="T14" fmla="*/ 23 w 296"/>
              <a:gd name="T15" fmla="*/ 82 h 653"/>
              <a:gd name="T16" fmla="*/ 26 w 296"/>
              <a:gd name="T17" fmla="*/ 96 h 653"/>
              <a:gd name="T18" fmla="*/ 30 w 296"/>
              <a:gd name="T19" fmla="*/ 117 h 653"/>
              <a:gd name="T20" fmla="*/ 33 w 296"/>
              <a:gd name="T21" fmla="*/ 132 h 653"/>
              <a:gd name="T22" fmla="*/ 37 w 296"/>
              <a:gd name="T23" fmla="*/ 149 h 653"/>
              <a:gd name="T24" fmla="*/ 40 w 296"/>
              <a:gd name="T25" fmla="*/ 166 h 653"/>
              <a:gd name="T26" fmla="*/ 43 w 296"/>
              <a:gd name="T27" fmla="*/ 183 h 653"/>
              <a:gd name="T28" fmla="*/ 46 w 296"/>
              <a:gd name="T29" fmla="*/ 201 h 653"/>
              <a:gd name="T30" fmla="*/ 50 w 296"/>
              <a:gd name="T31" fmla="*/ 218 h 653"/>
              <a:gd name="T32" fmla="*/ 54 w 296"/>
              <a:gd name="T33" fmla="*/ 235 h 653"/>
              <a:gd name="T34" fmla="*/ 58 w 296"/>
              <a:gd name="T35" fmla="*/ 252 h 653"/>
              <a:gd name="T36" fmla="*/ 62 w 296"/>
              <a:gd name="T37" fmla="*/ 268 h 653"/>
              <a:gd name="T38" fmla="*/ 69 w 296"/>
              <a:gd name="T39" fmla="*/ 290 h 653"/>
              <a:gd name="T40" fmla="*/ 75 w 296"/>
              <a:gd name="T41" fmla="*/ 303 h 653"/>
              <a:gd name="T42" fmla="*/ 80 w 296"/>
              <a:gd name="T43" fmla="*/ 316 h 653"/>
              <a:gd name="T44" fmla="*/ 87 w 296"/>
              <a:gd name="T45" fmla="*/ 328 h 653"/>
              <a:gd name="T46" fmla="*/ 92 w 296"/>
              <a:gd name="T47" fmla="*/ 339 h 653"/>
              <a:gd name="T48" fmla="*/ 99 w 296"/>
              <a:gd name="T49" fmla="*/ 350 h 653"/>
              <a:gd name="T50" fmla="*/ 105 w 296"/>
              <a:gd name="T51" fmla="*/ 360 h 653"/>
              <a:gd name="T52" fmla="*/ 112 w 296"/>
              <a:gd name="T53" fmla="*/ 370 h 653"/>
              <a:gd name="T54" fmla="*/ 119 w 296"/>
              <a:gd name="T55" fmla="*/ 381 h 653"/>
              <a:gd name="T56" fmla="*/ 128 w 296"/>
              <a:gd name="T57" fmla="*/ 397 h 653"/>
              <a:gd name="T58" fmla="*/ 135 w 296"/>
              <a:gd name="T59" fmla="*/ 408 h 653"/>
              <a:gd name="T60" fmla="*/ 142 w 296"/>
              <a:gd name="T61" fmla="*/ 420 h 653"/>
              <a:gd name="T62" fmla="*/ 149 w 296"/>
              <a:gd name="T63" fmla="*/ 432 h 653"/>
              <a:gd name="T64" fmla="*/ 156 w 296"/>
              <a:gd name="T65" fmla="*/ 445 h 653"/>
              <a:gd name="T66" fmla="*/ 163 w 296"/>
              <a:gd name="T67" fmla="*/ 457 h 653"/>
              <a:gd name="T68" fmla="*/ 170 w 296"/>
              <a:gd name="T69" fmla="*/ 470 h 653"/>
              <a:gd name="T70" fmla="*/ 178 w 296"/>
              <a:gd name="T71" fmla="*/ 483 h 653"/>
              <a:gd name="T72" fmla="*/ 185 w 296"/>
              <a:gd name="T73" fmla="*/ 497 h 653"/>
              <a:gd name="T74" fmla="*/ 193 w 296"/>
              <a:gd name="T75" fmla="*/ 509 h 653"/>
              <a:gd name="T76" fmla="*/ 205 w 296"/>
              <a:gd name="T77" fmla="*/ 529 h 653"/>
              <a:gd name="T78" fmla="*/ 214 w 296"/>
              <a:gd name="T79" fmla="*/ 542 h 653"/>
              <a:gd name="T80" fmla="*/ 223 w 296"/>
              <a:gd name="T81" fmla="*/ 555 h 653"/>
              <a:gd name="T82" fmla="*/ 232 w 296"/>
              <a:gd name="T83" fmla="*/ 568 h 653"/>
              <a:gd name="T84" fmla="*/ 241 w 296"/>
              <a:gd name="T85" fmla="*/ 581 h 653"/>
              <a:gd name="T86" fmla="*/ 251 w 296"/>
              <a:gd name="T87" fmla="*/ 594 h 653"/>
              <a:gd name="T88" fmla="*/ 261 w 296"/>
              <a:gd name="T89" fmla="*/ 607 h 653"/>
              <a:gd name="T90" fmla="*/ 270 w 296"/>
              <a:gd name="T91" fmla="*/ 620 h 653"/>
              <a:gd name="T92" fmla="*/ 280 w 296"/>
              <a:gd name="T93" fmla="*/ 632 h 653"/>
              <a:gd name="T94" fmla="*/ 295 w 296"/>
              <a:gd name="T95" fmla="*/ 652 h 6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6"/>
              <a:gd name="T145" fmla="*/ 0 h 653"/>
              <a:gd name="T146" fmla="*/ 296 w 296"/>
              <a:gd name="T147" fmla="*/ 653 h 6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6" h="653">
                <a:moveTo>
                  <a:pt x="0" y="0"/>
                </a:moveTo>
                <a:lnTo>
                  <a:pt x="1" y="4"/>
                </a:lnTo>
                <a:lnTo>
                  <a:pt x="3" y="9"/>
                </a:lnTo>
                <a:lnTo>
                  <a:pt x="4" y="15"/>
                </a:lnTo>
                <a:lnTo>
                  <a:pt x="6" y="20"/>
                </a:lnTo>
                <a:lnTo>
                  <a:pt x="7" y="25"/>
                </a:lnTo>
                <a:lnTo>
                  <a:pt x="9" y="30"/>
                </a:lnTo>
                <a:lnTo>
                  <a:pt x="10" y="36"/>
                </a:lnTo>
                <a:lnTo>
                  <a:pt x="12" y="41"/>
                </a:lnTo>
                <a:lnTo>
                  <a:pt x="14" y="46"/>
                </a:lnTo>
                <a:lnTo>
                  <a:pt x="15" y="52"/>
                </a:lnTo>
                <a:lnTo>
                  <a:pt x="17" y="58"/>
                </a:lnTo>
                <a:lnTo>
                  <a:pt x="18" y="64"/>
                </a:lnTo>
                <a:lnTo>
                  <a:pt x="19" y="69"/>
                </a:lnTo>
                <a:lnTo>
                  <a:pt x="21" y="76"/>
                </a:lnTo>
                <a:lnTo>
                  <a:pt x="23" y="82"/>
                </a:lnTo>
                <a:lnTo>
                  <a:pt x="24" y="89"/>
                </a:lnTo>
                <a:lnTo>
                  <a:pt x="26" y="96"/>
                </a:lnTo>
                <a:lnTo>
                  <a:pt x="27" y="102"/>
                </a:lnTo>
                <a:lnTo>
                  <a:pt x="30" y="117"/>
                </a:lnTo>
                <a:lnTo>
                  <a:pt x="32" y="125"/>
                </a:lnTo>
                <a:lnTo>
                  <a:pt x="33" y="132"/>
                </a:lnTo>
                <a:lnTo>
                  <a:pt x="35" y="141"/>
                </a:lnTo>
                <a:lnTo>
                  <a:pt x="37" y="149"/>
                </a:lnTo>
                <a:lnTo>
                  <a:pt x="38" y="157"/>
                </a:lnTo>
                <a:lnTo>
                  <a:pt x="40" y="166"/>
                </a:lnTo>
                <a:lnTo>
                  <a:pt x="41" y="175"/>
                </a:lnTo>
                <a:lnTo>
                  <a:pt x="43" y="183"/>
                </a:lnTo>
                <a:lnTo>
                  <a:pt x="44" y="192"/>
                </a:lnTo>
                <a:lnTo>
                  <a:pt x="46" y="201"/>
                </a:lnTo>
                <a:lnTo>
                  <a:pt x="48" y="209"/>
                </a:lnTo>
                <a:lnTo>
                  <a:pt x="50" y="218"/>
                </a:lnTo>
                <a:lnTo>
                  <a:pt x="52" y="227"/>
                </a:lnTo>
                <a:lnTo>
                  <a:pt x="54" y="235"/>
                </a:lnTo>
                <a:lnTo>
                  <a:pt x="56" y="244"/>
                </a:lnTo>
                <a:lnTo>
                  <a:pt x="58" y="252"/>
                </a:lnTo>
                <a:lnTo>
                  <a:pt x="60" y="260"/>
                </a:lnTo>
                <a:lnTo>
                  <a:pt x="62" y="268"/>
                </a:lnTo>
                <a:lnTo>
                  <a:pt x="67" y="283"/>
                </a:lnTo>
                <a:lnTo>
                  <a:pt x="69" y="290"/>
                </a:lnTo>
                <a:lnTo>
                  <a:pt x="72" y="297"/>
                </a:lnTo>
                <a:lnTo>
                  <a:pt x="75" y="303"/>
                </a:lnTo>
                <a:lnTo>
                  <a:pt x="78" y="310"/>
                </a:lnTo>
                <a:lnTo>
                  <a:pt x="80" y="316"/>
                </a:lnTo>
                <a:lnTo>
                  <a:pt x="84" y="322"/>
                </a:lnTo>
                <a:lnTo>
                  <a:pt x="87" y="328"/>
                </a:lnTo>
                <a:lnTo>
                  <a:pt x="89" y="333"/>
                </a:lnTo>
                <a:lnTo>
                  <a:pt x="92" y="339"/>
                </a:lnTo>
                <a:lnTo>
                  <a:pt x="96" y="344"/>
                </a:lnTo>
                <a:lnTo>
                  <a:pt x="99" y="350"/>
                </a:lnTo>
                <a:lnTo>
                  <a:pt x="102" y="355"/>
                </a:lnTo>
                <a:lnTo>
                  <a:pt x="105" y="360"/>
                </a:lnTo>
                <a:lnTo>
                  <a:pt x="109" y="366"/>
                </a:lnTo>
                <a:lnTo>
                  <a:pt x="112" y="370"/>
                </a:lnTo>
                <a:lnTo>
                  <a:pt x="115" y="376"/>
                </a:lnTo>
                <a:lnTo>
                  <a:pt x="119" y="381"/>
                </a:lnTo>
                <a:lnTo>
                  <a:pt x="122" y="386"/>
                </a:lnTo>
                <a:lnTo>
                  <a:pt x="128" y="397"/>
                </a:lnTo>
                <a:lnTo>
                  <a:pt x="132" y="403"/>
                </a:lnTo>
                <a:lnTo>
                  <a:pt x="135" y="408"/>
                </a:lnTo>
                <a:lnTo>
                  <a:pt x="139" y="414"/>
                </a:lnTo>
                <a:lnTo>
                  <a:pt x="142" y="420"/>
                </a:lnTo>
                <a:lnTo>
                  <a:pt x="146" y="426"/>
                </a:lnTo>
                <a:lnTo>
                  <a:pt x="149" y="432"/>
                </a:lnTo>
                <a:lnTo>
                  <a:pt x="152" y="438"/>
                </a:lnTo>
                <a:lnTo>
                  <a:pt x="156" y="445"/>
                </a:lnTo>
                <a:lnTo>
                  <a:pt x="159" y="451"/>
                </a:lnTo>
                <a:lnTo>
                  <a:pt x="163" y="457"/>
                </a:lnTo>
                <a:lnTo>
                  <a:pt x="166" y="464"/>
                </a:lnTo>
                <a:lnTo>
                  <a:pt x="170" y="470"/>
                </a:lnTo>
                <a:lnTo>
                  <a:pt x="174" y="477"/>
                </a:lnTo>
                <a:lnTo>
                  <a:pt x="178" y="483"/>
                </a:lnTo>
                <a:lnTo>
                  <a:pt x="182" y="490"/>
                </a:lnTo>
                <a:lnTo>
                  <a:pt x="185" y="497"/>
                </a:lnTo>
                <a:lnTo>
                  <a:pt x="189" y="503"/>
                </a:lnTo>
                <a:lnTo>
                  <a:pt x="193" y="509"/>
                </a:lnTo>
                <a:lnTo>
                  <a:pt x="202" y="522"/>
                </a:lnTo>
                <a:lnTo>
                  <a:pt x="205" y="529"/>
                </a:lnTo>
                <a:lnTo>
                  <a:pt x="210" y="536"/>
                </a:lnTo>
                <a:lnTo>
                  <a:pt x="214" y="542"/>
                </a:lnTo>
                <a:lnTo>
                  <a:pt x="218" y="549"/>
                </a:lnTo>
                <a:lnTo>
                  <a:pt x="223" y="555"/>
                </a:lnTo>
                <a:lnTo>
                  <a:pt x="227" y="562"/>
                </a:lnTo>
                <a:lnTo>
                  <a:pt x="232" y="568"/>
                </a:lnTo>
                <a:lnTo>
                  <a:pt x="237" y="574"/>
                </a:lnTo>
                <a:lnTo>
                  <a:pt x="241" y="581"/>
                </a:lnTo>
                <a:lnTo>
                  <a:pt x="246" y="588"/>
                </a:lnTo>
                <a:lnTo>
                  <a:pt x="251" y="594"/>
                </a:lnTo>
                <a:lnTo>
                  <a:pt x="255" y="600"/>
                </a:lnTo>
                <a:lnTo>
                  <a:pt x="261" y="607"/>
                </a:lnTo>
                <a:lnTo>
                  <a:pt x="265" y="613"/>
                </a:lnTo>
                <a:lnTo>
                  <a:pt x="270" y="620"/>
                </a:lnTo>
                <a:lnTo>
                  <a:pt x="275" y="626"/>
                </a:lnTo>
                <a:lnTo>
                  <a:pt x="280" y="632"/>
                </a:lnTo>
                <a:lnTo>
                  <a:pt x="285" y="639"/>
                </a:lnTo>
                <a:lnTo>
                  <a:pt x="295" y="652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Freeform 134"/>
          <p:cNvSpPr>
            <a:spLocks/>
          </p:cNvSpPr>
          <p:nvPr/>
        </p:nvSpPr>
        <p:spPr bwMode="auto">
          <a:xfrm>
            <a:off x="2930525" y="2900363"/>
            <a:ext cx="449263" cy="300037"/>
          </a:xfrm>
          <a:custGeom>
            <a:avLst/>
            <a:gdLst>
              <a:gd name="T0" fmla="*/ 0 w 283"/>
              <a:gd name="T1" fmla="*/ 0 h 189"/>
              <a:gd name="T2" fmla="*/ 4 w 283"/>
              <a:gd name="T3" fmla="*/ 3 h 189"/>
              <a:gd name="T4" fmla="*/ 9 w 283"/>
              <a:gd name="T5" fmla="*/ 6 h 189"/>
              <a:gd name="T6" fmla="*/ 14 w 283"/>
              <a:gd name="T7" fmla="*/ 9 h 189"/>
              <a:gd name="T8" fmla="*/ 18 w 283"/>
              <a:gd name="T9" fmla="*/ 13 h 189"/>
              <a:gd name="T10" fmla="*/ 23 w 283"/>
              <a:gd name="T11" fmla="*/ 16 h 189"/>
              <a:gd name="T12" fmla="*/ 28 w 283"/>
              <a:gd name="T13" fmla="*/ 19 h 189"/>
              <a:gd name="T14" fmla="*/ 32 w 283"/>
              <a:gd name="T15" fmla="*/ 23 h 189"/>
              <a:gd name="T16" fmla="*/ 37 w 283"/>
              <a:gd name="T17" fmla="*/ 26 h 189"/>
              <a:gd name="T18" fmla="*/ 41 w 283"/>
              <a:gd name="T19" fmla="*/ 30 h 189"/>
              <a:gd name="T20" fmla="*/ 46 w 283"/>
              <a:gd name="T21" fmla="*/ 33 h 189"/>
              <a:gd name="T22" fmla="*/ 50 w 283"/>
              <a:gd name="T23" fmla="*/ 37 h 189"/>
              <a:gd name="T24" fmla="*/ 55 w 283"/>
              <a:gd name="T25" fmla="*/ 40 h 189"/>
              <a:gd name="T26" fmla="*/ 60 w 283"/>
              <a:gd name="T27" fmla="*/ 44 h 189"/>
              <a:gd name="T28" fmla="*/ 64 w 283"/>
              <a:gd name="T29" fmla="*/ 47 h 189"/>
              <a:gd name="T30" fmla="*/ 69 w 283"/>
              <a:gd name="T31" fmla="*/ 50 h 189"/>
              <a:gd name="T32" fmla="*/ 73 w 283"/>
              <a:gd name="T33" fmla="*/ 54 h 189"/>
              <a:gd name="T34" fmla="*/ 78 w 283"/>
              <a:gd name="T35" fmla="*/ 58 h 189"/>
              <a:gd name="T36" fmla="*/ 83 w 283"/>
              <a:gd name="T37" fmla="*/ 61 h 189"/>
              <a:gd name="T38" fmla="*/ 92 w 283"/>
              <a:gd name="T39" fmla="*/ 69 h 189"/>
              <a:gd name="T40" fmla="*/ 96 w 283"/>
              <a:gd name="T41" fmla="*/ 72 h 189"/>
              <a:gd name="T42" fmla="*/ 101 w 283"/>
              <a:gd name="T43" fmla="*/ 76 h 189"/>
              <a:gd name="T44" fmla="*/ 106 w 283"/>
              <a:gd name="T45" fmla="*/ 80 h 189"/>
              <a:gd name="T46" fmla="*/ 110 w 283"/>
              <a:gd name="T47" fmla="*/ 83 h 189"/>
              <a:gd name="T48" fmla="*/ 115 w 283"/>
              <a:gd name="T49" fmla="*/ 88 h 189"/>
              <a:gd name="T50" fmla="*/ 119 w 283"/>
              <a:gd name="T51" fmla="*/ 91 h 189"/>
              <a:gd name="T52" fmla="*/ 124 w 283"/>
              <a:gd name="T53" fmla="*/ 95 h 189"/>
              <a:gd name="T54" fmla="*/ 129 w 283"/>
              <a:gd name="T55" fmla="*/ 99 h 189"/>
              <a:gd name="T56" fmla="*/ 133 w 283"/>
              <a:gd name="T57" fmla="*/ 102 h 189"/>
              <a:gd name="T58" fmla="*/ 138 w 283"/>
              <a:gd name="T59" fmla="*/ 106 h 189"/>
              <a:gd name="T60" fmla="*/ 143 w 283"/>
              <a:gd name="T61" fmla="*/ 110 h 189"/>
              <a:gd name="T62" fmla="*/ 147 w 283"/>
              <a:gd name="T63" fmla="*/ 113 h 189"/>
              <a:gd name="T64" fmla="*/ 152 w 283"/>
              <a:gd name="T65" fmla="*/ 117 h 189"/>
              <a:gd name="T66" fmla="*/ 156 w 283"/>
              <a:gd name="T67" fmla="*/ 121 h 189"/>
              <a:gd name="T68" fmla="*/ 161 w 283"/>
              <a:gd name="T69" fmla="*/ 124 h 189"/>
              <a:gd name="T70" fmla="*/ 166 w 283"/>
              <a:gd name="T71" fmla="*/ 127 h 189"/>
              <a:gd name="T72" fmla="*/ 170 w 283"/>
              <a:gd name="T73" fmla="*/ 131 h 189"/>
              <a:gd name="T74" fmla="*/ 175 w 283"/>
              <a:gd name="T75" fmla="*/ 134 h 189"/>
              <a:gd name="T76" fmla="*/ 185 w 283"/>
              <a:gd name="T77" fmla="*/ 140 h 189"/>
              <a:gd name="T78" fmla="*/ 189 w 283"/>
              <a:gd name="T79" fmla="*/ 143 h 189"/>
              <a:gd name="T80" fmla="*/ 194 w 283"/>
              <a:gd name="T81" fmla="*/ 146 h 189"/>
              <a:gd name="T82" fmla="*/ 199 w 283"/>
              <a:gd name="T83" fmla="*/ 149 h 189"/>
              <a:gd name="T84" fmla="*/ 203 w 283"/>
              <a:gd name="T85" fmla="*/ 152 h 189"/>
              <a:gd name="T86" fmla="*/ 209 w 283"/>
              <a:gd name="T87" fmla="*/ 154 h 189"/>
              <a:gd name="T88" fmla="*/ 213 w 283"/>
              <a:gd name="T89" fmla="*/ 157 h 189"/>
              <a:gd name="T90" fmla="*/ 218 w 283"/>
              <a:gd name="T91" fmla="*/ 159 h 189"/>
              <a:gd name="T92" fmla="*/ 223 w 283"/>
              <a:gd name="T93" fmla="*/ 162 h 189"/>
              <a:gd name="T94" fmla="*/ 228 w 283"/>
              <a:gd name="T95" fmla="*/ 164 h 189"/>
              <a:gd name="T96" fmla="*/ 233 w 283"/>
              <a:gd name="T97" fmla="*/ 167 h 189"/>
              <a:gd name="T98" fmla="*/ 237 w 283"/>
              <a:gd name="T99" fmla="*/ 169 h 189"/>
              <a:gd name="T100" fmla="*/ 242 w 283"/>
              <a:gd name="T101" fmla="*/ 171 h 189"/>
              <a:gd name="T102" fmla="*/ 247 w 283"/>
              <a:gd name="T103" fmla="*/ 173 h 189"/>
              <a:gd name="T104" fmla="*/ 252 w 283"/>
              <a:gd name="T105" fmla="*/ 175 h 189"/>
              <a:gd name="T106" fmla="*/ 257 w 283"/>
              <a:gd name="T107" fmla="*/ 177 h 189"/>
              <a:gd name="T108" fmla="*/ 262 w 283"/>
              <a:gd name="T109" fmla="*/ 180 h 189"/>
              <a:gd name="T110" fmla="*/ 267 w 283"/>
              <a:gd name="T111" fmla="*/ 181 h 189"/>
              <a:gd name="T112" fmla="*/ 272 w 283"/>
              <a:gd name="T113" fmla="*/ 183 h 189"/>
              <a:gd name="T114" fmla="*/ 282 w 283"/>
              <a:gd name="T115" fmla="*/ 188 h 1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3"/>
              <a:gd name="T175" fmla="*/ 0 h 189"/>
              <a:gd name="T176" fmla="*/ 283 w 283"/>
              <a:gd name="T177" fmla="*/ 189 h 1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3" h="189">
                <a:moveTo>
                  <a:pt x="0" y="0"/>
                </a:moveTo>
                <a:lnTo>
                  <a:pt x="4" y="3"/>
                </a:lnTo>
                <a:lnTo>
                  <a:pt x="9" y="6"/>
                </a:lnTo>
                <a:lnTo>
                  <a:pt x="14" y="9"/>
                </a:lnTo>
                <a:lnTo>
                  <a:pt x="18" y="13"/>
                </a:lnTo>
                <a:lnTo>
                  <a:pt x="23" y="16"/>
                </a:lnTo>
                <a:lnTo>
                  <a:pt x="28" y="19"/>
                </a:lnTo>
                <a:lnTo>
                  <a:pt x="32" y="23"/>
                </a:lnTo>
                <a:lnTo>
                  <a:pt x="37" y="26"/>
                </a:lnTo>
                <a:lnTo>
                  <a:pt x="41" y="30"/>
                </a:lnTo>
                <a:lnTo>
                  <a:pt x="46" y="33"/>
                </a:lnTo>
                <a:lnTo>
                  <a:pt x="50" y="37"/>
                </a:lnTo>
                <a:lnTo>
                  <a:pt x="55" y="40"/>
                </a:lnTo>
                <a:lnTo>
                  <a:pt x="60" y="44"/>
                </a:lnTo>
                <a:lnTo>
                  <a:pt x="64" y="47"/>
                </a:lnTo>
                <a:lnTo>
                  <a:pt x="69" y="50"/>
                </a:lnTo>
                <a:lnTo>
                  <a:pt x="73" y="54"/>
                </a:lnTo>
                <a:lnTo>
                  <a:pt x="78" y="58"/>
                </a:lnTo>
                <a:lnTo>
                  <a:pt x="83" y="61"/>
                </a:lnTo>
                <a:lnTo>
                  <a:pt x="92" y="69"/>
                </a:lnTo>
                <a:lnTo>
                  <a:pt x="96" y="72"/>
                </a:lnTo>
                <a:lnTo>
                  <a:pt x="101" y="76"/>
                </a:lnTo>
                <a:lnTo>
                  <a:pt x="106" y="80"/>
                </a:lnTo>
                <a:lnTo>
                  <a:pt x="110" y="83"/>
                </a:lnTo>
                <a:lnTo>
                  <a:pt x="115" y="88"/>
                </a:lnTo>
                <a:lnTo>
                  <a:pt x="119" y="91"/>
                </a:lnTo>
                <a:lnTo>
                  <a:pt x="124" y="95"/>
                </a:lnTo>
                <a:lnTo>
                  <a:pt x="129" y="99"/>
                </a:lnTo>
                <a:lnTo>
                  <a:pt x="133" y="102"/>
                </a:lnTo>
                <a:lnTo>
                  <a:pt x="138" y="106"/>
                </a:lnTo>
                <a:lnTo>
                  <a:pt x="143" y="110"/>
                </a:lnTo>
                <a:lnTo>
                  <a:pt x="147" y="113"/>
                </a:lnTo>
                <a:lnTo>
                  <a:pt x="152" y="117"/>
                </a:lnTo>
                <a:lnTo>
                  <a:pt x="156" y="121"/>
                </a:lnTo>
                <a:lnTo>
                  <a:pt x="161" y="124"/>
                </a:lnTo>
                <a:lnTo>
                  <a:pt x="166" y="127"/>
                </a:lnTo>
                <a:lnTo>
                  <a:pt x="170" y="131"/>
                </a:lnTo>
                <a:lnTo>
                  <a:pt x="175" y="134"/>
                </a:lnTo>
                <a:lnTo>
                  <a:pt x="185" y="140"/>
                </a:lnTo>
                <a:lnTo>
                  <a:pt x="189" y="143"/>
                </a:lnTo>
                <a:lnTo>
                  <a:pt x="194" y="146"/>
                </a:lnTo>
                <a:lnTo>
                  <a:pt x="199" y="149"/>
                </a:lnTo>
                <a:lnTo>
                  <a:pt x="203" y="152"/>
                </a:lnTo>
                <a:lnTo>
                  <a:pt x="209" y="154"/>
                </a:lnTo>
                <a:lnTo>
                  <a:pt x="213" y="157"/>
                </a:lnTo>
                <a:lnTo>
                  <a:pt x="218" y="159"/>
                </a:lnTo>
                <a:lnTo>
                  <a:pt x="223" y="162"/>
                </a:lnTo>
                <a:lnTo>
                  <a:pt x="228" y="164"/>
                </a:lnTo>
                <a:lnTo>
                  <a:pt x="233" y="167"/>
                </a:lnTo>
                <a:lnTo>
                  <a:pt x="237" y="169"/>
                </a:lnTo>
                <a:lnTo>
                  <a:pt x="242" y="171"/>
                </a:lnTo>
                <a:lnTo>
                  <a:pt x="247" y="173"/>
                </a:lnTo>
                <a:lnTo>
                  <a:pt x="252" y="175"/>
                </a:lnTo>
                <a:lnTo>
                  <a:pt x="257" y="177"/>
                </a:lnTo>
                <a:lnTo>
                  <a:pt x="262" y="180"/>
                </a:lnTo>
                <a:lnTo>
                  <a:pt x="267" y="181"/>
                </a:lnTo>
                <a:lnTo>
                  <a:pt x="272" y="183"/>
                </a:lnTo>
                <a:lnTo>
                  <a:pt x="282" y="18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Freeform 135"/>
          <p:cNvSpPr>
            <a:spLocks/>
          </p:cNvSpPr>
          <p:nvPr/>
        </p:nvSpPr>
        <p:spPr bwMode="auto">
          <a:xfrm>
            <a:off x="2627313" y="3338513"/>
            <a:ext cx="265112" cy="439737"/>
          </a:xfrm>
          <a:custGeom>
            <a:avLst/>
            <a:gdLst>
              <a:gd name="T0" fmla="*/ 0 w 167"/>
              <a:gd name="T1" fmla="*/ 0 h 277"/>
              <a:gd name="T2" fmla="*/ 2 w 167"/>
              <a:gd name="T3" fmla="*/ 4 h 277"/>
              <a:gd name="T4" fmla="*/ 5 w 167"/>
              <a:gd name="T5" fmla="*/ 8 h 277"/>
              <a:gd name="T6" fmla="*/ 7 w 167"/>
              <a:gd name="T7" fmla="*/ 12 h 277"/>
              <a:gd name="T8" fmla="*/ 10 w 167"/>
              <a:gd name="T9" fmla="*/ 17 h 277"/>
              <a:gd name="T10" fmla="*/ 12 w 167"/>
              <a:gd name="T11" fmla="*/ 22 h 277"/>
              <a:gd name="T12" fmla="*/ 14 w 167"/>
              <a:gd name="T13" fmla="*/ 26 h 277"/>
              <a:gd name="T14" fmla="*/ 17 w 167"/>
              <a:gd name="T15" fmla="*/ 30 h 277"/>
              <a:gd name="T16" fmla="*/ 19 w 167"/>
              <a:gd name="T17" fmla="*/ 34 h 277"/>
              <a:gd name="T18" fmla="*/ 22 w 167"/>
              <a:gd name="T19" fmla="*/ 39 h 277"/>
              <a:gd name="T20" fmla="*/ 24 w 167"/>
              <a:gd name="T21" fmla="*/ 43 h 277"/>
              <a:gd name="T22" fmla="*/ 26 w 167"/>
              <a:gd name="T23" fmla="*/ 47 h 277"/>
              <a:gd name="T24" fmla="*/ 29 w 167"/>
              <a:gd name="T25" fmla="*/ 52 h 277"/>
              <a:gd name="T26" fmla="*/ 31 w 167"/>
              <a:gd name="T27" fmla="*/ 57 h 277"/>
              <a:gd name="T28" fmla="*/ 33 w 167"/>
              <a:gd name="T29" fmla="*/ 61 h 277"/>
              <a:gd name="T30" fmla="*/ 36 w 167"/>
              <a:gd name="T31" fmla="*/ 65 h 277"/>
              <a:gd name="T32" fmla="*/ 38 w 167"/>
              <a:gd name="T33" fmla="*/ 69 h 277"/>
              <a:gd name="T34" fmla="*/ 41 w 167"/>
              <a:gd name="T35" fmla="*/ 74 h 277"/>
              <a:gd name="T36" fmla="*/ 42 w 167"/>
              <a:gd name="T37" fmla="*/ 78 h 277"/>
              <a:gd name="T38" fmla="*/ 47 w 167"/>
              <a:gd name="T39" fmla="*/ 87 h 277"/>
              <a:gd name="T40" fmla="*/ 49 w 167"/>
              <a:gd name="T41" fmla="*/ 92 h 277"/>
              <a:gd name="T42" fmla="*/ 51 w 167"/>
              <a:gd name="T43" fmla="*/ 96 h 277"/>
              <a:gd name="T44" fmla="*/ 53 w 167"/>
              <a:gd name="T45" fmla="*/ 100 h 277"/>
              <a:gd name="T46" fmla="*/ 55 w 167"/>
              <a:gd name="T47" fmla="*/ 104 h 277"/>
              <a:gd name="T48" fmla="*/ 57 w 167"/>
              <a:gd name="T49" fmla="*/ 109 h 277"/>
              <a:gd name="T50" fmla="*/ 60 w 167"/>
              <a:gd name="T51" fmla="*/ 113 h 277"/>
              <a:gd name="T52" fmla="*/ 62 w 167"/>
              <a:gd name="T53" fmla="*/ 118 h 277"/>
              <a:gd name="T54" fmla="*/ 64 w 167"/>
              <a:gd name="T55" fmla="*/ 122 h 277"/>
              <a:gd name="T56" fmla="*/ 66 w 167"/>
              <a:gd name="T57" fmla="*/ 126 h 277"/>
              <a:gd name="T58" fmla="*/ 68 w 167"/>
              <a:gd name="T59" fmla="*/ 131 h 277"/>
              <a:gd name="T60" fmla="*/ 70 w 167"/>
              <a:gd name="T61" fmla="*/ 136 h 277"/>
              <a:gd name="T62" fmla="*/ 73 w 167"/>
              <a:gd name="T63" fmla="*/ 140 h 277"/>
              <a:gd name="T64" fmla="*/ 74 w 167"/>
              <a:gd name="T65" fmla="*/ 144 h 277"/>
              <a:gd name="T66" fmla="*/ 77 w 167"/>
              <a:gd name="T67" fmla="*/ 149 h 277"/>
              <a:gd name="T68" fmla="*/ 80 w 167"/>
              <a:gd name="T69" fmla="*/ 153 h 277"/>
              <a:gd name="T70" fmla="*/ 82 w 167"/>
              <a:gd name="T71" fmla="*/ 158 h 277"/>
              <a:gd name="T72" fmla="*/ 85 w 167"/>
              <a:gd name="T73" fmla="*/ 163 h 277"/>
              <a:gd name="T74" fmla="*/ 87 w 167"/>
              <a:gd name="T75" fmla="*/ 168 h 277"/>
              <a:gd name="T76" fmla="*/ 93 w 167"/>
              <a:gd name="T77" fmla="*/ 177 h 277"/>
              <a:gd name="T78" fmla="*/ 96 w 167"/>
              <a:gd name="T79" fmla="*/ 182 h 277"/>
              <a:gd name="T80" fmla="*/ 99 w 167"/>
              <a:gd name="T81" fmla="*/ 186 h 277"/>
              <a:gd name="T82" fmla="*/ 102 w 167"/>
              <a:gd name="T83" fmla="*/ 191 h 277"/>
              <a:gd name="T84" fmla="*/ 105 w 167"/>
              <a:gd name="T85" fmla="*/ 196 h 277"/>
              <a:gd name="T86" fmla="*/ 108 w 167"/>
              <a:gd name="T87" fmla="*/ 201 h 277"/>
              <a:gd name="T88" fmla="*/ 112 w 167"/>
              <a:gd name="T89" fmla="*/ 206 h 277"/>
              <a:gd name="T90" fmla="*/ 116 w 167"/>
              <a:gd name="T91" fmla="*/ 210 h 277"/>
              <a:gd name="T92" fmla="*/ 119 w 167"/>
              <a:gd name="T93" fmla="*/ 215 h 277"/>
              <a:gd name="T94" fmla="*/ 123 w 167"/>
              <a:gd name="T95" fmla="*/ 220 h 277"/>
              <a:gd name="T96" fmla="*/ 126 w 167"/>
              <a:gd name="T97" fmla="*/ 225 h 277"/>
              <a:gd name="T98" fmla="*/ 130 w 167"/>
              <a:gd name="T99" fmla="*/ 230 h 277"/>
              <a:gd name="T100" fmla="*/ 134 w 167"/>
              <a:gd name="T101" fmla="*/ 235 h 277"/>
              <a:gd name="T102" fmla="*/ 138 w 167"/>
              <a:gd name="T103" fmla="*/ 240 h 277"/>
              <a:gd name="T104" fmla="*/ 142 w 167"/>
              <a:gd name="T105" fmla="*/ 245 h 277"/>
              <a:gd name="T106" fmla="*/ 146 w 167"/>
              <a:gd name="T107" fmla="*/ 250 h 277"/>
              <a:gd name="T108" fmla="*/ 149 w 167"/>
              <a:gd name="T109" fmla="*/ 255 h 277"/>
              <a:gd name="T110" fmla="*/ 153 w 167"/>
              <a:gd name="T111" fmla="*/ 260 h 277"/>
              <a:gd name="T112" fmla="*/ 158 w 167"/>
              <a:gd name="T113" fmla="*/ 266 h 277"/>
              <a:gd name="T114" fmla="*/ 166 w 167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7"/>
              <a:gd name="T175" fmla="*/ 0 h 277"/>
              <a:gd name="T176" fmla="*/ 167 w 167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7" h="277">
                <a:moveTo>
                  <a:pt x="0" y="0"/>
                </a:moveTo>
                <a:lnTo>
                  <a:pt x="2" y="4"/>
                </a:lnTo>
                <a:lnTo>
                  <a:pt x="5" y="8"/>
                </a:lnTo>
                <a:lnTo>
                  <a:pt x="7" y="12"/>
                </a:lnTo>
                <a:lnTo>
                  <a:pt x="10" y="17"/>
                </a:lnTo>
                <a:lnTo>
                  <a:pt x="12" y="22"/>
                </a:lnTo>
                <a:lnTo>
                  <a:pt x="14" y="26"/>
                </a:lnTo>
                <a:lnTo>
                  <a:pt x="17" y="30"/>
                </a:lnTo>
                <a:lnTo>
                  <a:pt x="19" y="34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29" y="52"/>
                </a:lnTo>
                <a:lnTo>
                  <a:pt x="31" y="57"/>
                </a:lnTo>
                <a:lnTo>
                  <a:pt x="33" y="61"/>
                </a:lnTo>
                <a:lnTo>
                  <a:pt x="36" y="65"/>
                </a:lnTo>
                <a:lnTo>
                  <a:pt x="38" y="69"/>
                </a:lnTo>
                <a:lnTo>
                  <a:pt x="41" y="74"/>
                </a:lnTo>
                <a:lnTo>
                  <a:pt x="42" y="78"/>
                </a:lnTo>
                <a:lnTo>
                  <a:pt x="47" y="87"/>
                </a:lnTo>
                <a:lnTo>
                  <a:pt x="49" y="92"/>
                </a:lnTo>
                <a:lnTo>
                  <a:pt x="51" y="96"/>
                </a:lnTo>
                <a:lnTo>
                  <a:pt x="53" y="100"/>
                </a:lnTo>
                <a:lnTo>
                  <a:pt x="55" y="104"/>
                </a:lnTo>
                <a:lnTo>
                  <a:pt x="57" y="109"/>
                </a:lnTo>
                <a:lnTo>
                  <a:pt x="60" y="113"/>
                </a:lnTo>
                <a:lnTo>
                  <a:pt x="62" y="118"/>
                </a:lnTo>
                <a:lnTo>
                  <a:pt x="64" y="122"/>
                </a:lnTo>
                <a:lnTo>
                  <a:pt x="66" y="126"/>
                </a:lnTo>
                <a:lnTo>
                  <a:pt x="68" y="131"/>
                </a:lnTo>
                <a:lnTo>
                  <a:pt x="70" y="136"/>
                </a:lnTo>
                <a:lnTo>
                  <a:pt x="73" y="140"/>
                </a:lnTo>
                <a:lnTo>
                  <a:pt x="74" y="144"/>
                </a:lnTo>
                <a:lnTo>
                  <a:pt x="77" y="149"/>
                </a:lnTo>
                <a:lnTo>
                  <a:pt x="80" y="153"/>
                </a:lnTo>
                <a:lnTo>
                  <a:pt x="82" y="158"/>
                </a:lnTo>
                <a:lnTo>
                  <a:pt x="85" y="163"/>
                </a:lnTo>
                <a:lnTo>
                  <a:pt x="87" y="168"/>
                </a:lnTo>
                <a:lnTo>
                  <a:pt x="93" y="177"/>
                </a:lnTo>
                <a:lnTo>
                  <a:pt x="96" y="182"/>
                </a:lnTo>
                <a:lnTo>
                  <a:pt x="99" y="186"/>
                </a:lnTo>
                <a:lnTo>
                  <a:pt x="102" y="191"/>
                </a:lnTo>
                <a:lnTo>
                  <a:pt x="105" y="196"/>
                </a:lnTo>
                <a:lnTo>
                  <a:pt x="108" y="201"/>
                </a:lnTo>
                <a:lnTo>
                  <a:pt x="112" y="206"/>
                </a:lnTo>
                <a:lnTo>
                  <a:pt x="116" y="210"/>
                </a:lnTo>
                <a:lnTo>
                  <a:pt x="119" y="215"/>
                </a:lnTo>
                <a:lnTo>
                  <a:pt x="123" y="220"/>
                </a:lnTo>
                <a:lnTo>
                  <a:pt x="126" y="225"/>
                </a:lnTo>
                <a:lnTo>
                  <a:pt x="130" y="230"/>
                </a:lnTo>
                <a:lnTo>
                  <a:pt x="134" y="235"/>
                </a:lnTo>
                <a:lnTo>
                  <a:pt x="138" y="240"/>
                </a:lnTo>
                <a:lnTo>
                  <a:pt x="142" y="245"/>
                </a:lnTo>
                <a:lnTo>
                  <a:pt x="146" y="250"/>
                </a:lnTo>
                <a:lnTo>
                  <a:pt x="149" y="255"/>
                </a:lnTo>
                <a:lnTo>
                  <a:pt x="153" y="260"/>
                </a:lnTo>
                <a:lnTo>
                  <a:pt x="158" y="266"/>
                </a:lnTo>
                <a:lnTo>
                  <a:pt x="166" y="27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Freeform 136"/>
          <p:cNvSpPr>
            <a:spLocks/>
          </p:cNvSpPr>
          <p:nvPr/>
        </p:nvSpPr>
        <p:spPr bwMode="auto">
          <a:xfrm>
            <a:off x="2897188" y="2784475"/>
            <a:ext cx="815975" cy="82550"/>
          </a:xfrm>
          <a:custGeom>
            <a:avLst/>
            <a:gdLst>
              <a:gd name="T0" fmla="*/ 0 w 514"/>
              <a:gd name="T1" fmla="*/ 0 h 52"/>
              <a:gd name="T2" fmla="*/ 5 w 514"/>
              <a:gd name="T3" fmla="*/ 0 h 52"/>
              <a:gd name="T4" fmla="*/ 10 w 514"/>
              <a:gd name="T5" fmla="*/ 1 h 52"/>
              <a:gd name="T6" fmla="*/ 16 w 514"/>
              <a:gd name="T7" fmla="*/ 1 h 52"/>
              <a:gd name="T8" fmla="*/ 21 w 514"/>
              <a:gd name="T9" fmla="*/ 1 h 52"/>
              <a:gd name="T10" fmla="*/ 26 w 514"/>
              <a:gd name="T11" fmla="*/ 2 h 52"/>
              <a:gd name="T12" fmla="*/ 32 w 514"/>
              <a:gd name="T13" fmla="*/ 3 h 52"/>
              <a:gd name="T14" fmla="*/ 37 w 514"/>
              <a:gd name="T15" fmla="*/ 3 h 52"/>
              <a:gd name="T16" fmla="*/ 42 w 514"/>
              <a:gd name="T17" fmla="*/ 4 h 52"/>
              <a:gd name="T18" fmla="*/ 48 w 514"/>
              <a:gd name="T19" fmla="*/ 4 h 52"/>
              <a:gd name="T20" fmla="*/ 54 w 514"/>
              <a:gd name="T21" fmla="*/ 5 h 52"/>
              <a:gd name="T22" fmla="*/ 60 w 514"/>
              <a:gd name="T23" fmla="*/ 6 h 52"/>
              <a:gd name="T24" fmla="*/ 65 w 514"/>
              <a:gd name="T25" fmla="*/ 6 h 52"/>
              <a:gd name="T26" fmla="*/ 71 w 514"/>
              <a:gd name="T27" fmla="*/ 7 h 52"/>
              <a:gd name="T28" fmla="*/ 77 w 514"/>
              <a:gd name="T29" fmla="*/ 8 h 52"/>
              <a:gd name="T30" fmla="*/ 83 w 514"/>
              <a:gd name="T31" fmla="*/ 9 h 52"/>
              <a:gd name="T32" fmla="*/ 89 w 514"/>
              <a:gd name="T33" fmla="*/ 10 h 52"/>
              <a:gd name="T34" fmla="*/ 95 w 514"/>
              <a:gd name="T35" fmla="*/ 11 h 52"/>
              <a:gd name="T36" fmla="*/ 101 w 514"/>
              <a:gd name="T37" fmla="*/ 12 h 52"/>
              <a:gd name="T38" fmla="*/ 114 w 514"/>
              <a:gd name="T39" fmla="*/ 14 h 52"/>
              <a:gd name="T40" fmla="*/ 121 w 514"/>
              <a:gd name="T41" fmla="*/ 16 h 52"/>
              <a:gd name="T42" fmla="*/ 128 w 514"/>
              <a:gd name="T43" fmla="*/ 17 h 52"/>
              <a:gd name="T44" fmla="*/ 135 w 514"/>
              <a:gd name="T45" fmla="*/ 18 h 52"/>
              <a:gd name="T46" fmla="*/ 141 w 514"/>
              <a:gd name="T47" fmla="*/ 19 h 52"/>
              <a:gd name="T48" fmla="*/ 149 w 514"/>
              <a:gd name="T49" fmla="*/ 21 h 52"/>
              <a:gd name="T50" fmla="*/ 156 w 514"/>
              <a:gd name="T51" fmla="*/ 23 h 52"/>
              <a:gd name="T52" fmla="*/ 163 w 514"/>
              <a:gd name="T53" fmla="*/ 24 h 52"/>
              <a:gd name="T54" fmla="*/ 171 w 514"/>
              <a:gd name="T55" fmla="*/ 26 h 52"/>
              <a:gd name="T56" fmla="*/ 179 w 514"/>
              <a:gd name="T57" fmla="*/ 27 h 52"/>
              <a:gd name="T58" fmla="*/ 187 w 514"/>
              <a:gd name="T59" fmla="*/ 29 h 52"/>
              <a:gd name="T60" fmla="*/ 195 w 514"/>
              <a:gd name="T61" fmla="*/ 31 h 52"/>
              <a:gd name="T62" fmla="*/ 203 w 514"/>
              <a:gd name="T63" fmla="*/ 32 h 52"/>
              <a:gd name="T64" fmla="*/ 211 w 514"/>
              <a:gd name="T65" fmla="*/ 34 h 52"/>
              <a:gd name="T66" fmla="*/ 220 w 514"/>
              <a:gd name="T67" fmla="*/ 35 h 52"/>
              <a:gd name="T68" fmla="*/ 229 w 514"/>
              <a:gd name="T69" fmla="*/ 37 h 52"/>
              <a:gd name="T70" fmla="*/ 238 w 514"/>
              <a:gd name="T71" fmla="*/ 38 h 52"/>
              <a:gd name="T72" fmla="*/ 247 w 514"/>
              <a:gd name="T73" fmla="*/ 39 h 52"/>
              <a:gd name="T74" fmla="*/ 257 w 514"/>
              <a:gd name="T75" fmla="*/ 41 h 52"/>
              <a:gd name="T76" fmla="*/ 277 w 514"/>
              <a:gd name="T77" fmla="*/ 43 h 52"/>
              <a:gd name="T78" fmla="*/ 287 w 514"/>
              <a:gd name="T79" fmla="*/ 44 h 52"/>
              <a:gd name="T80" fmla="*/ 297 w 514"/>
              <a:gd name="T81" fmla="*/ 45 h 52"/>
              <a:gd name="T82" fmla="*/ 308 w 514"/>
              <a:gd name="T83" fmla="*/ 46 h 52"/>
              <a:gd name="T84" fmla="*/ 319 w 514"/>
              <a:gd name="T85" fmla="*/ 46 h 52"/>
              <a:gd name="T86" fmla="*/ 330 w 514"/>
              <a:gd name="T87" fmla="*/ 47 h 52"/>
              <a:gd name="T88" fmla="*/ 342 w 514"/>
              <a:gd name="T89" fmla="*/ 47 h 52"/>
              <a:gd name="T90" fmla="*/ 353 w 514"/>
              <a:gd name="T91" fmla="*/ 48 h 52"/>
              <a:gd name="T92" fmla="*/ 365 w 514"/>
              <a:gd name="T93" fmla="*/ 49 h 52"/>
              <a:gd name="T94" fmla="*/ 377 w 514"/>
              <a:gd name="T95" fmla="*/ 49 h 52"/>
              <a:gd name="T96" fmla="*/ 388 w 514"/>
              <a:gd name="T97" fmla="*/ 49 h 52"/>
              <a:gd name="T98" fmla="*/ 400 w 514"/>
              <a:gd name="T99" fmla="*/ 49 h 52"/>
              <a:gd name="T100" fmla="*/ 413 w 514"/>
              <a:gd name="T101" fmla="*/ 50 h 52"/>
              <a:gd name="T102" fmla="*/ 425 w 514"/>
              <a:gd name="T103" fmla="*/ 50 h 52"/>
              <a:gd name="T104" fmla="*/ 438 w 514"/>
              <a:gd name="T105" fmla="*/ 50 h 52"/>
              <a:gd name="T106" fmla="*/ 450 w 514"/>
              <a:gd name="T107" fmla="*/ 50 h 52"/>
              <a:gd name="T108" fmla="*/ 463 w 514"/>
              <a:gd name="T109" fmla="*/ 50 h 52"/>
              <a:gd name="T110" fmla="*/ 475 w 514"/>
              <a:gd name="T111" fmla="*/ 51 h 52"/>
              <a:gd name="T112" fmla="*/ 488 w 514"/>
              <a:gd name="T113" fmla="*/ 51 h 52"/>
              <a:gd name="T114" fmla="*/ 513 w 514"/>
              <a:gd name="T115" fmla="*/ 51 h 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4"/>
              <a:gd name="T175" fmla="*/ 0 h 52"/>
              <a:gd name="T176" fmla="*/ 514 w 514"/>
              <a:gd name="T177" fmla="*/ 52 h 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4" h="52">
                <a:moveTo>
                  <a:pt x="0" y="0"/>
                </a:moveTo>
                <a:lnTo>
                  <a:pt x="5" y="0"/>
                </a:lnTo>
                <a:lnTo>
                  <a:pt x="10" y="1"/>
                </a:lnTo>
                <a:lnTo>
                  <a:pt x="16" y="1"/>
                </a:lnTo>
                <a:lnTo>
                  <a:pt x="21" y="1"/>
                </a:lnTo>
                <a:lnTo>
                  <a:pt x="26" y="2"/>
                </a:lnTo>
                <a:lnTo>
                  <a:pt x="32" y="3"/>
                </a:lnTo>
                <a:lnTo>
                  <a:pt x="37" y="3"/>
                </a:lnTo>
                <a:lnTo>
                  <a:pt x="42" y="4"/>
                </a:lnTo>
                <a:lnTo>
                  <a:pt x="48" y="4"/>
                </a:lnTo>
                <a:lnTo>
                  <a:pt x="54" y="5"/>
                </a:lnTo>
                <a:lnTo>
                  <a:pt x="60" y="6"/>
                </a:lnTo>
                <a:lnTo>
                  <a:pt x="65" y="6"/>
                </a:lnTo>
                <a:lnTo>
                  <a:pt x="71" y="7"/>
                </a:lnTo>
                <a:lnTo>
                  <a:pt x="77" y="8"/>
                </a:lnTo>
                <a:lnTo>
                  <a:pt x="83" y="9"/>
                </a:lnTo>
                <a:lnTo>
                  <a:pt x="89" y="10"/>
                </a:lnTo>
                <a:lnTo>
                  <a:pt x="95" y="11"/>
                </a:lnTo>
                <a:lnTo>
                  <a:pt x="101" y="12"/>
                </a:lnTo>
                <a:lnTo>
                  <a:pt x="114" y="14"/>
                </a:lnTo>
                <a:lnTo>
                  <a:pt x="121" y="16"/>
                </a:lnTo>
                <a:lnTo>
                  <a:pt x="128" y="17"/>
                </a:lnTo>
                <a:lnTo>
                  <a:pt x="135" y="18"/>
                </a:lnTo>
                <a:lnTo>
                  <a:pt x="141" y="19"/>
                </a:lnTo>
                <a:lnTo>
                  <a:pt x="149" y="21"/>
                </a:lnTo>
                <a:lnTo>
                  <a:pt x="156" y="23"/>
                </a:lnTo>
                <a:lnTo>
                  <a:pt x="163" y="24"/>
                </a:lnTo>
                <a:lnTo>
                  <a:pt x="171" y="26"/>
                </a:lnTo>
                <a:lnTo>
                  <a:pt x="179" y="27"/>
                </a:lnTo>
                <a:lnTo>
                  <a:pt x="187" y="29"/>
                </a:lnTo>
                <a:lnTo>
                  <a:pt x="195" y="31"/>
                </a:lnTo>
                <a:lnTo>
                  <a:pt x="203" y="32"/>
                </a:lnTo>
                <a:lnTo>
                  <a:pt x="211" y="34"/>
                </a:lnTo>
                <a:lnTo>
                  <a:pt x="220" y="35"/>
                </a:lnTo>
                <a:lnTo>
                  <a:pt x="229" y="37"/>
                </a:lnTo>
                <a:lnTo>
                  <a:pt x="238" y="38"/>
                </a:lnTo>
                <a:lnTo>
                  <a:pt x="247" y="39"/>
                </a:lnTo>
                <a:lnTo>
                  <a:pt x="257" y="41"/>
                </a:lnTo>
                <a:lnTo>
                  <a:pt x="277" y="43"/>
                </a:lnTo>
                <a:lnTo>
                  <a:pt x="287" y="44"/>
                </a:lnTo>
                <a:lnTo>
                  <a:pt x="297" y="45"/>
                </a:lnTo>
                <a:lnTo>
                  <a:pt x="308" y="46"/>
                </a:lnTo>
                <a:lnTo>
                  <a:pt x="319" y="46"/>
                </a:lnTo>
                <a:lnTo>
                  <a:pt x="330" y="47"/>
                </a:lnTo>
                <a:lnTo>
                  <a:pt x="342" y="47"/>
                </a:lnTo>
                <a:lnTo>
                  <a:pt x="353" y="48"/>
                </a:lnTo>
                <a:lnTo>
                  <a:pt x="365" y="49"/>
                </a:lnTo>
                <a:lnTo>
                  <a:pt x="377" y="49"/>
                </a:lnTo>
                <a:lnTo>
                  <a:pt x="388" y="49"/>
                </a:lnTo>
                <a:lnTo>
                  <a:pt x="400" y="49"/>
                </a:lnTo>
                <a:lnTo>
                  <a:pt x="413" y="50"/>
                </a:lnTo>
                <a:lnTo>
                  <a:pt x="425" y="50"/>
                </a:lnTo>
                <a:lnTo>
                  <a:pt x="438" y="50"/>
                </a:lnTo>
                <a:lnTo>
                  <a:pt x="450" y="50"/>
                </a:lnTo>
                <a:lnTo>
                  <a:pt x="463" y="50"/>
                </a:lnTo>
                <a:lnTo>
                  <a:pt x="475" y="51"/>
                </a:lnTo>
                <a:lnTo>
                  <a:pt x="488" y="51"/>
                </a:lnTo>
                <a:lnTo>
                  <a:pt x="513" y="51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Freeform 137"/>
          <p:cNvSpPr>
            <a:spLocks/>
          </p:cNvSpPr>
          <p:nvPr/>
        </p:nvSpPr>
        <p:spPr bwMode="auto">
          <a:xfrm>
            <a:off x="2159000" y="2827338"/>
            <a:ext cx="638175" cy="579437"/>
          </a:xfrm>
          <a:custGeom>
            <a:avLst/>
            <a:gdLst>
              <a:gd name="T0" fmla="*/ 394 w 402"/>
              <a:gd name="T1" fmla="*/ 3 h 365"/>
              <a:gd name="T2" fmla="*/ 383 w 402"/>
              <a:gd name="T3" fmla="*/ 9 h 365"/>
              <a:gd name="T4" fmla="*/ 371 w 402"/>
              <a:gd name="T5" fmla="*/ 15 h 365"/>
              <a:gd name="T6" fmla="*/ 360 w 402"/>
              <a:gd name="T7" fmla="*/ 20 h 365"/>
              <a:gd name="T8" fmla="*/ 350 w 402"/>
              <a:gd name="T9" fmla="*/ 26 h 365"/>
              <a:gd name="T10" fmla="*/ 339 w 402"/>
              <a:gd name="T11" fmla="*/ 33 h 365"/>
              <a:gd name="T12" fmla="*/ 328 w 402"/>
              <a:gd name="T13" fmla="*/ 38 h 365"/>
              <a:gd name="T14" fmla="*/ 319 w 402"/>
              <a:gd name="T15" fmla="*/ 44 h 365"/>
              <a:gd name="T16" fmla="*/ 310 w 402"/>
              <a:gd name="T17" fmla="*/ 51 h 365"/>
              <a:gd name="T18" fmla="*/ 297 w 402"/>
              <a:gd name="T19" fmla="*/ 60 h 365"/>
              <a:gd name="T20" fmla="*/ 290 w 402"/>
              <a:gd name="T21" fmla="*/ 67 h 365"/>
              <a:gd name="T22" fmla="*/ 284 w 402"/>
              <a:gd name="T23" fmla="*/ 73 h 365"/>
              <a:gd name="T24" fmla="*/ 277 w 402"/>
              <a:gd name="T25" fmla="*/ 81 h 365"/>
              <a:gd name="T26" fmla="*/ 271 w 402"/>
              <a:gd name="T27" fmla="*/ 87 h 365"/>
              <a:gd name="T28" fmla="*/ 265 w 402"/>
              <a:gd name="T29" fmla="*/ 94 h 365"/>
              <a:gd name="T30" fmla="*/ 260 w 402"/>
              <a:gd name="T31" fmla="*/ 101 h 365"/>
              <a:gd name="T32" fmla="*/ 255 w 402"/>
              <a:gd name="T33" fmla="*/ 109 h 365"/>
              <a:gd name="T34" fmla="*/ 250 w 402"/>
              <a:gd name="T35" fmla="*/ 116 h 365"/>
              <a:gd name="T36" fmla="*/ 244 w 402"/>
              <a:gd name="T37" fmla="*/ 123 h 365"/>
              <a:gd name="T38" fmla="*/ 235 w 402"/>
              <a:gd name="T39" fmla="*/ 134 h 365"/>
              <a:gd name="T40" fmla="*/ 229 w 402"/>
              <a:gd name="T41" fmla="*/ 142 h 365"/>
              <a:gd name="T42" fmla="*/ 222 w 402"/>
              <a:gd name="T43" fmla="*/ 149 h 365"/>
              <a:gd name="T44" fmla="*/ 215 w 402"/>
              <a:gd name="T45" fmla="*/ 157 h 365"/>
              <a:gd name="T46" fmla="*/ 207 w 402"/>
              <a:gd name="T47" fmla="*/ 164 h 365"/>
              <a:gd name="T48" fmla="*/ 199 w 402"/>
              <a:gd name="T49" fmla="*/ 172 h 365"/>
              <a:gd name="T50" fmla="*/ 192 w 402"/>
              <a:gd name="T51" fmla="*/ 179 h 365"/>
              <a:gd name="T52" fmla="*/ 183 w 402"/>
              <a:gd name="T53" fmla="*/ 186 h 365"/>
              <a:gd name="T54" fmla="*/ 175 w 402"/>
              <a:gd name="T55" fmla="*/ 192 h 365"/>
              <a:gd name="T56" fmla="*/ 161 w 402"/>
              <a:gd name="T57" fmla="*/ 202 h 365"/>
              <a:gd name="T58" fmla="*/ 152 w 402"/>
              <a:gd name="T59" fmla="*/ 208 h 365"/>
              <a:gd name="T60" fmla="*/ 143 w 402"/>
              <a:gd name="T61" fmla="*/ 214 h 365"/>
              <a:gd name="T62" fmla="*/ 134 w 402"/>
              <a:gd name="T63" fmla="*/ 219 h 365"/>
              <a:gd name="T64" fmla="*/ 125 w 402"/>
              <a:gd name="T65" fmla="*/ 225 h 365"/>
              <a:gd name="T66" fmla="*/ 115 w 402"/>
              <a:gd name="T67" fmla="*/ 231 h 365"/>
              <a:gd name="T68" fmla="*/ 106 w 402"/>
              <a:gd name="T69" fmla="*/ 237 h 365"/>
              <a:gd name="T70" fmla="*/ 97 w 402"/>
              <a:gd name="T71" fmla="*/ 243 h 365"/>
              <a:gd name="T72" fmla="*/ 88 w 402"/>
              <a:gd name="T73" fmla="*/ 249 h 365"/>
              <a:gd name="T74" fmla="*/ 79 w 402"/>
              <a:gd name="T75" fmla="*/ 256 h 365"/>
              <a:gd name="T76" fmla="*/ 67 w 402"/>
              <a:gd name="T77" fmla="*/ 268 h 365"/>
              <a:gd name="T78" fmla="*/ 59 w 402"/>
              <a:gd name="T79" fmla="*/ 276 h 365"/>
              <a:gd name="T80" fmla="*/ 50 w 402"/>
              <a:gd name="T81" fmla="*/ 286 h 365"/>
              <a:gd name="T82" fmla="*/ 44 w 402"/>
              <a:gd name="T83" fmla="*/ 295 h 365"/>
              <a:gd name="T84" fmla="*/ 36 w 402"/>
              <a:gd name="T85" fmla="*/ 305 h 365"/>
              <a:gd name="T86" fmla="*/ 29 w 402"/>
              <a:gd name="T87" fmla="*/ 315 h 365"/>
              <a:gd name="T88" fmla="*/ 23 w 402"/>
              <a:gd name="T89" fmla="*/ 325 h 365"/>
              <a:gd name="T90" fmla="*/ 16 w 402"/>
              <a:gd name="T91" fmla="*/ 336 h 365"/>
              <a:gd name="T92" fmla="*/ 10 w 402"/>
              <a:gd name="T93" fmla="*/ 347 h 365"/>
              <a:gd name="T94" fmla="*/ 0 w 402"/>
              <a:gd name="T95" fmla="*/ 364 h 3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2"/>
              <a:gd name="T145" fmla="*/ 0 h 365"/>
              <a:gd name="T146" fmla="*/ 402 w 402"/>
              <a:gd name="T147" fmla="*/ 365 h 3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2" h="365">
                <a:moveTo>
                  <a:pt x="401" y="0"/>
                </a:moveTo>
                <a:lnTo>
                  <a:pt x="394" y="3"/>
                </a:lnTo>
                <a:lnTo>
                  <a:pt x="389" y="5"/>
                </a:lnTo>
                <a:lnTo>
                  <a:pt x="383" y="9"/>
                </a:lnTo>
                <a:lnTo>
                  <a:pt x="377" y="11"/>
                </a:lnTo>
                <a:lnTo>
                  <a:pt x="371" y="15"/>
                </a:lnTo>
                <a:lnTo>
                  <a:pt x="366" y="17"/>
                </a:lnTo>
                <a:lnTo>
                  <a:pt x="360" y="20"/>
                </a:lnTo>
                <a:lnTo>
                  <a:pt x="355" y="23"/>
                </a:lnTo>
                <a:lnTo>
                  <a:pt x="350" y="26"/>
                </a:lnTo>
                <a:lnTo>
                  <a:pt x="344" y="29"/>
                </a:lnTo>
                <a:lnTo>
                  <a:pt x="339" y="33"/>
                </a:lnTo>
                <a:lnTo>
                  <a:pt x="334" y="35"/>
                </a:lnTo>
                <a:lnTo>
                  <a:pt x="328" y="38"/>
                </a:lnTo>
                <a:lnTo>
                  <a:pt x="324" y="41"/>
                </a:lnTo>
                <a:lnTo>
                  <a:pt x="319" y="44"/>
                </a:lnTo>
                <a:lnTo>
                  <a:pt x="314" y="48"/>
                </a:lnTo>
                <a:lnTo>
                  <a:pt x="310" y="51"/>
                </a:lnTo>
                <a:lnTo>
                  <a:pt x="305" y="54"/>
                </a:lnTo>
                <a:lnTo>
                  <a:pt x="297" y="60"/>
                </a:lnTo>
                <a:lnTo>
                  <a:pt x="294" y="64"/>
                </a:lnTo>
                <a:lnTo>
                  <a:pt x="290" y="67"/>
                </a:lnTo>
                <a:lnTo>
                  <a:pt x="286" y="70"/>
                </a:lnTo>
                <a:lnTo>
                  <a:pt x="284" y="73"/>
                </a:lnTo>
                <a:lnTo>
                  <a:pt x="280" y="77"/>
                </a:lnTo>
                <a:lnTo>
                  <a:pt x="277" y="81"/>
                </a:lnTo>
                <a:lnTo>
                  <a:pt x="274" y="84"/>
                </a:lnTo>
                <a:lnTo>
                  <a:pt x="271" y="87"/>
                </a:lnTo>
                <a:lnTo>
                  <a:pt x="269" y="91"/>
                </a:lnTo>
                <a:lnTo>
                  <a:pt x="265" y="94"/>
                </a:lnTo>
                <a:lnTo>
                  <a:pt x="263" y="98"/>
                </a:lnTo>
                <a:lnTo>
                  <a:pt x="260" y="101"/>
                </a:lnTo>
                <a:lnTo>
                  <a:pt x="258" y="105"/>
                </a:lnTo>
                <a:lnTo>
                  <a:pt x="255" y="109"/>
                </a:lnTo>
                <a:lnTo>
                  <a:pt x="252" y="112"/>
                </a:lnTo>
                <a:lnTo>
                  <a:pt x="250" y="116"/>
                </a:lnTo>
                <a:lnTo>
                  <a:pt x="247" y="120"/>
                </a:lnTo>
                <a:lnTo>
                  <a:pt x="244" y="123"/>
                </a:lnTo>
                <a:lnTo>
                  <a:pt x="238" y="130"/>
                </a:lnTo>
                <a:lnTo>
                  <a:pt x="235" y="134"/>
                </a:lnTo>
                <a:lnTo>
                  <a:pt x="232" y="138"/>
                </a:lnTo>
                <a:lnTo>
                  <a:pt x="229" y="142"/>
                </a:lnTo>
                <a:lnTo>
                  <a:pt x="225" y="145"/>
                </a:lnTo>
                <a:lnTo>
                  <a:pt x="222" y="149"/>
                </a:lnTo>
                <a:lnTo>
                  <a:pt x="218" y="153"/>
                </a:lnTo>
                <a:lnTo>
                  <a:pt x="215" y="157"/>
                </a:lnTo>
                <a:lnTo>
                  <a:pt x="211" y="161"/>
                </a:lnTo>
                <a:lnTo>
                  <a:pt x="207" y="164"/>
                </a:lnTo>
                <a:lnTo>
                  <a:pt x="203" y="168"/>
                </a:lnTo>
                <a:lnTo>
                  <a:pt x="199" y="172"/>
                </a:lnTo>
                <a:lnTo>
                  <a:pt x="196" y="175"/>
                </a:lnTo>
                <a:lnTo>
                  <a:pt x="192" y="179"/>
                </a:lnTo>
                <a:lnTo>
                  <a:pt x="188" y="182"/>
                </a:lnTo>
                <a:lnTo>
                  <a:pt x="183" y="186"/>
                </a:lnTo>
                <a:lnTo>
                  <a:pt x="179" y="189"/>
                </a:lnTo>
                <a:lnTo>
                  <a:pt x="175" y="192"/>
                </a:lnTo>
                <a:lnTo>
                  <a:pt x="170" y="196"/>
                </a:lnTo>
                <a:lnTo>
                  <a:pt x="161" y="202"/>
                </a:lnTo>
                <a:lnTo>
                  <a:pt x="157" y="206"/>
                </a:lnTo>
                <a:lnTo>
                  <a:pt x="152" y="208"/>
                </a:lnTo>
                <a:lnTo>
                  <a:pt x="148" y="211"/>
                </a:lnTo>
                <a:lnTo>
                  <a:pt x="143" y="214"/>
                </a:lnTo>
                <a:lnTo>
                  <a:pt x="139" y="217"/>
                </a:lnTo>
                <a:lnTo>
                  <a:pt x="134" y="219"/>
                </a:lnTo>
                <a:lnTo>
                  <a:pt x="129" y="222"/>
                </a:lnTo>
                <a:lnTo>
                  <a:pt x="125" y="225"/>
                </a:lnTo>
                <a:lnTo>
                  <a:pt x="120" y="228"/>
                </a:lnTo>
                <a:lnTo>
                  <a:pt x="115" y="231"/>
                </a:lnTo>
                <a:lnTo>
                  <a:pt x="110" y="234"/>
                </a:lnTo>
                <a:lnTo>
                  <a:pt x="106" y="237"/>
                </a:lnTo>
                <a:lnTo>
                  <a:pt x="101" y="240"/>
                </a:lnTo>
                <a:lnTo>
                  <a:pt x="97" y="243"/>
                </a:lnTo>
                <a:lnTo>
                  <a:pt x="92" y="246"/>
                </a:lnTo>
                <a:lnTo>
                  <a:pt x="88" y="249"/>
                </a:lnTo>
                <a:lnTo>
                  <a:pt x="83" y="253"/>
                </a:lnTo>
                <a:lnTo>
                  <a:pt x="79" y="256"/>
                </a:lnTo>
                <a:lnTo>
                  <a:pt x="70" y="264"/>
                </a:lnTo>
                <a:lnTo>
                  <a:pt x="67" y="268"/>
                </a:lnTo>
                <a:lnTo>
                  <a:pt x="62" y="272"/>
                </a:lnTo>
                <a:lnTo>
                  <a:pt x="59" y="276"/>
                </a:lnTo>
                <a:lnTo>
                  <a:pt x="55" y="281"/>
                </a:lnTo>
                <a:lnTo>
                  <a:pt x="50" y="286"/>
                </a:lnTo>
                <a:lnTo>
                  <a:pt x="47" y="290"/>
                </a:lnTo>
                <a:lnTo>
                  <a:pt x="44" y="295"/>
                </a:lnTo>
                <a:lnTo>
                  <a:pt x="40" y="299"/>
                </a:lnTo>
                <a:lnTo>
                  <a:pt x="36" y="305"/>
                </a:lnTo>
                <a:lnTo>
                  <a:pt x="33" y="309"/>
                </a:lnTo>
                <a:lnTo>
                  <a:pt x="29" y="315"/>
                </a:lnTo>
                <a:lnTo>
                  <a:pt x="26" y="320"/>
                </a:lnTo>
                <a:lnTo>
                  <a:pt x="23" y="325"/>
                </a:lnTo>
                <a:lnTo>
                  <a:pt x="19" y="330"/>
                </a:lnTo>
                <a:lnTo>
                  <a:pt x="16" y="336"/>
                </a:lnTo>
                <a:lnTo>
                  <a:pt x="12" y="341"/>
                </a:lnTo>
                <a:lnTo>
                  <a:pt x="10" y="347"/>
                </a:lnTo>
                <a:lnTo>
                  <a:pt x="6" y="352"/>
                </a:lnTo>
                <a:lnTo>
                  <a:pt x="0" y="36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Freeform 138"/>
          <p:cNvSpPr>
            <a:spLocks/>
          </p:cNvSpPr>
          <p:nvPr/>
        </p:nvSpPr>
        <p:spPr bwMode="auto">
          <a:xfrm>
            <a:off x="3106738" y="3036888"/>
            <a:ext cx="539750" cy="268287"/>
          </a:xfrm>
          <a:custGeom>
            <a:avLst/>
            <a:gdLst>
              <a:gd name="T0" fmla="*/ 0 w 340"/>
              <a:gd name="T1" fmla="*/ 0 h 169"/>
              <a:gd name="T2" fmla="*/ 3 w 340"/>
              <a:gd name="T3" fmla="*/ 3 h 169"/>
              <a:gd name="T4" fmla="*/ 7 w 340"/>
              <a:gd name="T5" fmla="*/ 5 h 169"/>
              <a:gd name="T6" fmla="*/ 11 w 340"/>
              <a:gd name="T7" fmla="*/ 8 h 169"/>
              <a:gd name="T8" fmla="*/ 15 w 340"/>
              <a:gd name="T9" fmla="*/ 11 h 169"/>
              <a:gd name="T10" fmla="*/ 18 w 340"/>
              <a:gd name="T11" fmla="*/ 14 h 169"/>
              <a:gd name="T12" fmla="*/ 23 w 340"/>
              <a:gd name="T13" fmla="*/ 16 h 169"/>
              <a:gd name="T14" fmla="*/ 26 w 340"/>
              <a:gd name="T15" fmla="*/ 19 h 169"/>
              <a:gd name="T16" fmla="*/ 31 w 340"/>
              <a:gd name="T17" fmla="*/ 22 h 169"/>
              <a:gd name="T18" fmla="*/ 35 w 340"/>
              <a:gd name="T19" fmla="*/ 24 h 169"/>
              <a:gd name="T20" fmla="*/ 39 w 340"/>
              <a:gd name="T21" fmla="*/ 27 h 169"/>
              <a:gd name="T22" fmla="*/ 44 w 340"/>
              <a:gd name="T23" fmla="*/ 29 h 169"/>
              <a:gd name="T24" fmla="*/ 48 w 340"/>
              <a:gd name="T25" fmla="*/ 31 h 169"/>
              <a:gd name="T26" fmla="*/ 53 w 340"/>
              <a:gd name="T27" fmla="*/ 33 h 169"/>
              <a:gd name="T28" fmla="*/ 58 w 340"/>
              <a:gd name="T29" fmla="*/ 35 h 169"/>
              <a:gd name="T30" fmla="*/ 63 w 340"/>
              <a:gd name="T31" fmla="*/ 36 h 169"/>
              <a:gd name="T32" fmla="*/ 68 w 340"/>
              <a:gd name="T33" fmla="*/ 38 h 169"/>
              <a:gd name="T34" fmla="*/ 73 w 340"/>
              <a:gd name="T35" fmla="*/ 39 h 169"/>
              <a:gd name="T36" fmla="*/ 79 w 340"/>
              <a:gd name="T37" fmla="*/ 40 h 169"/>
              <a:gd name="T38" fmla="*/ 91 w 340"/>
              <a:gd name="T39" fmla="*/ 42 h 169"/>
              <a:gd name="T40" fmla="*/ 97 w 340"/>
              <a:gd name="T41" fmla="*/ 43 h 169"/>
              <a:gd name="T42" fmla="*/ 104 w 340"/>
              <a:gd name="T43" fmla="*/ 43 h 169"/>
              <a:gd name="T44" fmla="*/ 110 w 340"/>
              <a:gd name="T45" fmla="*/ 43 h 169"/>
              <a:gd name="T46" fmla="*/ 117 w 340"/>
              <a:gd name="T47" fmla="*/ 43 h 169"/>
              <a:gd name="T48" fmla="*/ 124 w 340"/>
              <a:gd name="T49" fmla="*/ 43 h 169"/>
              <a:gd name="T50" fmla="*/ 132 w 340"/>
              <a:gd name="T51" fmla="*/ 43 h 169"/>
              <a:gd name="T52" fmla="*/ 139 w 340"/>
              <a:gd name="T53" fmla="*/ 43 h 169"/>
              <a:gd name="T54" fmla="*/ 146 w 340"/>
              <a:gd name="T55" fmla="*/ 43 h 169"/>
              <a:gd name="T56" fmla="*/ 153 w 340"/>
              <a:gd name="T57" fmla="*/ 43 h 169"/>
              <a:gd name="T58" fmla="*/ 161 w 340"/>
              <a:gd name="T59" fmla="*/ 43 h 169"/>
              <a:gd name="T60" fmla="*/ 169 w 340"/>
              <a:gd name="T61" fmla="*/ 43 h 169"/>
              <a:gd name="T62" fmla="*/ 176 w 340"/>
              <a:gd name="T63" fmla="*/ 43 h 169"/>
              <a:gd name="T64" fmla="*/ 183 w 340"/>
              <a:gd name="T65" fmla="*/ 43 h 169"/>
              <a:gd name="T66" fmla="*/ 191 w 340"/>
              <a:gd name="T67" fmla="*/ 44 h 169"/>
              <a:gd name="T68" fmla="*/ 198 w 340"/>
              <a:gd name="T69" fmla="*/ 45 h 169"/>
              <a:gd name="T70" fmla="*/ 205 w 340"/>
              <a:gd name="T71" fmla="*/ 46 h 169"/>
              <a:gd name="T72" fmla="*/ 212 w 340"/>
              <a:gd name="T73" fmla="*/ 48 h 169"/>
              <a:gd name="T74" fmla="*/ 219 w 340"/>
              <a:gd name="T75" fmla="*/ 49 h 169"/>
              <a:gd name="T76" fmla="*/ 233 w 340"/>
              <a:gd name="T77" fmla="*/ 54 h 169"/>
              <a:gd name="T78" fmla="*/ 239 w 340"/>
              <a:gd name="T79" fmla="*/ 57 h 169"/>
              <a:gd name="T80" fmla="*/ 246 w 340"/>
              <a:gd name="T81" fmla="*/ 60 h 169"/>
              <a:gd name="T82" fmla="*/ 252 w 340"/>
              <a:gd name="T83" fmla="*/ 64 h 169"/>
              <a:gd name="T84" fmla="*/ 258 w 340"/>
              <a:gd name="T85" fmla="*/ 68 h 169"/>
              <a:gd name="T86" fmla="*/ 264 w 340"/>
              <a:gd name="T87" fmla="*/ 72 h 169"/>
              <a:gd name="T88" fmla="*/ 269 w 340"/>
              <a:gd name="T89" fmla="*/ 77 h 169"/>
              <a:gd name="T90" fmla="*/ 275 w 340"/>
              <a:gd name="T91" fmla="*/ 83 h 169"/>
              <a:gd name="T92" fmla="*/ 280 w 340"/>
              <a:gd name="T93" fmla="*/ 88 h 169"/>
              <a:gd name="T94" fmla="*/ 285 w 340"/>
              <a:gd name="T95" fmla="*/ 93 h 169"/>
              <a:gd name="T96" fmla="*/ 290 w 340"/>
              <a:gd name="T97" fmla="*/ 100 h 169"/>
              <a:gd name="T98" fmla="*/ 296 w 340"/>
              <a:gd name="T99" fmla="*/ 106 h 169"/>
              <a:gd name="T100" fmla="*/ 301 w 340"/>
              <a:gd name="T101" fmla="*/ 112 h 169"/>
              <a:gd name="T102" fmla="*/ 305 w 340"/>
              <a:gd name="T103" fmla="*/ 119 h 169"/>
              <a:gd name="T104" fmla="*/ 310 w 340"/>
              <a:gd name="T105" fmla="*/ 126 h 169"/>
              <a:gd name="T106" fmla="*/ 315 w 340"/>
              <a:gd name="T107" fmla="*/ 132 h 169"/>
              <a:gd name="T108" fmla="*/ 320 w 340"/>
              <a:gd name="T109" fmla="*/ 139 h 169"/>
              <a:gd name="T110" fmla="*/ 324 w 340"/>
              <a:gd name="T111" fmla="*/ 146 h 169"/>
              <a:gd name="T112" fmla="*/ 329 w 340"/>
              <a:gd name="T113" fmla="*/ 153 h 169"/>
              <a:gd name="T114" fmla="*/ 339 w 340"/>
              <a:gd name="T115" fmla="*/ 168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0"/>
              <a:gd name="T175" fmla="*/ 0 h 169"/>
              <a:gd name="T176" fmla="*/ 340 w 340"/>
              <a:gd name="T177" fmla="*/ 169 h 16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0" h="169">
                <a:moveTo>
                  <a:pt x="0" y="0"/>
                </a:moveTo>
                <a:lnTo>
                  <a:pt x="3" y="3"/>
                </a:lnTo>
                <a:lnTo>
                  <a:pt x="7" y="5"/>
                </a:lnTo>
                <a:lnTo>
                  <a:pt x="11" y="8"/>
                </a:lnTo>
                <a:lnTo>
                  <a:pt x="15" y="11"/>
                </a:lnTo>
                <a:lnTo>
                  <a:pt x="18" y="14"/>
                </a:lnTo>
                <a:lnTo>
                  <a:pt x="23" y="16"/>
                </a:lnTo>
                <a:lnTo>
                  <a:pt x="26" y="19"/>
                </a:lnTo>
                <a:lnTo>
                  <a:pt x="31" y="22"/>
                </a:lnTo>
                <a:lnTo>
                  <a:pt x="35" y="24"/>
                </a:lnTo>
                <a:lnTo>
                  <a:pt x="39" y="27"/>
                </a:lnTo>
                <a:lnTo>
                  <a:pt x="44" y="29"/>
                </a:lnTo>
                <a:lnTo>
                  <a:pt x="48" y="31"/>
                </a:lnTo>
                <a:lnTo>
                  <a:pt x="53" y="33"/>
                </a:lnTo>
                <a:lnTo>
                  <a:pt x="58" y="35"/>
                </a:lnTo>
                <a:lnTo>
                  <a:pt x="63" y="36"/>
                </a:lnTo>
                <a:lnTo>
                  <a:pt x="68" y="38"/>
                </a:lnTo>
                <a:lnTo>
                  <a:pt x="73" y="39"/>
                </a:lnTo>
                <a:lnTo>
                  <a:pt x="79" y="40"/>
                </a:lnTo>
                <a:lnTo>
                  <a:pt x="91" y="42"/>
                </a:lnTo>
                <a:lnTo>
                  <a:pt x="97" y="43"/>
                </a:lnTo>
                <a:lnTo>
                  <a:pt x="104" y="43"/>
                </a:lnTo>
                <a:lnTo>
                  <a:pt x="110" y="43"/>
                </a:lnTo>
                <a:lnTo>
                  <a:pt x="117" y="43"/>
                </a:lnTo>
                <a:lnTo>
                  <a:pt x="124" y="43"/>
                </a:lnTo>
                <a:lnTo>
                  <a:pt x="132" y="43"/>
                </a:lnTo>
                <a:lnTo>
                  <a:pt x="139" y="43"/>
                </a:lnTo>
                <a:lnTo>
                  <a:pt x="146" y="43"/>
                </a:lnTo>
                <a:lnTo>
                  <a:pt x="153" y="43"/>
                </a:lnTo>
                <a:lnTo>
                  <a:pt x="161" y="43"/>
                </a:lnTo>
                <a:lnTo>
                  <a:pt x="169" y="43"/>
                </a:lnTo>
                <a:lnTo>
                  <a:pt x="176" y="43"/>
                </a:lnTo>
                <a:lnTo>
                  <a:pt x="183" y="43"/>
                </a:lnTo>
                <a:lnTo>
                  <a:pt x="191" y="44"/>
                </a:lnTo>
                <a:lnTo>
                  <a:pt x="198" y="45"/>
                </a:lnTo>
                <a:lnTo>
                  <a:pt x="205" y="46"/>
                </a:lnTo>
                <a:lnTo>
                  <a:pt x="212" y="48"/>
                </a:lnTo>
                <a:lnTo>
                  <a:pt x="219" y="49"/>
                </a:lnTo>
                <a:lnTo>
                  <a:pt x="233" y="54"/>
                </a:lnTo>
                <a:lnTo>
                  <a:pt x="239" y="57"/>
                </a:lnTo>
                <a:lnTo>
                  <a:pt x="246" y="60"/>
                </a:lnTo>
                <a:lnTo>
                  <a:pt x="252" y="64"/>
                </a:lnTo>
                <a:lnTo>
                  <a:pt x="258" y="68"/>
                </a:lnTo>
                <a:lnTo>
                  <a:pt x="264" y="72"/>
                </a:lnTo>
                <a:lnTo>
                  <a:pt x="269" y="77"/>
                </a:lnTo>
                <a:lnTo>
                  <a:pt x="275" y="83"/>
                </a:lnTo>
                <a:lnTo>
                  <a:pt x="280" y="88"/>
                </a:lnTo>
                <a:lnTo>
                  <a:pt x="285" y="93"/>
                </a:lnTo>
                <a:lnTo>
                  <a:pt x="290" y="100"/>
                </a:lnTo>
                <a:lnTo>
                  <a:pt x="296" y="106"/>
                </a:lnTo>
                <a:lnTo>
                  <a:pt x="301" y="112"/>
                </a:lnTo>
                <a:lnTo>
                  <a:pt x="305" y="119"/>
                </a:lnTo>
                <a:lnTo>
                  <a:pt x="310" y="126"/>
                </a:lnTo>
                <a:lnTo>
                  <a:pt x="315" y="132"/>
                </a:lnTo>
                <a:lnTo>
                  <a:pt x="320" y="139"/>
                </a:lnTo>
                <a:lnTo>
                  <a:pt x="324" y="146"/>
                </a:lnTo>
                <a:lnTo>
                  <a:pt x="329" y="153"/>
                </a:lnTo>
                <a:lnTo>
                  <a:pt x="339" y="168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Line 139"/>
          <p:cNvSpPr>
            <a:spLocks noChangeShapeType="1"/>
          </p:cNvSpPr>
          <p:nvPr/>
        </p:nvSpPr>
        <p:spPr bwMode="auto">
          <a:xfrm flipH="1">
            <a:off x="3062288" y="3471863"/>
            <a:ext cx="69850" cy="2682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7" name="Line 140"/>
          <p:cNvSpPr>
            <a:spLocks noChangeShapeType="1"/>
          </p:cNvSpPr>
          <p:nvPr/>
        </p:nvSpPr>
        <p:spPr bwMode="auto">
          <a:xfrm>
            <a:off x="3186113" y="3562350"/>
            <a:ext cx="274637" cy="1016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8" name="Freeform 141"/>
          <p:cNvSpPr>
            <a:spLocks/>
          </p:cNvSpPr>
          <p:nvPr/>
        </p:nvSpPr>
        <p:spPr bwMode="auto">
          <a:xfrm>
            <a:off x="2108200" y="2746375"/>
            <a:ext cx="4087813" cy="3627438"/>
          </a:xfrm>
          <a:custGeom>
            <a:avLst/>
            <a:gdLst>
              <a:gd name="T0" fmla="*/ 0 w 2575"/>
              <a:gd name="T1" fmla="*/ 0 h 2285"/>
              <a:gd name="T2" fmla="*/ 2574 w 2575"/>
              <a:gd name="T3" fmla="*/ 0 h 2285"/>
              <a:gd name="T4" fmla="*/ 2574 w 2575"/>
              <a:gd name="T5" fmla="*/ 2284 h 2285"/>
              <a:gd name="T6" fmla="*/ 0 w 2575"/>
              <a:gd name="T7" fmla="*/ 2284 h 2285"/>
              <a:gd name="T8" fmla="*/ 0 w 2575"/>
              <a:gd name="T9" fmla="*/ 0 h 2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75"/>
              <a:gd name="T16" fmla="*/ 0 h 2285"/>
              <a:gd name="T17" fmla="*/ 2575 w 2575"/>
              <a:gd name="T18" fmla="*/ 2285 h 2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75" h="2285">
                <a:moveTo>
                  <a:pt x="0" y="0"/>
                </a:moveTo>
                <a:lnTo>
                  <a:pt x="2574" y="0"/>
                </a:lnTo>
                <a:lnTo>
                  <a:pt x="2574" y="2284"/>
                </a:lnTo>
                <a:lnTo>
                  <a:pt x="0" y="2284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Line 142"/>
          <p:cNvSpPr>
            <a:spLocks noChangeShapeType="1"/>
          </p:cNvSpPr>
          <p:nvPr/>
        </p:nvSpPr>
        <p:spPr bwMode="auto">
          <a:xfrm flipV="1">
            <a:off x="4064000" y="2252663"/>
            <a:ext cx="6350" cy="650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0" name="Line 143"/>
          <p:cNvSpPr>
            <a:spLocks noChangeShapeType="1"/>
          </p:cNvSpPr>
          <p:nvPr/>
        </p:nvSpPr>
        <p:spPr bwMode="auto">
          <a:xfrm flipH="1" flipV="1">
            <a:off x="4003675" y="2262188"/>
            <a:ext cx="4763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1" name="Line 144"/>
          <p:cNvSpPr>
            <a:spLocks noChangeShapeType="1"/>
          </p:cNvSpPr>
          <p:nvPr/>
        </p:nvSpPr>
        <p:spPr bwMode="auto">
          <a:xfrm flipH="1" flipV="1">
            <a:off x="4014788" y="2286000"/>
            <a:ext cx="12700" cy="333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2" name="Line 145"/>
          <p:cNvSpPr>
            <a:spLocks noChangeShapeType="1"/>
          </p:cNvSpPr>
          <p:nvPr/>
        </p:nvSpPr>
        <p:spPr bwMode="auto">
          <a:xfrm flipH="1" flipV="1">
            <a:off x="4079875" y="2305050"/>
            <a:ext cx="22225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3" name="Line 146"/>
          <p:cNvSpPr>
            <a:spLocks noChangeShapeType="1"/>
          </p:cNvSpPr>
          <p:nvPr/>
        </p:nvSpPr>
        <p:spPr bwMode="auto">
          <a:xfrm flipV="1">
            <a:off x="4102100" y="2282825"/>
            <a:ext cx="15875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Line 147"/>
          <p:cNvSpPr>
            <a:spLocks noChangeShapeType="1"/>
          </p:cNvSpPr>
          <p:nvPr/>
        </p:nvSpPr>
        <p:spPr bwMode="auto">
          <a:xfrm flipV="1">
            <a:off x="4019550" y="2354263"/>
            <a:ext cx="23813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5" name="Line 148"/>
          <p:cNvSpPr>
            <a:spLocks noChangeShapeType="1"/>
          </p:cNvSpPr>
          <p:nvPr/>
        </p:nvSpPr>
        <p:spPr bwMode="auto">
          <a:xfrm flipV="1">
            <a:off x="4014788" y="2338388"/>
            <a:ext cx="0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6" name="Line 149"/>
          <p:cNvSpPr>
            <a:spLocks noChangeShapeType="1"/>
          </p:cNvSpPr>
          <p:nvPr/>
        </p:nvSpPr>
        <p:spPr bwMode="auto">
          <a:xfrm flipV="1">
            <a:off x="4095750" y="2430463"/>
            <a:ext cx="6350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7" name="Line 150"/>
          <p:cNvSpPr>
            <a:spLocks noChangeShapeType="1"/>
          </p:cNvSpPr>
          <p:nvPr/>
        </p:nvSpPr>
        <p:spPr bwMode="auto">
          <a:xfrm flipV="1">
            <a:off x="4084638" y="2332038"/>
            <a:ext cx="50800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8" name="Line 151"/>
          <p:cNvSpPr>
            <a:spLocks noChangeShapeType="1"/>
          </p:cNvSpPr>
          <p:nvPr/>
        </p:nvSpPr>
        <p:spPr bwMode="auto">
          <a:xfrm flipV="1">
            <a:off x="4002088" y="2362200"/>
            <a:ext cx="84137" cy="1238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9" name="Line 152"/>
          <p:cNvSpPr>
            <a:spLocks noChangeShapeType="1"/>
          </p:cNvSpPr>
          <p:nvPr/>
        </p:nvSpPr>
        <p:spPr bwMode="auto">
          <a:xfrm flipV="1">
            <a:off x="4025900" y="2247900"/>
            <a:ext cx="15875" cy="1031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Line 153"/>
          <p:cNvSpPr>
            <a:spLocks noChangeShapeType="1"/>
          </p:cNvSpPr>
          <p:nvPr/>
        </p:nvSpPr>
        <p:spPr bwMode="auto">
          <a:xfrm flipV="1">
            <a:off x="4044950" y="2319338"/>
            <a:ext cx="11113" cy="365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1" name="Line 154"/>
          <p:cNvSpPr>
            <a:spLocks noChangeShapeType="1"/>
          </p:cNvSpPr>
          <p:nvPr/>
        </p:nvSpPr>
        <p:spPr bwMode="auto">
          <a:xfrm flipH="1" flipV="1">
            <a:off x="4006850" y="2317750"/>
            <a:ext cx="12700" cy="12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2" name="Line 155"/>
          <p:cNvSpPr>
            <a:spLocks noChangeShapeType="1"/>
          </p:cNvSpPr>
          <p:nvPr/>
        </p:nvSpPr>
        <p:spPr bwMode="auto">
          <a:xfrm flipV="1">
            <a:off x="4016375" y="2301875"/>
            <a:ext cx="22225" cy="365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3" name="Line 156"/>
          <p:cNvSpPr>
            <a:spLocks noChangeShapeType="1"/>
          </p:cNvSpPr>
          <p:nvPr/>
        </p:nvSpPr>
        <p:spPr bwMode="auto">
          <a:xfrm flipH="1" flipV="1">
            <a:off x="4041775" y="2274888"/>
            <a:ext cx="41275" cy="873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4" name="Line 157"/>
          <p:cNvSpPr>
            <a:spLocks noChangeShapeType="1"/>
          </p:cNvSpPr>
          <p:nvPr/>
        </p:nvSpPr>
        <p:spPr bwMode="auto">
          <a:xfrm flipH="1" flipV="1">
            <a:off x="3889375" y="2430463"/>
            <a:ext cx="93663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Line 158"/>
          <p:cNvSpPr>
            <a:spLocks noChangeShapeType="1"/>
          </p:cNvSpPr>
          <p:nvPr/>
        </p:nvSpPr>
        <p:spPr bwMode="auto">
          <a:xfrm flipH="1" flipV="1">
            <a:off x="3911600" y="2328863"/>
            <a:ext cx="50800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Line 159"/>
          <p:cNvSpPr>
            <a:spLocks noChangeShapeType="1"/>
          </p:cNvSpPr>
          <p:nvPr/>
        </p:nvSpPr>
        <p:spPr bwMode="auto">
          <a:xfrm flipH="1" flipV="1">
            <a:off x="3897313" y="2341563"/>
            <a:ext cx="33337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Line 160"/>
          <p:cNvSpPr>
            <a:spLocks noChangeShapeType="1"/>
          </p:cNvSpPr>
          <p:nvPr/>
        </p:nvSpPr>
        <p:spPr bwMode="auto">
          <a:xfrm flipV="1">
            <a:off x="3930650" y="2395538"/>
            <a:ext cx="0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Line 161"/>
          <p:cNvSpPr>
            <a:spLocks noChangeShapeType="1"/>
          </p:cNvSpPr>
          <p:nvPr/>
        </p:nvSpPr>
        <p:spPr bwMode="auto">
          <a:xfrm flipH="1" flipV="1">
            <a:off x="3913188" y="2476500"/>
            <a:ext cx="15875" cy="111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9" name="Line 162"/>
          <p:cNvSpPr>
            <a:spLocks noChangeShapeType="1"/>
          </p:cNvSpPr>
          <p:nvPr/>
        </p:nvSpPr>
        <p:spPr bwMode="auto">
          <a:xfrm flipH="1" flipV="1">
            <a:off x="3871913" y="2509838"/>
            <a:ext cx="33337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0" name="Line 163"/>
          <p:cNvSpPr>
            <a:spLocks noChangeShapeType="1"/>
          </p:cNvSpPr>
          <p:nvPr/>
        </p:nvSpPr>
        <p:spPr bwMode="auto">
          <a:xfrm flipV="1">
            <a:off x="3932238" y="2319338"/>
            <a:ext cx="23812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Line 164"/>
          <p:cNvSpPr>
            <a:spLocks noChangeShapeType="1"/>
          </p:cNvSpPr>
          <p:nvPr/>
        </p:nvSpPr>
        <p:spPr bwMode="auto">
          <a:xfrm flipV="1">
            <a:off x="3994150" y="2352675"/>
            <a:ext cx="31750" cy="365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Line 165"/>
          <p:cNvSpPr>
            <a:spLocks noChangeShapeType="1"/>
          </p:cNvSpPr>
          <p:nvPr/>
        </p:nvSpPr>
        <p:spPr bwMode="auto">
          <a:xfrm flipH="1">
            <a:off x="3984625" y="2487613"/>
            <a:ext cx="15875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Line 166"/>
          <p:cNvSpPr>
            <a:spLocks noChangeShapeType="1"/>
          </p:cNvSpPr>
          <p:nvPr/>
        </p:nvSpPr>
        <p:spPr bwMode="auto">
          <a:xfrm flipV="1">
            <a:off x="3967163" y="2295525"/>
            <a:ext cx="33337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Line 167"/>
          <p:cNvSpPr>
            <a:spLocks noChangeShapeType="1"/>
          </p:cNvSpPr>
          <p:nvPr/>
        </p:nvSpPr>
        <p:spPr bwMode="auto">
          <a:xfrm flipH="1" flipV="1">
            <a:off x="3967163" y="2351088"/>
            <a:ext cx="119062" cy="146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Line 168"/>
          <p:cNvSpPr>
            <a:spLocks noChangeShapeType="1"/>
          </p:cNvSpPr>
          <p:nvPr/>
        </p:nvSpPr>
        <p:spPr bwMode="auto">
          <a:xfrm flipH="1" flipV="1">
            <a:off x="3878263" y="2395538"/>
            <a:ext cx="120650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Line 169"/>
          <p:cNvSpPr>
            <a:spLocks noChangeShapeType="1"/>
          </p:cNvSpPr>
          <p:nvPr/>
        </p:nvSpPr>
        <p:spPr bwMode="auto">
          <a:xfrm flipH="1" flipV="1">
            <a:off x="4111625" y="2579688"/>
            <a:ext cx="15875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Line 170"/>
          <p:cNvSpPr>
            <a:spLocks noChangeShapeType="1"/>
          </p:cNvSpPr>
          <p:nvPr/>
        </p:nvSpPr>
        <p:spPr bwMode="auto">
          <a:xfrm flipV="1">
            <a:off x="4122738" y="2655888"/>
            <a:ext cx="7937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Line 171"/>
          <p:cNvSpPr>
            <a:spLocks noChangeShapeType="1"/>
          </p:cNvSpPr>
          <p:nvPr/>
        </p:nvSpPr>
        <p:spPr bwMode="auto">
          <a:xfrm flipV="1">
            <a:off x="4041775" y="2601913"/>
            <a:ext cx="34925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Line 172"/>
          <p:cNvSpPr>
            <a:spLocks noChangeShapeType="1"/>
          </p:cNvSpPr>
          <p:nvPr/>
        </p:nvSpPr>
        <p:spPr bwMode="auto">
          <a:xfrm flipH="1" flipV="1">
            <a:off x="4041775" y="2681288"/>
            <a:ext cx="34925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Line 173"/>
          <p:cNvSpPr>
            <a:spLocks noChangeShapeType="1"/>
          </p:cNvSpPr>
          <p:nvPr/>
        </p:nvSpPr>
        <p:spPr bwMode="auto">
          <a:xfrm flipH="1" flipV="1">
            <a:off x="4002088" y="2670175"/>
            <a:ext cx="23812" cy="555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1" name="Line 174"/>
          <p:cNvSpPr>
            <a:spLocks noChangeShapeType="1"/>
          </p:cNvSpPr>
          <p:nvPr/>
        </p:nvSpPr>
        <p:spPr bwMode="auto">
          <a:xfrm>
            <a:off x="4097338" y="2762250"/>
            <a:ext cx="23812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Line 175"/>
          <p:cNvSpPr>
            <a:spLocks noChangeShapeType="1"/>
          </p:cNvSpPr>
          <p:nvPr/>
        </p:nvSpPr>
        <p:spPr bwMode="auto">
          <a:xfrm>
            <a:off x="4062413" y="2760663"/>
            <a:ext cx="333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Line 176"/>
          <p:cNvSpPr>
            <a:spLocks noChangeShapeType="1"/>
          </p:cNvSpPr>
          <p:nvPr/>
        </p:nvSpPr>
        <p:spPr bwMode="auto">
          <a:xfrm flipH="1">
            <a:off x="4002088" y="2760663"/>
            <a:ext cx="58737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Line 177"/>
          <p:cNvSpPr>
            <a:spLocks noChangeShapeType="1"/>
          </p:cNvSpPr>
          <p:nvPr/>
        </p:nvSpPr>
        <p:spPr bwMode="auto">
          <a:xfrm flipV="1">
            <a:off x="4081463" y="2714625"/>
            <a:ext cx="39687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Line 178"/>
          <p:cNvSpPr>
            <a:spLocks noChangeShapeType="1"/>
          </p:cNvSpPr>
          <p:nvPr/>
        </p:nvSpPr>
        <p:spPr bwMode="auto">
          <a:xfrm flipV="1">
            <a:off x="4079875" y="2735263"/>
            <a:ext cx="0" cy="222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6" name="Line 179"/>
          <p:cNvSpPr>
            <a:spLocks noChangeShapeType="1"/>
          </p:cNvSpPr>
          <p:nvPr/>
        </p:nvSpPr>
        <p:spPr bwMode="auto">
          <a:xfrm flipH="1" flipV="1">
            <a:off x="4027488" y="2727325"/>
            <a:ext cx="52387" cy="333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7" name="Line 180"/>
          <p:cNvSpPr>
            <a:spLocks noChangeShapeType="1"/>
          </p:cNvSpPr>
          <p:nvPr/>
        </p:nvSpPr>
        <p:spPr bwMode="auto">
          <a:xfrm flipH="1">
            <a:off x="3906838" y="2613025"/>
            <a:ext cx="333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8" name="Line 181"/>
          <p:cNvSpPr>
            <a:spLocks noChangeShapeType="1"/>
          </p:cNvSpPr>
          <p:nvPr/>
        </p:nvSpPr>
        <p:spPr bwMode="auto">
          <a:xfrm flipH="1" flipV="1">
            <a:off x="3911600" y="2579688"/>
            <a:ext cx="50800" cy="682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9" name="Line 182"/>
          <p:cNvSpPr>
            <a:spLocks noChangeShapeType="1"/>
          </p:cNvSpPr>
          <p:nvPr/>
        </p:nvSpPr>
        <p:spPr bwMode="auto">
          <a:xfrm flipH="1" flipV="1">
            <a:off x="3948113" y="2589213"/>
            <a:ext cx="17462" cy="571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0" name="Line 183"/>
          <p:cNvSpPr>
            <a:spLocks noChangeShapeType="1"/>
          </p:cNvSpPr>
          <p:nvPr/>
        </p:nvSpPr>
        <p:spPr bwMode="auto">
          <a:xfrm flipH="1">
            <a:off x="3914775" y="2771775"/>
            <a:ext cx="31750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1" name="Line 184"/>
          <p:cNvSpPr>
            <a:spLocks noChangeShapeType="1"/>
          </p:cNvSpPr>
          <p:nvPr/>
        </p:nvSpPr>
        <p:spPr bwMode="auto">
          <a:xfrm flipH="1">
            <a:off x="3948113" y="2770188"/>
            <a:ext cx="42862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2" name="Line 185"/>
          <p:cNvSpPr>
            <a:spLocks noChangeShapeType="1"/>
          </p:cNvSpPr>
          <p:nvPr/>
        </p:nvSpPr>
        <p:spPr bwMode="auto">
          <a:xfrm flipH="1" flipV="1">
            <a:off x="3967163" y="2647950"/>
            <a:ext cx="33337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3" name="Line 186"/>
          <p:cNvSpPr>
            <a:spLocks noChangeShapeType="1"/>
          </p:cNvSpPr>
          <p:nvPr/>
        </p:nvSpPr>
        <p:spPr bwMode="auto">
          <a:xfrm flipH="1">
            <a:off x="3992563" y="2762250"/>
            <a:ext cx="68262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4" name="Line 187"/>
          <p:cNvSpPr>
            <a:spLocks noChangeShapeType="1"/>
          </p:cNvSpPr>
          <p:nvPr/>
        </p:nvSpPr>
        <p:spPr bwMode="auto">
          <a:xfrm flipH="1" flipV="1">
            <a:off x="4095750" y="2486025"/>
            <a:ext cx="15875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5" name="Line 188"/>
          <p:cNvSpPr>
            <a:spLocks noChangeShapeType="1"/>
          </p:cNvSpPr>
          <p:nvPr/>
        </p:nvSpPr>
        <p:spPr bwMode="auto">
          <a:xfrm flipV="1">
            <a:off x="4081463" y="2500313"/>
            <a:ext cx="4762" cy="1000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6" name="Line 189"/>
          <p:cNvSpPr>
            <a:spLocks noChangeShapeType="1"/>
          </p:cNvSpPr>
          <p:nvPr/>
        </p:nvSpPr>
        <p:spPr bwMode="auto">
          <a:xfrm flipH="1" flipV="1">
            <a:off x="3998913" y="2487613"/>
            <a:ext cx="41275" cy="1905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7" name="Line 190"/>
          <p:cNvSpPr>
            <a:spLocks noChangeShapeType="1"/>
          </p:cNvSpPr>
          <p:nvPr/>
        </p:nvSpPr>
        <p:spPr bwMode="auto">
          <a:xfrm flipH="1" flipV="1">
            <a:off x="3932238" y="2489200"/>
            <a:ext cx="14287" cy="1000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8" name="Line 191"/>
          <p:cNvSpPr>
            <a:spLocks noChangeShapeType="1"/>
          </p:cNvSpPr>
          <p:nvPr/>
        </p:nvSpPr>
        <p:spPr bwMode="auto">
          <a:xfrm flipH="1" flipV="1">
            <a:off x="3906838" y="2524125"/>
            <a:ext cx="39687" cy="650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9" name="Line 192"/>
          <p:cNvSpPr>
            <a:spLocks noChangeShapeType="1"/>
          </p:cNvSpPr>
          <p:nvPr/>
        </p:nvSpPr>
        <p:spPr bwMode="auto">
          <a:xfrm flipH="1" flipV="1">
            <a:off x="3843338" y="2390775"/>
            <a:ext cx="61912" cy="1317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0" name="Line 193"/>
          <p:cNvSpPr>
            <a:spLocks noChangeShapeType="1"/>
          </p:cNvSpPr>
          <p:nvPr/>
        </p:nvSpPr>
        <p:spPr bwMode="auto">
          <a:xfrm flipH="1" flipV="1">
            <a:off x="3806825" y="2500313"/>
            <a:ext cx="104775" cy="762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1" name="Line 194"/>
          <p:cNvSpPr>
            <a:spLocks noChangeShapeType="1"/>
          </p:cNvSpPr>
          <p:nvPr/>
        </p:nvSpPr>
        <p:spPr bwMode="auto">
          <a:xfrm flipH="1" flipV="1">
            <a:off x="3816350" y="2566988"/>
            <a:ext cx="96838" cy="111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2" name="Line 195"/>
          <p:cNvSpPr>
            <a:spLocks noChangeShapeType="1"/>
          </p:cNvSpPr>
          <p:nvPr/>
        </p:nvSpPr>
        <p:spPr bwMode="auto">
          <a:xfrm>
            <a:off x="4225925" y="2266950"/>
            <a:ext cx="7938" cy="301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3" name="Line 196"/>
          <p:cNvSpPr>
            <a:spLocks noChangeShapeType="1"/>
          </p:cNvSpPr>
          <p:nvPr/>
        </p:nvSpPr>
        <p:spPr bwMode="auto">
          <a:xfrm flipV="1">
            <a:off x="4232275" y="2301875"/>
            <a:ext cx="12700" cy="238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4" name="Line 197"/>
          <p:cNvSpPr>
            <a:spLocks noChangeShapeType="1"/>
          </p:cNvSpPr>
          <p:nvPr/>
        </p:nvSpPr>
        <p:spPr bwMode="auto">
          <a:xfrm flipV="1">
            <a:off x="4233863" y="2287588"/>
            <a:ext cx="15875" cy="238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5" name="Line 198"/>
          <p:cNvSpPr>
            <a:spLocks noChangeShapeType="1"/>
          </p:cNvSpPr>
          <p:nvPr/>
        </p:nvSpPr>
        <p:spPr bwMode="auto">
          <a:xfrm flipV="1">
            <a:off x="4235450" y="2260600"/>
            <a:ext cx="22225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6" name="Line 199"/>
          <p:cNvSpPr>
            <a:spLocks noChangeShapeType="1"/>
          </p:cNvSpPr>
          <p:nvPr/>
        </p:nvSpPr>
        <p:spPr bwMode="auto">
          <a:xfrm flipV="1">
            <a:off x="4175125" y="2276475"/>
            <a:ext cx="7938" cy="682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7" name="Line 200"/>
          <p:cNvSpPr>
            <a:spLocks noChangeShapeType="1"/>
          </p:cNvSpPr>
          <p:nvPr/>
        </p:nvSpPr>
        <p:spPr bwMode="auto">
          <a:xfrm flipH="1" flipV="1">
            <a:off x="4173538" y="2346325"/>
            <a:ext cx="9525" cy="396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8" name="Line 201"/>
          <p:cNvSpPr>
            <a:spLocks noChangeShapeType="1"/>
          </p:cNvSpPr>
          <p:nvPr/>
        </p:nvSpPr>
        <p:spPr bwMode="auto">
          <a:xfrm flipH="1" flipV="1">
            <a:off x="4133850" y="2281238"/>
            <a:ext cx="6350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9" name="Line 202"/>
          <p:cNvSpPr>
            <a:spLocks noChangeShapeType="1"/>
          </p:cNvSpPr>
          <p:nvPr/>
        </p:nvSpPr>
        <p:spPr bwMode="auto">
          <a:xfrm flipH="1" flipV="1">
            <a:off x="4143375" y="2362200"/>
            <a:ext cx="30163" cy="571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0" name="Line 203"/>
          <p:cNvSpPr>
            <a:spLocks noChangeShapeType="1"/>
          </p:cNvSpPr>
          <p:nvPr/>
        </p:nvSpPr>
        <p:spPr bwMode="auto">
          <a:xfrm flipV="1">
            <a:off x="4238625" y="2263775"/>
            <a:ext cx="11113" cy="12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1" name="Line 204"/>
          <p:cNvSpPr>
            <a:spLocks noChangeShapeType="1"/>
          </p:cNvSpPr>
          <p:nvPr/>
        </p:nvSpPr>
        <p:spPr bwMode="auto">
          <a:xfrm flipV="1">
            <a:off x="4232275" y="2278063"/>
            <a:ext cx="31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2" name="Line 205"/>
          <p:cNvSpPr>
            <a:spLocks noChangeShapeType="1"/>
          </p:cNvSpPr>
          <p:nvPr/>
        </p:nvSpPr>
        <p:spPr bwMode="auto">
          <a:xfrm flipH="1" flipV="1">
            <a:off x="4233863" y="2332038"/>
            <a:ext cx="7937" cy="136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3" name="Line 206"/>
          <p:cNvSpPr>
            <a:spLocks noChangeShapeType="1"/>
          </p:cNvSpPr>
          <p:nvPr/>
        </p:nvSpPr>
        <p:spPr bwMode="auto">
          <a:xfrm flipV="1">
            <a:off x="4260850" y="2352675"/>
            <a:ext cx="39688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" name="Line 207"/>
          <p:cNvSpPr>
            <a:spLocks noChangeShapeType="1"/>
          </p:cNvSpPr>
          <p:nvPr/>
        </p:nvSpPr>
        <p:spPr bwMode="auto">
          <a:xfrm flipV="1">
            <a:off x="4241800" y="2397125"/>
            <a:ext cx="15875" cy="698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5" name="Line 208"/>
          <p:cNvSpPr>
            <a:spLocks noChangeShapeType="1"/>
          </p:cNvSpPr>
          <p:nvPr/>
        </p:nvSpPr>
        <p:spPr bwMode="auto">
          <a:xfrm flipV="1">
            <a:off x="4227513" y="2471738"/>
            <a:ext cx="14287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6" name="Line 209"/>
          <p:cNvSpPr>
            <a:spLocks noChangeShapeType="1"/>
          </p:cNvSpPr>
          <p:nvPr/>
        </p:nvSpPr>
        <p:spPr bwMode="auto">
          <a:xfrm flipV="1">
            <a:off x="4278313" y="2398713"/>
            <a:ext cx="15875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7" name="Line 210"/>
          <p:cNvSpPr>
            <a:spLocks noChangeShapeType="1"/>
          </p:cNvSpPr>
          <p:nvPr/>
        </p:nvSpPr>
        <p:spPr bwMode="auto">
          <a:xfrm flipV="1">
            <a:off x="4270375" y="2419350"/>
            <a:ext cx="6350" cy="444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8" name="Line 211"/>
          <p:cNvSpPr>
            <a:spLocks noChangeShapeType="1"/>
          </p:cNvSpPr>
          <p:nvPr/>
        </p:nvSpPr>
        <p:spPr bwMode="auto">
          <a:xfrm flipV="1">
            <a:off x="4260850" y="2376488"/>
            <a:ext cx="25400" cy="428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9" name="Line 212"/>
          <p:cNvSpPr>
            <a:spLocks noChangeShapeType="1"/>
          </p:cNvSpPr>
          <p:nvPr/>
        </p:nvSpPr>
        <p:spPr bwMode="auto">
          <a:xfrm flipV="1">
            <a:off x="4252913" y="2420938"/>
            <a:ext cx="6350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0" name="Line 213"/>
          <p:cNvSpPr>
            <a:spLocks noChangeShapeType="1"/>
          </p:cNvSpPr>
          <p:nvPr/>
        </p:nvSpPr>
        <p:spPr bwMode="auto">
          <a:xfrm flipV="1">
            <a:off x="4183063" y="2308225"/>
            <a:ext cx="6350" cy="1000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1" name="Line 214"/>
          <p:cNvSpPr>
            <a:spLocks noChangeShapeType="1"/>
          </p:cNvSpPr>
          <p:nvPr/>
        </p:nvSpPr>
        <p:spPr bwMode="auto">
          <a:xfrm flipH="1" flipV="1">
            <a:off x="4184650" y="2409825"/>
            <a:ext cx="33338" cy="1222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2" name="Line 215"/>
          <p:cNvSpPr>
            <a:spLocks noChangeShapeType="1"/>
          </p:cNvSpPr>
          <p:nvPr/>
        </p:nvSpPr>
        <p:spPr bwMode="auto">
          <a:xfrm flipH="1" flipV="1">
            <a:off x="4156075" y="2316163"/>
            <a:ext cx="25400" cy="155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3" name="Line 216"/>
          <p:cNvSpPr>
            <a:spLocks noChangeShapeType="1"/>
          </p:cNvSpPr>
          <p:nvPr/>
        </p:nvSpPr>
        <p:spPr bwMode="auto">
          <a:xfrm flipV="1">
            <a:off x="4175125" y="2474913"/>
            <a:ext cx="7938" cy="180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4" name="Line 217"/>
          <p:cNvSpPr>
            <a:spLocks noChangeShapeType="1"/>
          </p:cNvSpPr>
          <p:nvPr/>
        </p:nvSpPr>
        <p:spPr bwMode="auto">
          <a:xfrm flipV="1">
            <a:off x="4254500" y="2433638"/>
            <a:ext cx="33338" cy="650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5" name="Line 218"/>
          <p:cNvSpPr>
            <a:spLocks noChangeShapeType="1"/>
          </p:cNvSpPr>
          <p:nvPr/>
        </p:nvSpPr>
        <p:spPr bwMode="auto">
          <a:xfrm flipV="1">
            <a:off x="4200525" y="2500313"/>
            <a:ext cx="50800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6" name="Line 219"/>
          <p:cNvSpPr>
            <a:spLocks noChangeShapeType="1"/>
          </p:cNvSpPr>
          <p:nvPr/>
        </p:nvSpPr>
        <p:spPr bwMode="auto">
          <a:xfrm flipV="1">
            <a:off x="4157663" y="2555875"/>
            <a:ext cx="42862" cy="155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7" name="Line 220"/>
          <p:cNvSpPr>
            <a:spLocks noChangeShapeType="1"/>
          </p:cNvSpPr>
          <p:nvPr/>
        </p:nvSpPr>
        <p:spPr bwMode="auto">
          <a:xfrm flipV="1">
            <a:off x="4081463" y="2714625"/>
            <a:ext cx="74612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8" name="Line 221"/>
          <p:cNvSpPr>
            <a:spLocks noChangeShapeType="1"/>
          </p:cNvSpPr>
          <p:nvPr/>
        </p:nvSpPr>
        <p:spPr bwMode="auto">
          <a:xfrm flipH="1" flipV="1">
            <a:off x="4105275" y="2319338"/>
            <a:ext cx="42863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9" name="Line 222"/>
          <p:cNvSpPr>
            <a:spLocks noChangeShapeType="1"/>
          </p:cNvSpPr>
          <p:nvPr/>
        </p:nvSpPr>
        <p:spPr bwMode="auto">
          <a:xfrm flipV="1">
            <a:off x="4165600" y="2293938"/>
            <a:ext cx="52388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0" name="Line 223"/>
          <p:cNvSpPr>
            <a:spLocks noChangeShapeType="1"/>
          </p:cNvSpPr>
          <p:nvPr/>
        </p:nvSpPr>
        <p:spPr bwMode="auto">
          <a:xfrm flipV="1">
            <a:off x="4103688" y="2386013"/>
            <a:ext cx="60325" cy="444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1" name="Line 224"/>
          <p:cNvSpPr>
            <a:spLocks noChangeShapeType="1"/>
          </p:cNvSpPr>
          <p:nvPr/>
        </p:nvSpPr>
        <p:spPr bwMode="auto">
          <a:xfrm flipV="1">
            <a:off x="4137025" y="2274888"/>
            <a:ext cx="25400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2" name="Line 225"/>
          <p:cNvSpPr>
            <a:spLocks noChangeShapeType="1"/>
          </p:cNvSpPr>
          <p:nvPr/>
        </p:nvSpPr>
        <p:spPr bwMode="auto">
          <a:xfrm>
            <a:off x="4184650" y="2760663"/>
            <a:ext cx="49213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3" name="Line 226"/>
          <p:cNvSpPr>
            <a:spLocks noChangeShapeType="1"/>
          </p:cNvSpPr>
          <p:nvPr/>
        </p:nvSpPr>
        <p:spPr bwMode="auto">
          <a:xfrm>
            <a:off x="4081463" y="2760663"/>
            <a:ext cx="10160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4" name="Line 227"/>
          <p:cNvSpPr>
            <a:spLocks noChangeShapeType="1"/>
          </p:cNvSpPr>
          <p:nvPr/>
        </p:nvSpPr>
        <p:spPr bwMode="auto">
          <a:xfrm>
            <a:off x="4121150" y="2771775"/>
            <a:ext cx="50800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" name="Line 228"/>
          <p:cNvSpPr>
            <a:spLocks noChangeShapeType="1"/>
          </p:cNvSpPr>
          <p:nvPr/>
        </p:nvSpPr>
        <p:spPr bwMode="auto">
          <a:xfrm flipV="1">
            <a:off x="4703763" y="2252663"/>
            <a:ext cx="6350" cy="650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" name="Line 229"/>
          <p:cNvSpPr>
            <a:spLocks noChangeShapeType="1"/>
          </p:cNvSpPr>
          <p:nvPr/>
        </p:nvSpPr>
        <p:spPr bwMode="auto">
          <a:xfrm flipH="1" flipV="1">
            <a:off x="4643438" y="2262188"/>
            <a:ext cx="4762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" name="Line 230"/>
          <p:cNvSpPr>
            <a:spLocks noChangeShapeType="1"/>
          </p:cNvSpPr>
          <p:nvPr/>
        </p:nvSpPr>
        <p:spPr bwMode="auto">
          <a:xfrm flipH="1" flipV="1">
            <a:off x="4656138" y="2286000"/>
            <a:ext cx="12700" cy="333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" name="Line 231"/>
          <p:cNvSpPr>
            <a:spLocks noChangeShapeType="1"/>
          </p:cNvSpPr>
          <p:nvPr/>
        </p:nvSpPr>
        <p:spPr bwMode="auto">
          <a:xfrm flipH="1" flipV="1">
            <a:off x="4719638" y="2305050"/>
            <a:ext cx="23812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" name="Line 232"/>
          <p:cNvSpPr>
            <a:spLocks noChangeShapeType="1"/>
          </p:cNvSpPr>
          <p:nvPr/>
        </p:nvSpPr>
        <p:spPr bwMode="auto">
          <a:xfrm flipV="1">
            <a:off x="4743450" y="2282825"/>
            <a:ext cx="15875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0" name="Line 233"/>
          <p:cNvSpPr>
            <a:spLocks noChangeShapeType="1"/>
          </p:cNvSpPr>
          <p:nvPr/>
        </p:nvSpPr>
        <p:spPr bwMode="auto">
          <a:xfrm flipV="1">
            <a:off x="4659313" y="2354263"/>
            <a:ext cx="23812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1" name="Line 234"/>
          <p:cNvSpPr>
            <a:spLocks noChangeShapeType="1"/>
          </p:cNvSpPr>
          <p:nvPr/>
        </p:nvSpPr>
        <p:spPr bwMode="auto">
          <a:xfrm flipV="1">
            <a:off x="4656138" y="2338388"/>
            <a:ext cx="0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2" name="Line 235"/>
          <p:cNvSpPr>
            <a:spLocks noChangeShapeType="1"/>
          </p:cNvSpPr>
          <p:nvPr/>
        </p:nvSpPr>
        <p:spPr bwMode="auto">
          <a:xfrm flipV="1">
            <a:off x="4735513" y="2430463"/>
            <a:ext cx="6350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3" name="Line 236"/>
          <p:cNvSpPr>
            <a:spLocks noChangeShapeType="1"/>
          </p:cNvSpPr>
          <p:nvPr/>
        </p:nvSpPr>
        <p:spPr bwMode="auto">
          <a:xfrm flipV="1">
            <a:off x="4725988" y="2332038"/>
            <a:ext cx="50800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4" name="Line 237"/>
          <p:cNvSpPr>
            <a:spLocks noChangeShapeType="1"/>
          </p:cNvSpPr>
          <p:nvPr/>
        </p:nvSpPr>
        <p:spPr bwMode="auto">
          <a:xfrm flipV="1">
            <a:off x="4641850" y="2362200"/>
            <a:ext cx="84138" cy="1238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" name="Line 238"/>
          <p:cNvSpPr>
            <a:spLocks noChangeShapeType="1"/>
          </p:cNvSpPr>
          <p:nvPr/>
        </p:nvSpPr>
        <p:spPr bwMode="auto">
          <a:xfrm flipV="1">
            <a:off x="4667250" y="2247900"/>
            <a:ext cx="15875" cy="1031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6" name="Line 239"/>
          <p:cNvSpPr>
            <a:spLocks noChangeShapeType="1"/>
          </p:cNvSpPr>
          <p:nvPr/>
        </p:nvSpPr>
        <p:spPr bwMode="auto">
          <a:xfrm flipV="1">
            <a:off x="4684713" y="2319338"/>
            <a:ext cx="11112" cy="365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7" name="Line 240"/>
          <p:cNvSpPr>
            <a:spLocks noChangeShapeType="1"/>
          </p:cNvSpPr>
          <p:nvPr/>
        </p:nvSpPr>
        <p:spPr bwMode="auto">
          <a:xfrm flipH="1" flipV="1">
            <a:off x="4648200" y="2317750"/>
            <a:ext cx="12700" cy="12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8" name="Line 241"/>
          <p:cNvSpPr>
            <a:spLocks noChangeShapeType="1"/>
          </p:cNvSpPr>
          <p:nvPr/>
        </p:nvSpPr>
        <p:spPr bwMode="auto">
          <a:xfrm flipV="1">
            <a:off x="4657725" y="2301875"/>
            <a:ext cx="22225" cy="365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9" name="Line 242"/>
          <p:cNvSpPr>
            <a:spLocks noChangeShapeType="1"/>
          </p:cNvSpPr>
          <p:nvPr/>
        </p:nvSpPr>
        <p:spPr bwMode="auto">
          <a:xfrm flipH="1" flipV="1">
            <a:off x="4683125" y="2274888"/>
            <a:ext cx="41275" cy="873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0" name="Line 243"/>
          <p:cNvSpPr>
            <a:spLocks noChangeShapeType="1"/>
          </p:cNvSpPr>
          <p:nvPr/>
        </p:nvSpPr>
        <p:spPr bwMode="auto">
          <a:xfrm flipH="1" flipV="1">
            <a:off x="4529138" y="2430463"/>
            <a:ext cx="93662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1" name="Line 244"/>
          <p:cNvSpPr>
            <a:spLocks noChangeShapeType="1"/>
          </p:cNvSpPr>
          <p:nvPr/>
        </p:nvSpPr>
        <p:spPr bwMode="auto">
          <a:xfrm flipH="1" flipV="1">
            <a:off x="4552950" y="2328863"/>
            <a:ext cx="50800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2" name="Line 245"/>
          <p:cNvSpPr>
            <a:spLocks noChangeShapeType="1"/>
          </p:cNvSpPr>
          <p:nvPr/>
        </p:nvSpPr>
        <p:spPr bwMode="auto">
          <a:xfrm flipH="1" flipV="1">
            <a:off x="4537075" y="2341563"/>
            <a:ext cx="33338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3" name="Line 246"/>
          <p:cNvSpPr>
            <a:spLocks noChangeShapeType="1"/>
          </p:cNvSpPr>
          <p:nvPr/>
        </p:nvSpPr>
        <p:spPr bwMode="auto">
          <a:xfrm flipV="1">
            <a:off x="4570413" y="2395538"/>
            <a:ext cx="0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4" name="Line 247"/>
          <p:cNvSpPr>
            <a:spLocks noChangeShapeType="1"/>
          </p:cNvSpPr>
          <p:nvPr/>
        </p:nvSpPr>
        <p:spPr bwMode="auto">
          <a:xfrm flipH="1" flipV="1">
            <a:off x="4552950" y="2476500"/>
            <a:ext cx="15875" cy="111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5" name="Line 248"/>
          <p:cNvSpPr>
            <a:spLocks noChangeShapeType="1"/>
          </p:cNvSpPr>
          <p:nvPr/>
        </p:nvSpPr>
        <p:spPr bwMode="auto">
          <a:xfrm flipH="1" flipV="1">
            <a:off x="4511675" y="2509838"/>
            <a:ext cx="33338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6" name="Line 249"/>
          <p:cNvSpPr>
            <a:spLocks noChangeShapeType="1"/>
          </p:cNvSpPr>
          <p:nvPr/>
        </p:nvSpPr>
        <p:spPr bwMode="auto">
          <a:xfrm flipV="1">
            <a:off x="4572000" y="2319338"/>
            <a:ext cx="23813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7" name="Line 250"/>
          <p:cNvSpPr>
            <a:spLocks noChangeShapeType="1"/>
          </p:cNvSpPr>
          <p:nvPr/>
        </p:nvSpPr>
        <p:spPr bwMode="auto">
          <a:xfrm flipV="1">
            <a:off x="4633913" y="2352675"/>
            <a:ext cx="31750" cy="365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8" name="Line 251"/>
          <p:cNvSpPr>
            <a:spLocks noChangeShapeType="1"/>
          </p:cNvSpPr>
          <p:nvPr/>
        </p:nvSpPr>
        <p:spPr bwMode="auto">
          <a:xfrm flipH="1">
            <a:off x="4624388" y="2487613"/>
            <a:ext cx="15875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9" name="Line 252"/>
          <p:cNvSpPr>
            <a:spLocks noChangeShapeType="1"/>
          </p:cNvSpPr>
          <p:nvPr/>
        </p:nvSpPr>
        <p:spPr bwMode="auto">
          <a:xfrm flipV="1">
            <a:off x="4606925" y="2295525"/>
            <a:ext cx="33338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0" name="Line 253"/>
          <p:cNvSpPr>
            <a:spLocks noChangeShapeType="1"/>
          </p:cNvSpPr>
          <p:nvPr/>
        </p:nvSpPr>
        <p:spPr bwMode="auto">
          <a:xfrm flipH="1" flipV="1">
            <a:off x="4606925" y="2351088"/>
            <a:ext cx="119063" cy="146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1" name="Line 254"/>
          <p:cNvSpPr>
            <a:spLocks noChangeShapeType="1"/>
          </p:cNvSpPr>
          <p:nvPr/>
        </p:nvSpPr>
        <p:spPr bwMode="auto">
          <a:xfrm flipH="1" flipV="1">
            <a:off x="4518025" y="2395538"/>
            <a:ext cx="120650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2" name="Line 255"/>
          <p:cNvSpPr>
            <a:spLocks noChangeShapeType="1"/>
          </p:cNvSpPr>
          <p:nvPr/>
        </p:nvSpPr>
        <p:spPr bwMode="auto">
          <a:xfrm flipH="1" flipV="1">
            <a:off x="4752975" y="2579688"/>
            <a:ext cx="15875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3" name="Line 256"/>
          <p:cNvSpPr>
            <a:spLocks noChangeShapeType="1"/>
          </p:cNvSpPr>
          <p:nvPr/>
        </p:nvSpPr>
        <p:spPr bwMode="auto">
          <a:xfrm flipV="1">
            <a:off x="4762500" y="2655888"/>
            <a:ext cx="7938" cy="53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4" name="Line 257"/>
          <p:cNvSpPr>
            <a:spLocks noChangeShapeType="1"/>
          </p:cNvSpPr>
          <p:nvPr/>
        </p:nvSpPr>
        <p:spPr bwMode="auto">
          <a:xfrm flipV="1">
            <a:off x="4684713" y="2601913"/>
            <a:ext cx="33337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5" name="Line 258"/>
          <p:cNvSpPr>
            <a:spLocks noChangeShapeType="1"/>
          </p:cNvSpPr>
          <p:nvPr/>
        </p:nvSpPr>
        <p:spPr bwMode="auto">
          <a:xfrm flipH="1" flipV="1">
            <a:off x="4684713" y="2681288"/>
            <a:ext cx="33337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6" name="Line 259"/>
          <p:cNvSpPr>
            <a:spLocks noChangeShapeType="1"/>
          </p:cNvSpPr>
          <p:nvPr/>
        </p:nvSpPr>
        <p:spPr bwMode="auto">
          <a:xfrm flipH="1" flipV="1">
            <a:off x="4641850" y="2670175"/>
            <a:ext cx="23813" cy="555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7" name="Line 260"/>
          <p:cNvSpPr>
            <a:spLocks noChangeShapeType="1"/>
          </p:cNvSpPr>
          <p:nvPr/>
        </p:nvSpPr>
        <p:spPr bwMode="auto">
          <a:xfrm>
            <a:off x="4737100" y="2762250"/>
            <a:ext cx="23813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8" name="Line 261"/>
          <p:cNvSpPr>
            <a:spLocks noChangeShapeType="1"/>
          </p:cNvSpPr>
          <p:nvPr/>
        </p:nvSpPr>
        <p:spPr bwMode="auto">
          <a:xfrm>
            <a:off x="4702175" y="2760663"/>
            <a:ext cx="33338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9" name="Line 262"/>
          <p:cNvSpPr>
            <a:spLocks noChangeShapeType="1"/>
          </p:cNvSpPr>
          <p:nvPr/>
        </p:nvSpPr>
        <p:spPr bwMode="auto">
          <a:xfrm flipH="1">
            <a:off x="4641850" y="2760663"/>
            <a:ext cx="58738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0" name="Line 263"/>
          <p:cNvSpPr>
            <a:spLocks noChangeShapeType="1"/>
          </p:cNvSpPr>
          <p:nvPr/>
        </p:nvSpPr>
        <p:spPr bwMode="auto">
          <a:xfrm flipV="1">
            <a:off x="4718050" y="2714625"/>
            <a:ext cx="41275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1" name="Line 264"/>
          <p:cNvSpPr>
            <a:spLocks noChangeShapeType="1"/>
          </p:cNvSpPr>
          <p:nvPr/>
        </p:nvSpPr>
        <p:spPr bwMode="auto">
          <a:xfrm flipV="1">
            <a:off x="4718050" y="2735263"/>
            <a:ext cx="0" cy="222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2" name="Line 265"/>
          <p:cNvSpPr>
            <a:spLocks noChangeShapeType="1"/>
          </p:cNvSpPr>
          <p:nvPr/>
        </p:nvSpPr>
        <p:spPr bwMode="auto">
          <a:xfrm flipH="1" flipV="1">
            <a:off x="4665663" y="2727325"/>
            <a:ext cx="50800" cy="333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" name="Line 266"/>
          <p:cNvSpPr>
            <a:spLocks noChangeShapeType="1"/>
          </p:cNvSpPr>
          <p:nvPr/>
        </p:nvSpPr>
        <p:spPr bwMode="auto">
          <a:xfrm flipH="1">
            <a:off x="4546600" y="2613025"/>
            <a:ext cx="33338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4" name="Line 267"/>
          <p:cNvSpPr>
            <a:spLocks noChangeShapeType="1"/>
          </p:cNvSpPr>
          <p:nvPr/>
        </p:nvSpPr>
        <p:spPr bwMode="auto">
          <a:xfrm flipH="1" flipV="1">
            <a:off x="4552950" y="2579688"/>
            <a:ext cx="50800" cy="682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5" name="Line 268"/>
          <p:cNvSpPr>
            <a:spLocks noChangeShapeType="1"/>
          </p:cNvSpPr>
          <p:nvPr/>
        </p:nvSpPr>
        <p:spPr bwMode="auto">
          <a:xfrm flipH="1" flipV="1">
            <a:off x="4587875" y="2589213"/>
            <a:ext cx="17463" cy="571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6" name="Line 269"/>
          <p:cNvSpPr>
            <a:spLocks noChangeShapeType="1"/>
          </p:cNvSpPr>
          <p:nvPr/>
        </p:nvSpPr>
        <p:spPr bwMode="auto">
          <a:xfrm flipH="1">
            <a:off x="4554538" y="2771775"/>
            <a:ext cx="31750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7" name="Line 270"/>
          <p:cNvSpPr>
            <a:spLocks noChangeShapeType="1"/>
          </p:cNvSpPr>
          <p:nvPr/>
        </p:nvSpPr>
        <p:spPr bwMode="auto">
          <a:xfrm flipH="1">
            <a:off x="4587875" y="2770188"/>
            <a:ext cx="42863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8" name="Line 271"/>
          <p:cNvSpPr>
            <a:spLocks noChangeShapeType="1"/>
          </p:cNvSpPr>
          <p:nvPr/>
        </p:nvSpPr>
        <p:spPr bwMode="auto">
          <a:xfrm flipH="1" flipV="1">
            <a:off x="4606925" y="2647950"/>
            <a:ext cx="33338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9" name="Line 272"/>
          <p:cNvSpPr>
            <a:spLocks noChangeShapeType="1"/>
          </p:cNvSpPr>
          <p:nvPr/>
        </p:nvSpPr>
        <p:spPr bwMode="auto">
          <a:xfrm flipH="1">
            <a:off x="4632325" y="2762250"/>
            <a:ext cx="68263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0" name="Line 273"/>
          <p:cNvSpPr>
            <a:spLocks noChangeShapeType="1"/>
          </p:cNvSpPr>
          <p:nvPr/>
        </p:nvSpPr>
        <p:spPr bwMode="auto">
          <a:xfrm flipH="1" flipV="1">
            <a:off x="4735513" y="2486025"/>
            <a:ext cx="15875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1" name="Line 274"/>
          <p:cNvSpPr>
            <a:spLocks noChangeShapeType="1"/>
          </p:cNvSpPr>
          <p:nvPr/>
        </p:nvSpPr>
        <p:spPr bwMode="auto">
          <a:xfrm flipV="1">
            <a:off x="4718050" y="2500313"/>
            <a:ext cx="6350" cy="1000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2" name="Line 275"/>
          <p:cNvSpPr>
            <a:spLocks noChangeShapeType="1"/>
          </p:cNvSpPr>
          <p:nvPr/>
        </p:nvSpPr>
        <p:spPr bwMode="auto">
          <a:xfrm flipH="1" flipV="1">
            <a:off x="4640263" y="2487613"/>
            <a:ext cx="41275" cy="1905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3" name="Line 276"/>
          <p:cNvSpPr>
            <a:spLocks noChangeShapeType="1"/>
          </p:cNvSpPr>
          <p:nvPr/>
        </p:nvSpPr>
        <p:spPr bwMode="auto">
          <a:xfrm flipH="1" flipV="1">
            <a:off x="4572000" y="2489200"/>
            <a:ext cx="14288" cy="1000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4" name="Line 277"/>
          <p:cNvSpPr>
            <a:spLocks noChangeShapeType="1"/>
          </p:cNvSpPr>
          <p:nvPr/>
        </p:nvSpPr>
        <p:spPr bwMode="auto">
          <a:xfrm flipH="1" flipV="1">
            <a:off x="4546600" y="2524125"/>
            <a:ext cx="39688" cy="650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5" name="Line 278"/>
          <p:cNvSpPr>
            <a:spLocks noChangeShapeType="1"/>
          </p:cNvSpPr>
          <p:nvPr/>
        </p:nvSpPr>
        <p:spPr bwMode="auto">
          <a:xfrm flipH="1" flipV="1">
            <a:off x="4483100" y="2390775"/>
            <a:ext cx="61913" cy="1317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6" name="Line 279"/>
          <p:cNvSpPr>
            <a:spLocks noChangeShapeType="1"/>
          </p:cNvSpPr>
          <p:nvPr/>
        </p:nvSpPr>
        <p:spPr bwMode="auto">
          <a:xfrm flipH="1" flipV="1">
            <a:off x="4446588" y="2500313"/>
            <a:ext cx="104775" cy="762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7" name="Line 280"/>
          <p:cNvSpPr>
            <a:spLocks noChangeShapeType="1"/>
          </p:cNvSpPr>
          <p:nvPr/>
        </p:nvSpPr>
        <p:spPr bwMode="auto">
          <a:xfrm flipH="1" flipV="1">
            <a:off x="4456113" y="2566988"/>
            <a:ext cx="96837" cy="111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8" name="Line 281"/>
          <p:cNvSpPr>
            <a:spLocks noChangeShapeType="1"/>
          </p:cNvSpPr>
          <p:nvPr/>
        </p:nvSpPr>
        <p:spPr bwMode="auto">
          <a:xfrm>
            <a:off x="4867275" y="2266950"/>
            <a:ext cx="4763" cy="301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9" name="Line 282"/>
          <p:cNvSpPr>
            <a:spLocks noChangeShapeType="1"/>
          </p:cNvSpPr>
          <p:nvPr/>
        </p:nvSpPr>
        <p:spPr bwMode="auto">
          <a:xfrm flipV="1">
            <a:off x="4873625" y="2301875"/>
            <a:ext cx="11113" cy="238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0" name="Line 283"/>
          <p:cNvSpPr>
            <a:spLocks noChangeShapeType="1"/>
          </p:cNvSpPr>
          <p:nvPr/>
        </p:nvSpPr>
        <p:spPr bwMode="auto">
          <a:xfrm flipV="1">
            <a:off x="4873625" y="2287588"/>
            <a:ext cx="15875" cy="238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1" name="Line 284"/>
          <p:cNvSpPr>
            <a:spLocks noChangeShapeType="1"/>
          </p:cNvSpPr>
          <p:nvPr/>
        </p:nvSpPr>
        <p:spPr bwMode="auto">
          <a:xfrm flipV="1">
            <a:off x="4875213" y="2260600"/>
            <a:ext cx="22225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2" name="Line 285"/>
          <p:cNvSpPr>
            <a:spLocks noChangeShapeType="1"/>
          </p:cNvSpPr>
          <p:nvPr/>
        </p:nvSpPr>
        <p:spPr bwMode="auto">
          <a:xfrm flipV="1">
            <a:off x="4814888" y="2276475"/>
            <a:ext cx="7937" cy="682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3" name="Line 286"/>
          <p:cNvSpPr>
            <a:spLocks noChangeShapeType="1"/>
          </p:cNvSpPr>
          <p:nvPr/>
        </p:nvSpPr>
        <p:spPr bwMode="auto">
          <a:xfrm flipH="1" flipV="1">
            <a:off x="4813300" y="2346325"/>
            <a:ext cx="9525" cy="396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4" name="Line 287"/>
          <p:cNvSpPr>
            <a:spLocks noChangeShapeType="1"/>
          </p:cNvSpPr>
          <p:nvPr/>
        </p:nvSpPr>
        <p:spPr bwMode="auto">
          <a:xfrm flipH="1" flipV="1">
            <a:off x="4773613" y="2281238"/>
            <a:ext cx="6350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5" name="Line 288"/>
          <p:cNvSpPr>
            <a:spLocks noChangeShapeType="1"/>
          </p:cNvSpPr>
          <p:nvPr/>
        </p:nvSpPr>
        <p:spPr bwMode="auto">
          <a:xfrm flipH="1" flipV="1">
            <a:off x="4783138" y="2362200"/>
            <a:ext cx="30162" cy="571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6" name="Line 289"/>
          <p:cNvSpPr>
            <a:spLocks noChangeShapeType="1"/>
          </p:cNvSpPr>
          <p:nvPr/>
        </p:nvSpPr>
        <p:spPr bwMode="auto">
          <a:xfrm flipV="1">
            <a:off x="4878388" y="2263775"/>
            <a:ext cx="11112" cy="12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7" name="Line 290"/>
          <p:cNvSpPr>
            <a:spLocks noChangeShapeType="1"/>
          </p:cNvSpPr>
          <p:nvPr/>
        </p:nvSpPr>
        <p:spPr bwMode="auto">
          <a:xfrm flipV="1">
            <a:off x="4872038" y="2278063"/>
            <a:ext cx="31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8" name="Line 291"/>
          <p:cNvSpPr>
            <a:spLocks noChangeShapeType="1"/>
          </p:cNvSpPr>
          <p:nvPr/>
        </p:nvSpPr>
        <p:spPr bwMode="auto">
          <a:xfrm flipH="1" flipV="1">
            <a:off x="4873625" y="2332038"/>
            <a:ext cx="7938" cy="136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9" name="Line 292"/>
          <p:cNvSpPr>
            <a:spLocks noChangeShapeType="1"/>
          </p:cNvSpPr>
          <p:nvPr/>
        </p:nvSpPr>
        <p:spPr bwMode="auto">
          <a:xfrm flipV="1">
            <a:off x="4900613" y="2352675"/>
            <a:ext cx="39687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0" name="Line 293"/>
          <p:cNvSpPr>
            <a:spLocks noChangeShapeType="1"/>
          </p:cNvSpPr>
          <p:nvPr/>
        </p:nvSpPr>
        <p:spPr bwMode="auto">
          <a:xfrm flipV="1">
            <a:off x="4881563" y="2397125"/>
            <a:ext cx="15875" cy="698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1" name="Line 294"/>
          <p:cNvSpPr>
            <a:spLocks noChangeShapeType="1"/>
          </p:cNvSpPr>
          <p:nvPr/>
        </p:nvSpPr>
        <p:spPr bwMode="auto">
          <a:xfrm flipV="1">
            <a:off x="4867275" y="2471738"/>
            <a:ext cx="14288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2" name="Line 295"/>
          <p:cNvSpPr>
            <a:spLocks noChangeShapeType="1"/>
          </p:cNvSpPr>
          <p:nvPr/>
        </p:nvSpPr>
        <p:spPr bwMode="auto">
          <a:xfrm flipV="1">
            <a:off x="4919663" y="2398713"/>
            <a:ext cx="14287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3" name="Line 296"/>
          <p:cNvSpPr>
            <a:spLocks noChangeShapeType="1"/>
          </p:cNvSpPr>
          <p:nvPr/>
        </p:nvSpPr>
        <p:spPr bwMode="auto">
          <a:xfrm flipV="1">
            <a:off x="4910138" y="2419350"/>
            <a:ext cx="7937" cy="444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4" name="Line 297"/>
          <p:cNvSpPr>
            <a:spLocks noChangeShapeType="1"/>
          </p:cNvSpPr>
          <p:nvPr/>
        </p:nvSpPr>
        <p:spPr bwMode="auto">
          <a:xfrm flipV="1">
            <a:off x="4902200" y="2376488"/>
            <a:ext cx="23813" cy="428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5" name="Line 298"/>
          <p:cNvSpPr>
            <a:spLocks noChangeShapeType="1"/>
          </p:cNvSpPr>
          <p:nvPr/>
        </p:nvSpPr>
        <p:spPr bwMode="auto">
          <a:xfrm flipV="1">
            <a:off x="4892675" y="2420938"/>
            <a:ext cx="7938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6" name="Line 299"/>
          <p:cNvSpPr>
            <a:spLocks noChangeShapeType="1"/>
          </p:cNvSpPr>
          <p:nvPr/>
        </p:nvSpPr>
        <p:spPr bwMode="auto">
          <a:xfrm flipV="1">
            <a:off x="4822825" y="2308225"/>
            <a:ext cx="6350" cy="1000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7" name="Line 300"/>
          <p:cNvSpPr>
            <a:spLocks noChangeShapeType="1"/>
          </p:cNvSpPr>
          <p:nvPr/>
        </p:nvSpPr>
        <p:spPr bwMode="auto">
          <a:xfrm flipH="1" flipV="1">
            <a:off x="4824413" y="2409825"/>
            <a:ext cx="33337" cy="1222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8" name="Line 301"/>
          <p:cNvSpPr>
            <a:spLocks noChangeShapeType="1"/>
          </p:cNvSpPr>
          <p:nvPr/>
        </p:nvSpPr>
        <p:spPr bwMode="auto">
          <a:xfrm flipH="1" flipV="1">
            <a:off x="4795838" y="2316163"/>
            <a:ext cx="25400" cy="155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9" name="Line 302"/>
          <p:cNvSpPr>
            <a:spLocks noChangeShapeType="1"/>
          </p:cNvSpPr>
          <p:nvPr/>
        </p:nvSpPr>
        <p:spPr bwMode="auto">
          <a:xfrm flipV="1">
            <a:off x="4814888" y="2474913"/>
            <a:ext cx="6350" cy="1809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0" name="Line 303"/>
          <p:cNvSpPr>
            <a:spLocks noChangeShapeType="1"/>
          </p:cNvSpPr>
          <p:nvPr/>
        </p:nvSpPr>
        <p:spPr bwMode="auto">
          <a:xfrm flipV="1">
            <a:off x="4892675" y="2433638"/>
            <a:ext cx="33338" cy="650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1" name="Line 304"/>
          <p:cNvSpPr>
            <a:spLocks noChangeShapeType="1"/>
          </p:cNvSpPr>
          <p:nvPr/>
        </p:nvSpPr>
        <p:spPr bwMode="auto">
          <a:xfrm flipV="1">
            <a:off x="4838700" y="2500313"/>
            <a:ext cx="50800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2" name="Line 305"/>
          <p:cNvSpPr>
            <a:spLocks noChangeShapeType="1"/>
          </p:cNvSpPr>
          <p:nvPr/>
        </p:nvSpPr>
        <p:spPr bwMode="auto">
          <a:xfrm flipV="1">
            <a:off x="4795838" y="2555875"/>
            <a:ext cx="41275" cy="155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3" name="Line 306"/>
          <p:cNvSpPr>
            <a:spLocks noChangeShapeType="1"/>
          </p:cNvSpPr>
          <p:nvPr/>
        </p:nvSpPr>
        <p:spPr bwMode="auto">
          <a:xfrm flipV="1">
            <a:off x="4718050" y="2714625"/>
            <a:ext cx="76200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4" name="Line 307"/>
          <p:cNvSpPr>
            <a:spLocks noChangeShapeType="1"/>
          </p:cNvSpPr>
          <p:nvPr/>
        </p:nvSpPr>
        <p:spPr bwMode="auto">
          <a:xfrm flipH="1" flipV="1">
            <a:off x="4745038" y="2319338"/>
            <a:ext cx="42862" cy="777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5" name="Line 308"/>
          <p:cNvSpPr>
            <a:spLocks noChangeShapeType="1"/>
          </p:cNvSpPr>
          <p:nvPr/>
        </p:nvSpPr>
        <p:spPr bwMode="auto">
          <a:xfrm flipV="1">
            <a:off x="4805363" y="2293938"/>
            <a:ext cx="50800" cy="889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6" name="Line 309"/>
          <p:cNvSpPr>
            <a:spLocks noChangeShapeType="1"/>
          </p:cNvSpPr>
          <p:nvPr/>
        </p:nvSpPr>
        <p:spPr bwMode="auto">
          <a:xfrm flipV="1">
            <a:off x="4743450" y="2386013"/>
            <a:ext cx="60325" cy="444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7" name="Line 310"/>
          <p:cNvSpPr>
            <a:spLocks noChangeShapeType="1"/>
          </p:cNvSpPr>
          <p:nvPr/>
        </p:nvSpPr>
        <p:spPr bwMode="auto">
          <a:xfrm flipV="1">
            <a:off x="4778375" y="2274888"/>
            <a:ext cx="25400" cy="555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8" name="Line 311"/>
          <p:cNvSpPr>
            <a:spLocks noChangeShapeType="1"/>
          </p:cNvSpPr>
          <p:nvPr/>
        </p:nvSpPr>
        <p:spPr bwMode="auto">
          <a:xfrm>
            <a:off x="4824413" y="2760663"/>
            <a:ext cx="49212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9" name="Line 312"/>
          <p:cNvSpPr>
            <a:spLocks noChangeShapeType="1"/>
          </p:cNvSpPr>
          <p:nvPr/>
        </p:nvSpPr>
        <p:spPr bwMode="auto">
          <a:xfrm>
            <a:off x="4719638" y="2760663"/>
            <a:ext cx="10318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0" name="Line 313"/>
          <p:cNvSpPr>
            <a:spLocks noChangeShapeType="1"/>
          </p:cNvSpPr>
          <p:nvPr/>
        </p:nvSpPr>
        <p:spPr bwMode="auto">
          <a:xfrm>
            <a:off x="4762500" y="2771775"/>
            <a:ext cx="52388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1" name="Freeform 314"/>
          <p:cNvSpPr>
            <a:spLocks/>
          </p:cNvSpPr>
          <p:nvPr/>
        </p:nvSpPr>
        <p:spPr bwMode="auto">
          <a:xfrm>
            <a:off x="3822700" y="2762250"/>
            <a:ext cx="242888" cy="128588"/>
          </a:xfrm>
          <a:custGeom>
            <a:avLst/>
            <a:gdLst>
              <a:gd name="T0" fmla="*/ 152 w 153"/>
              <a:gd name="T1" fmla="*/ 0 h 81"/>
              <a:gd name="T2" fmla="*/ 146 w 153"/>
              <a:gd name="T3" fmla="*/ 3 h 81"/>
              <a:gd name="T4" fmla="*/ 141 w 153"/>
              <a:gd name="T5" fmla="*/ 7 h 81"/>
              <a:gd name="T6" fmla="*/ 135 w 153"/>
              <a:gd name="T7" fmla="*/ 10 h 81"/>
              <a:gd name="T8" fmla="*/ 130 w 153"/>
              <a:gd name="T9" fmla="*/ 13 h 81"/>
              <a:gd name="T10" fmla="*/ 124 w 153"/>
              <a:gd name="T11" fmla="*/ 17 h 81"/>
              <a:gd name="T12" fmla="*/ 119 w 153"/>
              <a:gd name="T13" fmla="*/ 20 h 81"/>
              <a:gd name="T14" fmla="*/ 114 w 153"/>
              <a:gd name="T15" fmla="*/ 24 h 81"/>
              <a:gd name="T16" fmla="*/ 109 w 153"/>
              <a:gd name="T17" fmla="*/ 27 h 81"/>
              <a:gd name="T18" fmla="*/ 104 w 153"/>
              <a:gd name="T19" fmla="*/ 30 h 81"/>
              <a:gd name="T20" fmla="*/ 99 w 153"/>
              <a:gd name="T21" fmla="*/ 33 h 81"/>
              <a:gd name="T22" fmla="*/ 94 w 153"/>
              <a:gd name="T23" fmla="*/ 36 h 81"/>
              <a:gd name="T24" fmla="*/ 89 w 153"/>
              <a:gd name="T25" fmla="*/ 40 h 81"/>
              <a:gd name="T26" fmla="*/ 85 w 153"/>
              <a:gd name="T27" fmla="*/ 42 h 81"/>
              <a:gd name="T28" fmla="*/ 80 w 153"/>
              <a:gd name="T29" fmla="*/ 45 h 81"/>
              <a:gd name="T30" fmla="*/ 76 w 153"/>
              <a:gd name="T31" fmla="*/ 47 h 81"/>
              <a:gd name="T32" fmla="*/ 71 w 153"/>
              <a:gd name="T33" fmla="*/ 50 h 81"/>
              <a:gd name="T34" fmla="*/ 66 w 153"/>
              <a:gd name="T35" fmla="*/ 53 h 81"/>
              <a:gd name="T36" fmla="*/ 63 w 153"/>
              <a:gd name="T37" fmla="*/ 55 h 81"/>
              <a:gd name="T38" fmla="*/ 54 w 153"/>
              <a:gd name="T39" fmla="*/ 60 h 81"/>
              <a:gd name="T40" fmla="*/ 51 w 153"/>
              <a:gd name="T41" fmla="*/ 61 h 81"/>
              <a:gd name="T42" fmla="*/ 47 w 153"/>
              <a:gd name="T43" fmla="*/ 63 h 81"/>
              <a:gd name="T44" fmla="*/ 44 w 153"/>
              <a:gd name="T45" fmla="*/ 65 h 81"/>
              <a:gd name="T46" fmla="*/ 40 w 153"/>
              <a:gd name="T47" fmla="*/ 66 h 81"/>
              <a:gd name="T48" fmla="*/ 38 w 153"/>
              <a:gd name="T49" fmla="*/ 67 h 81"/>
              <a:gd name="T50" fmla="*/ 34 w 153"/>
              <a:gd name="T51" fmla="*/ 69 h 81"/>
              <a:gd name="T52" fmla="*/ 31 w 153"/>
              <a:gd name="T53" fmla="*/ 70 h 81"/>
              <a:gd name="T54" fmla="*/ 28 w 153"/>
              <a:gd name="T55" fmla="*/ 71 h 81"/>
              <a:gd name="T56" fmla="*/ 26 w 153"/>
              <a:gd name="T57" fmla="*/ 72 h 81"/>
              <a:gd name="T58" fmla="*/ 23 w 153"/>
              <a:gd name="T59" fmla="*/ 73 h 81"/>
              <a:gd name="T60" fmla="*/ 21 w 153"/>
              <a:gd name="T61" fmla="*/ 74 h 81"/>
              <a:gd name="T62" fmla="*/ 18 w 153"/>
              <a:gd name="T63" fmla="*/ 75 h 81"/>
              <a:gd name="T64" fmla="*/ 16 w 153"/>
              <a:gd name="T65" fmla="*/ 75 h 81"/>
              <a:gd name="T66" fmla="*/ 13 w 153"/>
              <a:gd name="T67" fmla="*/ 76 h 81"/>
              <a:gd name="T68" fmla="*/ 11 w 153"/>
              <a:gd name="T69" fmla="*/ 77 h 81"/>
              <a:gd name="T70" fmla="*/ 9 w 153"/>
              <a:gd name="T71" fmla="*/ 78 h 81"/>
              <a:gd name="T72" fmla="*/ 7 w 153"/>
              <a:gd name="T73" fmla="*/ 78 h 81"/>
              <a:gd name="T74" fmla="*/ 4 w 153"/>
              <a:gd name="T75" fmla="*/ 79 h 81"/>
              <a:gd name="T76" fmla="*/ 0 w 153"/>
              <a:gd name="T77" fmla="*/ 80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53"/>
              <a:gd name="T118" fmla="*/ 0 h 81"/>
              <a:gd name="T119" fmla="*/ 153 w 153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53" h="81">
                <a:moveTo>
                  <a:pt x="152" y="0"/>
                </a:moveTo>
                <a:lnTo>
                  <a:pt x="146" y="3"/>
                </a:lnTo>
                <a:lnTo>
                  <a:pt x="141" y="7"/>
                </a:lnTo>
                <a:lnTo>
                  <a:pt x="135" y="10"/>
                </a:lnTo>
                <a:lnTo>
                  <a:pt x="130" y="13"/>
                </a:lnTo>
                <a:lnTo>
                  <a:pt x="124" y="17"/>
                </a:lnTo>
                <a:lnTo>
                  <a:pt x="119" y="20"/>
                </a:lnTo>
                <a:lnTo>
                  <a:pt x="114" y="24"/>
                </a:lnTo>
                <a:lnTo>
                  <a:pt x="109" y="27"/>
                </a:lnTo>
                <a:lnTo>
                  <a:pt x="104" y="30"/>
                </a:lnTo>
                <a:lnTo>
                  <a:pt x="99" y="33"/>
                </a:lnTo>
                <a:lnTo>
                  <a:pt x="94" y="36"/>
                </a:lnTo>
                <a:lnTo>
                  <a:pt x="89" y="40"/>
                </a:lnTo>
                <a:lnTo>
                  <a:pt x="85" y="42"/>
                </a:lnTo>
                <a:lnTo>
                  <a:pt x="80" y="45"/>
                </a:lnTo>
                <a:lnTo>
                  <a:pt x="76" y="47"/>
                </a:lnTo>
                <a:lnTo>
                  <a:pt x="71" y="50"/>
                </a:lnTo>
                <a:lnTo>
                  <a:pt x="66" y="53"/>
                </a:lnTo>
                <a:lnTo>
                  <a:pt x="63" y="55"/>
                </a:lnTo>
                <a:lnTo>
                  <a:pt x="54" y="60"/>
                </a:lnTo>
                <a:lnTo>
                  <a:pt x="51" y="61"/>
                </a:lnTo>
                <a:lnTo>
                  <a:pt x="47" y="63"/>
                </a:lnTo>
                <a:lnTo>
                  <a:pt x="44" y="65"/>
                </a:lnTo>
                <a:lnTo>
                  <a:pt x="40" y="66"/>
                </a:lnTo>
                <a:lnTo>
                  <a:pt x="38" y="67"/>
                </a:lnTo>
                <a:lnTo>
                  <a:pt x="34" y="69"/>
                </a:lnTo>
                <a:lnTo>
                  <a:pt x="31" y="70"/>
                </a:lnTo>
                <a:lnTo>
                  <a:pt x="28" y="71"/>
                </a:lnTo>
                <a:lnTo>
                  <a:pt x="26" y="72"/>
                </a:lnTo>
                <a:lnTo>
                  <a:pt x="23" y="73"/>
                </a:lnTo>
                <a:lnTo>
                  <a:pt x="21" y="74"/>
                </a:lnTo>
                <a:lnTo>
                  <a:pt x="18" y="75"/>
                </a:lnTo>
                <a:lnTo>
                  <a:pt x="16" y="75"/>
                </a:lnTo>
                <a:lnTo>
                  <a:pt x="13" y="76"/>
                </a:lnTo>
                <a:lnTo>
                  <a:pt x="11" y="77"/>
                </a:lnTo>
                <a:lnTo>
                  <a:pt x="9" y="78"/>
                </a:lnTo>
                <a:lnTo>
                  <a:pt x="7" y="78"/>
                </a:lnTo>
                <a:lnTo>
                  <a:pt x="4" y="79"/>
                </a:lnTo>
                <a:lnTo>
                  <a:pt x="0" y="8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Freeform 315"/>
          <p:cNvSpPr>
            <a:spLocks/>
          </p:cNvSpPr>
          <p:nvPr/>
        </p:nvSpPr>
        <p:spPr bwMode="auto">
          <a:xfrm>
            <a:off x="4052888" y="2770188"/>
            <a:ext cx="71437" cy="215900"/>
          </a:xfrm>
          <a:custGeom>
            <a:avLst/>
            <a:gdLst>
              <a:gd name="T0" fmla="*/ 0 w 45"/>
              <a:gd name="T1" fmla="*/ 0 h 136"/>
              <a:gd name="T2" fmla="*/ 0 w 45"/>
              <a:gd name="T3" fmla="*/ 1 h 136"/>
              <a:gd name="T4" fmla="*/ 1 w 45"/>
              <a:gd name="T5" fmla="*/ 3 h 136"/>
              <a:gd name="T6" fmla="*/ 1 w 45"/>
              <a:gd name="T7" fmla="*/ 6 h 136"/>
              <a:gd name="T8" fmla="*/ 2 w 45"/>
              <a:gd name="T9" fmla="*/ 7 h 136"/>
              <a:gd name="T10" fmla="*/ 3 w 45"/>
              <a:gd name="T11" fmla="*/ 9 h 136"/>
              <a:gd name="T12" fmla="*/ 3 w 45"/>
              <a:gd name="T13" fmla="*/ 11 h 136"/>
              <a:gd name="T14" fmla="*/ 4 w 45"/>
              <a:gd name="T15" fmla="*/ 13 h 136"/>
              <a:gd name="T16" fmla="*/ 5 w 45"/>
              <a:gd name="T17" fmla="*/ 15 h 136"/>
              <a:gd name="T18" fmla="*/ 5 w 45"/>
              <a:gd name="T19" fmla="*/ 17 h 136"/>
              <a:gd name="T20" fmla="*/ 6 w 45"/>
              <a:gd name="T21" fmla="*/ 19 h 136"/>
              <a:gd name="T22" fmla="*/ 6 w 45"/>
              <a:gd name="T23" fmla="*/ 21 h 136"/>
              <a:gd name="T24" fmla="*/ 7 w 45"/>
              <a:gd name="T25" fmla="*/ 23 h 136"/>
              <a:gd name="T26" fmla="*/ 7 w 45"/>
              <a:gd name="T27" fmla="*/ 25 h 136"/>
              <a:gd name="T28" fmla="*/ 8 w 45"/>
              <a:gd name="T29" fmla="*/ 28 h 136"/>
              <a:gd name="T30" fmla="*/ 8 w 45"/>
              <a:gd name="T31" fmla="*/ 30 h 136"/>
              <a:gd name="T32" fmla="*/ 8 w 45"/>
              <a:gd name="T33" fmla="*/ 32 h 136"/>
              <a:gd name="T34" fmla="*/ 9 w 45"/>
              <a:gd name="T35" fmla="*/ 34 h 136"/>
              <a:gd name="T36" fmla="*/ 9 w 45"/>
              <a:gd name="T37" fmla="*/ 37 h 136"/>
              <a:gd name="T38" fmla="*/ 10 w 45"/>
              <a:gd name="T39" fmla="*/ 42 h 136"/>
              <a:gd name="T40" fmla="*/ 10 w 45"/>
              <a:gd name="T41" fmla="*/ 45 h 136"/>
              <a:gd name="T42" fmla="*/ 10 w 45"/>
              <a:gd name="T43" fmla="*/ 47 h 136"/>
              <a:gd name="T44" fmla="*/ 11 w 45"/>
              <a:gd name="T45" fmla="*/ 50 h 136"/>
              <a:gd name="T46" fmla="*/ 11 w 45"/>
              <a:gd name="T47" fmla="*/ 53 h 136"/>
              <a:gd name="T48" fmla="*/ 12 w 45"/>
              <a:gd name="T49" fmla="*/ 55 h 136"/>
              <a:gd name="T50" fmla="*/ 12 w 45"/>
              <a:gd name="T51" fmla="*/ 58 h 136"/>
              <a:gd name="T52" fmla="*/ 12 w 45"/>
              <a:gd name="T53" fmla="*/ 61 h 136"/>
              <a:gd name="T54" fmla="*/ 12 w 45"/>
              <a:gd name="T55" fmla="*/ 64 h 136"/>
              <a:gd name="T56" fmla="*/ 12 w 45"/>
              <a:gd name="T57" fmla="*/ 67 h 136"/>
              <a:gd name="T58" fmla="*/ 12 w 45"/>
              <a:gd name="T59" fmla="*/ 69 h 136"/>
              <a:gd name="T60" fmla="*/ 13 w 45"/>
              <a:gd name="T61" fmla="*/ 73 h 136"/>
              <a:gd name="T62" fmla="*/ 13 w 45"/>
              <a:gd name="T63" fmla="*/ 76 h 136"/>
              <a:gd name="T64" fmla="*/ 14 w 45"/>
              <a:gd name="T65" fmla="*/ 78 h 136"/>
              <a:gd name="T66" fmla="*/ 14 w 45"/>
              <a:gd name="T67" fmla="*/ 81 h 136"/>
              <a:gd name="T68" fmla="*/ 14 w 45"/>
              <a:gd name="T69" fmla="*/ 84 h 136"/>
              <a:gd name="T70" fmla="*/ 15 w 45"/>
              <a:gd name="T71" fmla="*/ 87 h 136"/>
              <a:gd name="T72" fmla="*/ 15 w 45"/>
              <a:gd name="T73" fmla="*/ 89 h 136"/>
              <a:gd name="T74" fmla="*/ 16 w 45"/>
              <a:gd name="T75" fmla="*/ 92 h 136"/>
              <a:gd name="T76" fmla="*/ 17 w 45"/>
              <a:gd name="T77" fmla="*/ 96 h 136"/>
              <a:gd name="T78" fmla="*/ 18 w 45"/>
              <a:gd name="T79" fmla="*/ 99 h 136"/>
              <a:gd name="T80" fmla="*/ 19 w 45"/>
              <a:gd name="T81" fmla="*/ 101 h 136"/>
              <a:gd name="T82" fmla="*/ 20 w 45"/>
              <a:gd name="T83" fmla="*/ 104 h 136"/>
              <a:gd name="T84" fmla="*/ 21 w 45"/>
              <a:gd name="T85" fmla="*/ 106 h 136"/>
              <a:gd name="T86" fmla="*/ 22 w 45"/>
              <a:gd name="T87" fmla="*/ 108 h 136"/>
              <a:gd name="T88" fmla="*/ 23 w 45"/>
              <a:gd name="T89" fmla="*/ 110 h 136"/>
              <a:gd name="T90" fmla="*/ 24 w 45"/>
              <a:gd name="T91" fmla="*/ 112 h 136"/>
              <a:gd name="T92" fmla="*/ 26 w 45"/>
              <a:gd name="T93" fmla="*/ 114 h 136"/>
              <a:gd name="T94" fmla="*/ 27 w 45"/>
              <a:gd name="T95" fmla="*/ 116 h 136"/>
              <a:gd name="T96" fmla="*/ 28 w 45"/>
              <a:gd name="T97" fmla="*/ 118 h 136"/>
              <a:gd name="T98" fmla="*/ 29 w 45"/>
              <a:gd name="T99" fmla="*/ 119 h 136"/>
              <a:gd name="T100" fmla="*/ 31 w 45"/>
              <a:gd name="T101" fmla="*/ 122 h 136"/>
              <a:gd name="T102" fmla="*/ 33 w 45"/>
              <a:gd name="T103" fmla="*/ 123 h 136"/>
              <a:gd name="T104" fmla="*/ 34 w 45"/>
              <a:gd name="T105" fmla="*/ 125 h 136"/>
              <a:gd name="T106" fmla="*/ 36 w 45"/>
              <a:gd name="T107" fmla="*/ 127 h 136"/>
              <a:gd name="T108" fmla="*/ 37 w 45"/>
              <a:gd name="T109" fmla="*/ 128 h 136"/>
              <a:gd name="T110" fmla="*/ 39 w 45"/>
              <a:gd name="T111" fmla="*/ 130 h 136"/>
              <a:gd name="T112" fmla="*/ 40 w 45"/>
              <a:gd name="T113" fmla="*/ 131 h 136"/>
              <a:gd name="T114" fmla="*/ 44 w 45"/>
              <a:gd name="T115" fmla="*/ 135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"/>
              <a:gd name="T175" fmla="*/ 0 h 136"/>
              <a:gd name="T176" fmla="*/ 45 w 45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" h="136">
                <a:moveTo>
                  <a:pt x="0" y="0"/>
                </a:moveTo>
                <a:lnTo>
                  <a:pt x="0" y="1"/>
                </a:lnTo>
                <a:lnTo>
                  <a:pt x="1" y="3"/>
                </a:lnTo>
                <a:lnTo>
                  <a:pt x="1" y="6"/>
                </a:lnTo>
                <a:lnTo>
                  <a:pt x="2" y="7"/>
                </a:lnTo>
                <a:lnTo>
                  <a:pt x="3" y="9"/>
                </a:lnTo>
                <a:lnTo>
                  <a:pt x="3" y="11"/>
                </a:lnTo>
                <a:lnTo>
                  <a:pt x="4" y="13"/>
                </a:lnTo>
                <a:lnTo>
                  <a:pt x="5" y="15"/>
                </a:lnTo>
                <a:lnTo>
                  <a:pt x="5" y="17"/>
                </a:lnTo>
                <a:lnTo>
                  <a:pt x="6" y="19"/>
                </a:lnTo>
                <a:lnTo>
                  <a:pt x="6" y="21"/>
                </a:lnTo>
                <a:lnTo>
                  <a:pt x="7" y="23"/>
                </a:lnTo>
                <a:lnTo>
                  <a:pt x="7" y="25"/>
                </a:lnTo>
                <a:lnTo>
                  <a:pt x="8" y="28"/>
                </a:lnTo>
                <a:lnTo>
                  <a:pt x="8" y="30"/>
                </a:lnTo>
                <a:lnTo>
                  <a:pt x="8" y="32"/>
                </a:lnTo>
                <a:lnTo>
                  <a:pt x="9" y="34"/>
                </a:lnTo>
                <a:lnTo>
                  <a:pt x="9" y="37"/>
                </a:lnTo>
                <a:lnTo>
                  <a:pt x="10" y="42"/>
                </a:lnTo>
                <a:lnTo>
                  <a:pt x="10" y="45"/>
                </a:lnTo>
                <a:lnTo>
                  <a:pt x="10" y="47"/>
                </a:lnTo>
                <a:lnTo>
                  <a:pt x="11" y="50"/>
                </a:lnTo>
                <a:lnTo>
                  <a:pt x="11" y="53"/>
                </a:lnTo>
                <a:lnTo>
                  <a:pt x="12" y="55"/>
                </a:lnTo>
                <a:lnTo>
                  <a:pt x="12" y="58"/>
                </a:lnTo>
                <a:lnTo>
                  <a:pt x="12" y="61"/>
                </a:lnTo>
                <a:lnTo>
                  <a:pt x="12" y="64"/>
                </a:lnTo>
                <a:lnTo>
                  <a:pt x="12" y="67"/>
                </a:lnTo>
                <a:lnTo>
                  <a:pt x="12" y="69"/>
                </a:lnTo>
                <a:lnTo>
                  <a:pt x="13" y="73"/>
                </a:lnTo>
                <a:lnTo>
                  <a:pt x="13" y="76"/>
                </a:lnTo>
                <a:lnTo>
                  <a:pt x="14" y="78"/>
                </a:lnTo>
                <a:lnTo>
                  <a:pt x="14" y="81"/>
                </a:lnTo>
                <a:lnTo>
                  <a:pt x="14" y="84"/>
                </a:lnTo>
                <a:lnTo>
                  <a:pt x="15" y="87"/>
                </a:lnTo>
                <a:lnTo>
                  <a:pt x="15" y="89"/>
                </a:lnTo>
                <a:lnTo>
                  <a:pt x="16" y="92"/>
                </a:lnTo>
                <a:lnTo>
                  <a:pt x="17" y="96"/>
                </a:lnTo>
                <a:lnTo>
                  <a:pt x="18" y="99"/>
                </a:lnTo>
                <a:lnTo>
                  <a:pt x="19" y="101"/>
                </a:lnTo>
                <a:lnTo>
                  <a:pt x="20" y="104"/>
                </a:lnTo>
                <a:lnTo>
                  <a:pt x="21" y="106"/>
                </a:lnTo>
                <a:lnTo>
                  <a:pt x="22" y="108"/>
                </a:lnTo>
                <a:lnTo>
                  <a:pt x="23" y="110"/>
                </a:lnTo>
                <a:lnTo>
                  <a:pt x="24" y="112"/>
                </a:lnTo>
                <a:lnTo>
                  <a:pt x="26" y="114"/>
                </a:lnTo>
                <a:lnTo>
                  <a:pt x="27" y="116"/>
                </a:lnTo>
                <a:lnTo>
                  <a:pt x="28" y="118"/>
                </a:lnTo>
                <a:lnTo>
                  <a:pt x="29" y="119"/>
                </a:lnTo>
                <a:lnTo>
                  <a:pt x="31" y="122"/>
                </a:lnTo>
                <a:lnTo>
                  <a:pt x="33" y="123"/>
                </a:lnTo>
                <a:lnTo>
                  <a:pt x="34" y="125"/>
                </a:lnTo>
                <a:lnTo>
                  <a:pt x="36" y="127"/>
                </a:lnTo>
                <a:lnTo>
                  <a:pt x="37" y="128"/>
                </a:lnTo>
                <a:lnTo>
                  <a:pt x="39" y="130"/>
                </a:lnTo>
                <a:lnTo>
                  <a:pt x="40" y="131"/>
                </a:lnTo>
                <a:lnTo>
                  <a:pt x="44" y="1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3" name="Freeform 316"/>
          <p:cNvSpPr>
            <a:spLocks/>
          </p:cNvSpPr>
          <p:nvPr/>
        </p:nvSpPr>
        <p:spPr bwMode="auto">
          <a:xfrm>
            <a:off x="4152900" y="2770188"/>
            <a:ext cx="182563" cy="215900"/>
          </a:xfrm>
          <a:custGeom>
            <a:avLst/>
            <a:gdLst>
              <a:gd name="T0" fmla="*/ 0 w 115"/>
              <a:gd name="T1" fmla="*/ 0 h 136"/>
              <a:gd name="T2" fmla="*/ 1 w 115"/>
              <a:gd name="T3" fmla="*/ 1 h 136"/>
              <a:gd name="T4" fmla="*/ 3 w 115"/>
              <a:gd name="T5" fmla="*/ 3 h 136"/>
              <a:gd name="T6" fmla="*/ 5 w 115"/>
              <a:gd name="T7" fmla="*/ 6 h 136"/>
              <a:gd name="T8" fmla="*/ 7 w 115"/>
              <a:gd name="T9" fmla="*/ 7 h 136"/>
              <a:gd name="T10" fmla="*/ 9 w 115"/>
              <a:gd name="T11" fmla="*/ 9 h 136"/>
              <a:gd name="T12" fmla="*/ 11 w 115"/>
              <a:gd name="T13" fmla="*/ 11 h 136"/>
              <a:gd name="T14" fmla="*/ 13 w 115"/>
              <a:gd name="T15" fmla="*/ 13 h 136"/>
              <a:gd name="T16" fmla="*/ 15 w 115"/>
              <a:gd name="T17" fmla="*/ 15 h 136"/>
              <a:gd name="T18" fmla="*/ 16 w 115"/>
              <a:gd name="T19" fmla="*/ 17 h 136"/>
              <a:gd name="T20" fmla="*/ 19 w 115"/>
              <a:gd name="T21" fmla="*/ 19 h 136"/>
              <a:gd name="T22" fmla="*/ 20 w 115"/>
              <a:gd name="T23" fmla="*/ 21 h 136"/>
              <a:gd name="T24" fmla="*/ 22 w 115"/>
              <a:gd name="T25" fmla="*/ 23 h 136"/>
              <a:gd name="T26" fmla="*/ 24 w 115"/>
              <a:gd name="T27" fmla="*/ 25 h 136"/>
              <a:gd name="T28" fmla="*/ 26 w 115"/>
              <a:gd name="T29" fmla="*/ 28 h 136"/>
              <a:gd name="T30" fmla="*/ 27 w 115"/>
              <a:gd name="T31" fmla="*/ 30 h 136"/>
              <a:gd name="T32" fmla="*/ 29 w 115"/>
              <a:gd name="T33" fmla="*/ 32 h 136"/>
              <a:gd name="T34" fmla="*/ 30 w 115"/>
              <a:gd name="T35" fmla="*/ 34 h 136"/>
              <a:gd name="T36" fmla="*/ 32 w 115"/>
              <a:gd name="T37" fmla="*/ 37 h 136"/>
              <a:gd name="T38" fmla="*/ 36 w 115"/>
              <a:gd name="T39" fmla="*/ 42 h 136"/>
              <a:gd name="T40" fmla="*/ 37 w 115"/>
              <a:gd name="T41" fmla="*/ 45 h 136"/>
              <a:gd name="T42" fmla="*/ 39 w 115"/>
              <a:gd name="T43" fmla="*/ 47 h 136"/>
              <a:gd name="T44" fmla="*/ 40 w 115"/>
              <a:gd name="T45" fmla="*/ 50 h 136"/>
              <a:gd name="T46" fmla="*/ 42 w 115"/>
              <a:gd name="T47" fmla="*/ 53 h 136"/>
              <a:gd name="T48" fmla="*/ 43 w 115"/>
              <a:gd name="T49" fmla="*/ 55 h 136"/>
              <a:gd name="T50" fmla="*/ 45 w 115"/>
              <a:gd name="T51" fmla="*/ 58 h 136"/>
              <a:gd name="T52" fmla="*/ 46 w 115"/>
              <a:gd name="T53" fmla="*/ 61 h 136"/>
              <a:gd name="T54" fmla="*/ 48 w 115"/>
              <a:gd name="T55" fmla="*/ 64 h 136"/>
              <a:gd name="T56" fmla="*/ 49 w 115"/>
              <a:gd name="T57" fmla="*/ 67 h 136"/>
              <a:gd name="T58" fmla="*/ 50 w 115"/>
              <a:gd name="T59" fmla="*/ 69 h 136"/>
              <a:gd name="T60" fmla="*/ 52 w 115"/>
              <a:gd name="T61" fmla="*/ 73 h 136"/>
              <a:gd name="T62" fmla="*/ 54 w 115"/>
              <a:gd name="T63" fmla="*/ 76 h 136"/>
              <a:gd name="T64" fmla="*/ 56 w 115"/>
              <a:gd name="T65" fmla="*/ 78 h 136"/>
              <a:gd name="T66" fmla="*/ 57 w 115"/>
              <a:gd name="T67" fmla="*/ 81 h 136"/>
              <a:gd name="T68" fmla="*/ 59 w 115"/>
              <a:gd name="T69" fmla="*/ 84 h 136"/>
              <a:gd name="T70" fmla="*/ 60 w 115"/>
              <a:gd name="T71" fmla="*/ 87 h 136"/>
              <a:gd name="T72" fmla="*/ 62 w 115"/>
              <a:gd name="T73" fmla="*/ 89 h 136"/>
              <a:gd name="T74" fmla="*/ 64 w 115"/>
              <a:gd name="T75" fmla="*/ 92 h 136"/>
              <a:gd name="T76" fmla="*/ 67 w 115"/>
              <a:gd name="T77" fmla="*/ 96 h 136"/>
              <a:gd name="T78" fmla="*/ 69 w 115"/>
              <a:gd name="T79" fmla="*/ 99 h 136"/>
              <a:gd name="T80" fmla="*/ 71 w 115"/>
              <a:gd name="T81" fmla="*/ 101 h 136"/>
              <a:gd name="T82" fmla="*/ 73 w 115"/>
              <a:gd name="T83" fmla="*/ 104 h 136"/>
              <a:gd name="T84" fmla="*/ 76 w 115"/>
              <a:gd name="T85" fmla="*/ 106 h 136"/>
              <a:gd name="T86" fmla="*/ 77 w 115"/>
              <a:gd name="T87" fmla="*/ 108 h 136"/>
              <a:gd name="T88" fmla="*/ 79 w 115"/>
              <a:gd name="T89" fmla="*/ 110 h 136"/>
              <a:gd name="T90" fmla="*/ 82 w 115"/>
              <a:gd name="T91" fmla="*/ 112 h 136"/>
              <a:gd name="T92" fmla="*/ 85 w 115"/>
              <a:gd name="T93" fmla="*/ 114 h 136"/>
              <a:gd name="T94" fmla="*/ 86 w 115"/>
              <a:gd name="T95" fmla="*/ 116 h 136"/>
              <a:gd name="T96" fmla="*/ 89 w 115"/>
              <a:gd name="T97" fmla="*/ 118 h 136"/>
              <a:gd name="T98" fmla="*/ 91 w 115"/>
              <a:gd name="T99" fmla="*/ 119 h 136"/>
              <a:gd name="T100" fmla="*/ 94 w 115"/>
              <a:gd name="T101" fmla="*/ 122 h 136"/>
              <a:gd name="T102" fmla="*/ 96 w 115"/>
              <a:gd name="T103" fmla="*/ 123 h 136"/>
              <a:gd name="T104" fmla="*/ 99 w 115"/>
              <a:gd name="T105" fmla="*/ 125 h 136"/>
              <a:gd name="T106" fmla="*/ 101 w 115"/>
              <a:gd name="T107" fmla="*/ 127 h 136"/>
              <a:gd name="T108" fmla="*/ 104 w 115"/>
              <a:gd name="T109" fmla="*/ 128 h 136"/>
              <a:gd name="T110" fmla="*/ 106 w 115"/>
              <a:gd name="T111" fmla="*/ 130 h 136"/>
              <a:gd name="T112" fmla="*/ 108 w 115"/>
              <a:gd name="T113" fmla="*/ 131 h 136"/>
              <a:gd name="T114" fmla="*/ 114 w 115"/>
              <a:gd name="T115" fmla="*/ 135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5"/>
              <a:gd name="T175" fmla="*/ 0 h 136"/>
              <a:gd name="T176" fmla="*/ 115 w 115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5" h="136">
                <a:moveTo>
                  <a:pt x="0" y="0"/>
                </a:moveTo>
                <a:lnTo>
                  <a:pt x="1" y="1"/>
                </a:lnTo>
                <a:lnTo>
                  <a:pt x="3" y="3"/>
                </a:lnTo>
                <a:lnTo>
                  <a:pt x="5" y="6"/>
                </a:lnTo>
                <a:lnTo>
                  <a:pt x="7" y="7"/>
                </a:lnTo>
                <a:lnTo>
                  <a:pt x="9" y="9"/>
                </a:lnTo>
                <a:lnTo>
                  <a:pt x="11" y="11"/>
                </a:lnTo>
                <a:lnTo>
                  <a:pt x="13" y="13"/>
                </a:lnTo>
                <a:lnTo>
                  <a:pt x="15" y="15"/>
                </a:lnTo>
                <a:lnTo>
                  <a:pt x="16" y="17"/>
                </a:lnTo>
                <a:lnTo>
                  <a:pt x="19" y="19"/>
                </a:lnTo>
                <a:lnTo>
                  <a:pt x="20" y="21"/>
                </a:lnTo>
                <a:lnTo>
                  <a:pt x="22" y="23"/>
                </a:lnTo>
                <a:lnTo>
                  <a:pt x="24" y="25"/>
                </a:lnTo>
                <a:lnTo>
                  <a:pt x="26" y="28"/>
                </a:lnTo>
                <a:lnTo>
                  <a:pt x="27" y="30"/>
                </a:lnTo>
                <a:lnTo>
                  <a:pt x="29" y="32"/>
                </a:lnTo>
                <a:lnTo>
                  <a:pt x="30" y="34"/>
                </a:lnTo>
                <a:lnTo>
                  <a:pt x="32" y="37"/>
                </a:lnTo>
                <a:lnTo>
                  <a:pt x="36" y="42"/>
                </a:lnTo>
                <a:lnTo>
                  <a:pt x="37" y="45"/>
                </a:lnTo>
                <a:lnTo>
                  <a:pt x="39" y="47"/>
                </a:lnTo>
                <a:lnTo>
                  <a:pt x="40" y="50"/>
                </a:lnTo>
                <a:lnTo>
                  <a:pt x="42" y="53"/>
                </a:lnTo>
                <a:lnTo>
                  <a:pt x="43" y="55"/>
                </a:lnTo>
                <a:lnTo>
                  <a:pt x="45" y="58"/>
                </a:lnTo>
                <a:lnTo>
                  <a:pt x="46" y="61"/>
                </a:lnTo>
                <a:lnTo>
                  <a:pt x="48" y="64"/>
                </a:lnTo>
                <a:lnTo>
                  <a:pt x="49" y="67"/>
                </a:lnTo>
                <a:lnTo>
                  <a:pt x="50" y="69"/>
                </a:lnTo>
                <a:lnTo>
                  <a:pt x="52" y="73"/>
                </a:lnTo>
                <a:lnTo>
                  <a:pt x="54" y="76"/>
                </a:lnTo>
                <a:lnTo>
                  <a:pt x="56" y="78"/>
                </a:lnTo>
                <a:lnTo>
                  <a:pt x="57" y="81"/>
                </a:lnTo>
                <a:lnTo>
                  <a:pt x="59" y="84"/>
                </a:lnTo>
                <a:lnTo>
                  <a:pt x="60" y="87"/>
                </a:lnTo>
                <a:lnTo>
                  <a:pt x="62" y="89"/>
                </a:lnTo>
                <a:lnTo>
                  <a:pt x="64" y="92"/>
                </a:lnTo>
                <a:lnTo>
                  <a:pt x="67" y="96"/>
                </a:lnTo>
                <a:lnTo>
                  <a:pt x="69" y="99"/>
                </a:lnTo>
                <a:lnTo>
                  <a:pt x="71" y="101"/>
                </a:lnTo>
                <a:lnTo>
                  <a:pt x="73" y="104"/>
                </a:lnTo>
                <a:lnTo>
                  <a:pt x="76" y="106"/>
                </a:lnTo>
                <a:lnTo>
                  <a:pt x="77" y="108"/>
                </a:lnTo>
                <a:lnTo>
                  <a:pt x="79" y="110"/>
                </a:lnTo>
                <a:lnTo>
                  <a:pt x="82" y="112"/>
                </a:lnTo>
                <a:lnTo>
                  <a:pt x="85" y="114"/>
                </a:lnTo>
                <a:lnTo>
                  <a:pt x="86" y="116"/>
                </a:lnTo>
                <a:lnTo>
                  <a:pt x="89" y="118"/>
                </a:lnTo>
                <a:lnTo>
                  <a:pt x="91" y="119"/>
                </a:lnTo>
                <a:lnTo>
                  <a:pt x="94" y="122"/>
                </a:lnTo>
                <a:lnTo>
                  <a:pt x="96" y="123"/>
                </a:lnTo>
                <a:lnTo>
                  <a:pt x="99" y="125"/>
                </a:lnTo>
                <a:lnTo>
                  <a:pt x="101" y="127"/>
                </a:lnTo>
                <a:lnTo>
                  <a:pt x="104" y="128"/>
                </a:lnTo>
                <a:lnTo>
                  <a:pt x="106" y="130"/>
                </a:lnTo>
                <a:lnTo>
                  <a:pt x="108" y="131"/>
                </a:lnTo>
                <a:lnTo>
                  <a:pt x="114" y="135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Freeform 317"/>
          <p:cNvSpPr>
            <a:spLocks/>
          </p:cNvSpPr>
          <p:nvPr/>
        </p:nvSpPr>
        <p:spPr bwMode="auto">
          <a:xfrm>
            <a:off x="4603750" y="2778125"/>
            <a:ext cx="122238" cy="196850"/>
          </a:xfrm>
          <a:custGeom>
            <a:avLst/>
            <a:gdLst>
              <a:gd name="T0" fmla="*/ 76 w 77"/>
              <a:gd name="T1" fmla="*/ 0 h 124"/>
              <a:gd name="T2" fmla="*/ 74 w 77"/>
              <a:gd name="T3" fmla="*/ 2 h 124"/>
              <a:gd name="T4" fmla="*/ 74 w 77"/>
              <a:gd name="T5" fmla="*/ 4 h 124"/>
              <a:gd name="T6" fmla="*/ 74 w 77"/>
              <a:gd name="T7" fmla="*/ 6 h 124"/>
              <a:gd name="T8" fmla="*/ 73 w 77"/>
              <a:gd name="T9" fmla="*/ 8 h 124"/>
              <a:gd name="T10" fmla="*/ 72 w 77"/>
              <a:gd name="T11" fmla="*/ 10 h 124"/>
              <a:gd name="T12" fmla="*/ 72 w 77"/>
              <a:gd name="T13" fmla="*/ 12 h 124"/>
              <a:gd name="T14" fmla="*/ 71 w 77"/>
              <a:gd name="T15" fmla="*/ 15 h 124"/>
              <a:gd name="T16" fmla="*/ 70 w 77"/>
              <a:gd name="T17" fmla="*/ 17 h 124"/>
              <a:gd name="T18" fmla="*/ 69 w 77"/>
              <a:gd name="T19" fmla="*/ 19 h 124"/>
              <a:gd name="T20" fmla="*/ 68 w 77"/>
              <a:gd name="T21" fmla="*/ 21 h 124"/>
              <a:gd name="T22" fmla="*/ 68 w 77"/>
              <a:gd name="T23" fmla="*/ 23 h 124"/>
              <a:gd name="T24" fmla="*/ 67 w 77"/>
              <a:gd name="T25" fmla="*/ 26 h 124"/>
              <a:gd name="T26" fmla="*/ 66 w 77"/>
              <a:gd name="T27" fmla="*/ 28 h 124"/>
              <a:gd name="T28" fmla="*/ 66 w 77"/>
              <a:gd name="T29" fmla="*/ 31 h 124"/>
              <a:gd name="T30" fmla="*/ 65 w 77"/>
              <a:gd name="T31" fmla="*/ 33 h 124"/>
              <a:gd name="T32" fmla="*/ 64 w 77"/>
              <a:gd name="T33" fmla="*/ 35 h 124"/>
              <a:gd name="T34" fmla="*/ 63 w 77"/>
              <a:gd name="T35" fmla="*/ 38 h 124"/>
              <a:gd name="T36" fmla="*/ 63 w 77"/>
              <a:gd name="T37" fmla="*/ 40 h 124"/>
              <a:gd name="T38" fmla="*/ 61 w 77"/>
              <a:gd name="T39" fmla="*/ 45 h 124"/>
              <a:gd name="T40" fmla="*/ 59 w 77"/>
              <a:gd name="T41" fmla="*/ 48 h 124"/>
              <a:gd name="T42" fmla="*/ 59 w 77"/>
              <a:gd name="T43" fmla="*/ 50 h 124"/>
              <a:gd name="T44" fmla="*/ 57 w 77"/>
              <a:gd name="T45" fmla="*/ 53 h 124"/>
              <a:gd name="T46" fmla="*/ 56 w 77"/>
              <a:gd name="T47" fmla="*/ 56 h 124"/>
              <a:gd name="T48" fmla="*/ 56 w 77"/>
              <a:gd name="T49" fmla="*/ 58 h 124"/>
              <a:gd name="T50" fmla="*/ 54 w 77"/>
              <a:gd name="T51" fmla="*/ 61 h 124"/>
              <a:gd name="T52" fmla="*/ 53 w 77"/>
              <a:gd name="T53" fmla="*/ 63 h 124"/>
              <a:gd name="T54" fmla="*/ 52 w 77"/>
              <a:gd name="T55" fmla="*/ 66 h 124"/>
              <a:gd name="T56" fmla="*/ 50 w 77"/>
              <a:gd name="T57" fmla="*/ 69 h 124"/>
              <a:gd name="T58" fmla="*/ 50 w 77"/>
              <a:gd name="T59" fmla="*/ 71 h 124"/>
              <a:gd name="T60" fmla="*/ 48 w 77"/>
              <a:gd name="T61" fmla="*/ 74 h 124"/>
              <a:gd name="T62" fmla="*/ 47 w 77"/>
              <a:gd name="T63" fmla="*/ 77 h 124"/>
              <a:gd name="T64" fmla="*/ 45 w 77"/>
              <a:gd name="T65" fmla="*/ 79 h 124"/>
              <a:gd name="T66" fmla="*/ 44 w 77"/>
              <a:gd name="T67" fmla="*/ 82 h 124"/>
              <a:gd name="T68" fmla="*/ 43 w 77"/>
              <a:gd name="T69" fmla="*/ 84 h 124"/>
              <a:gd name="T70" fmla="*/ 41 w 77"/>
              <a:gd name="T71" fmla="*/ 86 h 124"/>
              <a:gd name="T72" fmla="*/ 40 w 77"/>
              <a:gd name="T73" fmla="*/ 88 h 124"/>
              <a:gd name="T74" fmla="*/ 38 w 77"/>
              <a:gd name="T75" fmla="*/ 91 h 124"/>
              <a:gd name="T76" fmla="*/ 36 w 77"/>
              <a:gd name="T77" fmla="*/ 95 h 124"/>
              <a:gd name="T78" fmla="*/ 34 w 77"/>
              <a:gd name="T79" fmla="*/ 97 h 124"/>
              <a:gd name="T80" fmla="*/ 32 w 77"/>
              <a:gd name="T81" fmla="*/ 99 h 124"/>
              <a:gd name="T82" fmla="*/ 30 w 77"/>
              <a:gd name="T83" fmla="*/ 101 h 124"/>
              <a:gd name="T84" fmla="*/ 28 w 77"/>
              <a:gd name="T85" fmla="*/ 102 h 124"/>
              <a:gd name="T86" fmla="*/ 27 w 77"/>
              <a:gd name="T87" fmla="*/ 104 h 124"/>
              <a:gd name="T88" fmla="*/ 25 w 77"/>
              <a:gd name="T89" fmla="*/ 105 h 124"/>
              <a:gd name="T90" fmla="*/ 23 w 77"/>
              <a:gd name="T91" fmla="*/ 107 h 124"/>
              <a:gd name="T92" fmla="*/ 21 w 77"/>
              <a:gd name="T93" fmla="*/ 108 h 124"/>
              <a:gd name="T94" fmla="*/ 20 w 77"/>
              <a:gd name="T95" fmla="*/ 110 h 124"/>
              <a:gd name="T96" fmla="*/ 18 w 77"/>
              <a:gd name="T97" fmla="*/ 111 h 124"/>
              <a:gd name="T98" fmla="*/ 16 w 77"/>
              <a:gd name="T99" fmla="*/ 113 h 124"/>
              <a:gd name="T100" fmla="*/ 14 w 77"/>
              <a:gd name="T101" fmla="*/ 114 h 124"/>
              <a:gd name="T102" fmla="*/ 12 w 77"/>
              <a:gd name="T103" fmla="*/ 115 h 124"/>
              <a:gd name="T104" fmla="*/ 10 w 77"/>
              <a:gd name="T105" fmla="*/ 116 h 124"/>
              <a:gd name="T106" fmla="*/ 9 w 77"/>
              <a:gd name="T107" fmla="*/ 117 h 124"/>
              <a:gd name="T108" fmla="*/ 7 w 77"/>
              <a:gd name="T109" fmla="*/ 118 h 124"/>
              <a:gd name="T110" fmla="*/ 5 w 77"/>
              <a:gd name="T111" fmla="*/ 119 h 124"/>
              <a:gd name="T112" fmla="*/ 3 w 77"/>
              <a:gd name="T113" fmla="*/ 121 h 124"/>
              <a:gd name="T114" fmla="*/ 0 w 77"/>
              <a:gd name="T115" fmla="*/ 123 h 12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7"/>
              <a:gd name="T175" fmla="*/ 0 h 124"/>
              <a:gd name="T176" fmla="*/ 77 w 77"/>
              <a:gd name="T177" fmla="*/ 124 h 12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7" h="124">
                <a:moveTo>
                  <a:pt x="76" y="0"/>
                </a:moveTo>
                <a:lnTo>
                  <a:pt x="74" y="2"/>
                </a:lnTo>
                <a:lnTo>
                  <a:pt x="74" y="4"/>
                </a:lnTo>
                <a:lnTo>
                  <a:pt x="74" y="6"/>
                </a:lnTo>
                <a:lnTo>
                  <a:pt x="73" y="8"/>
                </a:lnTo>
                <a:lnTo>
                  <a:pt x="72" y="10"/>
                </a:lnTo>
                <a:lnTo>
                  <a:pt x="72" y="12"/>
                </a:lnTo>
                <a:lnTo>
                  <a:pt x="71" y="15"/>
                </a:lnTo>
                <a:lnTo>
                  <a:pt x="70" y="17"/>
                </a:lnTo>
                <a:lnTo>
                  <a:pt x="69" y="19"/>
                </a:lnTo>
                <a:lnTo>
                  <a:pt x="68" y="21"/>
                </a:lnTo>
                <a:lnTo>
                  <a:pt x="68" y="23"/>
                </a:lnTo>
                <a:lnTo>
                  <a:pt x="67" y="26"/>
                </a:lnTo>
                <a:lnTo>
                  <a:pt x="66" y="28"/>
                </a:lnTo>
                <a:lnTo>
                  <a:pt x="66" y="31"/>
                </a:lnTo>
                <a:lnTo>
                  <a:pt x="65" y="33"/>
                </a:lnTo>
                <a:lnTo>
                  <a:pt x="64" y="35"/>
                </a:lnTo>
                <a:lnTo>
                  <a:pt x="63" y="38"/>
                </a:lnTo>
                <a:lnTo>
                  <a:pt x="63" y="40"/>
                </a:lnTo>
                <a:lnTo>
                  <a:pt x="61" y="45"/>
                </a:lnTo>
                <a:lnTo>
                  <a:pt x="59" y="48"/>
                </a:lnTo>
                <a:lnTo>
                  <a:pt x="59" y="50"/>
                </a:lnTo>
                <a:lnTo>
                  <a:pt x="57" y="53"/>
                </a:lnTo>
                <a:lnTo>
                  <a:pt x="56" y="56"/>
                </a:lnTo>
                <a:lnTo>
                  <a:pt x="56" y="58"/>
                </a:lnTo>
                <a:lnTo>
                  <a:pt x="54" y="61"/>
                </a:lnTo>
                <a:lnTo>
                  <a:pt x="53" y="63"/>
                </a:lnTo>
                <a:lnTo>
                  <a:pt x="52" y="66"/>
                </a:lnTo>
                <a:lnTo>
                  <a:pt x="50" y="69"/>
                </a:lnTo>
                <a:lnTo>
                  <a:pt x="50" y="71"/>
                </a:lnTo>
                <a:lnTo>
                  <a:pt x="48" y="74"/>
                </a:lnTo>
                <a:lnTo>
                  <a:pt x="47" y="77"/>
                </a:lnTo>
                <a:lnTo>
                  <a:pt x="45" y="79"/>
                </a:lnTo>
                <a:lnTo>
                  <a:pt x="44" y="82"/>
                </a:lnTo>
                <a:lnTo>
                  <a:pt x="43" y="84"/>
                </a:lnTo>
                <a:lnTo>
                  <a:pt x="41" y="86"/>
                </a:lnTo>
                <a:lnTo>
                  <a:pt x="40" y="88"/>
                </a:lnTo>
                <a:lnTo>
                  <a:pt x="38" y="91"/>
                </a:lnTo>
                <a:lnTo>
                  <a:pt x="36" y="95"/>
                </a:lnTo>
                <a:lnTo>
                  <a:pt x="34" y="97"/>
                </a:lnTo>
                <a:lnTo>
                  <a:pt x="32" y="99"/>
                </a:lnTo>
                <a:lnTo>
                  <a:pt x="30" y="101"/>
                </a:lnTo>
                <a:lnTo>
                  <a:pt x="28" y="102"/>
                </a:lnTo>
                <a:lnTo>
                  <a:pt x="27" y="104"/>
                </a:lnTo>
                <a:lnTo>
                  <a:pt x="25" y="105"/>
                </a:lnTo>
                <a:lnTo>
                  <a:pt x="23" y="107"/>
                </a:lnTo>
                <a:lnTo>
                  <a:pt x="21" y="108"/>
                </a:lnTo>
                <a:lnTo>
                  <a:pt x="20" y="110"/>
                </a:lnTo>
                <a:lnTo>
                  <a:pt x="18" y="111"/>
                </a:lnTo>
                <a:lnTo>
                  <a:pt x="16" y="113"/>
                </a:lnTo>
                <a:lnTo>
                  <a:pt x="14" y="114"/>
                </a:lnTo>
                <a:lnTo>
                  <a:pt x="12" y="115"/>
                </a:lnTo>
                <a:lnTo>
                  <a:pt x="10" y="116"/>
                </a:lnTo>
                <a:lnTo>
                  <a:pt x="9" y="117"/>
                </a:lnTo>
                <a:lnTo>
                  <a:pt x="7" y="118"/>
                </a:lnTo>
                <a:lnTo>
                  <a:pt x="5" y="119"/>
                </a:lnTo>
                <a:lnTo>
                  <a:pt x="3" y="121"/>
                </a:lnTo>
                <a:lnTo>
                  <a:pt x="0" y="12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Freeform 318"/>
          <p:cNvSpPr>
            <a:spLocks/>
          </p:cNvSpPr>
          <p:nvPr/>
        </p:nvSpPr>
        <p:spPr bwMode="auto">
          <a:xfrm>
            <a:off x="4743450" y="2778125"/>
            <a:ext cx="250825" cy="196850"/>
          </a:xfrm>
          <a:custGeom>
            <a:avLst/>
            <a:gdLst>
              <a:gd name="T0" fmla="*/ 2 w 158"/>
              <a:gd name="T1" fmla="*/ 1 h 124"/>
              <a:gd name="T2" fmla="*/ 7 w 158"/>
              <a:gd name="T3" fmla="*/ 4 h 124"/>
              <a:gd name="T4" fmla="*/ 11 w 158"/>
              <a:gd name="T5" fmla="*/ 7 h 124"/>
              <a:gd name="T6" fmla="*/ 15 w 158"/>
              <a:gd name="T7" fmla="*/ 11 h 124"/>
              <a:gd name="T8" fmla="*/ 19 w 158"/>
              <a:gd name="T9" fmla="*/ 14 h 124"/>
              <a:gd name="T10" fmla="*/ 24 w 158"/>
              <a:gd name="T11" fmla="*/ 17 h 124"/>
              <a:gd name="T12" fmla="*/ 28 w 158"/>
              <a:gd name="T13" fmla="*/ 21 h 124"/>
              <a:gd name="T14" fmla="*/ 31 w 158"/>
              <a:gd name="T15" fmla="*/ 24 h 124"/>
              <a:gd name="T16" fmla="*/ 36 w 158"/>
              <a:gd name="T17" fmla="*/ 28 h 124"/>
              <a:gd name="T18" fmla="*/ 42 w 158"/>
              <a:gd name="T19" fmla="*/ 32 h 124"/>
              <a:gd name="T20" fmla="*/ 45 w 158"/>
              <a:gd name="T21" fmla="*/ 36 h 124"/>
              <a:gd name="T22" fmla="*/ 49 w 158"/>
              <a:gd name="T23" fmla="*/ 40 h 124"/>
              <a:gd name="T24" fmla="*/ 52 w 158"/>
              <a:gd name="T25" fmla="*/ 43 h 124"/>
              <a:gd name="T26" fmla="*/ 56 w 158"/>
              <a:gd name="T27" fmla="*/ 47 h 124"/>
              <a:gd name="T28" fmla="*/ 59 w 158"/>
              <a:gd name="T29" fmla="*/ 50 h 124"/>
              <a:gd name="T30" fmla="*/ 63 w 158"/>
              <a:gd name="T31" fmla="*/ 54 h 124"/>
              <a:gd name="T32" fmla="*/ 67 w 158"/>
              <a:gd name="T33" fmla="*/ 57 h 124"/>
              <a:gd name="T34" fmla="*/ 71 w 158"/>
              <a:gd name="T35" fmla="*/ 60 h 124"/>
              <a:gd name="T36" fmla="*/ 75 w 158"/>
              <a:gd name="T37" fmla="*/ 64 h 124"/>
              <a:gd name="T38" fmla="*/ 81 w 158"/>
              <a:gd name="T39" fmla="*/ 69 h 124"/>
              <a:gd name="T40" fmla="*/ 86 w 158"/>
              <a:gd name="T41" fmla="*/ 72 h 124"/>
              <a:gd name="T42" fmla="*/ 91 w 158"/>
              <a:gd name="T43" fmla="*/ 75 h 124"/>
              <a:gd name="T44" fmla="*/ 96 w 158"/>
              <a:gd name="T45" fmla="*/ 78 h 124"/>
              <a:gd name="T46" fmla="*/ 100 w 158"/>
              <a:gd name="T47" fmla="*/ 81 h 124"/>
              <a:gd name="T48" fmla="*/ 105 w 158"/>
              <a:gd name="T49" fmla="*/ 84 h 124"/>
              <a:gd name="T50" fmla="*/ 110 w 158"/>
              <a:gd name="T51" fmla="*/ 87 h 124"/>
              <a:gd name="T52" fmla="*/ 115 w 158"/>
              <a:gd name="T53" fmla="*/ 89 h 124"/>
              <a:gd name="T54" fmla="*/ 119 w 158"/>
              <a:gd name="T55" fmla="*/ 92 h 124"/>
              <a:gd name="T56" fmla="*/ 126 w 158"/>
              <a:gd name="T57" fmla="*/ 96 h 124"/>
              <a:gd name="T58" fmla="*/ 130 w 158"/>
              <a:gd name="T59" fmla="*/ 99 h 124"/>
              <a:gd name="T60" fmla="*/ 134 w 158"/>
              <a:gd name="T61" fmla="*/ 101 h 124"/>
              <a:gd name="T62" fmla="*/ 137 w 158"/>
              <a:gd name="T63" fmla="*/ 104 h 124"/>
              <a:gd name="T64" fmla="*/ 140 w 158"/>
              <a:gd name="T65" fmla="*/ 107 h 124"/>
              <a:gd name="T66" fmla="*/ 143 w 158"/>
              <a:gd name="T67" fmla="*/ 109 h 124"/>
              <a:gd name="T68" fmla="*/ 146 w 158"/>
              <a:gd name="T69" fmla="*/ 112 h 124"/>
              <a:gd name="T70" fmla="*/ 148 w 158"/>
              <a:gd name="T71" fmla="*/ 115 h 124"/>
              <a:gd name="T72" fmla="*/ 151 w 158"/>
              <a:gd name="T73" fmla="*/ 117 h 124"/>
              <a:gd name="T74" fmla="*/ 154 w 158"/>
              <a:gd name="T75" fmla="*/ 120 h 1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8"/>
              <a:gd name="T115" fmla="*/ 0 h 124"/>
              <a:gd name="T116" fmla="*/ 158 w 158"/>
              <a:gd name="T117" fmla="*/ 124 h 1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8" h="124">
                <a:moveTo>
                  <a:pt x="0" y="0"/>
                </a:moveTo>
                <a:lnTo>
                  <a:pt x="2" y="1"/>
                </a:lnTo>
                <a:lnTo>
                  <a:pt x="4" y="3"/>
                </a:lnTo>
                <a:lnTo>
                  <a:pt x="7" y="4"/>
                </a:lnTo>
                <a:lnTo>
                  <a:pt x="8" y="6"/>
                </a:lnTo>
                <a:lnTo>
                  <a:pt x="11" y="7"/>
                </a:lnTo>
                <a:lnTo>
                  <a:pt x="13" y="9"/>
                </a:lnTo>
                <a:lnTo>
                  <a:pt x="15" y="11"/>
                </a:lnTo>
                <a:lnTo>
                  <a:pt x="17" y="12"/>
                </a:lnTo>
                <a:lnTo>
                  <a:pt x="19" y="14"/>
                </a:lnTo>
                <a:lnTo>
                  <a:pt x="21" y="16"/>
                </a:lnTo>
                <a:lnTo>
                  <a:pt x="24" y="17"/>
                </a:lnTo>
                <a:lnTo>
                  <a:pt x="26" y="19"/>
                </a:lnTo>
                <a:lnTo>
                  <a:pt x="28" y="21"/>
                </a:lnTo>
                <a:lnTo>
                  <a:pt x="29" y="23"/>
                </a:lnTo>
                <a:lnTo>
                  <a:pt x="31" y="24"/>
                </a:lnTo>
                <a:lnTo>
                  <a:pt x="34" y="26"/>
                </a:lnTo>
                <a:lnTo>
                  <a:pt x="36" y="28"/>
                </a:lnTo>
                <a:lnTo>
                  <a:pt x="38" y="29"/>
                </a:lnTo>
                <a:lnTo>
                  <a:pt x="42" y="32"/>
                </a:lnTo>
                <a:lnTo>
                  <a:pt x="44" y="34"/>
                </a:lnTo>
                <a:lnTo>
                  <a:pt x="45" y="36"/>
                </a:lnTo>
                <a:lnTo>
                  <a:pt x="47" y="38"/>
                </a:lnTo>
                <a:lnTo>
                  <a:pt x="49" y="40"/>
                </a:lnTo>
                <a:lnTo>
                  <a:pt x="51" y="42"/>
                </a:lnTo>
                <a:lnTo>
                  <a:pt x="52" y="43"/>
                </a:lnTo>
                <a:lnTo>
                  <a:pt x="54" y="45"/>
                </a:lnTo>
                <a:lnTo>
                  <a:pt x="56" y="47"/>
                </a:lnTo>
                <a:lnTo>
                  <a:pt x="58" y="48"/>
                </a:lnTo>
                <a:lnTo>
                  <a:pt x="59" y="50"/>
                </a:lnTo>
                <a:lnTo>
                  <a:pt x="61" y="52"/>
                </a:lnTo>
                <a:lnTo>
                  <a:pt x="63" y="54"/>
                </a:lnTo>
                <a:lnTo>
                  <a:pt x="65" y="56"/>
                </a:lnTo>
                <a:lnTo>
                  <a:pt x="67" y="57"/>
                </a:lnTo>
                <a:lnTo>
                  <a:pt x="69" y="59"/>
                </a:lnTo>
                <a:lnTo>
                  <a:pt x="71" y="60"/>
                </a:lnTo>
                <a:lnTo>
                  <a:pt x="73" y="62"/>
                </a:lnTo>
                <a:lnTo>
                  <a:pt x="75" y="64"/>
                </a:lnTo>
                <a:lnTo>
                  <a:pt x="79" y="68"/>
                </a:lnTo>
                <a:lnTo>
                  <a:pt x="81" y="69"/>
                </a:lnTo>
                <a:lnTo>
                  <a:pt x="84" y="71"/>
                </a:lnTo>
                <a:lnTo>
                  <a:pt x="86" y="72"/>
                </a:lnTo>
                <a:lnTo>
                  <a:pt x="88" y="74"/>
                </a:lnTo>
                <a:lnTo>
                  <a:pt x="91" y="75"/>
                </a:lnTo>
                <a:lnTo>
                  <a:pt x="93" y="77"/>
                </a:lnTo>
                <a:lnTo>
                  <a:pt x="96" y="78"/>
                </a:lnTo>
                <a:lnTo>
                  <a:pt x="98" y="79"/>
                </a:lnTo>
                <a:lnTo>
                  <a:pt x="100" y="81"/>
                </a:lnTo>
                <a:lnTo>
                  <a:pt x="103" y="82"/>
                </a:lnTo>
                <a:lnTo>
                  <a:pt x="105" y="84"/>
                </a:lnTo>
                <a:lnTo>
                  <a:pt x="107" y="85"/>
                </a:lnTo>
                <a:lnTo>
                  <a:pt x="110" y="87"/>
                </a:lnTo>
                <a:lnTo>
                  <a:pt x="112" y="88"/>
                </a:lnTo>
                <a:lnTo>
                  <a:pt x="115" y="89"/>
                </a:lnTo>
                <a:lnTo>
                  <a:pt x="118" y="90"/>
                </a:lnTo>
                <a:lnTo>
                  <a:pt x="119" y="92"/>
                </a:lnTo>
                <a:lnTo>
                  <a:pt x="121" y="93"/>
                </a:lnTo>
                <a:lnTo>
                  <a:pt x="126" y="96"/>
                </a:lnTo>
                <a:lnTo>
                  <a:pt x="128" y="98"/>
                </a:lnTo>
                <a:lnTo>
                  <a:pt x="130" y="99"/>
                </a:lnTo>
                <a:lnTo>
                  <a:pt x="132" y="100"/>
                </a:lnTo>
                <a:lnTo>
                  <a:pt x="134" y="101"/>
                </a:lnTo>
                <a:lnTo>
                  <a:pt x="135" y="102"/>
                </a:lnTo>
                <a:lnTo>
                  <a:pt x="137" y="104"/>
                </a:lnTo>
                <a:lnTo>
                  <a:pt x="139" y="105"/>
                </a:lnTo>
                <a:lnTo>
                  <a:pt x="140" y="107"/>
                </a:lnTo>
                <a:lnTo>
                  <a:pt x="142" y="108"/>
                </a:lnTo>
                <a:lnTo>
                  <a:pt x="143" y="109"/>
                </a:lnTo>
                <a:lnTo>
                  <a:pt x="144" y="111"/>
                </a:lnTo>
                <a:lnTo>
                  <a:pt x="146" y="112"/>
                </a:lnTo>
                <a:lnTo>
                  <a:pt x="148" y="113"/>
                </a:lnTo>
                <a:lnTo>
                  <a:pt x="148" y="115"/>
                </a:lnTo>
                <a:lnTo>
                  <a:pt x="150" y="116"/>
                </a:lnTo>
                <a:lnTo>
                  <a:pt x="151" y="117"/>
                </a:lnTo>
                <a:lnTo>
                  <a:pt x="153" y="119"/>
                </a:lnTo>
                <a:lnTo>
                  <a:pt x="154" y="120"/>
                </a:lnTo>
                <a:lnTo>
                  <a:pt x="157" y="12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6" name="Freeform 319"/>
          <p:cNvSpPr>
            <a:spLocks/>
          </p:cNvSpPr>
          <p:nvPr/>
        </p:nvSpPr>
        <p:spPr bwMode="auto">
          <a:xfrm>
            <a:off x="4524375" y="2768600"/>
            <a:ext cx="120650" cy="182563"/>
          </a:xfrm>
          <a:custGeom>
            <a:avLst/>
            <a:gdLst>
              <a:gd name="T0" fmla="*/ 75 w 76"/>
              <a:gd name="T1" fmla="*/ 0 h 115"/>
              <a:gd name="T2" fmla="*/ 73 w 76"/>
              <a:gd name="T3" fmla="*/ 2 h 115"/>
              <a:gd name="T4" fmla="*/ 71 w 76"/>
              <a:gd name="T5" fmla="*/ 4 h 115"/>
              <a:gd name="T6" fmla="*/ 70 w 76"/>
              <a:gd name="T7" fmla="*/ 6 h 115"/>
              <a:gd name="T8" fmla="*/ 68 w 76"/>
              <a:gd name="T9" fmla="*/ 8 h 115"/>
              <a:gd name="T10" fmla="*/ 67 w 76"/>
              <a:gd name="T11" fmla="*/ 11 h 115"/>
              <a:gd name="T12" fmla="*/ 65 w 76"/>
              <a:gd name="T13" fmla="*/ 12 h 115"/>
              <a:gd name="T14" fmla="*/ 64 w 76"/>
              <a:gd name="T15" fmla="*/ 15 h 115"/>
              <a:gd name="T16" fmla="*/ 62 w 76"/>
              <a:gd name="T17" fmla="*/ 17 h 115"/>
              <a:gd name="T18" fmla="*/ 61 w 76"/>
              <a:gd name="T19" fmla="*/ 19 h 115"/>
              <a:gd name="T20" fmla="*/ 59 w 76"/>
              <a:gd name="T21" fmla="*/ 21 h 115"/>
              <a:gd name="T22" fmla="*/ 58 w 76"/>
              <a:gd name="T23" fmla="*/ 24 h 115"/>
              <a:gd name="T24" fmla="*/ 56 w 76"/>
              <a:gd name="T25" fmla="*/ 25 h 115"/>
              <a:gd name="T26" fmla="*/ 55 w 76"/>
              <a:gd name="T27" fmla="*/ 27 h 115"/>
              <a:gd name="T28" fmla="*/ 54 w 76"/>
              <a:gd name="T29" fmla="*/ 30 h 115"/>
              <a:gd name="T30" fmla="*/ 52 w 76"/>
              <a:gd name="T31" fmla="*/ 32 h 115"/>
              <a:gd name="T32" fmla="*/ 51 w 76"/>
              <a:gd name="T33" fmla="*/ 34 h 115"/>
              <a:gd name="T34" fmla="*/ 50 w 76"/>
              <a:gd name="T35" fmla="*/ 36 h 115"/>
              <a:gd name="T36" fmla="*/ 49 w 76"/>
              <a:gd name="T37" fmla="*/ 38 h 115"/>
              <a:gd name="T38" fmla="*/ 47 w 76"/>
              <a:gd name="T39" fmla="*/ 42 h 115"/>
              <a:gd name="T40" fmla="*/ 45 w 76"/>
              <a:gd name="T41" fmla="*/ 44 h 115"/>
              <a:gd name="T42" fmla="*/ 45 w 76"/>
              <a:gd name="T43" fmla="*/ 46 h 115"/>
              <a:gd name="T44" fmla="*/ 43 w 76"/>
              <a:gd name="T45" fmla="*/ 48 h 115"/>
              <a:gd name="T46" fmla="*/ 43 w 76"/>
              <a:gd name="T47" fmla="*/ 50 h 115"/>
              <a:gd name="T48" fmla="*/ 41 w 76"/>
              <a:gd name="T49" fmla="*/ 52 h 115"/>
              <a:gd name="T50" fmla="*/ 40 w 76"/>
              <a:gd name="T51" fmla="*/ 54 h 115"/>
              <a:gd name="T52" fmla="*/ 40 w 76"/>
              <a:gd name="T53" fmla="*/ 56 h 115"/>
              <a:gd name="T54" fmla="*/ 39 w 76"/>
              <a:gd name="T55" fmla="*/ 58 h 115"/>
              <a:gd name="T56" fmla="*/ 38 w 76"/>
              <a:gd name="T57" fmla="*/ 60 h 115"/>
              <a:gd name="T58" fmla="*/ 37 w 76"/>
              <a:gd name="T59" fmla="*/ 62 h 115"/>
              <a:gd name="T60" fmla="*/ 36 w 76"/>
              <a:gd name="T61" fmla="*/ 64 h 115"/>
              <a:gd name="T62" fmla="*/ 35 w 76"/>
              <a:gd name="T63" fmla="*/ 65 h 115"/>
              <a:gd name="T64" fmla="*/ 34 w 76"/>
              <a:gd name="T65" fmla="*/ 67 h 115"/>
              <a:gd name="T66" fmla="*/ 34 w 76"/>
              <a:gd name="T67" fmla="*/ 69 h 115"/>
              <a:gd name="T68" fmla="*/ 33 w 76"/>
              <a:gd name="T69" fmla="*/ 71 h 115"/>
              <a:gd name="T70" fmla="*/ 32 w 76"/>
              <a:gd name="T71" fmla="*/ 73 h 115"/>
              <a:gd name="T72" fmla="*/ 31 w 76"/>
              <a:gd name="T73" fmla="*/ 75 h 115"/>
              <a:gd name="T74" fmla="*/ 29 w 76"/>
              <a:gd name="T75" fmla="*/ 77 h 115"/>
              <a:gd name="T76" fmla="*/ 27 w 76"/>
              <a:gd name="T77" fmla="*/ 80 h 115"/>
              <a:gd name="T78" fmla="*/ 26 w 76"/>
              <a:gd name="T79" fmla="*/ 82 h 115"/>
              <a:gd name="T80" fmla="*/ 26 w 76"/>
              <a:gd name="T81" fmla="*/ 83 h 115"/>
              <a:gd name="T82" fmla="*/ 24 w 76"/>
              <a:gd name="T83" fmla="*/ 85 h 115"/>
              <a:gd name="T84" fmla="*/ 23 w 76"/>
              <a:gd name="T85" fmla="*/ 87 h 115"/>
              <a:gd name="T86" fmla="*/ 22 w 76"/>
              <a:gd name="T87" fmla="*/ 89 h 115"/>
              <a:gd name="T88" fmla="*/ 20 w 76"/>
              <a:gd name="T89" fmla="*/ 91 h 115"/>
              <a:gd name="T90" fmla="*/ 19 w 76"/>
              <a:gd name="T91" fmla="*/ 92 h 115"/>
              <a:gd name="T92" fmla="*/ 18 w 76"/>
              <a:gd name="T93" fmla="*/ 94 h 115"/>
              <a:gd name="T94" fmla="*/ 16 w 76"/>
              <a:gd name="T95" fmla="*/ 96 h 115"/>
              <a:gd name="T96" fmla="*/ 15 w 76"/>
              <a:gd name="T97" fmla="*/ 97 h 115"/>
              <a:gd name="T98" fmla="*/ 13 w 76"/>
              <a:gd name="T99" fmla="*/ 99 h 115"/>
              <a:gd name="T100" fmla="*/ 12 w 76"/>
              <a:gd name="T101" fmla="*/ 101 h 115"/>
              <a:gd name="T102" fmla="*/ 10 w 76"/>
              <a:gd name="T103" fmla="*/ 102 h 115"/>
              <a:gd name="T104" fmla="*/ 9 w 76"/>
              <a:gd name="T105" fmla="*/ 104 h 115"/>
              <a:gd name="T106" fmla="*/ 7 w 76"/>
              <a:gd name="T107" fmla="*/ 105 h 115"/>
              <a:gd name="T108" fmla="*/ 6 w 76"/>
              <a:gd name="T109" fmla="*/ 107 h 115"/>
              <a:gd name="T110" fmla="*/ 4 w 76"/>
              <a:gd name="T111" fmla="*/ 109 h 115"/>
              <a:gd name="T112" fmla="*/ 3 w 76"/>
              <a:gd name="T113" fmla="*/ 110 h 115"/>
              <a:gd name="T114" fmla="*/ 0 w 76"/>
              <a:gd name="T115" fmla="*/ 114 h 1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6"/>
              <a:gd name="T175" fmla="*/ 0 h 115"/>
              <a:gd name="T176" fmla="*/ 76 w 76"/>
              <a:gd name="T177" fmla="*/ 115 h 1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6" h="115">
                <a:moveTo>
                  <a:pt x="75" y="0"/>
                </a:moveTo>
                <a:lnTo>
                  <a:pt x="73" y="2"/>
                </a:lnTo>
                <a:lnTo>
                  <a:pt x="71" y="4"/>
                </a:lnTo>
                <a:lnTo>
                  <a:pt x="70" y="6"/>
                </a:lnTo>
                <a:lnTo>
                  <a:pt x="68" y="8"/>
                </a:lnTo>
                <a:lnTo>
                  <a:pt x="67" y="11"/>
                </a:lnTo>
                <a:lnTo>
                  <a:pt x="65" y="12"/>
                </a:lnTo>
                <a:lnTo>
                  <a:pt x="64" y="15"/>
                </a:lnTo>
                <a:lnTo>
                  <a:pt x="62" y="17"/>
                </a:lnTo>
                <a:lnTo>
                  <a:pt x="61" y="19"/>
                </a:lnTo>
                <a:lnTo>
                  <a:pt x="59" y="21"/>
                </a:lnTo>
                <a:lnTo>
                  <a:pt x="58" y="24"/>
                </a:lnTo>
                <a:lnTo>
                  <a:pt x="56" y="25"/>
                </a:lnTo>
                <a:lnTo>
                  <a:pt x="55" y="27"/>
                </a:lnTo>
                <a:lnTo>
                  <a:pt x="54" y="30"/>
                </a:lnTo>
                <a:lnTo>
                  <a:pt x="52" y="32"/>
                </a:lnTo>
                <a:lnTo>
                  <a:pt x="51" y="34"/>
                </a:lnTo>
                <a:lnTo>
                  <a:pt x="50" y="36"/>
                </a:lnTo>
                <a:lnTo>
                  <a:pt x="49" y="38"/>
                </a:lnTo>
                <a:lnTo>
                  <a:pt x="47" y="42"/>
                </a:lnTo>
                <a:lnTo>
                  <a:pt x="45" y="44"/>
                </a:lnTo>
                <a:lnTo>
                  <a:pt x="45" y="46"/>
                </a:lnTo>
                <a:lnTo>
                  <a:pt x="43" y="48"/>
                </a:lnTo>
                <a:lnTo>
                  <a:pt x="43" y="50"/>
                </a:lnTo>
                <a:lnTo>
                  <a:pt x="41" y="52"/>
                </a:lnTo>
                <a:lnTo>
                  <a:pt x="40" y="54"/>
                </a:lnTo>
                <a:lnTo>
                  <a:pt x="40" y="56"/>
                </a:lnTo>
                <a:lnTo>
                  <a:pt x="39" y="58"/>
                </a:lnTo>
                <a:lnTo>
                  <a:pt x="38" y="60"/>
                </a:lnTo>
                <a:lnTo>
                  <a:pt x="37" y="62"/>
                </a:lnTo>
                <a:lnTo>
                  <a:pt x="36" y="64"/>
                </a:lnTo>
                <a:lnTo>
                  <a:pt x="35" y="65"/>
                </a:lnTo>
                <a:lnTo>
                  <a:pt x="34" y="67"/>
                </a:lnTo>
                <a:lnTo>
                  <a:pt x="34" y="69"/>
                </a:lnTo>
                <a:lnTo>
                  <a:pt x="33" y="71"/>
                </a:lnTo>
                <a:lnTo>
                  <a:pt x="32" y="73"/>
                </a:lnTo>
                <a:lnTo>
                  <a:pt x="31" y="75"/>
                </a:lnTo>
                <a:lnTo>
                  <a:pt x="29" y="77"/>
                </a:lnTo>
                <a:lnTo>
                  <a:pt x="27" y="80"/>
                </a:lnTo>
                <a:lnTo>
                  <a:pt x="26" y="82"/>
                </a:lnTo>
                <a:lnTo>
                  <a:pt x="26" y="83"/>
                </a:lnTo>
                <a:lnTo>
                  <a:pt x="24" y="85"/>
                </a:lnTo>
                <a:lnTo>
                  <a:pt x="23" y="87"/>
                </a:lnTo>
                <a:lnTo>
                  <a:pt x="22" y="89"/>
                </a:lnTo>
                <a:lnTo>
                  <a:pt x="20" y="91"/>
                </a:lnTo>
                <a:lnTo>
                  <a:pt x="19" y="92"/>
                </a:lnTo>
                <a:lnTo>
                  <a:pt x="18" y="94"/>
                </a:lnTo>
                <a:lnTo>
                  <a:pt x="16" y="96"/>
                </a:lnTo>
                <a:lnTo>
                  <a:pt x="15" y="97"/>
                </a:lnTo>
                <a:lnTo>
                  <a:pt x="13" y="99"/>
                </a:lnTo>
                <a:lnTo>
                  <a:pt x="12" y="101"/>
                </a:lnTo>
                <a:lnTo>
                  <a:pt x="10" y="102"/>
                </a:lnTo>
                <a:lnTo>
                  <a:pt x="9" y="104"/>
                </a:lnTo>
                <a:lnTo>
                  <a:pt x="7" y="105"/>
                </a:lnTo>
                <a:lnTo>
                  <a:pt x="6" y="107"/>
                </a:lnTo>
                <a:lnTo>
                  <a:pt x="4" y="109"/>
                </a:lnTo>
                <a:lnTo>
                  <a:pt x="3" y="110"/>
                </a:lnTo>
                <a:lnTo>
                  <a:pt x="0" y="114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37" name="Line 320"/>
          <p:cNvSpPr>
            <a:spLocks noChangeShapeType="1"/>
          </p:cNvSpPr>
          <p:nvPr/>
        </p:nvSpPr>
        <p:spPr bwMode="auto">
          <a:xfrm flipH="1">
            <a:off x="4795838" y="2855913"/>
            <a:ext cx="26987" cy="412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8" name="Line 321"/>
          <p:cNvSpPr>
            <a:spLocks noChangeShapeType="1"/>
          </p:cNvSpPr>
          <p:nvPr/>
        </p:nvSpPr>
        <p:spPr bwMode="auto">
          <a:xfrm>
            <a:off x="4875213" y="2881313"/>
            <a:ext cx="68262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9" name="Line 322"/>
          <p:cNvSpPr>
            <a:spLocks noChangeShapeType="1"/>
          </p:cNvSpPr>
          <p:nvPr/>
        </p:nvSpPr>
        <p:spPr bwMode="auto">
          <a:xfrm>
            <a:off x="4221163" y="2854325"/>
            <a:ext cx="1714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0" name="Line 323"/>
          <p:cNvSpPr>
            <a:spLocks noChangeShapeType="1"/>
          </p:cNvSpPr>
          <p:nvPr/>
        </p:nvSpPr>
        <p:spPr bwMode="auto">
          <a:xfrm flipH="1" flipV="1">
            <a:off x="5834063" y="1098550"/>
            <a:ext cx="33337" cy="301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1" name="Line 324"/>
          <p:cNvSpPr>
            <a:spLocks noChangeShapeType="1"/>
          </p:cNvSpPr>
          <p:nvPr/>
        </p:nvSpPr>
        <p:spPr bwMode="auto">
          <a:xfrm flipV="1">
            <a:off x="5837238" y="1130300"/>
            <a:ext cx="28575" cy="492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2" name="Line 325"/>
          <p:cNvSpPr>
            <a:spLocks noChangeShapeType="1"/>
          </p:cNvSpPr>
          <p:nvPr/>
        </p:nvSpPr>
        <p:spPr bwMode="auto">
          <a:xfrm>
            <a:off x="5834063" y="1098550"/>
            <a:ext cx="3175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3" name="Line 326"/>
          <p:cNvSpPr>
            <a:spLocks noChangeShapeType="1"/>
          </p:cNvSpPr>
          <p:nvPr/>
        </p:nvSpPr>
        <p:spPr bwMode="auto">
          <a:xfrm flipH="1" flipV="1">
            <a:off x="5873750" y="1590675"/>
            <a:ext cx="19050" cy="746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4" name="Line 327"/>
          <p:cNvSpPr>
            <a:spLocks noChangeShapeType="1"/>
          </p:cNvSpPr>
          <p:nvPr/>
        </p:nvSpPr>
        <p:spPr bwMode="auto">
          <a:xfrm>
            <a:off x="5845175" y="1665288"/>
            <a:ext cx="49213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5" name="Line 328"/>
          <p:cNvSpPr>
            <a:spLocks noChangeShapeType="1"/>
          </p:cNvSpPr>
          <p:nvPr/>
        </p:nvSpPr>
        <p:spPr bwMode="auto">
          <a:xfrm flipH="1">
            <a:off x="5845175" y="1590675"/>
            <a:ext cx="28575" cy="746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6" name="Line 329"/>
          <p:cNvSpPr>
            <a:spLocks noChangeShapeType="1"/>
          </p:cNvSpPr>
          <p:nvPr/>
        </p:nvSpPr>
        <p:spPr bwMode="auto">
          <a:xfrm flipH="1">
            <a:off x="5716588" y="1697038"/>
            <a:ext cx="42862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" name="Line 330"/>
          <p:cNvSpPr>
            <a:spLocks noChangeShapeType="1"/>
          </p:cNvSpPr>
          <p:nvPr/>
        </p:nvSpPr>
        <p:spPr bwMode="auto">
          <a:xfrm flipV="1">
            <a:off x="5716588" y="1695450"/>
            <a:ext cx="42862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" name="Line 331"/>
          <p:cNvSpPr>
            <a:spLocks noChangeShapeType="1"/>
          </p:cNvSpPr>
          <p:nvPr/>
        </p:nvSpPr>
        <p:spPr bwMode="auto">
          <a:xfrm>
            <a:off x="5715000" y="1708150"/>
            <a:ext cx="0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" name="Line 332"/>
          <p:cNvSpPr>
            <a:spLocks noChangeShapeType="1"/>
          </p:cNvSpPr>
          <p:nvPr/>
        </p:nvSpPr>
        <p:spPr bwMode="auto">
          <a:xfrm>
            <a:off x="5716588" y="1895475"/>
            <a:ext cx="55562" cy="1254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" name="Line 333"/>
          <p:cNvSpPr>
            <a:spLocks noChangeShapeType="1"/>
          </p:cNvSpPr>
          <p:nvPr/>
        </p:nvSpPr>
        <p:spPr bwMode="auto">
          <a:xfrm flipH="1" flipV="1">
            <a:off x="5715000" y="1895475"/>
            <a:ext cx="3175" cy="134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" name="Line 334"/>
          <p:cNvSpPr>
            <a:spLocks noChangeShapeType="1"/>
          </p:cNvSpPr>
          <p:nvPr/>
        </p:nvSpPr>
        <p:spPr bwMode="auto">
          <a:xfrm flipH="1">
            <a:off x="5721350" y="2022475"/>
            <a:ext cx="50800" cy="79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" name="Line 335"/>
          <p:cNvSpPr>
            <a:spLocks noChangeShapeType="1"/>
          </p:cNvSpPr>
          <p:nvPr/>
        </p:nvSpPr>
        <p:spPr bwMode="auto">
          <a:xfrm flipH="1">
            <a:off x="5480050" y="722313"/>
            <a:ext cx="14288" cy="698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3" name="Line 336"/>
          <p:cNvSpPr>
            <a:spLocks noChangeShapeType="1"/>
          </p:cNvSpPr>
          <p:nvPr/>
        </p:nvSpPr>
        <p:spPr bwMode="auto">
          <a:xfrm flipH="1">
            <a:off x="5495925" y="711200"/>
            <a:ext cx="58738" cy="111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4" name="Line 337"/>
          <p:cNvSpPr>
            <a:spLocks noChangeShapeType="1"/>
          </p:cNvSpPr>
          <p:nvPr/>
        </p:nvSpPr>
        <p:spPr bwMode="auto">
          <a:xfrm flipV="1">
            <a:off x="5480050" y="708025"/>
            <a:ext cx="74613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5" name="Line 338"/>
          <p:cNvSpPr>
            <a:spLocks noChangeShapeType="1"/>
          </p:cNvSpPr>
          <p:nvPr/>
        </p:nvSpPr>
        <p:spPr bwMode="auto">
          <a:xfrm flipV="1">
            <a:off x="5099050" y="838200"/>
            <a:ext cx="3175" cy="714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6" name="Line 339"/>
          <p:cNvSpPr>
            <a:spLocks noChangeShapeType="1"/>
          </p:cNvSpPr>
          <p:nvPr/>
        </p:nvSpPr>
        <p:spPr bwMode="auto">
          <a:xfrm>
            <a:off x="5054600" y="909638"/>
            <a:ext cx="4445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7" name="Line 340"/>
          <p:cNvSpPr>
            <a:spLocks noChangeShapeType="1"/>
          </p:cNvSpPr>
          <p:nvPr/>
        </p:nvSpPr>
        <p:spPr bwMode="auto">
          <a:xfrm flipH="1">
            <a:off x="5054600" y="857250"/>
            <a:ext cx="31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8" name="Line 341"/>
          <p:cNvSpPr>
            <a:spLocks noChangeShapeType="1"/>
          </p:cNvSpPr>
          <p:nvPr/>
        </p:nvSpPr>
        <p:spPr bwMode="auto">
          <a:xfrm flipH="1">
            <a:off x="5059363" y="836613"/>
            <a:ext cx="44450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9" name="Line 342"/>
          <p:cNvSpPr>
            <a:spLocks noChangeShapeType="1"/>
          </p:cNvSpPr>
          <p:nvPr/>
        </p:nvSpPr>
        <p:spPr bwMode="auto">
          <a:xfrm flipV="1">
            <a:off x="5205413" y="815975"/>
            <a:ext cx="101600" cy="1254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0" name="Line 343"/>
          <p:cNvSpPr>
            <a:spLocks noChangeShapeType="1"/>
          </p:cNvSpPr>
          <p:nvPr/>
        </p:nvSpPr>
        <p:spPr bwMode="auto">
          <a:xfrm flipH="1">
            <a:off x="5207000" y="849313"/>
            <a:ext cx="25400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1" name="Line 344"/>
          <p:cNvSpPr>
            <a:spLocks noChangeShapeType="1"/>
          </p:cNvSpPr>
          <p:nvPr/>
        </p:nvSpPr>
        <p:spPr bwMode="auto">
          <a:xfrm flipH="1">
            <a:off x="5233988" y="814388"/>
            <a:ext cx="74612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2" name="Line 345"/>
          <p:cNvSpPr>
            <a:spLocks noChangeShapeType="1"/>
          </p:cNvSpPr>
          <p:nvPr/>
        </p:nvSpPr>
        <p:spPr bwMode="auto">
          <a:xfrm flipV="1">
            <a:off x="5329238" y="655638"/>
            <a:ext cx="31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3" name="Line 346"/>
          <p:cNvSpPr>
            <a:spLocks noChangeShapeType="1"/>
          </p:cNvSpPr>
          <p:nvPr/>
        </p:nvSpPr>
        <p:spPr bwMode="auto">
          <a:xfrm flipV="1">
            <a:off x="5283200" y="708025"/>
            <a:ext cx="4445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4" name="Line 347"/>
          <p:cNvSpPr>
            <a:spLocks noChangeShapeType="1"/>
          </p:cNvSpPr>
          <p:nvPr/>
        </p:nvSpPr>
        <p:spPr bwMode="auto">
          <a:xfrm flipH="1">
            <a:off x="5284788" y="690563"/>
            <a:ext cx="14287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5" name="Line 348"/>
          <p:cNvSpPr>
            <a:spLocks noChangeShapeType="1"/>
          </p:cNvSpPr>
          <p:nvPr/>
        </p:nvSpPr>
        <p:spPr bwMode="auto">
          <a:xfrm flipH="1">
            <a:off x="5300663" y="658813"/>
            <a:ext cx="33337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6" name="Line 349"/>
          <p:cNvSpPr>
            <a:spLocks noChangeShapeType="1"/>
          </p:cNvSpPr>
          <p:nvPr/>
        </p:nvSpPr>
        <p:spPr bwMode="auto">
          <a:xfrm flipV="1">
            <a:off x="5338763" y="658813"/>
            <a:ext cx="0" cy="396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7" name="Line 350"/>
          <p:cNvSpPr>
            <a:spLocks noChangeShapeType="1"/>
          </p:cNvSpPr>
          <p:nvPr/>
        </p:nvSpPr>
        <p:spPr bwMode="auto">
          <a:xfrm flipH="1" flipV="1">
            <a:off x="5340350" y="700088"/>
            <a:ext cx="46038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8" name="Line 351"/>
          <p:cNvSpPr>
            <a:spLocks noChangeShapeType="1"/>
          </p:cNvSpPr>
          <p:nvPr/>
        </p:nvSpPr>
        <p:spPr bwMode="auto">
          <a:xfrm>
            <a:off x="5373688" y="658813"/>
            <a:ext cx="12700" cy="1127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9" name="Line 352"/>
          <p:cNvSpPr>
            <a:spLocks noChangeShapeType="1"/>
          </p:cNvSpPr>
          <p:nvPr/>
        </p:nvSpPr>
        <p:spPr bwMode="auto">
          <a:xfrm>
            <a:off x="5340350" y="657225"/>
            <a:ext cx="31750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0" name="Line 353"/>
          <p:cNvSpPr>
            <a:spLocks noChangeShapeType="1"/>
          </p:cNvSpPr>
          <p:nvPr/>
        </p:nvSpPr>
        <p:spPr bwMode="auto">
          <a:xfrm flipH="1">
            <a:off x="5475288" y="1895475"/>
            <a:ext cx="49212" cy="84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1" name="Line 354"/>
          <p:cNvSpPr>
            <a:spLocks noChangeShapeType="1"/>
          </p:cNvSpPr>
          <p:nvPr/>
        </p:nvSpPr>
        <p:spPr bwMode="auto">
          <a:xfrm>
            <a:off x="5500688" y="1863725"/>
            <a:ext cx="23812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2" name="Line 355"/>
          <p:cNvSpPr>
            <a:spLocks noChangeShapeType="1"/>
          </p:cNvSpPr>
          <p:nvPr/>
        </p:nvSpPr>
        <p:spPr bwMode="auto">
          <a:xfrm flipV="1">
            <a:off x="5475288" y="1862138"/>
            <a:ext cx="23812" cy="1143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3" name="Line 356"/>
          <p:cNvSpPr>
            <a:spLocks noChangeShapeType="1"/>
          </p:cNvSpPr>
          <p:nvPr/>
        </p:nvSpPr>
        <p:spPr bwMode="auto">
          <a:xfrm flipH="1" flipV="1">
            <a:off x="5573713" y="2011363"/>
            <a:ext cx="33337" cy="396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4" name="Line 357"/>
          <p:cNvSpPr>
            <a:spLocks noChangeShapeType="1"/>
          </p:cNvSpPr>
          <p:nvPr/>
        </p:nvSpPr>
        <p:spPr bwMode="auto">
          <a:xfrm flipH="1">
            <a:off x="5608638" y="2043113"/>
            <a:ext cx="69850" cy="79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5" name="Line 358"/>
          <p:cNvSpPr>
            <a:spLocks noChangeShapeType="1"/>
          </p:cNvSpPr>
          <p:nvPr/>
        </p:nvSpPr>
        <p:spPr bwMode="auto">
          <a:xfrm>
            <a:off x="5573713" y="2011363"/>
            <a:ext cx="103187" cy="30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6" name="Line 359"/>
          <p:cNvSpPr>
            <a:spLocks noChangeShapeType="1"/>
          </p:cNvSpPr>
          <p:nvPr/>
        </p:nvSpPr>
        <p:spPr bwMode="auto">
          <a:xfrm flipH="1">
            <a:off x="5535613" y="1957388"/>
            <a:ext cx="60325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7" name="Line 360"/>
          <p:cNvSpPr>
            <a:spLocks noChangeShapeType="1"/>
          </p:cNvSpPr>
          <p:nvPr/>
        </p:nvSpPr>
        <p:spPr bwMode="auto">
          <a:xfrm flipH="1">
            <a:off x="5597525" y="1865313"/>
            <a:ext cx="34925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8" name="Line 361"/>
          <p:cNvSpPr>
            <a:spLocks noChangeShapeType="1"/>
          </p:cNvSpPr>
          <p:nvPr/>
        </p:nvSpPr>
        <p:spPr bwMode="auto">
          <a:xfrm flipV="1">
            <a:off x="5535613" y="1863725"/>
            <a:ext cx="96837" cy="920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9" name="Line 362"/>
          <p:cNvSpPr>
            <a:spLocks noChangeShapeType="1"/>
          </p:cNvSpPr>
          <p:nvPr/>
        </p:nvSpPr>
        <p:spPr bwMode="auto">
          <a:xfrm flipH="1">
            <a:off x="5059363" y="1352550"/>
            <a:ext cx="23812" cy="492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0" name="Line 363"/>
          <p:cNvSpPr>
            <a:spLocks noChangeShapeType="1"/>
          </p:cNvSpPr>
          <p:nvPr/>
        </p:nvSpPr>
        <p:spPr bwMode="auto">
          <a:xfrm flipH="1">
            <a:off x="5084763" y="1308100"/>
            <a:ext cx="34925" cy="412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1" name="Line 364"/>
          <p:cNvSpPr>
            <a:spLocks noChangeShapeType="1"/>
          </p:cNvSpPr>
          <p:nvPr/>
        </p:nvSpPr>
        <p:spPr bwMode="auto">
          <a:xfrm flipH="1" flipV="1">
            <a:off x="5119688" y="1309688"/>
            <a:ext cx="34925" cy="79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2" name="Line 365"/>
          <p:cNvSpPr>
            <a:spLocks noChangeShapeType="1"/>
          </p:cNvSpPr>
          <p:nvPr/>
        </p:nvSpPr>
        <p:spPr bwMode="auto">
          <a:xfrm>
            <a:off x="5146675" y="1246188"/>
            <a:ext cx="9525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3" name="Line 366"/>
          <p:cNvSpPr>
            <a:spLocks noChangeShapeType="1"/>
          </p:cNvSpPr>
          <p:nvPr/>
        </p:nvSpPr>
        <p:spPr bwMode="auto">
          <a:xfrm flipV="1">
            <a:off x="5057775" y="1246188"/>
            <a:ext cx="85725" cy="936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4" name="Line 367"/>
          <p:cNvSpPr>
            <a:spLocks noChangeShapeType="1"/>
          </p:cNvSpPr>
          <p:nvPr/>
        </p:nvSpPr>
        <p:spPr bwMode="auto">
          <a:xfrm flipV="1">
            <a:off x="5057775" y="1338263"/>
            <a:ext cx="0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5" name="Line 368"/>
          <p:cNvSpPr>
            <a:spLocks noChangeShapeType="1"/>
          </p:cNvSpPr>
          <p:nvPr/>
        </p:nvSpPr>
        <p:spPr bwMode="auto">
          <a:xfrm flipH="1" flipV="1">
            <a:off x="5187950" y="1473200"/>
            <a:ext cx="23813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6" name="Line 369"/>
          <p:cNvSpPr>
            <a:spLocks noChangeShapeType="1"/>
          </p:cNvSpPr>
          <p:nvPr/>
        </p:nvSpPr>
        <p:spPr bwMode="auto">
          <a:xfrm flipV="1">
            <a:off x="5156200" y="1527175"/>
            <a:ext cx="53975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7" name="Line 370"/>
          <p:cNvSpPr>
            <a:spLocks noChangeShapeType="1"/>
          </p:cNvSpPr>
          <p:nvPr/>
        </p:nvSpPr>
        <p:spPr bwMode="auto">
          <a:xfrm flipH="1">
            <a:off x="5157788" y="1476375"/>
            <a:ext cx="28575" cy="714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8" name="Line 371"/>
          <p:cNvSpPr>
            <a:spLocks noChangeShapeType="1"/>
          </p:cNvSpPr>
          <p:nvPr/>
        </p:nvSpPr>
        <p:spPr bwMode="auto">
          <a:xfrm flipH="1">
            <a:off x="5264150" y="2051050"/>
            <a:ext cx="74613" cy="635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9" name="Line 372"/>
          <p:cNvSpPr>
            <a:spLocks noChangeShapeType="1"/>
          </p:cNvSpPr>
          <p:nvPr/>
        </p:nvSpPr>
        <p:spPr bwMode="auto">
          <a:xfrm flipV="1">
            <a:off x="5262563" y="2032000"/>
            <a:ext cx="9525" cy="84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0" name="Line 373"/>
          <p:cNvSpPr>
            <a:spLocks noChangeShapeType="1"/>
          </p:cNvSpPr>
          <p:nvPr/>
        </p:nvSpPr>
        <p:spPr bwMode="auto">
          <a:xfrm>
            <a:off x="5045075" y="1895475"/>
            <a:ext cx="47625" cy="317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1" name="Line 374"/>
          <p:cNvSpPr>
            <a:spLocks noChangeShapeType="1"/>
          </p:cNvSpPr>
          <p:nvPr/>
        </p:nvSpPr>
        <p:spPr bwMode="auto">
          <a:xfrm flipH="1">
            <a:off x="5045075" y="1833563"/>
            <a:ext cx="74613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2" name="Line 375"/>
          <p:cNvSpPr>
            <a:spLocks noChangeShapeType="1"/>
          </p:cNvSpPr>
          <p:nvPr/>
        </p:nvSpPr>
        <p:spPr bwMode="auto">
          <a:xfrm flipH="1" flipV="1">
            <a:off x="5145088" y="1003300"/>
            <a:ext cx="19050" cy="825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3" name="Line 376"/>
          <p:cNvSpPr>
            <a:spLocks noChangeShapeType="1"/>
          </p:cNvSpPr>
          <p:nvPr/>
        </p:nvSpPr>
        <p:spPr bwMode="auto">
          <a:xfrm flipV="1">
            <a:off x="5110163" y="1089025"/>
            <a:ext cx="55562" cy="619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4" name="Line 377"/>
          <p:cNvSpPr>
            <a:spLocks noChangeShapeType="1"/>
          </p:cNvSpPr>
          <p:nvPr/>
        </p:nvSpPr>
        <p:spPr bwMode="auto">
          <a:xfrm flipH="1">
            <a:off x="5110163" y="1004888"/>
            <a:ext cx="34925" cy="146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5" name="Line 378"/>
          <p:cNvSpPr>
            <a:spLocks noChangeShapeType="1"/>
          </p:cNvSpPr>
          <p:nvPr/>
        </p:nvSpPr>
        <p:spPr bwMode="auto">
          <a:xfrm flipH="1">
            <a:off x="4886325" y="1360488"/>
            <a:ext cx="68263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6" name="Line 379"/>
          <p:cNvSpPr>
            <a:spLocks noChangeShapeType="1"/>
          </p:cNvSpPr>
          <p:nvPr/>
        </p:nvSpPr>
        <p:spPr bwMode="auto">
          <a:xfrm>
            <a:off x="4905375" y="1298575"/>
            <a:ext cx="49213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7" name="Line 380"/>
          <p:cNvSpPr>
            <a:spLocks noChangeShapeType="1"/>
          </p:cNvSpPr>
          <p:nvPr/>
        </p:nvSpPr>
        <p:spPr bwMode="auto">
          <a:xfrm flipV="1">
            <a:off x="4886325" y="1296988"/>
            <a:ext cx="17463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8" name="Line 381"/>
          <p:cNvSpPr>
            <a:spLocks noChangeShapeType="1"/>
          </p:cNvSpPr>
          <p:nvPr/>
        </p:nvSpPr>
        <p:spPr bwMode="auto">
          <a:xfrm flipH="1" flipV="1">
            <a:off x="4956175" y="1079500"/>
            <a:ext cx="30163" cy="174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9" name="Line 382"/>
          <p:cNvSpPr>
            <a:spLocks noChangeShapeType="1"/>
          </p:cNvSpPr>
          <p:nvPr/>
        </p:nvSpPr>
        <p:spPr bwMode="auto">
          <a:xfrm flipV="1">
            <a:off x="4965700" y="1096963"/>
            <a:ext cx="19050" cy="730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0" name="Line 383"/>
          <p:cNvSpPr>
            <a:spLocks noChangeShapeType="1"/>
          </p:cNvSpPr>
          <p:nvPr/>
        </p:nvSpPr>
        <p:spPr bwMode="auto">
          <a:xfrm>
            <a:off x="4900613" y="1109663"/>
            <a:ext cx="65087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1" name="Line 384"/>
          <p:cNvSpPr>
            <a:spLocks noChangeShapeType="1"/>
          </p:cNvSpPr>
          <p:nvPr/>
        </p:nvSpPr>
        <p:spPr bwMode="auto">
          <a:xfrm flipH="1">
            <a:off x="4900613" y="1079500"/>
            <a:ext cx="53975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2" name="Line 385"/>
          <p:cNvSpPr>
            <a:spLocks noChangeShapeType="1"/>
          </p:cNvSpPr>
          <p:nvPr/>
        </p:nvSpPr>
        <p:spPr bwMode="auto">
          <a:xfrm flipH="1" flipV="1">
            <a:off x="4908550" y="1738313"/>
            <a:ext cx="95250" cy="111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3" name="Line 386"/>
          <p:cNvSpPr>
            <a:spLocks noChangeShapeType="1"/>
          </p:cNvSpPr>
          <p:nvPr/>
        </p:nvSpPr>
        <p:spPr bwMode="auto">
          <a:xfrm>
            <a:off x="4972050" y="1697038"/>
            <a:ext cx="33338" cy="523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4" name="Line 387"/>
          <p:cNvSpPr>
            <a:spLocks noChangeShapeType="1"/>
          </p:cNvSpPr>
          <p:nvPr/>
        </p:nvSpPr>
        <p:spPr bwMode="auto">
          <a:xfrm flipV="1">
            <a:off x="4908550" y="1697038"/>
            <a:ext cx="60325" cy="396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05" name="Group 388"/>
          <p:cNvGrpSpPr>
            <a:grpSpLocks/>
          </p:cNvGrpSpPr>
          <p:nvPr/>
        </p:nvGrpSpPr>
        <p:grpSpPr bwMode="auto">
          <a:xfrm>
            <a:off x="4872038" y="1495425"/>
            <a:ext cx="77787" cy="115888"/>
            <a:chOff x="2068" y="1896"/>
            <a:chExt cx="49" cy="73"/>
          </a:xfrm>
        </p:grpSpPr>
        <p:sp>
          <p:nvSpPr>
            <p:cNvPr id="10937" name="Line 389"/>
            <p:cNvSpPr>
              <a:spLocks noChangeShapeType="1"/>
            </p:cNvSpPr>
            <p:nvPr/>
          </p:nvSpPr>
          <p:spPr bwMode="auto">
            <a:xfrm flipH="1" flipV="1">
              <a:off x="2068" y="1896"/>
              <a:ext cx="16" cy="7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8" name="Line 390"/>
            <p:cNvSpPr>
              <a:spLocks noChangeShapeType="1"/>
            </p:cNvSpPr>
            <p:nvPr/>
          </p:nvSpPr>
          <p:spPr bwMode="auto">
            <a:xfrm flipH="1">
              <a:off x="2086" y="1930"/>
              <a:ext cx="3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9" name="Line 391"/>
            <p:cNvSpPr>
              <a:spLocks noChangeShapeType="1"/>
            </p:cNvSpPr>
            <p:nvPr/>
          </p:nvSpPr>
          <p:spPr bwMode="auto">
            <a:xfrm>
              <a:off x="2069" y="1896"/>
              <a:ext cx="4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06" name="Line 392"/>
          <p:cNvSpPr>
            <a:spLocks noChangeShapeType="1"/>
          </p:cNvSpPr>
          <p:nvPr/>
        </p:nvSpPr>
        <p:spPr bwMode="auto">
          <a:xfrm flipV="1">
            <a:off x="4960938" y="1042988"/>
            <a:ext cx="47625" cy="190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7" name="Line 393"/>
          <p:cNvSpPr>
            <a:spLocks noChangeShapeType="1"/>
          </p:cNvSpPr>
          <p:nvPr/>
        </p:nvSpPr>
        <p:spPr bwMode="auto">
          <a:xfrm>
            <a:off x="4960938" y="985838"/>
            <a:ext cx="0" cy="793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8" name="Line 394"/>
          <p:cNvSpPr>
            <a:spLocks noChangeShapeType="1"/>
          </p:cNvSpPr>
          <p:nvPr/>
        </p:nvSpPr>
        <p:spPr bwMode="auto">
          <a:xfrm flipH="1" flipV="1">
            <a:off x="4960938" y="985838"/>
            <a:ext cx="47625" cy="587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9" name="Line 395"/>
          <p:cNvSpPr>
            <a:spLocks noChangeShapeType="1"/>
          </p:cNvSpPr>
          <p:nvPr/>
        </p:nvSpPr>
        <p:spPr bwMode="auto">
          <a:xfrm flipH="1">
            <a:off x="4992688" y="1624013"/>
            <a:ext cx="74612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0" name="Line 396"/>
          <p:cNvSpPr>
            <a:spLocks noChangeShapeType="1"/>
          </p:cNvSpPr>
          <p:nvPr/>
        </p:nvSpPr>
        <p:spPr bwMode="auto">
          <a:xfrm flipV="1">
            <a:off x="5027613" y="1624013"/>
            <a:ext cx="39687" cy="1031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1" name="Line 397"/>
          <p:cNvSpPr>
            <a:spLocks noChangeShapeType="1"/>
          </p:cNvSpPr>
          <p:nvPr/>
        </p:nvSpPr>
        <p:spPr bwMode="auto">
          <a:xfrm>
            <a:off x="4992688" y="1674813"/>
            <a:ext cx="33337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2" name="Line 398"/>
          <p:cNvSpPr>
            <a:spLocks noChangeShapeType="1"/>
          </p:cNvSpPr>
          <p:nvPr/>
        </p:nvSpPr>
        <p:spPr bwMode="auto">
          <a:xfrm flipH="1" flipV="1">
            <a:off x="4983163" y="1851025"/>
            <a:ext cx="33337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3" name="Line 399"/>
          <p:cNvSpPr>
            <a:spLocks noChangeShapeType="1"/>
          </p:cNvSpPr>
          <p:nvPr/>
        </p:nvSpPr>
        <p:spPr bwMode="auto">
          <a:xfrm flipV="1">
            <a:off x="5005388" y="1906588"/>
            <a:ext cx="9525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4" name="Line 400"/>
          <p:cNvSpPr>
            <a:spLocks noChangeShapeType="1"/>
          </p:cNvSpPr>
          <p:nvPr/>
        </p:nvSpPr>
        <p:spPr bwMode="auto">
          <a:xfrm>
            <a:off x="4962525" y="1906588"/>
            <a:ext cx="42863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5" name="Line 401"/>
          <p:cNvSpPr>
            <a:spLocks noChangeShapeType="1"/>
          </p:cNvSpPr>
          <p:nvPr/>
        </p:nvSpPr>
        <p:spPr bwMode="auto">
          <a:xfrm flipH="1">
            <a:off x="4962525" y="1852613"/>
            <a:ext cx="1905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6" name="Line 402"/>
          <p:cNvSpPr>
            <a:spLocks noChangeShapeType="1"/>
          </p:cNvSpPr>
          <p:nvPr/>
        </p:nvSpPr>
        <p:spPr bwMode="auto">
          <a:xfrm flipH="1" flipV="1">
            <a:off x="5480050" y="2178050"/>
            <a:ext cx="14288" cy="12541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7" name="Line 403"/>
          <p:cNvSpPr>
            <a:spLocks noChangeShapeType="1"/>
          </p:cNvSpPr>
          <p:nvPr/>
        </p:nvSpPr>
        <p:spPr bwMode="auto">
          <a:xfrm>
            <a:off x="5449888" y="2241550"/>
            <a:ext cx="44450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8" name="Line 404"/>
          <p:cNvSpPr>
            <a:spLocks noChangeShapeType="1"/>
          </p:cNvSpPr>
          <p:nvPr/>
        </p:nvSpPr>
        <p:spPr bwMode="auto">
          <a:xfrm flipH="1">
            <a:off x="5449888" y="2176463"/>
            <a:ext cx="28575" cy="635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9" name="Line 405"/>
          <p:cNvSpPr>
            <a:spLocks noChangeShapeType="1"/>
          </p:cNvSpPr>
          <p:nvPr/>
        </p:nvSpPr>
        <p:spPr bwMode="auto">
          <a:xfrm flipH="1">
            <a:off x="5392738" y="2262188"/>
            <a:ext cx="65087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0" name="Line 406"/>
          <p:cNvSpPr>
            <a:spLocks noChangeShapeType="1"/>
          </p:cNvSpPr>
          <p:nvPr/>
        </p:nvSpPr>
        <p:spPr bwMode="auto">
          <a:xfrm flipH="1">
            <a:off x="5392738" y="2714625"/>
            <a:ext cx="6350" cy="460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1" name="Line 407"/>
          <p:cNvSpPr>
            <a:spLocks noChangeShapeType="1"/>
          </p:cNvSpPr>
          <p:nvPr/>
        </p:nvSpPr>
        <p:spPr bwMode="auto">
          <a:xfrm flipH="1">
            <a:off x="5400675" y="2657475"/>
            <a:ext cx="3175" cy="555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2" name="Line 408"/>
          <p:cNvSpPr>
            <a:spLocks noChangeShapeType="1"/>
          </p:cNvSpPr>
          <p:nvPr/>
        </p:nvSpPr>
        <p:spPr bwMode="auto">
          <a:xfrm>
            <a:off x="5402263" y="2562225"/>
            <a:ext cx="1587" cy="936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3" name="Line 409"/>
          <p:cNvSpPr>
            <a:spLocks noChangeShapeType="1"/>
          </p:cNvSpPr>
          <p:nvPr/>
        </p:nvSpPr>
        <p:spPr bwMode="auto">
          <a:xfrm>
            <a:off x="5402263" y="2495550"/>
            <a:ext cx="0" cy="6508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4" name="Line 410"/>
          <p:cNvSpPr>
            <a:spLocks noChangeShapeType="1"/>
          </p:cNvSpPr>
          <p:nvPr/>
        </p:nvSpPr>
        <p:spPr bwMode="auto">
          <a:xfrm>
            <a:off x="5400675" y="2422525"/>
            <a:ext cx="1588" cy="714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5" name="Line 411"/>
          <p:cNvSpPr>
            <a:spLocks noChangeShapeType="1"/>
          </p:cNvSpPr>
          <p:nvPr/>
        </p:nvSpPr>
        <p:spPr bwMode="auto">
          <a:xfrm>
            <a:off x="5383213" y="2279650"/>
            <a:ext cx="15875" cy="1397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6" name="Line 412"/>
          <p:cNvSpPr>
            <a:spLocks noChangeShapeType="1"/>
          </p:cNvSpPr>
          <p:nvPr/>
        </p:nvSpPr>
        <p:spPr bwMode="auto">
          <a:xfrm flipV="1">
            <a:off x="5448300" y="2278063"/>
            <a:ext cx="4763" cy="2698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7" name="Line 413"/>
          <p:cNvSpPr>
            <a:spLocks noChangeShapeType="1"/>
          </p:cNvSpPr>
          <p:nvPr/>
        </p:nvSpPr>
        <p:spPr bwMode="auto">
          <a:xfrm flipH="1" flipV="1">
            <a:off x="5446713" y="2552700"/>
            <a:ext cx="6350" cy="2111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8" name="Line 414"/>
          <p:cNvSpPr>
            <a:spLocks noChangeShapeType="1"/>
          </p:cNvSpPr>
          <p:nvPr/>
        </p:nvSpPr>
        <p:spPr bwMode="auto">
          <a:xfrm flipH="1" flipV="1">
            <a:off x="5262563" y="2146300"/>
            <a:ext cx="44450" cy="285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9" name="Line 415"/>
          <p:cNvSpPr>
            <a:spLocks noChangeShapeType="1"/>
          </p:cNvSpPr>
          <p:nvPr/>
        </p:nvSpPr>
        <p:spPr bwMode="auto">
          <a:xfrm flipH="1">
            <a:off x="5310188" y="2124075"/>
            <a:ext cx="33337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0" name="Line 416"/>
          <p:cNvSpPr>
            <a:spLocks noChangeShapeType="1"/>
          </p:cNvSpPr>
          <p:nvPr/>
        </p:nvSpPr>
        <p:spPr bwMode="auto">
          <a:xfrm flipH="1" flipV="1">
            <a:off x="5345113" y="2125663"/>
            <a:ext cx="4762" cy="1571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1" name="Line 417"/>
          <p:cNvSpPr>
            <a:spLocks noChangeShapeType="1"/>
          </p:cNvSpPr>
          <p:nvPr/>
        </p:nvSpPr>
        <p:spPr bwMode="auto">
          <a:xfrm>
            <a:off x="5310188" y="2220913"/>
            <a:ext cx="39687" cy="6191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2" name="Line 418"/>
          <p:cNvSpPr>
            <a:spLocks noChangeShapeType="1"/>
          </p:cNvSpPr>
          <p:nvPr/>
        </p:nvSpPr>
        <p:spPr bwMode="auto">
          <a:xfrm flipV="1">
            <a:off x="5268913" y="2220913"/>
            <a:ext cx="39687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3" name="Line 419"/>
          <p:cNvSpPr>
            <a:spLocks noChangeShapeType="1"/>
          </p:cNvSpPr>
          <p:nvPr/>
        </p:nvSpPr>
        <p:spPr bwMode="auto">
          <a:xfrm>
            <a:off x="5264150" y="2147888"/>
            <a:ext cx="3175" cy="936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4" name="Line 420"/>
          <p:cNvSpPr>
            <a:spLocks noChangeShapeType="1"/>
          </p:cNvSpPr>
          <p:nvPr/>
        </p:nvSpPr>
        <p:spPr bwMode="auto">
          <a:xfrm flipV="1">
            <a:off x="5365750" y="2262188"/>
            <a:ext cx="65088" cy="206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5" name="Line 421"/>
          <p:cNvSpPr>
            <a:spLocks noChangeShapeType="1"/>
          </p:cNvSpPr>
          <p:nvPr/>
        </p:nvSpPr>
        <p:spPr bwMode="auto">
          <a:xfrm flipH="1" flipV="1">
            <a:off x="5192713" y="2117725"/>
            <a:ext cx="33337" cy="587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6" name="Line 422"/>
          <p:cNvSpPr>
            <a:spLocks noChangeShapeType="1"/>
          </p:cNvSpPr>
          <p:nvPr/>
        </p:nvSpPr>
        <p:spPr bwMode="auto">
          <a:xfrm flipV="1">
            <a:off x="5157788" y="2178050"/>
            <a:ext cx="68262" cy="206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7" name="Line 423"/>
          <p:cNvSpPr>
            <a:spLocks noChangeShapeType="1"/>
          </p:cNvSpPr>
          <p:nvPr/>
        </p:nvSpPr>
        <p:spPr bwMode="auto">
          <a:xfrm flipH="1">
            <a:off x="5157788" y="2117725"/>
            <a:ext cx="33337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8" name="Line 424"/>
          <p:cNvSpPr>
            <a:spLocks noChangeShapeType="1"/>
          </p:cNvSpPr>
          <p:nvPr/>
        </p:nvSpPr>
        <p:spPr bwMode="auto">
          <a:xfrm flipH="1">
            <a:off x="5402263" y="2052638"/>
            <a:ext cx="76200" cy="95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9" name="Line 425"/>
          <p:cNvSpPr>
            <a:spLocks noChangeShapeType="1"/>
          </p:cNvSpPr>
          <p:nvPr/>
        </p:nvSpPr>
        <p:spPr bwMode="auto">
          <a:xfrm flipV="1">
            <a:off x="5416550" y="2052638"/>
            <a:ext cx="60325" cy="523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0" name="Line 426"/>
          <p:cNvSpPr>
            <a:spLocks noChangeShapeType="1"/>
          </p:cNvSpPr>
          <p:nvPr/>
        </p:nvSpPr>
        <p:spPr bwMode="auto">
          <a:xfrm flipH="1" flipV="1">
            <a:off x="5416550" y="2103438"/>
            <a:ext cx="19050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1" name="Line 427"/>
          <p:cNvSpPr>
            <a:spLocks noChangeShapeType="1"/>
          </p:cNvSpPr>
          <p:nvPr/>
        </p:nvSpPr>
        <p:spPr bwMode="auto">
          <a:xfrm>
            <a:off x="5383213" y="2105025"/>
            <a:ext cx="53975" cy="6032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2" name="Line 428"/>
          <p:cNvSpPr>
            <a:spLocks noChangeShapeType="1"/>
          </p:cNvSpPr>
          <p:nvPr/>
        </p:nvSpPr>
        <p:spPr bwMode="auto">
          <a:xfrm flipH="1">
            <a:off x="5383213" y="2062163"/>
            <a:ext cx="17462" cy="412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3" name="Line 429"/>
          <p:cNvSpPr>
            <a:spLocks noChangeShapeType="1"/>
          </p:cNvSpPr>
          <p:nvPr/>
        </p:nvSpPr>
        <p:spPr bwMode="auto">
          <a:xfrm flipH="1" flipV="1">
            <a:off x="5538788" y="2103438"/>
            <a:ext cx="50800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4" name="Line 430"/>
          <p:cNvSpPr>
            <a:spLocks noChangeShapeType="1"/>
          </p:cNvSpPr>
          <p:nvPr/>
        </p:nvSpPr>
        <p:spPr bwMode="auto">
          <a:xfrm flipV="1">
            <a:off x="5591175" y="2159000"/>
            <a:ext cx="0" cy="71438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5" name="Line 431"/>
          <p:cNvSpPr>
            <a:spLocks noChangeShapeType="1"/>
          </p:cNvSpPr>
          <p:nvPr/>
        </p:nvSpPr>
        <p:spPr bwMode="auto">
          <a:xfrm>
            <a:off x="5535613" y="2187575"/>
            <a:ext cx="55562" cy="41275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6" name="Line 432"/>
          <p:cNvSpPr>
            <a:spLocks noChangeShapeType="1"/>
          </p:cNvSpPr>
          <p:nvPr/>
        </p:nvSpPr>
        <p:spPr bwMode="auto">
          <a:xfrm flipH="1">
            <a:off x="5535613" y="2106613"/>
            <a:ext cx="3175" cy="80962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7" name="Line 433"/>
          <p:cNvSpPr>
            <a:spLocks noChangeShapeType="1"/>
          </p:cNvSpPr>
          <p:nvPr/>
        </p:nvSpPr>
        <p:spPr bwMode="auto">
          <a:xfrm flipV="1">
            <a:off x="5103813" y="2093913"/>
            <a:ext cx="28575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8" name="Line 434"/>
          <p:cNvSpPr>
            <a:spLocks noChangeShapeType="1"/>
          </p:cNvSpPr>
          <p:nvPr/>
        </p:nvSpPr>
        <p:spPr bwMode="auto">
          <a:xfrm>
            <a:off x="5084763" y="2074863"/>
            <a:ext cx="19050" cy="7143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49" name="Group 435"/>
          <p:cNvGrpSpPr>
            <a:grpSpLocks/>
          </p:cNvGrpSpPr>
          <p:nvPr/>
        </p:nvGrpSpPr>
        <p:grpSpPr bwMode="auto">
          <a:xfrm>
            <a:off x="5059363" y="1833563"/>
            <a:ext cx="279400" cy="258762"/>
            <a:chOff x="2186" y="2109"/>
            <a:chExt cx="176" cy="163"/>
          </a:xfrm>
        </p:grpSpPr>
        <p:sp>
          <p:nvSpPr>
            <p:cNvPr id="10922" name="Line 436"/>
            <p:cNvSpPr>
              <a:spLocks noChangeShapeType="1"/>
            </p:cNvSpPr>
            <p:nvPr/>
          </p:nvSpPr>
          <p:spPr bwMode="auto">
            <a:xfrm>
              <a:off x="2322" y="2233"/>
              <a:ext cx="40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3" name="Line 437"/>
            <p:cNvSpPr>
              <a:spLocks noChangeShapeType="1"/>
            </p:cNvSpPr>
            <p:nvPr/>
          </p:nvSpPr>
          <p:spPr bwMode="auto">
            <a:xfrm flipH="1" flipV="1">
              <a:off x="2238" y="2121"/>
              <a:ext cx="57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4" name="Line 438"/>
            <p:cNvSpPr>
              <a:spLocks noChangeShapeType="1"/>
            </p:cNvSpPr>
            <p:nvPr/>
          </p:nvSpPr>
          <p:spPr bwMode="auto">
            <a:xfrm flipV="1">
              <a:off x="2254" y="2129"/>
              <a:ext cx="41" cy="4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5" name="Line 439"/>
            <p:cNvSpPr>
              <a:spLocks noChangeShapeType="1"/>
            </p:cNvSpPr>
            <p:nvPr/>
          </p:nvSpPr>
          <p:spPr bwMode="auto">
            <a:xfrm>
              <a:off x="2238" y="2122"/>
              <a:ext cx="15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" name="Line 440"/>
            <p:cNvSpPr>
              <a:spLocks noChangeShapeType="1"/>
            </p:cNvSpPr>
            <p:nvPr/>
          </p:nvSpPr>
          <p:spPr bwMode="auto">
            <a:xfrm flipV="1">
              <a:off x="2207" y="2109"/>
              <a:ext cx="16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7" name="Line 441"/>
            <p:cNvSpPr>
              <a:spLocks noChangeShapeType="1"/>
            </p:cNvSpPr>
            <p:nvPr/>
          </p:nvSpPr>
          <p:spPr bwMode="auto">
            <a:xfrm>
              <a:off x="2291" y="2201"/>
              <a:ext cx="0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8" name="Line 442"/>
            <p:cNvSpPr>
              <a:spLocks noChangeShapeType="1"/>
            </p:cNvSpPr>
            <p:nvPr/>
          </p:nvSpPr>
          <p:spPr bwMode="auto">
            <a:xfrm flipH="1">
              <a:off x="2292" y="2194"/>
              <a:ext cx="2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9" name="Line 443"/>
            <p:cNvSpPr>
              <a:spLocks noChangeShapeType="1"/>
            </p:cNvSpPr>
            <p:nvPr/>
          </p:nvSpPr>
          <p:spPr bwMode="auto">
            <a:xfrm>
              <a:off x="2302" y="2141"/>
              <a:ext cx="12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0" name="Line 444"/>
            <p:cNvSpPr>
              <a:spLocks noChangeShapeType="1"/>
            </p:cNvSpPr>
            <p:nvPr/>
          </p:nvSpPr>
          <p:spPr bwMode="auto">
            <a:xfrm flipV="1">
              <a:off x="2270" y="2142"/>
              <a:ext cx="31" cy="8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1" name="Line 445"/>
            <p:cNvSpPr>
              <a:spLocks noChangeShapeType="1"/>
            </p:cNvSpPr>
            <p:nvPr/>
          </p:nvSpPr>
          <p:spPr bwMode="auto">
            <a:xfrm flipH="1" flipV="1">
              <a:off x="2270" y="2226"/>
              <a:ext cx="21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2" name="Line 446"/>
            <p:cNvSpPr>
              <a:spLocks noChangeShapeType="1"/>
            </p:cNvSpPr>
            <p:nvPr/>
          </p:nvSpPr>
          <p:spPr bwMode="auto">
            <a:xfrm flipH="1" flipV="1">
              <a:off x="2186" y="218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3" name="Line 447"/>
            <p:cNvSpPr>
              <a:spLocks noChangeShapeType="1"/>
            </p:cNvSpPr>
            <p:nvPr/>
          </p:nvSpPr>
          <p:spPr bwMode="auto">
            <a:xfrm flipV="1">
              <a:off x="2194" y="219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4" name="Line 448"/>
            <p:cNvSpPr>
              <a:spLocks noChangeShapeType="1"/>
            </p:cNvSpPr>
            <p:nvPr/>
          </p:nvSpPr>
          <p:spPr bwMode="auto">
            <a:xfrm>
              <a:off x="2186" y="218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5" name="Line 449"/>
            <p:cNvSpPr>
              <a:spLocks noChangeShapeType="1"/>
            </p:cNvSpPr>
            <p:nvPr/>
          </p:nvSpPr>
          <p:spPr bwMode="auto">
            <a:xfrm flipV="1">
              <a:off x="2234" y="2240"/>
              <a:ext cx="13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6" name="Line 450"/>
            <p:cNvSpPr>
              <a:spLocks noChangeShapeType="1"/>
            </p:cNvSpPr>
            <p:nvPr/>
          </p:nvSpPr>
          <p:spPr bwMode="auto">
            <a:xfrm flipH="1">
              <a:off x="2202" y="2241"/>
              <a:ext cx="45" cy="1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" name="Line 451"/>
          <p:cNvSpPr>
            <a:spLocks noChangeShapeType="1"/>
          </p:cNvSpPr>
          <p:nvPr/>
        </p:nvSpPr>
        <p:spPr bwMode="auto">
          <a:xfrm flipH="1">
            <a:off x="5659438" y="752475"/>
            <a:ext cx="9525" cy="6985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" name="Line 452"/>
          <p:cNvSpPr>
            <a:spLocks noChangeShapeType="1"/>
          </p:cNvSpPr>
          <p:nvPr/>
        </p:nvSpPr>
        <p:spPr bwMode="auto">
          <a:xfrm flipH="1" flipV="1">
            <a:off x="5670550" y="750888"/>
            <a:ext cx="49213" cy="5080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" name="Line 453"/>
          <p:cNvSpPr>
            <a:spLocks noChangeShapeType="1"/>
          </p:cNvSpPr>
          <p:nvPr/>
        </p:nvSpPr>
        <p:spPr bwMode="auto">
          <a:xfrm flipV="1">
            <a:off x="5657850" y="806450"/>
            <a:ext cx="60325" cy="174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" name="Line 454"/>
          <p:cNvSpPr>
            <a:spLocks noChangeShapeType="1"/>
          </p:cNvSpPr>
          <p:nvPr/>
        </p:nvSpPr>
        <p:spPr bwMode="auto">
          <a:xfrm flipH="1" flipV="1">
            <a:off x="5721350" y="1038225"/>
            <a:ext cx="7938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" name="Line 455"/>
          <p:cNvSpPr>
            <a:spLocks noChangeShapeType="1"/>
          </p:cNvSpPr>
          <p:nvPr/>
        </p:nvSpPr>
        <p:spPr bwMode="auto">
          <a:xfrm>
            <a:off x="5670550" y="1038225"/>
            <a:ext cx="58738" cy="80963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5" name="Line 456"/>
          <p:cNvSpPr>
            <a:spLocks noChangeShapeType="1"/>
          </p:cNvSpPr>
          <p:nvPr/>
        </p:nvSpPr>
        <p:spPr bwMode="auto">
          <a:xfrm flipH="1">
            <a:off x="5670550" y="1036638"/>
            <a:ext cx="49213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6" name="Freeform 457"/>
          <p:cNvSpPr>
            <a:spLocks/>
          </p:cNvSpPr>
          <p:nvPr/>
        </p:nvSpPr>
        <p:spPr bwMode="auto">
          <a:xfrm>
            <a:off x="4800600" y="2741613"/>
            <a:ext cx="584200" cy="1258887"/>
          </a:xfrm>
          <a:custGeom>
            <a:avLst/>
            <a:gdLst>
              <a:gd name="T0" fmla="*/ 362 w 368"/>
              <a:gd name="T1" fmla="*/ 12 h 793"/>
              <a:gd name="T2" fmla="*/ 353 w 368"/>
              <a:gd name="T3" fmla="*/ 39 h 793"/>
              <a:gd name="T4" fmla="*/ 344 w 368"/>
              <a:gd name="T5" fmla="*/ 65 h 793"/>
              <a:gd name="T6" fmla="*/ 335 w 368"/>
              <a:gd name="T7" fmla="*/ 90 h 793"/>
              <a:gd name="T8" fmla="*/ 327 w 368"/>
              <a:gd name="T9" fmla="*/ 115 h 793"/>
              <a:gd name="T10" fmla="*/ 318 w 368"/>
              <a:gd name="T11" fmla="*/ 140 h 793"/>
              <a:gd name="T12" fmla="*/ 311 w 368"/>
              <a:gd name="T13" fmla="*/ 163 h 793"/>
              <a:gd name="T14" fmla="*/ 304 w 368"/>
              <a:gd name="T15" fmla="*/ 185 h 793"/>
              <a:gd name="T16" fmla="*/ 298 w 368"/>
              <a:gd name="T17" fmla="*/ 206 h 793"/>
              <a:gd name="T18" fmla="*/ 290 w 368"/>
              <a:gd name="T19" fmla="*/ 234 h 793"/>
              <a:gd name="T20" fmla="*/ 286 w 368"/>
              <a:gd name="T21" fmla="*/ 251 h 793"/>
              <a:gd name="T22" fmla="*/ 283 w 368"/>
              <a:gd name="T23" fmla="*/ 266 h 793"/>
              <a:gd name="T24" fmla="*/ 279 w 368"/>
              <a:gd name="T25" fmla="*/ 280 h 793"/>
              <a:gd name="T26" fmla="*/ 276 w 368"/>
              <a:gd name="T27" fmla="*/ 293 h 793"/>
              <a:gd name="T28" fmla="*/ 273 w 368"/>
              <a:gd name="T29" fmla="*/ 305 h 793"/>
              <a:gd name="T30" fmla="*/ 269 w 368"/>
              <a:gd name="T31" fmla="*/ 318 h 793"/>
              <a:gd name="T32" fmla="*/ 265 w 368"/>
              <a:gd name="T33" fmla="*/ 329 h 793"/>
              <a:gd name="T34" fmla="*/ 259 w 368"/>
              <a:gd name="T35" fmla="*/ 341 h 793"/>
              <a:gd name="T36" fmla="*/ 252 w 368"/>
              <a:gd name="T37" fmla="*/ 353 h 793"/>
              <a:gd name="T38" fmla="*/ 240 w 368"/>
              <a:gd name="T39" fmla="*/ 373 h 793"/>
              <a:gd name="T40" fmla="*/ 229 w 368"/>
              <a:gd name="T41" fmla="*/ 387 h 793"/>
              <a:gd name="T42" fmla="*/ 216 w 368"/>
              <a:gd name="T43" fmla="*/ 402 h 793"/>
              <a:gd name="T44" fmla="*/ 203 w 368"/>
              <a:gd name="T45" fmla="*/ 417 h 793"/>
              <a:gd name="T46" fmla="*/ 188 w 368"/>
              <a:gd name="T47" fmla="*/ 433 h 793"/>
              <a:gd name="T48" fmla="*/ 174 w 368"/>
              <a:gd name="T49" fmla="*/ 449 h 793"/>
              <a:gd name="T50" fmla="*/ 158 w 368"/>
              <a:gd name="T51" fmla="*/ 467 h 793"/>
              <a:gd name="T52" fmla="*/ 143 w 368"/>
              <a:gd name="T53" fmla="*/ 484 h 793"/>
              <a:gd name="T54" fmla="*/ 128 w 368"/>
              <a:gd name="T55" fmla="*/ 501 h 793"/>
              <a:gd name="T56" fmla="*/ 106 w 368"/>
              <a:gd name="T57" fmla="*/ 528 h 793"/>
              <a:gd name="T58" fmla="*/ 93 w 368"/>
              <a:gd name="T59" fmla="*/ 545 h 793"/>
              <a:gd name="T60" fmla="*/ 80 w 368"/>
              <a:gd name="T61" fmla="*/ 563 h 793"/>
              <a:gd name="T62" fmla="*/ 69 w 368"/>
              <a:gd name="T63" fmla="*/ 580 h 793"/>
              <a:gd name="T64" fmla="*/ 58 w 368"/>
              <a:gd name="T65" fmla="*/ 597 h 793"/>
              <a:gd name="T66" fmla="*/ 49 w 368"/>
              <a:gd name="T67" fmla="*/ 614 h 793"/>
              <a:gd name="T68" fmla="*/ 40 w 368"/>
              <a:gd name="T69" fmla="*/ 630 h 793"/>
              <a:gd name="T70" fmla="*/ 33 w 368"/>
              <a:gd name="T71" fmla="*/ 646 h 793"/>
              <a:gd name="T72" fmla="*/ 26 w 368"/>
              <a:gd name="T73" fmla="*/ 661 h 793"/>
              <a:gd name="T74" fmla="*/ 20 w 368"/>
              <a:gd name="T75" fmla="*/ 676 h 793"/>
              <a:gd name="T76" fmla="*/ 12 w 368"/>
              <a:gd name="T77" fmla="*/ 695 h 793"/>
              <a:gd name="T78" fmla="*/ 8 w 368"/>
              <a:gd name="T79" fmla="*/ 708 h 793"/>
              <a:gd name="T80" fmla="*/ 6 w 368"/>
              <a:gd name="T81" fmla="*/ 719 h 793"/>
              <a:gd name="T82" fmla="*/ 3 w 368"/>
              <a:gd name="T83" fmla="*/ 730 h 793"/>
              <a:gd name="T84" fmla="*/ 2 w 368"/>
              <a:gd name="T85" fmla="*/ 741 h 793"/>
              <a:gd name="T86" fmla="*/ 1 w 368"/>
              <a:gd name="T87" fmla="*/ 751 h 793"/>
              <a:gd name="T88" fmla="*/ 0 w 368"/>
              <a:gd name="T89" fmla="*/ 760 h 793"/>
              <a:gd name="T90" fmla="*/ 0 w 368"/>
              <a:gd name="T91" fmla="*/ 769 h 793"/>
              <a:gd name="T92" fmla="*/ 0 w 368"/>
              <a:gd name="T93" fmla="*/ 779 h 793"/>
              <a:gd name="T94" fmla="*/ 0 w 368"/>
              <a:gd name="T95" fmla="*/ 792 h 7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68"/>
              <a:gd name="T145" fmla="*/ 0 h 793"/>
              <a:gd name="T146" fmla="*/ 368 w 368"/>
              <a:gd name="T147" fmla="*/ 793 h 79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68" h="793">
                <a:moveTo>
                  <a:pt x="367" y="0"/>
                </a:moveTo>
                <a:lnTo>
                  <a:pt x="362" y="12"/>
                </a:lnTo>
                <a:lnTo>
                  <a:pt x="358" y="26"/>
                </a:lnTo>
                <a:lnTo>
                  <a:pt x="353" y="39"/>
                </a:lnTo>
                <a:lnTo>
                  <a:pt x="349" y="52"/>
                </a:lnTo>
                <a:lnTo>
                  <a:pt x="344" y="65"/>
                </a:lnTo>
                <a:lnTo>
                  <a:pt x="340" y="78"/>
                </a:lnTo>
                <a:lnTo>
                  <a:pt x="335" y="90"/>
                </a:lnTo>
                <a:lnTo>
                  <a:pt x="331" y="103"/>
                </a:lnTo>
                <a:lnTo>
                  <a:pt x="327" y="115"/>
                </a:lnTo>
                <a:lnTo>
                  <a:pt x="322" y="128"/>
                </a:lnTo>
                <a:lnTo>
                  <a:pt x="318" y="140"/>
                </a:lnTo>
                <a:lnTo>
                  <a:pt x="315" y="152"/>
                </a:lnTo>
                <a:lnTo>
                  <a:pt x="311" y="163"/>
                </a:lnTo>
                <a:lnTo>
                  <a:pt x="308" y="174"/>
                </a:lnTo>
                <a:lnTo>
                  <a:pt x="304" y="185"/>
                </a:lnTo>
                <a:lnTo>
                  <a:pt x="301" y="196"/>
                </a:lnTo>
                <a:lnTo>
                  <a:pt x="298" y="206"/>
                </a:lnTo>
                <a:lnTo>
                  <a:pt x="295" y="215"/>
                </a:lnTo>
                <a:lnTo>
                  <a:pt x="290" y="234"/>
                </a:lnTo>
                <a:lnTo>
                  <a:pt x="288" y="243"/>
                </a:lnTo>
                <a:lnTo>
                  <a:pt x="286" y="251"/>
                </a:lnTo>
                <a:lnTo>
                  <a:pt x="284" y="259"/>
                </a:lnTo>
                <a:lnTo>
                  <a:pt x="283" y="266"/>
                </a:lnTo>
                <a:lnTo>
                  <a:pt x="281" y="274"/>
                </a:lnTo>
                <a:lnTo>
                  <a:pt x="279" y="280"/>
                </a:lnTo>
                <a:lnTo>
                  <a:pt x="277" y="287"/>
                </a:lnTo>
                <a:lnTo>
                  <a:pt x="276" y="293"/>
                </a:lnTo>
                <a:lnTo>
                  <a:pt x="274" y="299"/>
                </a:lnTo>
                <a:lnTo>
                  <a:pt x="273" y="305"/>
                </a:lnTo>
                <a:lnTo>
                  <a:pt x="271" y="312"/>
                </a:lnTo>
                <a:lnTo>
                  <a:pt x="269" y="318"/>
                </a:lnTo>
                <a:lnTo>
                  <a:pt x="267" y="323"/>
                </a:lnTo>
                <a:lnTo>
                  <a:pt x="265" y="329"/>
                </a:lnTo>
                <a:lnTo>
                  <a:pt x="262" y="335"/>
                </a:lnTo>
                <a:lnTo>
                  <a:pt x="259" y="341"/>
                </a:lnTo>
                <a:lnTo>
                  <a:pt x="256" y="347"/>
                </a:lnTo>
                <a:lnTo>
                  <a:pt x="252" y="353"/>
                </a:lnTo>
                <a:lnTo>
                  <a:pt x="244" y="366"/>
                </a:lnTo>
                <a:lnTo>
                  <a:pt x="240" y="373"/>
                </a:lnTo>
                <a:lnTo>
                  <a:pt x="234" y="380"/>
                </a:lnTo>
                <a:lnTo>
                  <a:pt x="229" y="387"/>
                </a:lnTo>
                <a:lnTo>
                  <a:pt x="222" y="394"/>
                </a:lnTo>
                <a:lnTo>
                  <a:pt x="216" y="402"/>
                </a:lnTo>
                <a:lnTo>
                  <a:pt x="210" y="410"/>
                </a:lnTo>
                <a:lnTo>
                  <a:pt x="203" y="417"/>
                </a:lnTo>
                <a:lnTo>
                  <a:pt x="195" y="425"/>
                </a:lnTo>
                <a:lnTo>
                  <a:pt x="188" y="433"/>
                </a:lnTo>
                <a:lnTo>
                  <a:pt x="181" y="441"/>
                </a:lnTo>
                <a:lnTo>
                  <a:pt x="174" y="449"/>
                </a:lnTo>
                <a:lnTo>
                  <a:pt x="166" y="458"/>
                </a:lnTo>
                <a:lnTo>
                  <a:pt x="158" y="467"/>
                </a:lnTo>
                <a:lnTo>
                  <a:pt x="151" y="475"/>
                </a:lnTo>
                <a:lnTo>
                  <a:pt x="143" y="484"/>
                </a:lnTo>
                <a:lnTo>
                  <a:pt x="135" y="492"/>
                </a:lnTo>
                <a:lnTo>
                  <a:pt x="128" y="501"/>
                </a:lnTo>
                <a:lnTo>
                  <a:pt x="121" y="510"/>
                </a:lnTo>
                <a:lnTo>
                  <a:pt x="106" y="528"/>
                </a:lnTo>
                <a:lnTo>
                  <a:pt x="99" y="536"/>
                </a:lnTo>
                <a:lnTo>
                  <a:pt x="93" y="545"/>
                </a:lnTo>
                <a:lnTo>
                  <a:pt x="87" y="554"/>
                </a:lnTo>
                <a:lnTo>
                  <a:pt x="80" y="563"/>
                </a:lnTo>
                <a:lnTo>
                  <a:pt x="74" y="571"/>
                </a:lnTo>
                <a:lnTo>
                  <a:pt x="69" y="580"/>
                </a:lnTo>
                <a:lnTo>
                  <a:pt x="64" y="589"/>
                </a:lnTo>
                <a:lnTo>
                  <a:pt x="58" y="597"/>
                </a:lnTo>
                <a:lnTo>
                  <a:pt x="54" y="605"/>
                </a:lnTo>
                <a:lnTo>
                  <a:pt x="49" y="614"/>
                </a:lnTo>
                <a:lnTo>
                  <a:pt x="44" y="622"/>
                </a:lnTo>
                <a:lnTo>
                  <a:pt x="40" y="630"/>
                </a:lnTo>
                <a:lnTo>
                  <a:pt x="36" y="638"/>
                </a:lnTo>
                <a:lnTo>
                  <a:pt x="33" y="646"/>
                </a:lnTo>
                <a:lnTo>
                  <a:pt x="29" y="654"/>
                </a:lnTo>
                <a:lnTo>
                  <a:pt x="26" y="661"/>
                </a:lnTo>
                <a:lnTo>
                  <a:pt x="23" y="668"/>
                </a:lnTo>
                <a:lnTo>
                  <a:pt x="20" y="676"/>
                </a:lnTo>
                <a:lnTo>
                  <a:pt x="14" y="689"/>
                </a:lnTo>
                <a:lnTo>
                  <a:pt x="12" y="695"/>
                </a:lnTo>
                <a:lnTo>
                  <a:pt x="10" y="701"/>
                </a:lnTo>
                <a:lnTo>
                  <a:pt x="8" y="708"/>
                </a:lnTo>
                <a:lnTo>
                  <a:pt x="7" y="714"/>
                </a:lnTo>
                <a:lnTo>
                  <a:pt x="6" y="719"/>
                </a:lnTo>
                <a:lnTo>
                  <a:pt x="5" y="725"/>
                </a:lnTo>
                <a:lnTo>
                  <a:pt x="3" y="730"/>
                </a:lnTo>
                <a:lnTo>
                  <a:pt x="3" y="736"/>
                </a:lnTo>
                <a:lnTo>
                  <a:pt x="2" y="741"/>
                </a:lnTo>
                <a:lnTo>
                  <a:pt x="1" y="746"/>
                </a:lnTo>
                <a:lnTo>
                  <a:pt x="1" y="751"/>
                </a:lnTo>
                <a:lnTo>
                  <a:pt x="0" y="755"/>
                </a:lnTo>
                <a:lnTo>
                  <a:pt x="0" y="760"/>
                </a:lnTo>
                <a:lnTo>
                  <a:pt x="0" y="765"/>
                </a:lnTo>
                <a:lnTo>
                  <a:pt x="0" y="769"/>
                </a:lnTo>
                <a:lnTo>
                  <a:pt x="0" y="774"/>
                </a:lnTo>
                <a:lnTo>
                  <a:pt x="0" y="779"/>
                </a:lnTo>
                <a:lnTo>
                  <a:pt x="0" y="783"/>
                </a:lnTo>
                <a:lnTo>
                  <a:pt x="0" y="792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7" name="Freeform 458"/>
          <p:cNvSpPr>
            <a:spLocks/>
          </p:cNvSpPr>
          <p:nvPr/>
        </p:nvSpPr>
        <p:spPr bwMode="auto">
          <a:xfrm>
            <a:off x="5464175" y="2765425"/>
            <a:ext cx="536575" cy="1036638"/>
          </a:xfrm>
          <a:custGeom>
            <a:avLst/>
            <a:gdLst>
              <a:gd name="T0" fmla="*/ 1 w 338"/>
              <a:gd name="T1" fmla="*/ 4 h 653"/>
              <a:gd name="T2" fmla="*/ 5 w 338"/>
              <a:gd name="T3" fmla="*/ 15 h 653"/>
              <a:gd name="T4" fmla="*/ 8 w 338"/>
              <a:gd name="T5" fmla="*/ 25 h 653"/>
              <a:gd name="T6" fmla="*/ 12 w 338"/>
              <a:gd name="T7" fmla="*/ 36 h 653"/>
              <a:gd name="T8" fmla="*/ 15 w 338"/>
              <a:gd name="T9" fmla="*/ 47 h 653"/>
              <a:gd name="T10" fmla="*/ 19 w 338"/>
              <a:gd name="T11" fmla="*/ 58 h 653"/>
              <a:gd name="T12" fmla="*/ 22 w 338"/>
              <a:gd name="T13" fmla="*/ 70 h 653"/>
              <a:gd name="T14" fmla="*/ 26 w 338"/>
              <a:gd name="T15" fmla="*/ 82 h 653"/>
              <a:gd name="T16" fmla="*/ 29 w 338"/>
              <a:gd name="T17" fmla="*/ 96 h 653"/>
              <a:gd name="T18" fmla="*/ 35 w 338"/>
              <a:gd name="T19" fmla="*/ 117 h 653"/>
              <a:gd name="T20" fmla="*/ 38 w 338"/>
              <a:gd name="T21" fmla="*/ 133 h 653"/>
              <a:gd name="T22" fmla="*/ 42 w 338"/>
              <a:gd name="T23" fmla="*/ 149 h 653"/>
              <a:gd name="T24" fmla="*/ 45 w 338"/>
              <a:gd name="T25" fmla="*/ 166 h 653"/>
              <a:gd name="T26" fmla="*/ 49 w 338"/>
              <a:gd name="T27" fmla="*/ 183 h 653"/>
              <a:gd name="T28" fmla="*/ 53 w 338"/>
              <a:gd name="T29" fmla="*/ 201 h 653"/>
              <a:gd name="T30" fmla="*/ 57 w 338"/>
              <a:gd name="T31" fmla="*/ 218 h 653"/>
              <a:gd name="T32" fmla="*/ 62 w 338"/>
              <a:gd name="T33" fmla="*/ 235 h 653"/>
              <a:gd name="T34" fmla="*/ 66 w 338"/>
              <a:gd name="T35" fmla="*/ 252 h 653"/>
              <a:gd name="T36" fmla="*/ 71 w 338"/>
              <a:gd name="T37" fmla="*/ 268 h 653"/>
              <a:gd name="T38" fmla="*/ 80 w 338"/>
              <a:gd name="T39" fmla="*/ 290 h 653"/>
              <a:gd name="T40" fmla="*/ 85 w 338"/>
              <a:gd name="T41" fmla="*/ 304 h 653"/>
              <a:gd name="T42" fmla="*/ 92 w 338"/>
              <a:gd name="T43" fmla="*/ 316 h 653"/>
              <a:gd name="T44" fmla="*/ 99 w 338"/>
              <a:gd name="T45" fmla="*/ 328 h 653"/>
              <a:gd name="T46" fmla="*/ 106 w 338"/>
              <a:gd name="T47" fmla="*/ 339 h 653"/>
              <a:gd name="T48" fmla="*/ 113 w 338"/>
              <a:gd name="T49" fmla="*/ 350 h 653"/>
              <a:gd name="T50" fmla="*/ 120 w 338"/>
              <a:gd name="T51" fmla="*/ 360 h 653"/>
              <a:gd name="T52" fmla="*/ 128 w 338"/>
              <a:gd name="T53" fmla="*/ 370 h 653"/>
              <a:gd name="T54" fmla="*/ 135 w 338"/>
              <a:gd name="T55" fmla="*/ 381 h 653"/>
              <a:gd name="T56" fmla="*/ 147 w 338"/>
              <a:gd name="T57" fmla="*/ 397 h 653"/>
              <a:gd name="T58" fmla="*/ 155 w 338"/>
              <a:gd name="T59" fmla="*/ 408 h 653"/>
              <a:gd name="T60" fmla="*/ 163 w 338"/>
              <a:gd name="T61" fmla="*/ 420 h 653"/>
              <a:gd name="T62" fmla="*/ 170 w 338"/>
              <a:gd name="T63" fmla="*/ 432 h 653"/>
              <a:gd name="T64" fmla="*/ 178 w 338"/>
              <a:gd name="T65" fmla="*/ 445 h 653"/>
              <a:gd name="T66" fmla="*/ 187 w 338"/>
              <a:gd name="T67" fmla="*/ 457 h 653"/>
              <a:gd name="T68" fmla="*/ 195 w 338"/>
              <a:gd name="T69" fmla="*/ 470 h 653"/>
              <a:gd name="T70" fmla="*/ 203 w 338"/>
              <a:gd name="T71" fmla="*/ 483 h 653"/>
              <a:gd name="T72" fmla="*/ 212 w 338"/>
              <a:gd name="T73" fmla="*/ 497 h 653"/>
              <a:gd name="T74" fmla="*/ 221 w 338"/>
              <a:gd name="T75" fmla="*/ 509 h 653"/>
              <a:gd name="T76" fmla="*/ 235 w 338"/>
              <a:gd name="T77" fmla="*/ 529 h 653"/>
              <a:gd name="T78" fmla="*/ 245 w 338"/>
              <a:gd name="T79" fmla="*/ 543 h 653"/>
              <a:gd name="T80" fmla="*/ 255 w 338"/>
              <a:gd name="T81" fmla="*/ 555 h 653"/>
              <a:gd name="T82" fmla="*/ 265 w 338"/>
              <a:gd name="T83" fmla="*/ 568 h 653"/>
              <a:gd name="T84" fmla="*/ 276 w 338"/>
              <a:gd name="T85" fmla="*/ 581 h 653"/>
              <a:gd name="T86" fmla="*/ 287 w 338"/>
              <a:gd name="T87" fmla="*/ 594 h 653"/>
              <a:gd name="T88" fmla="*/ 297 w 338"/>
              <a:gd name="T89" fmla="*/ 607 h 653"/>
              <a:gd name="T90" fmla="*/ 309 w 338"/>
              <a:gd name="T91" fmla="*/ 620 h 653"/>
              <a:gd name="T92" fmla="*/ 320 w 338"/>
              <a:gd name="T93" fmla="*/ 633 h 653"/>
              <a:gd name="T94" fmla="*/ 337 w 338"/>
              <a:gd name="T95" fmla="*/ 652 h 6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8"/>
              <a:gd name="T145" fmla="*/ 0 h 653"/>
              <a:gd name="T146" fmla="*/ 338 w 338"/>
              <a:gd name="T147" fmla="*/ 653 h 6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8" h="653">
                <a:moveTo>
                  <a:pt x="0" y="0"/>
                </a:moveTo>
                <a:lnTo>
                  <a:pt x="1" y="4"/>
                </a:lnTo>
                <a:lnTo>
                  <a:pt x="3" y="9"/>
                </a:lnTo>
                <a:lnTo>
                  <a:pt x="5" y="15"/>
                </a:lnTo>
                <a:lnTo>
                  <a:pt x="7" y="20"/>
                </a:lnTo>
                <a:lnTo>
                  <a:pt x="8" y="25"/>
                </a:lnTo>
                <a:lnTo>
                  <a:pt x="10" y="30"/>
                </a:lnTo>
                <a:lnTo>
                  <a:pt x="12" y="36"/>
                </a:lnTo>
                <a:lnTo>
                  <a:pt x="14" y="41"/>
                </a:lnTo>
                <a:lnTo>
                  <a:pt x="15" y="47"/>
                </a:lnTo>
                <a:lnTo>
                  <a:pt x="17" y="52"/>
                </a:lnTo>
                <a:lnTo>
                  <a:pt x="19" y="58"/>
                </a:lnTo>
                <a:lnTo>
                  <a:pt x="21" y="64"/>
                </a:lnTo>
                <a:lnTo>
                  <a:pt x="22" y="70"/>
                </a:lnTo>
                <a:lnTo>
                  <a:pt x="24" y="76"/>
                </a:lnTo>
                <a:lnTo>
                  <a:pt x="26" y="82"/>
                </a:lnTo>
                <a:lnTo>
                  <a:pt x="28" y="89"/>
                </a:lnTo>
                <a:lnTo>
                  <a:pt x="29" y="96"/>
                </a:lnTo>
                <a:lnTo>
                  <a:pt x="31" y="102"/>
                </a:lnTo>
                <a:lnTo>
                  <a:pt x="35" y="117"/>
                </a:lnTo>
                <a:lnTo>
                  <a:pt x="36" y="125"/>
                </a:lnTo>
                <a:lnTo>
                  <a:pt x="38" y="133"/>
                </a:lnTo>
                <a:lnTo>
                  <a:pt x="40" y="141"/>
                </a:lnTo>
                <a:lnTo>
                  <a:pt x="42" y="149"/>
                </a:lnTo>
                <a:lnTo>
                  <a:pt x="43" y="157"/>
                </a:lnTo>
                <a:lnTo>
                  <a:pt x="45" y="166"/>
                </a:lnTo>
                <a:lnTo>
                  <a:pt x="47" y="175"/>
                </a:lnTo>
                <a:lnTo>
                  <a:pt x="49" y="183"/>
                </a:lnTo>
                <a:lnTo>
                  <a:pt x="51" y="192"/>
                </a:lnTo>
                <a:lnTo>
                  <a:pt x="53" y="201"/>
                </a:lnTo>
                <a:lnTo>
                  <a:pt x="55" y="209"/>
                </a:lnTo>
                <a:lnTo>
                  <a:pt x="57" y="218"/>
                </a:lnTo>
                <a:lnTo>
                  <a:pt x="59" y="227"/>
                </a:lnTo>
                <a:lnTo>
                  <a:pt x="62" y="235"/>
                </a:lnTo>
                <a:lnTo>
                  <a:pt x="64" y="244"/>
                </a:lnTo>
                <a:lnTo>
                  <a:pt x="66" y="252"/>
                </a:lnTo>
                <a:lnTo>
                  <a:pt x="69" y="260"/>
                </a:lnTo>
                <a:lnTo>
                  <a:pt x="71" y="268"/>
                </a:lnTo>
                <a:lnTo>
                  <a:pt x="76" y="283"/>
                </a:lnTo>
                <a:lnTo>
                  <a:pt x="80" y="290"/>
                </a:lnTo>
                <a:lnTo>
                  <a:pt x="83" y="297"/>
                </a:lnTo>
                <a:lnTo>
                  <a:pt x="85" y="304"/>
                </a:lnTo>
                <a:lnTo>
                  <a:pt x="89" y="310"/>
                </a:lnTo>
                <a:lnTo>
                  <a:pt x="92" y="316"/>
                </a:lnTo>
                <a:lnTo>
                  <a:pt x="95" y="322"/>
                </a:lnTo>
                <a:lnTo>
                  <a:pt x="99" y="328"/>
                </a:lnTo>
                <a:lnTo>
                  <a:pt x="102" y="333"/>
                </a:lnTo>
                <a:lnTo>
                  <a:pt x="106" y="339"/>
                </a:lnTo>
                <a:lnTo>
                  <a:pt x="109" y="344"/>
                </a:lnTo>
                <a:lnTo>
                  <a:pt x="113" y="350"/>
                </a:lnTo>
                <a:lnTo>
                  <a:pt x="116" y="355"/>
                </a:lnTo>
                <a:lnTo>
                  <a:pt x="120" y="360"/>
                </a:lnTo>
                <a:lnTo>
                  <a:pt x="124" y="366"/>
                </a:lnTo>
                <a:lnTo>
                  <a:pt x="128" y="370"/>
                </a:lnTo>
                <a:lnTo>
                  <a:pt x="131" y="376"/>
                </a:lnTo>
                <a:lnTo>
                  <a:pt x="135" y="381"/>
                </a:lnTo>
                <a:lnTo>
                  <a:pt x="139" y="386"/>
                </a:lnTo>
                <a:lnTo>
                  <a:pt x="147" y="397"/>
                </a:lnTo>
                <a:lnTo>
                  <a:pt x="151" y="403"/>
                </a:lnTo>
                <a:lnTo>
                  <a:pt x="155" y="408"/>
                </a:lnTo>
                <a:lnTo>
                  <a:pt x="158" y="414"/>
                </a:lnTo>
                <a:lnTo>
                  <a:pt x="163" y="420"/>
                </a:lnTo>
                <a:lnTo>
                  <a:pt x="166" y="426"/>
                </a:lnTo>
                <a:lnTo>
                  <a:pt x="170" y="432"/>
                </a:lnTo>
                <a:lnTo>
                  <a:pt x="174" y="438"/>
                </a:lnTo>
                <a:lnTo>
                  <a:pt x="178" y="445"/>
                </a:lnTo>
                <a:lnTo>
                  <a:pt x="182" y="451"/>
                </a:lnTo>
                <a:lnTo>
                  <a:pt x="187" y="457"/>
                </a:lnTo>
                <a:lnTo>
                  <a:pt x="190" y="464"/>
                </a:lnTo>
                <a:lnTo>
                  <a:pt x="195" y="470"/>
                </a:lnTo>
                <a:lnTo>
                  <a:pt x="199" y="477"/>
                </a:lnTo>
                <a:lnTo>
                  <a:pt x="203" y="483"/>
                </a:lnTo>
                <a:lnTo>
                  <a:pt x="208" y="490"/>
                </a:lnTo>
                <a:lnTo>
                  <a:pt x="212" y="497"/>
                </a:lnTo>
                <a:lnTo>
                  <a:pt x="216" y="503"/>
                </a:lnTo>
                <a:lnTo>
                  <a:pt x="221" y="509"/>
                </a:lnTo>
                <a:lnTo>
                  <a:pt x="230" y="523"/>
                </a:lnTo>
                <a:lnTo>
                  <a:pt x="235" y="529"/>
                </a:lnTo>
                <a:lnTo>
                  <a:pt x="240" y="536"/>
                </a:lnTo>
                <a:lnTo>
                  <a:pt x="245" y="543"/>
                </a:lnTo>
                <a:lnTo>
                  <a:pt x="250" y="549"/>
                </a:lnTo>
                <a:lnTo>
                  <a:pt x="255" y="555"/>
                </a:lnTo>
                <a:lnTo>
                  <a:pt x="260" y="562"/>
                </a:lnTo>
                <a:lnTo>
                  <a:pt x="265" y="568"/>
                </a:lnTo>
                <a:lnTo>
                  <a:pt x="271" y="574"/>
                </a:lnTo>
                <a:lnTo>
                  <a:pt x="276" y="581"/>
                </a:lnTo>
                <a:lnTo>
                  <a:pt x="281" y="588"/>
                </a:lnTo>
                <a:lnTo>
                  <a:pt x="287" y="594"/>
                </a:lnTo>
                <a:lnTo>
                  <a:pt x="292" y="600"/>
                </a:lnTo>
                <a:lnTo>
                  <a:pt x="297" y="607"/>
                </a:lnTo>
                <a:lnTo>
                  <a:pt x="303" y="613"/>
                </a:lnTo>
                <a:lnTo>
                  <a:pt x="309" y="620"/>
                </a:lnTo>
                <a:lnTo>
                  <a:pt x="314" y="626"/>
                </a:lnTo>
                <a:lnTo>
                  <a:pt x="320" y="633"/>
                </a:lnTo>
                <a:lnTo>
                  <a:pt x="326" y="639"/>
                </a:lnTo>
                <a:lnTo>
                  <a:pt x="337" y="652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8" name="Freeform 459"/>
          <p:cNvSpPr>
            <a:spLocks/>
          </p:cNvSpPr>
          <p:nvPr/>
        </p:nvSpPr>
        <p:spPr bwMode="auto">
          <a:xfrm>
            <a:off x="5510213" y="2894013"/>
            <a:ext cx="512762" cy="301625"/>
          </a:xfrm>
          <a:custGeom>
            <a:avLst/>
            <a:gdLst>
              <a:gd name="T0" fmla="*/ 0 w 323"/>
              <a:gd name="T1" fmla="*/ 0 h 190"/>
              <a:gd name="T2" fmla="*/ 5 w 323"/>
              <a:gd name="T3" fmla="*/ 3 h 190"/>
              <a:gd name="T4" fmla="*/ 10 w 323"/>
              <a:gd name="T5" fmla="*/ 6 h 190"/>
              <a:gd name="T6" fmla="*/ 15 w 323"/>
              <a:gd name="T7" fmla="*/ 9 h 190"/>
              <a:gd name="T8" fmla="*/ 20 w 323"/>
              <a:gd name="T9" fmla="*/ 13 h 190"/>
              <a:gd name="T10" fmla="*/ 26 w 323"/>
              <a:gd name="T11" fmla="*/ 16 h 190"/>
              <a:gd name="T12" fmla="*/ 31 w 323"/>
              <a:gd name="T13" fmla="*/ 20 h 190"/>
              <a:gd name="T14" fmla="*/ 36 w 323"/>
              <a:gd name="T15" fmla="*/ 23 h 190"/>
              <a:gd name="T16" fmla="*/ 42 w 323"/>
              <a:gd name="T17" fmla="*/ 27 h 190"/>
              <a:gd name="T18" fmla="*/ 47 w 323"/>
              <a:gd name="T19" fmla="*/ 30 h 190"/>
              <a:gd name="T20" fmla="*/ 52 w 323"/>
              <a:gd name="T21" fmla="*/ 33 h 190"/>
              <a:gd name="T22" fmla="*/ 57 w 323"/>
              <a:gd name="T23" fmla="*/ 37 h 190"/>
              <a:gd name="T24" fmla="*/ 62 w 323"/>
              <a:gd name="T25" fmla="*/ 40 h 190"/>
              <a:gd name="T26" fmla="*/ 67 w 323"/>
              <a:gd name="T27" fmla="*/ 44 h 190"/>
              <a:gd name="T28" fmla="*/ 73 w 323"/>
              <a:gd name="T29" fmla="*/ 48 h 190"/>
              <a:gd name="T30" fmla="*/ 78 w 323"/>
              <a:gd name="T31" fmla="*/ 51 h 190"/>
              <a:gd name="T32" fmla="*/ 83 w 323"/>
              <a:gd name="T33" fmla="*/ 55 h 190"/>
              <a:gd name="T34" fmla="*/ 89 w 323"/>
              <a:gd name="T35" fmla="*/ 58 h 190"/>
              <a:gd name="T36" fmla="*/ 94 w 323"/>
              <a:gd name="T37" fmla="*/ 62 h 190"/>
              <a:gd name="T38" fmla="*/ 104 w 323"/>
              <a:gd name="T39" fmla="*/ 69 h 190"/>
              <a:gd name="T40" fmla="*/ 109 w 323"/>
              <a:gd name="T41" fmla="*/ 73 h 190"/>
              <a:gd name="T42" fmla="*/ 115 w 323"/>
              <a:gd name="T43" fmla="*/ 76 h 190"/>
              <a:gd name="T44" fmla="*/ 120 w 323"/>
              <a:gd name="T45" fmla="*/ 81 h 190"/>
              <a:gd name="T46" fmla="*/ 125 w 323"/>
              <a:gd name="T47" fmla="*/ 84 h 190"/>
              <a:gd name="T48" fmla="*/ 131 w 323"/>
              <a:gd name="T49" fmla="*/ 88 h 190"/>
              <a:gd name="T50" fmla="*/ 136 w 323"/>
              <a:gd name="T51" fmla="*/ 92 h 190"/>
              <a:gd name="T52" fmla="*/ 141 w 323"/>
              <a:gd name="T53" fmla="*/ 96 h 190"/>
              <a:gd name="T54" fmla="*/ 146 w 323"/>
              <a:gd name="T55" fmla="*/ 99 h 190"/>
              <a:gd name="T56" fmla="*/ 152 w 323"/>
              <a:gd name="T57" fmla="*/ 103 h 190"/>
              <a:gd name="T58" fmla="*/ 157 w 323"/>
              <a:gd name="T59" fmla="*/ 107 h 190"/>
              <a:gd name="T60" fmla="*/ 162 w 323"/>
              <a:gd name="T61" fmla="*/ 111 h 190"/>
              <a:gd name="T62" fmla="*/ 168 w 323"/>
              <a:gd name="T63" fmla="*/ 114 h 190"/>
              <a:gd name="T64" fmla="*/ 173 w 323"/>
              <a:gd name="T65" fmla="*/ 118 h 190"/>
              <a:gd name="T66" fmla="*/ 178 w 323"/>
              <a:gd name="T67" fmla="*/ 121 h 190"/>
              <a:gd name="T68" fmla="*/ 184 w 323"/>
              <a:gd name="T69" fmla="*/ 125 h 190"/>
              <a:gd name="T70" fmla="*/ 189 w 323"/>
              <a:gd name="T71" fmla="*/ 129 h 190"/>
              <a:gd name="T72" fmla="*/ 194 w 323"/>
              <a:gd name="T73" fmla="*/ 132 h 190"/>
              <a:gd name="T74" fmla="*/ 200 w 323"/>
              <a:gd name="T75" fmla="*/ 135 h 190"/>
              <a:gd name="T76" fmla="*/ 211 w 323"/>
              <a:gd name="T77" fmla="*/ 141 h 190"/>
              <a:gd name="T78" fmla="*/ 216 w 323"/>
              <a:gd name="T79" fmla="*/ 144 h 190"/>
              <a:gd name="T80" fmla="*/ 222 w 323"/>
              <a:gd name="T81" fmla="*/ 147 h 190"/>
              <a:gd name="T82" fmla="*/ 227 w 323"/>
              <a:gd name="T83" fmla="*/ 150 h 190"/>
              <a:gd name="T84" fmla="*/ 233 w 323"/>
              <a:gd name="T85" fmla="*/ 153 h 190"/>
              <a:gd name="T86" fmla="*/ 238 w 323"/>
              <a:gd name="T87" fmla="*/ 155 h 190"/>
              <a:gd name="T88" fmla="*/ 244 w 323"/>
              <a:gd name="T89" fmla="*/ 158 h 190"/>
              <a:gd name="T90" fmla="*/ 249 w 323"/>
              <a:gd name="T91" fmla="*/ 160 h 190"/>
              <a:gd name="T92" fmla="*/ 254 w 323"/>
              <a:gd name="T93" fmla="*/ 163 h 190"/>
              <a:gd name="T94" fmla="*/ 260 w 323"/>
              <a:gd name="T95" fmla="*/ 165 h 190"/>
              <a:gd name="T96" fmla="*/ 266 w 323"/>
              <a:gd name="T97" fmla="*/ 168 h 190"/>
              <a:gd name="T98" fmla="*/ 272 w 323"/>
              <a:gd name="T99" fmla="*/ 170 h 190"/>
              <a:gd name="T100" fmla="*/ 277 w 323"/>
              <a:gd name="T101" fmla="*/ 172 h 190"/>
              <a:gd name="T102" fmla="*/ 283 w 323"/>
              <a:gd name="T103" fmla="*/ 174 h 190"/>
              <a:gd name="T104" fmla="*/ 288 w 323"/>
              <a:gd name="T105" fmla="*/ 176 h 190"/>
              <a:gd name="T106" fmla="*/ 294 w 323"/>
              <a:gd name="T107" fmla="*/ 179 h 190"/>
              <a:gd name="T108" fmla="*/ 299 w 323"/>
              <a:gd name="T109" fmla="*/ 180 h 190"/>
              <a:gd name="T110" fmla="*/ 305 w 323"/>
              <a:gd name="T111" fmla="*/ 182 h 190"/>
              <a:gd name="T112" fmla="*/ 311 w 323"/>
              <a:gd name="T113" fmla="*/ 185 h 190"/>
              <a:gd name="T114" fmla="*/ 322 w 323"/>
              <a:gd name="T115" fmla="*/ 189 h 1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23"/>
              <a:gd name="T175" fmla="*/ 0 h 190"/>
              <a:gd name="T176" fmla="*/ 323 w 323"/>
              <a:gd name="T177" fmla="*/ 190 h 19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23" h="190">
                <a:moveTo>
                  <a:pt x="0" y="0"/>
                </a:moveTo>
                <a:lnTo>
                  <a:pt x="5" y="3"/>
                </a:lnTo>
                <a:lnTo>
                  <a:pt x="10" y="6"/>
                </a:lnTo>
                <a:lnTo>
                  <a:pt x="15" y="9"/>
                </a:lnTo>
                <a:lnTo>
                  <a:pt x="20" y="13"/>
                </a:lnTo>
                <a:lnTo>
                  <a:pt x="26" y="16"/>
                </a:lnTo>
                <a:lnTo>
                  <a:pt x="31" y="20"/>
                </a:lnTo>
                <a:lnTo>
                  <a:pt x="36" y="23"/>
                </a:lnTo>
                <a:lnTo>
                  <a:pt x="42" y="27"/>
                </a:lnTo>
                <a:lnTo>
                  <a:pt x="47" y="30"/>
                </a:lnTo>
                <a:lnTo>
                  <a:pt x="52" y="33"/>
                </a:lnTo>
                <a:lnTo>
                  <a:pt x="57" y="37"/>
                </a:lnTo>
                <a:lnTo>
                  <a:pt x="62" y="40"/>
                </a:lnTo>
                <a:lnTo>
                  <a:pt x="67" y="44"/>
                </a:lnTo>
                <a:lnTo>
                  <a:pt x="73" y="48"/>
                </a:lnTo>
                <a:lnTo>
                  <a:pt x="78" y="51"/>
                </a:lnTo>
                <a:lnTo>
                  <a:pt x="83" y="55"/>
                </a:lnTo>
                <a:lnTo>
                  <a:pt x="89" y="58"/>
                </a:lnTo>
                <a:lnTo>
                  <a:pt x="94" y="62"/>
                </a:lnTo>
                <a:lnTo>
                  <a:pt x="104" y="69"/>
                </a:lnTo>
                <a:lnTo>
                  <a:pt x="109" y="73"/>
                </a:lnTo>
                <a:lnTo>
                  <a:pt x="115" y="76"/>
                </a:lnTo>
                <a:lnTo>
                  <a:pt x="120" y="81"/>
                </a:lnTo>
                <a:lnTo>
                  <a:pt x="125" y="84"/>
                </a:lnTo>
                <a:lnTo>
                  <a:pt x="131" y="88"/>
                </a:lnTo>
                <a:lnTo>
                  <a:pt x="136" y="92"/>
                </a:lnTo>
                <a:lnTo>
                  <a:pt x="141" y="96"/>
                </a:lnTo>
                <a:lnTo>
                  <a:pt x="146" y="99"/>
                </a:lnTo>
                <a:lnTo>
                  <a:pt x="152" y="103"/>
                </a:lnTo>
                <a:lnTo>
                  <a:pt x="157" y="107"/>
                </a:lnTo>
                <a:lnTo>
                  <a:pt x="162" y="111"/>
                </a:lnTo>
                <a:lnTo>
                  <a:pt x="168" y="114"/>
                </a:lnTo>
                <a:lnTo>
                  <a:pt x="173" y="118"/>
                </a:lnTo>
                <a:lnTo>
                  <a:pt x="178" y="121"/>
                </a:lnTo>
                <a:lnTo>
                  <a:pt x="184" y="125"/>
                </a:lnTo>
                <a:lnTo>
                  <a:pt x="189" y="129"/>
                </a:lnTo>
                <a:lnTo>
                  <a:pt x="194" y="132"/>
                </a:lnTo>
                <a:lnTo>
                  <a:pt x="200" y="135"/>
                </a:lnTo>
                <a:lnTo>
                  <a:pt x="211" y="141"/>
                </a:lnTo>
                <a:lnTo>
                  <a:pt x="216" y="144"/>
                </a:lnTo>
                <a:lnTo>
                  <a:pt x="222" y="147"/>
                </a:lnTo>
                <a:lnTo>
                  <a:pt x="227" y="150"/>
                </a:lnTo>
                <a:lnTo>
                  <a:pt x="233" y="153"/>
                </a:lnTo>
                <a:lnTo>
                  <a:pt x="238" y="155"/>
                </a:lnTo>
                <a:lnTo>
                  <a:pt x="244" y="158"/>
                </a:lnTo>
                <a:lnTo>
                  <a:pt x="249" y="160"/>
                </a:lnTo>
                <a:lnTo>
                  <a:pt x="254" y="163"/>
                </a:lnTo>
                <a:lnTo>
                  <a:pt x="260" y="165"/>
                </a:lnTo>
                <a:lnTo>
                  <a:pt x="266" y="168"/>
                </a:lnTo>
                <a:lnTo>
                  <a:pt x="272" y="170"/>
                </a:lnTo>
                <a:lnTo>
                  <a:pt x="277" y="172"/>
                </a:lnTo>
                <a:lnTo>
                  <a:pt x="283" y="174"/>
                </a:lnTo>
                <a:lnTo>
                  <a:pt x="288" y="176"/>
                </a:lnTo>
                <a:lnTo>
                  <a:pt x="294" y="179"/>
                </a:lnTo>
                <a:lnTo>
                  <a:pt x="299" y="180"/>
                </a:lnTo>
                <a:lnTo>
                  <a:pt x="305" y="182"/>
                </a:lnTo>
                <a:lnTo>
                  <a:pt x="311" y="185"/>
                </a:lnTo>
                <a:lnTo>
                  <a:pt x="322" y="18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Freeform 460"/>
          <p:cNvSpPr>
            <a:spLocks/>
          </p:cNvSpPr>
          <p:nvPr/>
        </p:nvSpPr>
        <p:spPr bwMode="auto">
          <a:xfrm>
            <a:off x="5162550" y="3332163"/>
            <a:ext cx="303213" cy="439737"/>
          </a:xfrm>
          <a:custGeom>
            <a:avLst/>
            <a:gdLst>
              <a:gd name="T0" fmla="*/ 0 w 191"/>
              <a:gd name="T1" fmla="*/ 0 h 277"/>
              <a:gd name="T2" fmla="*/ 3 w 191"/>
              <a:gd name="T3" fmla="*/ 4 h 277"/>
              <a:gd name="T4" fmla="*/ 5 w 191"/>
              <a:gd name="T5" fmla="*/ 8 h 277"/>
              <a:gd name="T6" fmla="*/ 8 w 191"/>
              <a:gd name="T7" fmla="*/ 12 h 277"/>
              <a:gd name="T8" fmla="*/ 11 w 191"/>
              <a:gd name="T9" fmla="*/ 17 h 277"/>
              <a:gd name="T10" fmla="*/ 14 w 191"/>
              <a:gd name="T11" fmla="*/ 22 h 277"/>
              <a:gd name="T12" fmla="*/ 17 w 191"/>
              <a:gd name="T13" fmla="*/ 26 h 277"/>
              <a:gd name="T14" fmla="*/ 19 w 191"/>
              <a:gd name="T15" fmla="*/ 30 h 277"/>
              <a:gd name="T16" fmla="*/ 23 w 191"/>
              <a:gd name="T17" fmla="*/ 34 h 277"/>
              <a:gd name="T18" fmla="*/ 25 w 191"/>
              <a:gd name="T19" fmla="*/ 39 h 277"/>
              <a:gd name="T20" fmla="*/ 28 w 191"/>
              <a:gd name="T21" fmla="*/ 43 h 277"/>
              <a:gd name="T22" fmla="*/ 30 w 191"/>
              <a:gd name="T23" fmla="*/ 48 h 277"/>
              <a:gd name="T24" fmla="*/ 33 w 191"/>
              <a:gd name="T25" fmla="*/ 52 h 277"/>
              <a:gd name="T26" fmla="*/ 36 w 191"/>
              <a:gd name="T27" fmla="*/ 57 h 277"/>
              <a:gd name="T28" fmla="*/ 39 w 191"/>
              <a:gd name="T29" fmla="*/ 61 h 277"/>
              <a:gd name="T30" fmla="*/ 41 w 191"/>
              <a:gd name="T31" fmla="*/ 65 h 277"/>
              <a:gd name="T32" fmla="*/ 44 w 191"/>
              <a:gd name="T33" fmla="*/ 69 h 277"/>
              <a:gd name="T34" fmla="*/ 46 w 191"/>
              <a:gd name="T35" fmla="*/ 74 h 277"/>
              <a:gd name="T36" fmla="*/ 49 w 191"/>
              <a:gd name="T37" fmla="*/ 78 h 277"/>
              <a:gd name="T38" fmla="*/ 54 w 191"/>
              <a:gd name="T39" fmla="*/ 87 h 277"/>
              <a:gd name="T40" fmla="*/ 56 w 191"/>
              <a:gd name="T41" fmla="*/ 92 h 277"/>
              <a:gd name="T42" fmla="*/ 58 w 191"/>
              <a:gd name="T43" fmla="*/ 96 h 277"/>
              <a:gd name="T44" fmla="*/ 61 w 191"/>
              <a:gd name="T45" fmla="*/ 100 h 277"/>
              <a:gd name="T46" fmla="*/ 63 w 191"/>
              <a:gd name="T47" fmla="*/ 104 h 277"/>
              <a:gd name="T48" fmla="*/ 65 w 191"/>
              <a:gd name="T49" fmla="*/ 109 h 277"/>
              <a:gd name="T50" fmla="*/ 68 w 191"/>
              <a:gd name="T51" fmla="*/ 114 h 277"/>
              <a:gd name="T52" fmla="*/ 71 w 191"/>
              <a:gd name="T53" fmla="*/ 118 h 277"/>
              <a:gd name="T54" fmla="*/ 73 w 191"/>
              <a:gd name="T55" fmla="*/ 122 h 277"/>
              <a:gd name="T56" fmla="*/ 75 w 191"/>
              <a:gd name="T57" fmla="*/ 126 h 277"/>
              <a:gd name="T58" fmla="*/ 78 w 191"/>
              <a:gd name="T59" fmla="*/ 131 h 277"/>
              <a:gd name="T60" fmla="*/ 80 w 191"/>
              <a:gd name="T61" fmla="*/ 136 h 277"/>
              <a:gd name="T62" fmla="*/ 83 w 191"/>
              <a:gd name="T63" fmla="*/ 140 h 277"/>
              <a:gd name="T64" fmla="*/ 86 w 191"/>
              <a:gd name="T65" fmla="*/ 144 h 277"/>
              <a:gd name="T66" fmla="*/ 88 w 191"/>
              <a:gd name="T67" fmla="*/ 149 h 277"/>
              <a:gd name="T68" fmla="*/ 91 w 191"/>
              <a:gd name="T69" fmla="*/ 153 h 277"/>
              <a:gd name="T70" fmla="*/ 94 w 191"/>
              <a:gd name="T71" fmla="*/ 158 h 277"/>
              <a:gd name="T72" fmla="*/ 97 w 191"/>
              <a:gd name="T73" fmla="*/ 163 h 277"/>
              <a:gd name="T74" fmla="*/ 100 w 191"/>
              <a:gd name="T75" fmla="*/ 168 h 277"/>
              <a:gd name="T76" fmla="*/ 106 w 191"/>
              <a:gd name="T77" fmla="*/ 177 h 277"/>
              <a:gd name="T78" fmla="*/ 110 w 191"/>
              <a:gd name="T79" fmla="*/ 182 h 277"/>
              <a:gd name="T80" fmla="*/ 113 w 191"/>
              <a:gd name="T81" fmla="*/ 187 h 277"/>
              <a:gd name="T82" fmla="*/ 117 w 191"/>
              <a:gd name="T83" fmla="*/ 191 h 277"/>
              <a:gd name="T84" fmla="*/ 120 w 191"/>
              <a:gd name="T85" fmla="*/ 196 h 277"/>
              <a:gd name="T86" fmla="*/ 124 w 191"/>
              <a:gd name="T87" fmla="*/ 201 h 277"/>
              <a:gd name="T88" fmla="*/ 128 w 191"/>
              <a:gd name="T89" fmla="*/ 206 h 277"/>
              <a:gd name="T90" fmla="*/ 132 w 191"/>
              <a:gd name="T91" fmla="*/ 210 h 277"/>
              <a:gd name="T92" fmla="*/ 136 w 191"/>
              <a:gd name="T93" fmla="*/ 215 h 277"/>
              <a:gd name="T94" fmla="*/ 140 w 191"/>
              <a:gd name="T95" fmla="*/ 220 h 277"/>
              <a:gd name="T96" fmla="*/ 145 w 191"/>
              <a:gd name="T97" fmla="*/ 225 h 277"/>
              <a:gd name="T98" fmla="*/ 149 w 191"/>
              <a:gd name="T99" fmla="*/ 230 h 277"/>
              <a:gd name="T100" fmla="*/ 154 w 191"/>
              <a:gd name="T101" fmla="*/ 235 h 277"/>
              <a:gd name="T102" fmla="*/ 158 w 191"/>
              <a:gd name="T103" fmla="*/ 240 h 277"/>
              <a:gd name="T104" fmla="*/ 162 w 191"/>
              <a:gd name="T105" fmla="*/ 245 h 277"/>
              <a:gd name="T106" fmla="*/ 166 w 191"/>
              <a:gd name="T107" fmla="*/ 250 h 277"/>
              <a:gd name="T108" fmla="*/ 171 w 191"/>
              <a:gd name="T109" fmla="*/ 255 h 277"/>
              <a:gd name="T110" fmla="*/ 176 w 191"/>
              <a:gd name="T111" fmla="*/ 260 h 277"/>
              <a:gd name="T112" fmla="*/ 181 w 191"/>
              <a:gd name="T113" fmla="*/ 266 h 277"/>
              <a:gd name="T114" fmla="*/ 190 w 191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1"/>
              <a:gd name="T175" fmla="*/ 0 h 277"/>
              <a:gd name="T176" fmla="*/ 191 w 191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1" h="277">
                <a:moveTo>
                  <a:pt x="0" y="0"/>
                </a:moveTo>
                <a:lnTo>
                  <a:pt x="3" y="4"/>
                </a:lnTo>
                <a:lnTo>
                  <a:pt x="5" y="8"/>
                </a:lnTo>
                <a:lnTo>
                  <a:pt x="8" y="12"/>
                </a:lnTo>
                <a:lnTo>
                  <a:pt x="11" y="17"/>
                </a:lnTo>
                <a:lnTo>
                  <a:pt x="14" y="22"/>
                </a:lnTo>
                <a:lnTo>
                  <a:pt x="17" y="26"/>
                </a:lnTo>
                <a:lnTo>
                  <a:pt x="19" y="30"/>
                </a:lnTo>
                <a:lnTo>
                  <a:pt x="23" y="34"/>
                </a:lnTo>
                <a:lnTo>
                  <a:pt x="25" y="39"/>
                </a:lnTo>
                <a:lnTo>
                  <a:pt x="28" y="43"/>
                </a:lnTo>
                <a:lnTo>
                  <a:pt x="30" y="48"/>
                </a:lnTo>
                <a:lnTo>
                  <a:pt x="33" y="52"/>
                </a:lnTo>
                <a:lnTo>
                  <a:pt x="36" y="57"/>
                </a:lnTo>
                <a:lnTo>
                  <a:pt x="39" y="61"/>
                </a:lnTo>
                <a:lnTo>
                  <a:pt x="41" y="65"/>
                </a:lnTo>
                <a:lnTo>
                  <a:pt x="44" y="69"/>
                </a:lnTo>
                <a:lnTo>
                  <a:pt x="46" y="74"/>
                </a:lnTo>
                <a:lnTo>
                  <a:pt x="49" y="78"/>
                </a:lnTo>
                <a:lnTo>
                  <a:pt x="54" y="87"/>
                </a:lnTo>
                <a:lnTo>
                  <a:pt x="56" y="92"/>
                </a:lnTo>
                <a:lnTo>
                  <a:pt x="58" y="96"/>
                </a:lnTo>
                <a:lnTo>
                  <a:pt x="61" y="100"/>
                </a:lnTo>
                <a:lnTo>
                  <a:pt x="63" y="104"/>
                </a:lnTo>
                <a:lnTo>
                  <a:pt x="65" y="109"/>
                </a:lnTo>
                <a:lnTo>
                  <a:pt x="68" y="114"/>
                </a:lnTo>
                <a:lnTo>
                  <a:pt x="71" y="118"/>
                </a:lnTo>
                <a:lnTo>
                  <a:pt x="73" y="122"/>
                </a:lnTo>
                <a:lnTo>
                  <a:pt x="75" y="126"/>
                </a:lnTo>
                <a:lnTo>
                  <a:pt x="78" y="131"/>
                </a:lnTo>
                <a:lnTo>
                  <a:pt x="80" y="136"/>
                </a:lnTo>
                <a:lnTo>
                  <a:pt x="83" y="140"/>
                </a:lnTo>
                <a:lnTo>
                  <a:pt x="86" y="144"/>
                </a:lnTo>
                <a:lnTo>
                  <a:pt x="88" y="149"/>
                </a:lnTo>
                <a:lnTo>
                  <a:pt x="91" y="153"/>
                </a:lnTo>
                <a:lnTo>
                  <a:pt x="94" y="158"/>
                </a:lnTo>
                <a:lnTo>
                  <a:pt x="97" y="163"/>
                </a:lnTo>
                <a:lnTo>
                  <a:pt x="100" y="168"/>
                </a:lnTo>
                <a:lnTo>
                  <a:pt x="106" y="177"/>
                </a:lnTo>
                <a:lnTo>
                  <a:pt x="110" y="182"/>
                </a:lnTo>
                <a:lnTo>
                  <a:pt x="113" y="187"/>
                </a:lnTo>
                <a:lnTo>
                  <a:pt x="117" y="191"/>
                </a:lnTo>
                <a:lnTo>
                  <a:pt x="120" y="196"/>
                </a:lnTo>
                <a:lnTo>
                  <a:pt x="124" y="201"/>
                </a:lnTo>
                <a:lnTo>
                  <a:pt x="128" y="206"/>
                </a:lnTo>
                <a:lnTo>
                  <a:pt x="132" y="210"/>
                </a:lnTo>
                <a:lnTo>
                  <a:pt x="136" y="215"/>
                </a:lnTo>
                <a:lnTo>
                  <a:pt x="140" y="220"/>
                </a:lnTo>
                <a:lnTo>
                  <a:pt x="145" y="225"/>
                </a:lnTo>
                <a:lnTo>
                  <a:pt x="149" y="230"/>
                </a:lnTo>
                <a:lnTo>
                  <a:pt x="154" y="235"/>
                </a:lnTo>
                <a:lnTo>
                  <a:pt x="158" y="240"/>
                </a:lnTo>
                <a:lnTo>
                  <a:pt x="162" y="245"/>
                </a:lnTo>
                <a:lnTo>
                  <a:pt x="166" y="250"/>
                </a:lnTo>
                <a:lnTo>
                  <a:pt x="171" y="255"/>
                </a:lnTo>
                <a:lnTo>
                  <a:pt x="176" y="260"/>
                </a:lnTo>
                <a:lnTo>
                  <a:pt x="181" y="266"/>
                </a:lnTo>
                <a:lnTo>
                  <a:pt x="190" y="27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0" name="Freeform 461"/>
          <p:cNvSpPr>
            <a:spLocks/>
          </p:cNvSpPr>
          <p:nvPr/>
        </p:nvSpPr>
        <p:spPr bwMode="auto">
          <a:xfrm>
            <a:off x="5489575" y="2811463"/>
            <a:ext cx="615950" cy="33337"/>
          </a:xfrm>
          <a:custGeom>
            <a:avLst/>
            <a:gdLst>
              <a:gd name="T0" fmla="*/ 0 w 388"/>
              <a:gd name="T1" fmla="*/ 0 h 21"/>
              <a:gd name="T2" fmla="*/ 4 w 388"/>
              <a:gd name="T3" fmla="*/ 0 h 21"/>
              <a:gd name="T4" fmla="*/ 8 w 388"/>
              <a:gd name="T5" fmla="*/ 0 h 21"/>
              <a:gd name="T6" fmla="*/ 12 w 388"/>
              <a:gd name="T7" fmla="*/ 0 h 21"/>
              <a:gd name="T8" fmla="*/ 16 w 388"/>
              <a:gd name="T9" fmla="*/ 0 h 21"/>
              <a:gd name="T10" fmla="*/ 20 w 388"/>
              <a:gd name="T11" fmla="*/ 1 h 21"/>
              <a:gd name="T12" fmla="*/ 24 w 388"/>
              <a:gd name="T13" fmla="*/ 1 h 21"/>
              <a:gd name="T14" fmla="*/ 28 w 388"/>
              <a:gd name="T15" fmla="*/ 1 h 21"/>
              <a:gd name="T16" fmla="*/ 32 w 388"/>
              <a:gd name="T17" fmla="*/ 1 h 21"/>
              <a:gd name="T18" fmla="*/ 37 w 388"/>
              <a:gd name="T19" fmla="*/ 1 h 21"/>
              <a:gd name="T20" fmla="*/ 41 w 388"/>
              <a:gd name="T21" fmla="*/ 2 h 21"/>
              <a:gd name="T22" fmla="*/ 45 w 388"/>
              <a:gd name="T23" fmla="*/ 2 h 21"/>
              <a:gd name="T24" fmla="*/ 49 w 388"/>
              <a:gd name="T25" fmla="*/ 2 h 21"/>
              <a:gd name="T26" fmla="*/ 54 w 388"/>
              <a:gd name="T27" fmla="*/ 2 h 21"/>
              <a:gd name="T28" fmla="*/ 58 w 388"/>
              <a:gd name="T29" fmla="*/ 3 h 21"/>
              <a:gd name="T30" fmla="*/ 63 w 388"/>
              <a:gd name="T31" fmla="*/ 3 h 21"/>
              <a:gd name="T32" fmla="*/ 67 w 388"/>
              <a:gd name="T33" fmla="*/ 4 h 21"/>
              <a:gd name="T34" fmla="*/ 72 w 388"/>
              <a:gd name="T35" fmla="*/ 4 h 21"/>
              <a:gd name="T36" fmla="*/ 77 w 388"/>
              <a:gd name="T37" fmla="*/ 4 h 21"/>
              <a:gd name="T38" fmla="*/ 86 w 388"/>
              <a:gd name="T39" fmla="*/ 5 h 21"/>
              <a:gd name="T40" fmla="*/ 92 w 388"/>
              <a:gd name="T41" fmla="*/ 6 h 21"/>
              <a:gd name="T42" fmla="*/ 97 w 388"/>
              <a:gd name="T43" fmla="*/ 7 h 21"/>
              <a:gd name="T44" fmla="*/ 102 w 388"/>
              <a:gd name="T45" fmla="*/ 7 h 21"/>
              <a:gd name="T46" fmla="*/ 107 w 388"/>
              <a:gd name="T47" fmla="*/ 8 h 21"/>
              <a:gd name="T48" fmla="*/ 112 w 388"/>
              <a:gd name="T49" fmla="*/ 8 h 21"/>
              <a:gd name="T50" fmla="*/ 118 w 388"/>
              <a:gd name="T51" fmla="*/ 9 h 21"/>
              <a:gd name="T52" fmla="*/ 124 w 388"/>
              <a:gd name="T53" fmla="*/ 9 h 21"/>
              <a:gd name="T54" fmla="*/ 129 w 388"/>
              <a:gd name="T55" fmla="*/ 10 h 21"/>
              <a:gd name="T56" fmla="*/ 135 w 388"/>
              <a:gd name="T57" fmla="*/ 11 h 21"/>
              <a:gd name="T58" fmla="*/ 141 w 388"/>
              <a:gd name="T59" fmla="*/ 11 h 21"/>
              <a:gd name="T60" fmla="*/ 147 w 388"/>
              <a:gd name="T61" fmla="*/ 12 h 21"/>
              <a:gd name="T62" fmla="*/ 153 w 388"/>
              <a:gd name="T63" fmla="*/ 12 h 21"/>
              <a:gd name="T64" fmla="*/ 159 w 388"/>
              <a:gd name="T65" fmla="*/ 13 h 21"/>
              <a:gd name="T66" fmla="*/ 166 w 388"/>
              <a:gd name="T67" fmla="*/ 14 h 21"/>
              <a:gd name="T68" fmla="*/ 173 w 388"/>
              <a:gd name="T69" fmla="*/ 14 h 21"/>
              <a:gd name="T70" fmla="*/ 179 w 388"/>
              <a:gd name="T71" fmla="*/ 15 h 21"/>
              <a:gd name="T72" fmla="*/ 187 w 388"/>
              <a:gd name="T73" fmla="*/ 15 h 21"/>
              <a:gd name="T74" fmla="*/ 194 w 388"/>
              <a:gd name="T75" fmla="*/ 16 h 21"/>
              <a:gd name="T76" fmla="*/ 209 w 388"/>
              <a:gd name="T77" fmla="*/ 17 h 21"/>
              <a:gd name="T78" fmla="*/ 216 w 388"/>
              <a:gd name="T79" fmla="*/ 17 h 21"/>
              <a:gd name="T80" fmla="*/ 225 w 388"/>
              <a:gd name="T81" fmla="*/ 17 h 21"/>
              <a:gd name="T82" fmla="*/ 232 w 388"/>
              <a:gd name="T83" fmla="*/ 18 h 21"/>
              <a:gd name="T84" fmla="*/ 241 w 388"/>
              <a:gd name="T85" fmla="*/ 18 h 21"/>
              <a:gd name="T86" fmla="*/ 249 w 388"/>
              <a:gd name="T87" fmla="*/ 18 h 21"/>
              <a:gd name="T88" fmla="*/ 258 w 388"/>
              <a:gd name="T89" fmla="*/ 18 h 21"/>
              <a:gd name="T90" fmla="*/ 266 w 388"/>
              <a:gd name="T91" fmla="*/ 18 h 21"/>
              <a:gd name="T92" fmla="*/ 275 w 388"/>
              <a:gd name="T93" fmla="*/ 19 h 21"/>
              <a:gd name="T94" fmla="*/ 284 w 388"/>
              <a:gd name="T95" fmla="*/ 19 h 21"/>
              <a:gd name="T96" fmla="*/ 293 w 388"/>
              <a:gd name="T97" fmla="*/ 19 h 21"/>
              <a:gd name="T98" fmla="*/ 302 w 388"/>
              <a:gd name="T99" fmla="*/ 19 h 21"/>
              <a:gd name="T100" fmla="*/ 311 w 388"/>
              <a:gd name="T101" fmla="*/ 19 h 21"/>
              <a:gd name="T102" fmla="*/ 320 w 388"/>
              <a:gd name="T103" fmla="*/ 20 h 21"/>
              <a:gd name="T104" fmla="*/ 330 w 388"/>
              <a:gd name="T105" fmla="*/ 20 h 21"/>
              <a:gd name="T106" fmla="*/ 339 w 388"/>
              <a:gd name="T107" fmla="*/ 20 h 21"/>
              <a:gd name="T108" fmla="*/ 348 w 388"/>
              <a:gd name="T109" fmla="*/ 20 h 21"/>
              <a:gd name="T110" fmla="*/ 358 w 388"/>
              <a:gd name="T111" fmla="*/ 20 h 21"/>
              <a:gd name="T112" fmla="*/ 367 w 388"/>
              <a:gd name="T113" fmla="*/ 20 h 21"/>
              <a:gd name="T114" fmla="*/ 387 w 388"/>
              <a:gd name="T115" fmla="*/ 20 h 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88"/>
              <a:gd name="T175" fmla="*/ 0 h 21"/>
              <a:gd name="T176" fmla="*/ 388 w 388"/>
              <a:gd name="T177" fmla="*/ 21 h 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88" h="21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1"/>
                </a:lnTo>
                <a:lnTo>
                  <a:pt x="28" y="1"/>
                </a:lnTo>
                <a:lnTo>
                  <a:pt x="32" y="1"/>
                </a:lnTo>
                <a:lnTo>
                  <a:pt x="37" y="1"/>
                </a:lnTo>
                <a:lnTo>
                  <a:pt x="41" y="2"/>
                </a:lnTo>
                <a:lnTo>
                  <a:pt x="45" y="2"/>
                </a:lnTo>
                <a:lnTo>
                  <a:pt x="49" y="2"/>
                </a:lnTo>
                <a:lnTo>
                  <a:pt x="54" y="2"/>
                </a:lnTo>
                <a:lnTo>
                  <a:pt x="58" y="3"/>
                </a:lnTo>
                <a:lnTo>
                  <a:pt x="63" y="3"/>
                </a:lnTo>
                <a:lnTo>
                  <a:pt x="67" y="4"/>
                </a:lnTo>
                <a:lnTo>
                  <a:pt x="72" y="4"/>
                </a:lnTo>
                <a:lnTo>
                  <a:pt x="77" y="4"/>
                </a:lnTo>
                <a:lnTo>
                  <a:pt x="86" y="5"/>
                </a:lnTo>
                <a:lnTo>
                  <a:pt x="92" y="6"/>
                </a:lnTo>
                <a:lnTo>
                  <a:pt x="97" y="7"/>
                </a:lnTo>
                <a:lnTo>
                  <a:pt x="102" y="7"/>
                </a:lnTo>
                <a:lnTo>
                  <a:pt x="107" y="8"/>
                </a:lnTo>
                <a:lnTo>
                  <a:pt x="112" y="8"/>
                </a:lnTo>
                <a:lnTo>
                  <a:pt x="118" y="9"/>
                </a:lnTo>
                <a:lnTo>
                  <a:pt x="124" y="9"/>
                </a:lnTo>
                <a:lnTo>
                  <a:pt x="129" y="10"/>
                </a:lnTo>
                <a:lnTo>
                  <a:pt x="135" y="11"/>
                </a:lnTo>
                <a:lnTo>
                  <a:pt x="141" y="11"/>
                </a:lnTo>
                <a:lnTo>
                  <a:pt x="147" y="12"/>
                </a:lnTo>
                <a:lnTo>
                  <a:pt x="153" y="12"/>
                </a:lnTo>
                <a:lnTo>
                  <a:pt x="159" y="13"/>
                </a:lnTo>
                <a:lnTo>
                  <a:pt x="166" y="14"/>
                </a:lnTo>
                <a:lnTo>
                  <a:pt x="173" y="14"/>
                </a:lnTo>
                <a:lnTo>
                  <a:pt x="179" y="15"/>
                </a:lnTo>
                <a:lnTo>
                  <a:pt x="187" y="15"/>
                </a:lnTo>
                <a:lnTo>
                  <a:pt x="194" y="16"/>
                </a:lnTo>
                <a:lnTo>
                  <a:pt x="209" y="17"/>
                </a:lnTo>
                <a:lnTo>
                  <a:pt x="216" y="17"/>
                </a:lnTo>
                <a:lnTo>
                  <a:pt x="225" y="17"/>
                </a:lnTo>
                <a:lnTo>
                  <a:pt x="232" y="18"/>
                </a:lnTo>
                <a:lnTo>
                  <a:pt x="241" y="18"/>
                </a:lnTo>
                <a:lnTo>
                  <a:pt x="249" y="18"/>
                </a:lnTo>
                <a:lnTo>
                  <a:pt x="258" y="18"/>
                </a:lnTo>
                <a:lnTo>
                  <a:pt x="266" y="18"/>
                </a:lnTo>
                <a:lnTo>
                  <a:pt x="275" y="19"/>
                </a:lnTo>
                <a:lnTo>
                  <a:pt x="284" y="19"/>
                </a:lnTo>
                <a:lnTo>
                  <a:pt x="293" y="19"/>
                </a:lnTo>
                <a:lnTo>
                  <a:pt x="302" y="19"/>
                </a:lnTo>
                <a:lnTo>
                  <a:pt x="311" y="19"/>
                </a:lnTo>
                <a:lnTo>
                  <a:pt x="320" y="20"/>
                </a:lnTo>
                <a:lnTo>
                  <a:pt x="330" y="20"/>
                </a:lnTo>
                <a:lnTo>
                  <a:pt x="339" y="20"/>
                </a:lnTo>
                <a:lnTo>
                  <a:pt x="348" y="20"/>
                </a:lnTo>
                <a:lnTo>
                  <a:pt x="358" y="20"/>
                </a:lnTo>
                <a:lnTo>
                  <a:pt x="367" y="20"/>
                </a:lnTo>
                <a:lnTo>
                  <a:pt x="387" y="2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1" name="Freeform 462"/>
          <p:cNvSpPr>
            <a:spLocks/>
          </p:cNvSpPr>
          <p:nvPr/>
        </p:nvSpPr>
        <p:spPr bwMode="auto">
          <a:xfrm>
            <a:off x="4625975" y="2922588"/>
            <a:ext cx="685800" cy="534987"/>
          </a:xfrm>
          <a:custGeom>
            <a:avLst/>
            <a:gdLst>
              <a:gd name="T0" fmla="*/ 424 w 432"/>
              <a:gd name="T1" fmla="*/ 2 h 337"/>
              <a:gd name="T2" fmla="*/ 412 w 432"/>
              <a:gd name="T3" fmla="*/ 7 h 337"/>
              <a:gd name="T4" fmla="*/ 400 w 432"/>
              <a:gd name="T5" fmla="*/ 13 h 337"/>
              <a:gd name="T6" fmla="*/ 388 w 432"/>
              <a:gd name="T7" fmla="*/ 18 h 337"/>
              <a:gd name="T8" fmla="*/ 376 w 432"/>
              <a:gd name="T9" fmla="*/ 24 h 337"/>
              <a:gd name="T10" fmla="*/ 365 w 432"/>
              <a:gd name="T11" fmla="*/ 29 h 337"/>
              <a:gd name="T12" fmla="*/ 353 w 432"/>
              <a:gd name="T13" fmla="*/ 35 h 337"/>
              <a:gd name="T14" fmla="*/ 343 w 432"/>
              <a:gd name="T15" fmla="*/ 40 h 337"/>
              <a:gd name="T16" fmla="*/ 333 w 432"/>
              <a:gd name="T17" fmla="*/ 47 h 337"/>
              <a:gd name="T18" fmla="*/ 320 w 432"/>
              <a:gd name="T19" fmla="*/ 55 h 337"/>
              <a:gd name="T20" fmla="*/ 312 w 432"/>
              <a:gd name="T21" fmla="*/ 61 h 337"/>
              <a:gd name="T22" fmla="*/ 305 w 432"/>
              <a:gd name="T23" fmla="*/ 67 h 337"/>
              <a:gd name="T24" fmla="*/ 298 w 432"/>
              <a:gd name="T25" fmla="*/ 74 h 337"/>
              <a:gd name="T26" fmla="*/ 292 w 432"/>
              <a:gd name="T27" fmla="*/ 80 h 337"/>
              <a:gd name="T28" fmla="*/ 285 w 432"/>
              <a:gd name="T29" fmla="*/ 87 h 337"/>
              <a:gd name="T30" fmla="*/ 280 w 432"/>
              <a:gd name="T31" fmla="*/ 94 h 337"/>
              <a:gd name="T32" fmla="*/ 274 w 432"/>
              <a:gd name="T33" fmla="*/ 100 h 337"/>
              <a:gd name="T34" fmla="*/ 269 w 432"/>
              <a:gd name="T35" fmla="*/ 106 h 337"/>
              <a:gd name="T36" fmla="*/ 262 w 432"/>
              <a:gd name="T37" fmla="*/ 113 h 337"/>
              <a:gd name="T38" fmla="*/ 253 w 432"/>
              <a:gd name="T39" fmla="*/ 124 h 337"/>
              <a:gd name="T40" fmla="*/ 246 w 432"/>
              <a:gd name="T41" fmla="*/ 131 h 337"/>
              <a:gd name="T42" fmla="*/ 239 w 432"/>
              <a:gd name="T43" fmla="*/ 138 h 337"/>
              <a:gd name="T44" fmla="*/ 231 w 432"/>
              <a:gd name="T45" fmla="*/ 145 h 337"/>
              <a:gd name="T46" fmla="*/ 223 w 432"/>
              <a:gd name="T47" fmla="*/ 152 h 337"/>
              <a:gd name="T48" fmla="*/ 214 w 432"/>
              <a:gd name="T49" fmla="*/ 158 h 337"/>
              <a:gd name="T50" fmla="*/ 206 w 432"/>
              <a:gd name="T51" fmla="*/ 164 h 337"/>
              <a:gd name="T52" fmla="*/ 197 w 432"/>
              <a:gd name="T53" fmla="*/ 171 h 337"/>
              <a:gd name="T54" fmla="*/ 188 w 432"/>
              <a:gd name="T55" fmla="*/ 177 h 337"/>
              <a:gd name="T56" fmla="*/ 173 w 432"/>
              <a:gd name="T57" fmla="*/ 186 h 337"/>
              <a:gd name="T58" fmla="*/ 164 w 432"/>
              <a:gd name="T59" fmla="*/ 192 h 337"/>
              <a:gd name="T60" fmla="*/ 154 w 432"/>
              <a:gd name="T61" fmla="*/ 197 h 337"/>
              <a:gd name="T62" fmla="*/ 144 w 432"/>
              <a:gd name="T63" fmla="*/ 202 h 337"/>
              <a:gd name="T64" fmla="*/ 134 w 432"/>
              <a:gd name="T65" fmla="*/ 208 h 337"/>
              <a:gd name="T66" fmla="*/ 124 w 432"/>
              <a:gd name="T67" fmla="*/ 213 h 337"/>
              <a:gd name="T68" fmla="*/ 113 w 432"/>
              <a:gd name="T69" fmla="*/ 218 h 337"/>
              <a:gd name="T70" fmla="*/ 104 w 432"/>
              <a:gd name="T71" fmla="*/ 224 h 337"/>
              <a:gd name="T72" fmla="*/ 94 w 432"/>
              <a:gd name="T73" fmla="*/ 230 h 337"/>
              <a:gd name="T74" fmla="*/ 85 w 432"/>
              <a:gd name="T75" fmla="*/ 237 h 337"/>
              <a:gd name="T76" fmla="*/ 71 w 432"/>
              <a:gd name="T77" fmla="*/ 247 h 337"/>
              <a:gd name="T78" fmla="*/ 63 w 432"/>
              <a:gd name="T79" fmla="*/ 255 h 337"/>
              <a:gd name="T80" fmla="*/ 54 w 432"/>
              <a:gd name="T81" fmla="*/ 263 h 337"/>
              <a:gd name="T82" fmla="*/ 47 w 432"/>
              <a:gd name="T83" fmla="*/ 272 h 337"/>
              <a:gd name="T84" fmla="*/ 39 w 432"/>
              <a:gd name="T85" fmla="*/ 281 h 337"/>
              <a:gd name="T86" fmla="*/ 31 w 432"/>
              <a:gd name="T87" fmla="*/ 290 h 337"/>
              <a:gd name="T88" fmla="*/ 24 w 432"/>
              <a:gd name="T89" fmla="*/ 300 h 337"/>
              <a:gd name="T90" fmla="*/ 17 w 432"/>
              <a:gd name="T91" fmla="*/ 310 h 337"/>
              <a:gd name="T92" fmla="*/ 10 w 432"/>
              <a:gd name="T93" fmla="*/ 320 h 337"/>
              <a:gd name="T94" fmla="*/ 0 w 432"/>
              <a:gd name="T95" fmla="*/ 336 h 3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2"/>
              <a:gd name="T145" fmla="*/ 0 h 337"/>
              <a:gd name="T146" fmla="*/ 432 w 432"/>
              <a:gd name="T147" fmla="*/ 337 h 3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2" h="337">
                <a:moveTo>
                  <a:pt x="431" y="0"/>
                </a:moveTo>
                <a:lnTo>
                  <a:pt x="424" y="2"/>
                </a:lnTo>
                <a:lnTo>
                  <a:pt x="418" y="4"/>
                </a:lnTo>
                <a:lnTo>
                  <a:pt x="412" y="7"/>
                </a:lnTo>
                <a:lnTo>
                  <a:pt x="406" y="10"/>
                </a:lnTo>
                <a:lnTo>
                  <a:pt x="400" y="13"/>
                </a:lnTo>
                <a:lnTo>
                  <a:pt x="393" y="15"/>
                </a:lnTo>
                <a:lnTo>
                  <a:pt x="388" y="18"/>
                </a:lnTo>
                <a:lnTo>
                  <a:pt x="382" y="21"/>
                </a:lnTo>
                <a:lnTo>
                  <a:pt x="376" y="24"/>
                </a:lnTo>
                <a:lnTo>
                  <a:pt x="370" y="26"/>
                </a:lnTo>
                <a:lnTo>
                  <a:pt x="365" y="29"/>
                </a:lnTo>
                <a:lnTo>
                  <a:pt x="359" y="32"/>
                </a:lnTo>
                <a:lnTo>
                  <a:pt x="353" y="35"/>
                </a:lnTo>
                <a:lnTo>
                  <a:pt x="348" y="38"/>
                </a:lnTo>
                <a:lnTo>
                  <a:pt x="343" y="40"/>
                </a:lnTo>
                <a:lnTo>
                  <a:pt x="338" y="43"/>
                </a:lnTo>
                <a:lnTo>
                  <a:pt x="333" y="47"/>
                </a:lnTo>
                <a:lnTo>
                  <a:pt x="329" y="49"/>
                </a:lnTo>
                <a:lnTo>
                  <a:pt x="320" y="55"/>
                </a:lnTo>
                <a:lnTo>
                  <a:pt x="316" y="58"/>
                </a:lnTo>
                <a:lnTo>
                  <a:pt x="312" y="61"/>
                </a:lnTo>
                <a:lnTo>
                  <a:pt x="308" y="64"/>
                </a:lnTo>
                <a:lnTo>
                  <a:pt x="305" y="67"/>
                </a:lnTo>
                <a:lnTo>
                  <a:pt x="301" y="71"/>
                </a:lnTo>
                <a:lnTo>
                  <a:pt x="298" y="74"/>
                </a:lnTo>
                <a:lnTo>
                  <a:pt x="295" y="77"/>
                </a:lnTo>
                <a:lnTo>
                  <a:pt x="292" y="80"/>
                </a:lnTo>
                <a:lnTo>
                  <a:pt x="289" y="83"/>
                </a:lnTo>
                <a:lnTo>
                  <a:pt x="285" y="87"/>
                </a:lnTo>
                <a:lnTo>
                  <a:pt x="283" y="90"/>
                </a:lnTo>
                <a:lnTo>
                  <a:pt x="280" y="94"/>
                </a:lnTo>
                <a:lnTo>
                  <a:pt x="277" y="97"/>
                </a:lnTo>
                <a:lnTo>
                  <a:pt x="274" y="100"/>
                </a:lnTo>
                <a:lnTo>
                  <a:pt x="271" y="103"/>
                </a:lnTo>
                <a:lnTo>
                  <a:pt x="269" y="106"/>
                </a:lnTo>
                <a:lnTo>
                  <a:pt x="266" y="110"/>
                </a:lnTo>
                <a:lnTo>
                  <a:pt x="262" y="113"/>
                </a:lnTo>
                <a:lnTo>
                  <a:pt x="256" y="120"/>
                </a:lnTo>
                <a:lnTo>
                  <a:pt x="253" y="124"/>
                </a:lnTo>
                <a:lnTo>
                  <a:pt x="250" y="127"/>
                </a:lnTo>
                <a:lnTo>
                  <a:pt x="246" y="131"/>
                </a:lnTo>
                <a:lnTo>
                  <a:pt x="242" y="134"/>
                </a:lnTo>
                <a:lnTo>
                  <a:pt x="239" y="138"/>
                </a:lnTo>
                <a:lnTo>
                  <a:pt x="235" y="141"/>
                </a:lnTo>
                <a:lnTo>
                  <a:pt x="231" y="145"/>
                </a:lnTo>
                <a:lnTo>
                  <a:pt x="227" y="148"/>
                </a:lnTo>
                <a:lnTo>
                  <a:pt x="223" y="152"/>
                </a:lnTo>
                <a:lnTo>
                  <a:pt x="219" y="155"/>
                </a:lnTo>
                <a:lnTo>
                  <a:pt x="214" y="158"/>
                </a:lnTo>
                <a:lnTo>
                  <a:pt x="211" y="161"/>
                </a:lnTo>
                <a:lnTo>
                  <a:pt x="206" y="164"/>
                </a:lnTo>
                <a:lnTo>
                  <a:pt x="202" y="168"/>
                </a:lnTo>
                <a:lnTo>
                  <a:pt x="197" y="171"/>
                </a:lnTo>
                <a:lnTo>
                  <a:pt x="192" y="174"/>
                </a:lnTo>
                <a:lnTo>
                  <a:pt x="188" y="177"/>
                </a:lnTo>
                <a:lnTo>
                  <a:pt x="183" y="180"/>
                </a:lnTo>
                <a:lnTo>
                  <a:pt x="173" y="186"/>
                </a:lnTo>
                <a:lnTo>
                  <a:pt x="169" y="189"/>
                </a:lnTo>
                <a:lnTo>
                  <a:pt x="164" y="192"/>
                </a:lnTo>
                <a:lnTo>
                  <a:pt x="159" y="194"/>
                </a:lnTo>
                <a:lnTo>
                  <a:pt x="154" y="197"/>
                </a:lnTo>
                <a:lnTo>
                  <a:pt x="149" y="200"/>
                </a:lnTo>
                <a:lnTo>
                  <a:pt x="144" y="202"/>
                </a:lnTo>
                <a:lnTo>
                  <a:pt x="139" y="205"/>
                </a:lnTo>
                <a:lnTo>
                  <a:pt x="134" y="208"/>
                </a:lnTo>
                <a:lnTo>
                  <a:pt x="129" y="210"/>
                </a:lnTo>
                <a:lnTo>
                  <a:pt x="124" y="213"/>
                </a:lnTo>
                <a:lnTo>
                  <a:pt x="118" y="216"/>
                </a:lnTo>
                <a:lnTo>
                  <a:pt x="113" y="218"/>
                </a:lnTo>
                <a:lnTo>
                  <a:pt x="109" y="221"/>
                </a:lnTo>
                <a:lnTo>
                  <a:pt x="104" y="224"/>
                </a:lnTo>
                <a:lnTo>
                  <a:pt x="99" y="227"/>
                </a:lnTo>
                <a:lnTo>
                  <a:pt x="94" y="230"/>
                </a:lnTo>
                <a:lnTo>
                  <a:pt x="89" y="233"/>
                </a:lnTo>
                <a:lnTo>
                  <a:pt x="85" y="237"/>
                </a:lnTo>
                <a:lnTo>
                  <a:pt x="76" y="243"/>
                </a:lnTo>
                <a:lnTo>
                  <a:pt x="71" y="247"/>
                </a:lnTo>
                <a:lnTo>
                  <a:pt x="67" y="251"/>
                </a:lnTo>
                <a:lnTo>
                  <a:pt x="63" y="255"/>
                </a:lnTo>
                <a:lnTo>
                  <a:pt x="58" y="259"/>
                </a:lnTo>
                <a:lnTo>
                  <a:pt x="54" y="263"/>
                </a:lnTo>
                <a:lnTo>
                  <a:pt x="51" y="268"/>
                </a:lnTo>
                <a:lnTo>
                  <a:pt x="47" y="272"/>
                </a:lnTo>
                <a:lnTo>
                  <a:pt x="43" y="276"/>
                </a:lnTo>
                <a:lnTo>
                  <a:pt x="39" y="281"/>
                </a:lnTo>
                <a:lnTo>
                  <a:pt x="35" y="285"/>
                </a:lnTo>
                <a:lnTo>
                  <a:pt x="31" y="290"/>
                </a:lnTo>
                <a:lnTo>
                  <a:pt x="28" y="295"/>
                </a:lnTo>
                <a:lnTo>
                  <a:pt x="24" y="300"/>
                </a:lnTo>
                <a:lnTo>
                  <a:pt x="21" y="305"/>
                </a:lnTo>
                <a:lnTo>
                  <a:pt x="17" y="310"/>
                </a:lnTo>
                <a:lnTo>
                  <a:pt x="14" y="315"/>
                </a:lnTo>
                <a:lnTo>
                  <a:pt x="10" y="320"/>
                </a:lnTo>
                <a:lnTo>
                  <a:pt x="6" y="325"/>
                </a:lnTo>
                <a:lnTo>
                  <a:pt x="0" y="3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Freeform 463"/>
          <p:cNvSpPr>
            <a:spLocks/>
          </p:cNvSpPr>
          <p:nvPr/>
        </p:nvSpPr>
        <p:spPr bwMode="auto">
          <a:xfrm>
            <a:off x="5713413" y="3032125"/>
            <a:ext cx="425450" cy="185738"/>
          </a:xfrm>
          <a:custGeom>
            <a:avLst/>
            <a:gdLst>
              <a:gd name="T0" fmla="*/ 0 w 268"/>
              <a:gd name="T1" fmla="*/ 0 h 117"/>
              <a:gd name="T2" fmla="*/ 2 w 268"/>
              <a:gd name="T3" fmla="*/ 1 h 117"/>
              <a:gd name="T4" fmla="*/ 5 w 268"/>
              <a:gd name="T5" fmla="*/ 4 h 117"/>
              <a:gd name="T6" fmla="*/ 8 w 268"/>
              <a:gd name="T7" fmla="*/ 6 h 117"/>
              <a:gd name="T8" fmla="*/ 11 w 268"/>
              <a:gd name="T9" fmla="*/ 7 h 117"/>
              <a:gd name="T10" fmla="*/ 14 w 268"/>
              <a:gd name="T11" fmla="*/ 9 h 117"/>
              <a:gd name="T12" fmla="*/ 17 w 268"/>
              <a:gd name="T13" fmla="*/ 11 h 117"/>
              <a:gd name="T14" fmla="*/ 21 w 268"/>
              <a:gd name="T15" fmla="*/ 13 h 117"/>
              <a:gd name="T16" fmla="*/ 24 w 268"/>
              <a:gd name="T17" fmla="*/ 15 h 117"/>
              <a:gd name="T18" fmla="*/ 27 w 268"/>
              <a:gd name="T19" fmla="*/ 17 h 117"/>
              <a:gd name="T20" fmla="*/ 30 w 268"/>
              <a:gd name="T21" fmla="*/ 18 h 117"/>
              <a:gd name="T22" fmla="*/ 34 w 268"/>
              <a:gd name="T23" fmla="*/ 20 h 117"/>
              <a:gd name="T24" fmla="*/ 38 w 268"/>
              <a:gd name="T25" fmla="*/ 21 h 117"/>
              <a:gd name="T26" fmla="*/ 41 w 268"/>
              <a:gd name="T27" fmla="*/ 23 h 117"/>
              <a:gd name="T28" fmla="*/ 46 w 268"/>
              <a:gd name="T29" fmla="*/ 24 h 117"/>
              <a:gd name="T30" fmla="*/ 49 w 268"/>
              <a:gd name="T31" fmla="*/ 25 h 117"/>
              <a:gd name="T32" fmla="*/ 53 w 268"/>
              <a:gd name="T33" fmla="*/ 26 h 117"/>
              <a:gd name="T34" fmla="*/ 58 w 268"/>
              <a:gd name="T35" fmla="*/ 27 h 117"/>
              <a:gd name="T36" fmla="*/ 62 w 268"/>
              <a:gd name="T37" fmla="*/ 27 h 117"/>
              <a:gd name="T38" fmla="*/ 71 w 268"/>
              <a:gd name="T39" fmla="*/ 29 h 117"/>
              <a:gd name="T40" fmla="*/ 76 w 268"/>
              <a:gd name="T41" fmla="*/ 29 h 117"/>
              <a:gd name="T42" fmla="*/ 81 w 268"/>
              <a:gd name="T43" fmla="*/ 29 h 117"/>
              <a:gd name="T44" fmla="*/ 87 w 268"/>
              <a:gd name="T45" fmla="*/ 29 h 117"/>
              <a:gd name="T46" fmla="*/ 92 w 268"/>
              <a:gd name="T47" fmla="*/ 30 h 117"/>
              <a:gd name="T48" fmla="*/ 97 w 268"/>
              <a:gd name="T49" fmla="*/ 29 h 117"/>
              <a:gd name="T50" fmla="*/ 103 w 268"/>
              <a:gd name="T51" fmla="*/ 29 h 117"/>
              <a:gd name="T52" fmla="*/ 109 w 268"/>
              <a:gd name="T53" fmla="*/ 29 h 117"/>
              <a:gd name="T54" fmla="*/ 115 w 268"/>
              <a:gd name="T55" fmla="*/ 29 h 117"/>
              <a:gd name="T56" fmla="*/ 121 w 268"/>
              <a:gd name="T57" fmla="*/ 29 h 117"/>
              <a:gd name="T58" fmla="*/ 126 w 268"/>
              <a:gd name="T59" fmla="*/ 29 h 117"/>
              <a:gd name="T60" fmla="*/ 133 w 268"/>
              <a:gd name="T61" fmla="*/ 29 h 117"/>
              <a:gd name="T62" fmla="*/ 138 w 268"/>
              <a:gd name="T63" fmla="*/ 29 h 117"/>
              <a:gd name="T64" fmla="*/ 144 w 268"/>
              <a:gd name="T65" fmla="*/ 30 h 117"/>
              <a:gd name="T66" fmla="*/ 150 w 268"/>
              <a:gd name="T67" fmla="*/ 30 h 117"/>
              <a:gd name="T68" fmla="*/ 156 w 268"/>
              <a:gd name="T69" fmla="*/ 31 h 117"/>
              <a:gd name="T70" fmla="*/ 161 w 268"/>
              <a:gd name="T71" fmla="*/ 32 h 117"/>
              <a:gd name="T72" fmla="*/ 167 w 268"/>
              <a:gd name="T73" fmla="*/ 32 h 117"/>
              <a:gd name="T74" fmla="*/ 172 w 268"/>
              <a:gd name="T75" fmla="*/ 34 h 117"/>
              <a:gd name="T76" fmla="*/ 183 w 268"/>
              <a:gd name="T77" fmla="*/ 37 h 117"/>
              <a:gd name="T78" fmla="*/ 188 w 268"/>
              <a:gd name="T79" fmla="*/ 39 h 117"/>
              <a:gd name="T80" fmla="*/ 194 w 268"/>
              <a:gd name="T81" fmla="*/ 41 h 117"/>
              <a:gd name="T82" fmla="*/ 198 w 268"/>
              <a:gd name="T83" fmla="*/ 44 h 117"/>
              <a:gd name="T84" fmla="*/ 203 w 268"/>
              <a:gd name="T85" fmla="*/ 47 h 117"/>
              <a:gd name="T86" fmla="*/ 208 w 268"/>
              <a:gd name="T87" fmla="*/ 50 h 117"/>
              <a:gd name="T88" fmla="*/ 212 w 268"/>
              <a:gd name="T89" fmla="*/ 54 h 117"/>
              <a:gd name="T90" fmla="*/ 217 w 268"/>
              <a:gd name="T91" fmla="*/ 57 h 117"/>
              <a:gd name="T92" fmla="*/ 220 w 268"/>
              <a:gd name="T93" fmla="*/ 61 h 117"/>
              <a:gd name="T94" fmla="*/ 225 w 268"/>
              <a:gd name="T95" fmla="*/ 64 h 117"/>
              <a:gd name="T96" fmla="*/ 229 w 268"/>
              <a:gd name="T97" fmla="*/ 69 h 117"/>
              <a:gd name="T98" fmla="*/ 233 w 268"/>
              <a:gd name="T99" fmla="*/ 73 h 117"/>
              <a:gd name="T100" fmla="*/ 236 w 268"/>
              <a:gd name="T101" fmla="*/ 77 h 117"/>
              <a:gd name="T102" fmla="*/ 240 w 268"/>
              <a:gd name="T103" fmla="*/ 81 h 117"/>
              <a:gd name="T104" fmla="*/ 244 w 268"/>
              <a:gd name="T105" fmla="*/ 86 h 117"/>
              <a:gd name="T106" fmla="*/ 248 w 268"/>
              <a:gd name="T107" fmla="*/ 91 h 117"/>
              <a:gd name="T108" fmla="*/ 252 w 268"/>
              <a:gd name="T109" fmla="*/ 96 h 117"/>
              <a:gd name="T110" fmla="*/ 256 w 268"/>
              <a:gd name="T111" fmla="*/ 100 h 117"/>
              <a:gd name="T112" fmla="*/ 259 w 268"/>
              <a:gd name="T113" fmla="*/ 105 h 117"/>
              <a:gd name="T114" fmla="*/ 267 w 268"/>
              <a:gd name="T115" fmla="*/ 116 h 1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17"/>
              <a:gd name="T176" fmla="*/ 268 w 268"/>
              <a:gd name="T177" fmla="*/ 117 h 1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17">
                <a:moveTo>
                  <a:pt x="0" y="0"/>
                </a:moveTo>
                <a:lnTo>
                  <a:pt x="2" y="1"/>
                </a:lnTo>
                <a:lnTo>
                  <a:pt x="5" y="4"/>
                </a:lnTo>
                <a:lnTo>
                  <a:pt x="8" y="6"/>
                </a:lnTo>
                <a:lnTo>
                  <a:pt x="11" y="7"/>
                </a:lnTo>
                <a:lnTo>
                  <a:pt x="14" y="9"/>
                </a:lnTo>
                <a:lnTo>
                  <a:pt x="17" y="11"/>
                </a:lnTo>
                <a:lnTo>
                  <a:pt x="21" y="13"/>
                </a:lnTo>
                <a:lnTo>
                  <a:pt x="24" y="15"/>
                </a:lnTo>
                <a:lnTo>
                  <a:pt x="27" y="17"/>
                </a:lnTo>
                <a:lnTo>
                  <a:pt x="30" y="18"/>
                </a:lnTo>
                <a:lnTo>
                  <a:pt x="34" y="20"/>
                </a:lnTo>
                <a:lnTo>
                  <a:pt x="38" y="21"/>
                </a:lnTo>
                <a:lnTo>
                  <a:pt x="41" y="23"/>
                </a:lnTo>
                <a:lnTo>
                  <a:pt x="46" y="24"/>
                </a:lnTo>
                <a:lnTo>
                  <a:pt x="49" y="25"/>
                </a:lnTo>
                <a:lnTo>
                  <a:pt x="53" y="26"/>
                </a:lnTo>
                <a:lnTo>
                  <a:pt x="58" y="27"/>
                </a:lnTo>
                <a:lnTo>
                  <a:pt x="62" y="27"/>
                </a:lnTo>
                <a:lnTo>
                  <a:pt x="71" y="29"/>
                </a:lnTo>
                <a:lnTo>
                  <a:pt x="76" y="29"/>
                </a:lnTo>
                <a:lnTo>
                  <a:pt x="81" y="29"/>
                </a:lnTo>
                <a:lnTo>
                  <a:pt x="87" y="29"/>
                </a:lnTo>
                <a:lnTo>
                  <a:pt x="92" y="30"/>
                </a:lnTo>
                <a:lnTo>
                  <a:pt x="97" y="29"/>
                </a:lnTo>
                <a:lnTo>
                  <a:pt x="103" y="29"/>
                </a:lnTo>
                <a:lnTo>
                  <a:pt x="109" y="29"/>
                </a:lnTo>
                <a:lnTo>
                  <a:pt x="115" y="29"/>
                </a:lnTo>
                <a:lnTo>
                  <a:pt x="121" y="29"/>
                </a:lnTo>
                <a:lnTo>
                  <a:pt x="126" y="29"/>
                </a:lnTo>
                <a:lnTo>
                  <a:pt x="133" y="29"/>
                </a:lnTo>
                <a:lnTo>
                  <a:pt x="138" y="29"/>
                </a:lnTo>
                <a:lnTo>
                  <a:pt x="144" y="30"/>
                </a:lnTo>
                <a:lnTo>
                  <a:pt x="150" y="30"/>
                </a:lnTo>
                <a:lnTo>
                  <a:pt x="156" y="31"/>
                </a:lnTo>
                <a:lnTo>
                  <a:pt x="161" y="32"/>
                </a:lnTo>
                <a:lnTo>
                  <a:pt x="167" y="32"/>
                </a:lnTo>
                <a:lnTo>
                  <a:pt x="172" y="34"/>
                </a:lnTo>
                <a:lnTo>
                  <a:pt x="183" y="37"/>
                </a:lnTo>
                <a:lnTo>
                  <a:pt x="188" y="39"/>
                </a:lnTo>
                <a:lnTo>
                  <a:pt x="194" y="41"/>
                </a:lnTo>
                <a:lnTo>
                  <a:pt x="198" y="44"/>
                </a:lnTo>
                <a:lnTo>
                  <a:pt x="203" y="47"/>
                </a:lnTo>
                <a:lnTo>
                  <a:pt x="208" y="50"/>
                </a:lnTo>
                <a:lnTo>
                  <a:pt x="212" y="54"/>
                </a:lnTo>
                <a:lnTo>
                  <a:pt x="217" y="57"/>
                </a:lnTo>
                <a:lnTo>
                  <a:pt x="220" y="61"/>
                </a:lnTo>
                <a:lnTo>
                  <a:pt x="225" y="64"/>
                </a:lnTo>
                <a:lnTo>
                  <a:pt x="229" y="69"/>
                </a:lnTo>
                <a:lnTo>
                  <a:pt x="233" y="73"/>
                </a:lnTo>
                <a:lnTo>
                  <a:pt x="236" y="77"/>
                </a:lnTo>
                <a:lnTo>
                  <a:pt x="240" y="81"/>
                </a:lnTo>
                <a:lnTo>
                  <a:pt x="244" y="86"/>
                </a:lnTo>
                <a:lnTo>
                  <a:pt x="248" y="91"/>
                </a:lnTo>
                <a:lnTo>
                  <a:pt x="252" y="96"/>
                </a:lnTo>
                <a:lnTo>
                  <a:pt x="256" y="100"/>
                </a:lnTo>
                <a:lnTo>
                  <a:pt x="259" y="105"/>
                </a:lnTo>
                <a:lnTo>
                  <a:pt x="267" y="11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3" name="Line 464"/>
          <p:cNvSpPr>
            <a:spLocks noChangeShapeType="1"/>
          </p:cNvSpPr>
          <p:nvPr/>
        </p:nvSpPr>
        <p:spPr bwMode="auto">
          <a:xfrm flipH="1">
            <a:off x="5661025" y="3465513"/>
            <a:ext cx="80963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4" name="Line 465"/>
          <p:cNvSpPr>
            <a:spLocks noChangeShapeType="1"/>
          </p:cNvSpPr>
          <p:nvPr/>
        </p:nvSpPr>
        <p:spPr bwMode="auto">
          <a:xfrm>
            <a:off x="5802313" y="3554413"/>
            <a:ext cx="312737" cy="103187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5" name="Freeform 466"/>
          <p:cNvSpPr>
            <a:spLocks/>
          </p:cNvSpPr>
          <p:nvPr/>
        </p:nvSpPr>
        <p:spPr bwMode="auto">
          <a:xfrm>
            <a:off x="2133600" y="3962400"/>
            <a:ext cx="4049713" cy="80963"/>
          </a:xfrm>
          <a:custGeom>
            <a:avLst/>
            <a:gdLst>
              <a:gd name="T0" fmla="*/ 12 w 2551"/>
              <a:gd name="T1" fmla="*/ 0 h 51"/>
              <a:gd name="T2" fmla="*/ 30 w 2551"/>
              <a:gd name="T3" fmla="*/ 1 h 51"/>
              <a:gd name="T4" fmla="*/ 49 w 2551"/>
              <a:gd name="T5" fmla="*/ 2 h 51"/>
              <a:gd name="T6" fmla="*/ 68 w 2551"/>
              <a:gd name="T7" fmla="*/ 3 h 51"/>
              <a:gd name="T8" fmla="*/ 89 w 2551"/>
              <a:gd name="T9" fmla="*/ 4 h 51"/>
              <a:gd name="T10" fmla="*/ 110 w 2551"/>
              <a:gd name="T11" fmla="*/ 4 h 51"/>
              <a:gd name="T12" fmla="*/ 141 w 2551"/>
              <a:gd name="T13" fmla="*/ 4 h 51"/>
              <a:gd name="T14" fmla="*/ 167 w 2551"/>
              <a:gd name="T15" fmla="*/ 4 h 51"/>
              <a:gd name="T16" fmla="*/ 195 w 2551"/>
              <a:gd name="T17" fmla="*/ 4 h 51"/>
              <a:gd name="T18" fmla="*/ 224 w 2551"/>
              <a:gd name="T19" fmla="*/ 3 h 51"/>
              <a:gd name="T20" fmla="*/ 256 w 2551"/>
              <a:gd name="T21" fmla="*/ 3 h 51"/>
              <a:gd name="T22" fmla="*/ 290 w 2551"/>
              <a:gd name="T23" fmla="*/ 3 h 51"/>
              <a:gd name="T24" fmla="*/ 337 w 2551"/>
              <a:gd name="T25" fmla="*/ 3 h 51"/>
              <a:gd name="T26" fmla="*/ 375 w 2551"/>
              <a:gd name="T27" fmla="*/ 4 h 51"/>
              <a:gd name="T28" fmla="*/ 414 w 2551"/>
              <a:gd name="T29" fmla="*/ 5 h 51"/>
              <a:gd name="T30" fmla="*/ 454 w 2551"/>
              <a:gd name="T31" fmla="*/ 6 h 51"/>
              <a:gd name="T32" fmla="*/ 494 w 2551"/>
              <a:gd name="T33" fmla="*/ 8 h 51"/>
              <a:gd name="T34" fmla="*/ 533 w 2551"/>
              <a:gd name="T35" fmla="*/ 10 h 51"/>
              <a:gd name="T36" fmla="*/ 572 w 2551"/>
              <a:gd name="T37" fmla="*/ 12 h 51"/>
              <a:gd name="T38" fmla="*/ 621 w 2551"/>
              <a:gd name="T39" fmla="*/ 14 h 51"/>
              <a:gd name="T40" fmla="*/ 656 w 2551"/>
              <a:gd name="T41" fmla="*/ 17 h 51"/>
              <a:gd name="T42" fmla="*/ 690 w 2551"/>
              <a:gd name="T43" fmla="*/ 18 h 51"/>
              <a:gd name="T44" fmla="*/ 724 w 2551"/>
              <a:gd name="T45" fmla="*/ 21 h 51"/>
              <a:gd name="T46" fmla="*/ 758 w 2551"/>
              <a:gd name="T47" fmla="*/ 23 h 51"/>
              <a:gd name="T48" fmla="*/ 793 w 2551"/>
              <a:gd name="T49" fmla="*/ 26 h 51"/>
              <a:gd name="T50" fmla="*/ 841 w 2551"/>
              <a:gd name="T51" fmla="*/ 29 h 51"/>
              <a:gd name="T52" fmla="*/ 880 w 2551"/>
              <a:gd name="T53" fmla="*/ 33 h 51"/>
              <a:gd name="T54" fmla="*/ 920 w 2551"/>
              <a:gd name="T55" fmla="*/ 36 h 51"/>
              <a:gd name="T56" fmla="*/ 963 w 2551"/>
              <a:gd name="T57" fmla="*/ 40 h 51"/>
              <a:gd name="T58" fmla="*/ 1008 w 2551"/>
              <a:gd name="T59" fmla="*/ 42 h 51"/>
              <a:gd name="T60" fmla="*/ 1055 w 2551"/>
              <a:gd name="T61" fmla="*/ 45 h 51"/>
              <a:gd name="T62" fmla="*/ 1123 w 2551"/>
              <a:gd name="T63" fmla="*/ 48 h 51"/>
              <a:gd name="T64" fmla="*/ 1176 w 2551"/>
              <a:gd name="T65" fmla="*/ 49 h 51"/>
              <a:gd name="T66" fmla="*/ 1232 w 2551"/>
              <a:gd name="T67" fmla="*/ 50 h 51"/>
              <a:gd name="T68" fmla="*/ 1289 w 2551"/>
              <a:gd name="T69" fmla="*/ 50 h 51"/>
              <a:gd name="T70" fmla="*/ 1347 w 2551"/>
              <a:gd name="T71" fmla="*/ 49 h 51"/>
              <a:gd name="T72" fmla="*/ 1404 w 2551"/>
              <a:gd name="T73" fmla="*/ 49 h 51"/>
              <a:gd name="T74" fmla="*/ 1463 w 2551"/>
              <a:gd name="T75" fmla="*/ 48 h 51"/>
              <a:gd name="T76" fmla="*/ 1538 w 2551"/>
              <a:gd name="T77" fmla="*/ 47 h 51"/>
              <a:gd name="T78" fmla="*/ 1594 w 2551"/>
              <a:gd name="T79" fmla="*/ 47 h 51"/>
              <a:gd name="T80" fmla="*/ 1647 w 2551"/>
              <a:gd name="T81" fmla="*/ 46 h 51"/>
              <a:gd name="T82" fmla="*/ 1699 w 2551"/>
              <a:gd name="T83" fmla="*/ 46 h 51"/>
              <a:gd name="T84" fmla="*/ 1748 w 2551"/>
              <a:gd name="T85" fmla="*/ 46 h 51"/>
              <a:gd name="T86" fmla="*/ 1796 w 2551"/>
              <a:gd name="T87" fmla="*/ 46 h 51"/>
              <a:gd name="T88" fmla="*/ 1855 w 2551"/>
              <a:gd name="T89" fmla="*/ 45 h 51"/>
              <a:gd name="T90" fmla="*/ 1896 w 2551"/>
              <a:gd name="T91" fmla="*/ 45 h 51"/>
              <a:gd name="T92" fmla="*/ 1934 w 2551"/>
              <a:gd name="T93" fmla="*/ 44 h 51"/>
              <a:gd name="T94" fmla="*/ 1971 w 2551"/>
              <a:gd name="T95" fmla="*/ 43 h 51"/>
              <a:gd name="T96" fmla="*/ 2008 w 2551"/>
              <a:gd name="T97" fmla="*/ 42 h 51"/>
              <a:gd name="T98" fmla="*/ 2043 w 2551"/>
              <a:gd name="T99" fmla="*/ 41 h 51"/>
              <a:gd name="T100" fmla="*/ 2090 w 2551"/>
              <a:gd name="T101" fmla="*/ 40 h 51"/>
              <a:gd name="T102" fmla="*/ 2126 w 2551"/>
              <a:gd name="T103" fmla="*/ 39 h 51"/>
              <a:gd name="T104" fmla="*/ 2161 w 2551"/>
              <a:gd name="T105" fmla="*/ 38 h 51"/>
              <a:gd name="T106" fmla="*/ 2197 w 2551"/>
              <a:gd name="T107" fmla="*/ 37 h 51"/>
              <a:gd name="T108" fmla="*/ 2233 w 2551"/>
              <a:gd name="T109" fmla="*/ 35 h 51"/>
              <a:gd name="T110" fmla="*/ 2268 w 2551"/>
              <a:gd name="T111" fmla="*/ 34 h 51"/>
              <a:gd name="T112" fmla="*/ 2304 w 2551"/>
              <a:gd name="T113" fmla="*/ 31 h 51"/>
              <a:gd name="T114" fmla="*/ 2350 w 2551"/>
              <a:gd name="T115" fmla="*/ 28 h 51"/>
              <a:gd name="T116" fmla="*/ 2384 w 2551"/>
              <a:gd name="T117" fmla="*/ 25 h 51"/>
              <a:gd name="T118" fmla="*/ 2418 w 2551"/>
              <a:gd name="T119" fmla="*/ 21 h 51"/>
              <a:gd name="T120" fmla="*/ 2452 w 2551"/>
              <a:gd name="T121" fmla="*/ 18 h 51"/>
              <a:gd name="T122" fmla="*/ 2484 w 2551"/>
              <a:gd name="T123" fmla="*/ 14 h 51"/>
              <a:gd name="T124" fmla="*/ 2517 w 2551"/>
              <a:gd name="T125" fmla="*/ 10 h 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51"/>
              <a:gd name="T190" fmla="*/ 0 h 51"/>
              <a:gd name="T191" fmla="*/ 2551 w 2551"/>
              <a:gd name="T192" fmla="*/ 51 h 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51" h="51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7" y="1"/>
                </a:lnTo>
                <a:lnTo>
                  <a:pt x="24" y="1"/>
                </a:lnTo>
                <a:lnTo>
                  <a:pt x="30" y="1"/>
                </a:lnTo>
                <a:lnTo>
                  <a:pt x="36" y="1"/>
                </a:lnTo>
                <a:lnTo>
                  <a:pt x="42" y="2"/>
                </a:lnTo>
                <a:lnTo>
                  <a:pt x="49" y="2"/>
                </a:lnTo>
                <a:lnTo>
                  <a:pt x="55" y="3"/>
                </a:lnTo>
                <a:lnTo>
                  <a:pt x="61" y="3"/>
                </a:lnTo>
                <a:lnTo>
                  <a:pt x="68" y="3"/>
                </a:lnTo>
                <a:lnTo>
                  <a:pt x="74" y="3"/>
                </a:lnTo>
                <a:lnTo>
                  <a:pt x="81" y="4"/>
                </a:lnTo>
                <a:lnTo>
                  <a:pt x="89" y="4"/>
                </a:lnTo>
                <a:lnTo>
                  <a:pt x="95" y="4"/>
                </a:lnTo>
                <a:lnTo>
                  <a:pt x="103" y="4"/>
                </a:lnTo>
                <a:lnTo>
                  <a:pt x="110" y="4"/>
                </a:lnTo>
                <a:lnTo>
                  <a:pt x="117" y="4"/>
                </a:lnTo>
                <a:lnTo>
                  <a:pt x="133" y="4"/>
                </a:lnTo>
                <a:lnTo>
                  <a:pt x="141" y="4"/>
                </a:lnTo>
                <a:lnTo>
                  <a:pt x="150" y="4"/>
                </a:lnTo>
                <a:lnTo>
                  <a:pt x="158" y="4"/>
                </a:lnTo>
                <a:lnTo>
                  <a:pt x="167" y="4"/>
                </a:lnTo>
                <a:lnTo>
                  <a:pt x="176" y="4"/>
                </a:lnTo>
                <a:lnTo>
                  <a:pt x="185" y="4"/>
                </a:lnTo>
                <a:lnTo>
                  <a:pt x="195" y="4"/>
                </a:lnTo>
                <a:lnTo>
                  <a:pt x="204" y="4"/>
                </a:lnTo>
                <a:lnTo>
                  <a:pt x="215" y="3"/>
                </a:lnTo>
                <a:lnTo>
                  <a:pt x="224" y="3"/>
                </a:lnTo>
                <a:lnTo>
                  <a:pt x="235" y="3"/>
                </a:lnTo>
                <a:lnTo>
                  <a:pt x="245" y="3"/>
                </a:lnTo>
                <a:lnTo>
                  <a:pt x="256" y="3"/>
                </a:lnTo>
                <a:lnTo>
                  <a:pt x="267" y="3"/>
                </a:lnTo>
                <a:lnTo>
                  <a:pt x="278" y="3"/>
                </a:lnTo>
                <a:lnTo>
                  <a:pt x="290" y="3"/>
                </a:lnTo>
                <a:lnTo>
                  <a:pt x="301" y="3"/>
                </a:lnTo>
                <a:lnTo>
                  <a:pt x="313" y="3"/>
                </a:lnTo>
                <a:lnTo>
                  <a:pt x="337" y="3"/>
                </a:lnTo>
                <a:lnTo>
                  <a:pt x="349" y="3"/>
                </a:lnTo>
                <a:lnTo>
                  <a:pt x="362" y="4"/>
                </a:lnTo>
                <a:lnTo>
                  <a:pt x="375" y="4"/>
                </a:lnTo>
                <a:lnTo>
                  <a:pt x="388" y="4"/>
                </a:lnTo>
                <a:lnTo>
                  <a:pt x="400" y="4"/>
                </a:lnTo>
                <a:lnTo>
                  <a:pt x="414" y="5"/>
                </a:lnTo>
                <a:lnTo>
                  <a:pt x="427" y="5"/>
                </a:lnTo>
                <a:lnTo>
                  <a:pt x="440" y="6"/>
                </a:lnTo>
                <a:lnTo>
                  <a:pt x="454" y="6"/>
                </a:lnTo>
                <a:lnTo>
                  <a:pt x="467" y="7"/>
                </a:lnTo>
                <a:lnTo>
                  <a:pt x="480" y="7"/>
                </a:lnTo>
                <a:lnTo>
                  <a:pt x="494" y="8"/>
                </a:lnTo>
                <a:lnTo>
                  <a:pt x="507" y="9"/>
                </a:lnTo>
                <a:lnTo>
                  <a:pt x="520" y="9"/>
                </a:lnTo>
                <a:lnTo>
                  <a:pt x="533" y="10"/>
                </a:lnTo>
                <a:lnTo>
                  <a:pt x="546" y="10"/>
                </a:lnTo>
                <a:lnTo>
                  <a:pt x="559" y="11"/>
                </a:lnTo>
                <a:lnTo>
                  <a:pt x="572" y="12"/>
                </a:lnTo>
                <a:lnTo>
                  <a:pt x="597" y="13"/>
                </a:lnTo>
                <a:lnTo>
                  <a:pt x="609" y="14"/>
                </a:lnTo>
                <a:lnTo>
                  <a:pt x="621" y="14"/>
                </a:lnTo>
                <a:lnTo>
                  <a:pt x="633" y="15"/>
                </a:lnTo>
                <a:lnTo>
                  <a:pt x="645" y="16"/>
                </a:lnTo>
                <a:lnTo>
                  <a:pt x="656" y="17"/>
                </a:lnTo>
                <a:lnTo>
                  <a:pt x="667" y="17"/>
                </a:lnTo>
                <a:lnTo>
                  <a:pt x="679" y="18"/>
                </a:lnTo>
                <a:lnTo>
                  <a:pt x="690" y="18"/>
                </a:lnTo>
                <a:lnTo>
                  <a:pt x="701" y="19"/>
                </a:lnTo>
                <a:lnTo>
                  <a:pt x="713" y="20"/>
                </a:lnTo>
                <a:lnTo>
                  <a:pt x="724" y="21"/>
                </a:lnTo>
                <a:lnTo>
                  <a:pt x="735" y="21"/>
                </a:lnTo>
                <a:lnTo>
                  <a:pt x="747" y="22"/>
                </a:lnTo>
                <a:lnTo>
                  <a:pt x="758" y="23"/>
                </a:lnTo>
                <a:lnTo>
                  <a:pt x="769" y="24"/>
                </a:lnTo>
                <a:lnTo>
                  <a:pt x="781" y="25"/>
                </a:lnTo>
                <a:lnTo>
                  <a:pt x="793" y="26"/>
                </a:lnTo>
                <a:lnTo>
                  <a:pt x="804" y="27"/>
                </a:lnTo>
                <a:lnTo>
                  <a:pt x="829" y="29"/>
                </a:lnTo>
                <a:lnTo>
                  <a:pt x="841" y="29"/>
                </a:lnTo>
                <a:lnTo>
                  <a:pt x="854" y="31"/>
                </a:lnTo>
                <a:lnTo>
                  <a:pt x="867" y="32"/>
                </a:lnTo>
                <a:lnTo>
                  <a:pt x="880" y="33"/>
                </a:lnTo>
                <a:lnTo>
                  <a:pt x="893" y="34"/>
                </a:lnTo>
                <a:lnTo>
                  <a:pt x="907" y="35"/>
                </a:lnTo>
                <a:lnTo>
                  <a:pt x="920" y="36"/>
                </a:lnTo>
                <a:lnTo>
                  <a:pt x="934" y="37"/>
                </a:lnTo>
                <a:lnTo>
                  <a:pt x="949" y="39"/>
                </a:lnTo>
                <a:lnTo>
                  <a:pt x="963" y="40"/>
                </a:lnTo>
                <a:lnTo>
                  <a:pt x="978" y="40"/>
                </a:lnTo>
                <a:lnTo>
                  <a:pt x="993" y="42"/>
                </a:lnTo>
                <a:lnTo>
                  <a:pt x="1008" y="42"/>
                </a:lnTo>
                <a:lnTo>
                  <a:pt x="1023" y="43"/>
                </a:lnTo>
                <a:lnTo>
                  <a:pt x="1039" y="44"/>
                </a:lnTo>
                <a:lnTo>
                  <a:pt x="1055" y="45"/>
                </a:lnTo>
                <a:lnTo>
                  <a:pt x="1072" y="46"/>
                </a:lnTo>
                <a:lnTo>
                  <a:pt x="1089" y="46"/>
                </a:lnTo>
                <a:lnTo>
                  <a:pt x="1123" y="48"/>
                </a:lnTo>
                <a:lnTo>
                  <a:pt x="1140" y="48"/>
                </a:lnTo>
                <a:lnTo>
                  <a:pt x="1158" y="48"/>
                </a:lnTo>
                <a:lnTo>
                  <a:pt x="1176" y="49"/>
                </a:lnTo>
                <a:lnTo>
                  <a:pt x="1194" y="49"/>
                </a:lnTo>
                <a:lnTo>
                  <a:pt x="1213" y="49"/>
                </a:lnTo>
                <a:lnTo>
                  <a:pt x="1232" y="50"/>
                </a:lnTo>
                <a:lnTo>
                  <a:pt x="1250" y="50"/>
                </a:lnTo>
                <a:lnTo>
                  <a:pt x="1269" y="50"/>
                </a:lnTo>
                <a:lnTo>
                  <a:pt x="1289" y="50"/>
                </a:lnTo>
                <a:lnTo>
                  <a:pt x="1308" y="50"/>
                </a:lnTo>
                <a:lnTo>
                  <a:pt x="1327" y="49"/>
                </a:lnTo>
                <a:lnTo>
                  <a:pt x="1347" y="49"/>
                </a:lnTo>
                <a:lnTo>
                  <a:pt x="1366" y="49"/>
                </a:lnTo>
                <a:lnTo>
                  <a:pt x="1385" y="49"/>
                </a:lnTo>
                <a:lnTo>
                  <a:pt x="1404" y="49"/>
                </a:lnTo>
                <a:lnTo>
                  <a:pt x="1424" y="48"/>
                </a:lnTo>
                <a:lnTo>
                  <a:pt x="1444" y="48"/>
                </a:lnTo>
                <a:lnTo>
                  <a:pt x="1463" y="48"/>
                </a:lnTo>
                <a:lnTo>
                  <a:pt x="1501" y="48"/>
                </a:lnTo>
                <a:lnTo>
                  <a:pt x="1520" y="48"/>
                </a:lnTo>
                <a:lnTo>
                  <a:pt x="1538" y="47"/>
                </a:lnTo>
                <a:lnTo>
                  <a:pt x="1557" y="47"/>
                </a:lnTo>
                <a:lnTo>
                  <a:pt x="1575" y="47"/>
                </a:lnTo>
                <a:lnTo>
                  <a:pt x="1594" y="47"/>
                </a:lnTo>
                <a:lnTo>
                  <a:pt x="1612" y="46"/>
                </a:lnTo>
                <a:lnTo>
                  <a:pt x="1630" y="46"/>
                </a:lnTo>
                <a:lnTo>
                  <a:pt x="1647" y="46"/>
                </a:lnTo>
                <a:lnTo>
                  <a:pt x="1664" y="46"/>
                </a:lnTo>
                <a:lnTo>
                  <a:pt x="1682" y="46"/>
                </a:lnTo>
                <a:lnTo>
                  <a:pt x="1699" y="46"/>
                </a:lnTo>
                <a:lnTo>
                  <a:pt x="1716" y="46"/>
                </a:lnTo>
                <a:lnTo>
                  <a:pt x="1732" y="46"/>
                </a:lnTo>
                <a:lnTo>
                  <a:pt x="1748" y="46"/>
                </a:lnTo>
                <a:lnTo>
                  <a:pt x="1764" y="46"/>
                </a:lnTo>
                <a:lnTo>
                  <a:pt x="1780" y="46"/>
                </a:lnTo>
                <a:lnTo>
                  <a:pt x="1796" y="46"/>
                </a:lnTo>
                <a:lnTo>
                  <a:pt x="1811" y="46"/>
                </a:lnTo>
                <a:lnTo>
                  <a:pt x="1840" y="45"/>
                </a:lnTo>
                <a:lnTo>
                  <a:pt x="1855" y="45"/>
                </a:lnTo>
                <a:lnTo>
                  <a:pt x="1868" y="45"/>
                </a:lnTo>
                <a:lnTo>
                  <a:pt x="1882" y="45"/>
                </a:lnTo>
                <a:lnTo>
                  <a:pt x="1896" y="45"/>
                </a:lnTo>
                <a:lnTo>
                  <a:pt x="1908" y="45"/>
                </a:lnTo>
                <a:lnTo>
                  <a:pt x="1922" y="44"/>
                </a:lnTo>
                <a:lnTo>
                  <a:pt x="1934" y="44"/>
                </a:lnTo>
                <a:lnTo>
                  <a:pt x="1947" y="43"/>
                </a:lnTo>
                <a:lnTo>
                  <a:pt x="1959" y="43"/>
                </a:lnTo>
                <a:lnTo>
                  <a:pt x="1971" y="43"/>
                </a:lnTo>
                <a:lnTo>
                  <a:pt x="1983" y="43"/>
                </a:lnTo>
                <a:lnTo>
                  <a:pt x="1996" y="43"/>
                </a:lnTo>
                <a:lnTo>
                  <a:pt x="2008" y="42"/>
                </a:lnTo>
                <a:lnTo>
                  <a:pt x="2019" y="42"/>
                </a:lnTo>
                <a:lnTo>
                  <a:pt x="2031" y="42"/>
                </a:lnTo>
                <a:lnTo>
                  <a:pt x="2043" y="41"/>
                </a:lnTo>
                <a:lnTo>
                  <a:pt x="2054" y="41"/>
                </a:lnTo>
                <a:lnTo>
                  <a:pt x="2066" y="40"/>
                </a:lnTo>
                <a:lnTo>
                  <a:pt x="2090" y="40"/>
                </a:lnTo>
                <a:lnTo>
                  <a:pt x="2101" y="40"/>
                </a:lnTo>
                <a:lnTo>
                  <a:pt x="2113" y="39"/>
                </a:lnTo>
                <a:lnTo>
                  <a:pt x="2126" y="39"/>
                </a:lnTo>
                <a:lnTo>
                  <a:pt x="2137" y="39"/>
                </a:lnTo>
                <a:lnTo>
                  <a:pt x="2149" y="38"/>
                </a:lnTo>
                <a:lnTo>
                  <a:pt x="2161" y="38"/>
                </a:lnTo>
                <a:lnTo>
                  <a:pt x="2173" y="37"/>
                </a:lnTo>
                <a:lnTo>
                  <a:pt x="2185" y="37"/>
                </a:lnTo>
                <a:lnTo>
                  <a:pt x="2197" y="37"/>
                </a:lnTo>
                <a:lnTo>
                  <a:pt x="2209" y="36"/>
                </a:lnTo>
                <a:lnTo>
                  <a:pt x="2221" y="35"/>
                </a:lnTo>
                <a:lnTo>
                  <a:pt x="2233" y="35"/>
                </a:lnTo>
                <a:lnTo>
                  <a:pt x="2245" y="34"/>
                </a:lnTo>
                <a:lnTo>
                  <a:pt x="2257" y="34"/>
                </a:lnTo>
                <a:lnTo>
                  <a:pt x="2268" y="34"/>
                </a:lnTo>
                <a:lnTo>
                  <a:pt x="2281" y="32"/>
                </a:lnTo>
                <a:lnTo>
                  <a:pt x="2292" y="32"/>
                </a:lnTo>
                <a:lnTo>
                  <a:pt x="2304" y="31"/>
                </a:lnTo>
                <a:lnTo>
                  <a:pt x="2327" y="30"/>
                </a:lnTo>
                <a:lnTo>
                  <a:pt x="2339" y="29"/>
                </a:lnTo>
                <a:lnTo>
                  <a:pt x="2350" y="28"/>
                </a:lnTo>
                <a:lnTo>
                  <a:pt x="2362" y="27"/>
                </a:lnTo>
                <a:lnTo>
                  <a:pt x="2373" y="26"/>
                </a:lnTo>
                <a:lnTo>
                  <a:pt x="2384" y="25"/>
                </a:lnTo>
                <a:lnTo>
                  <a:pt x="2396" y="24"/>
                </a:lnTo>
                <a:lnTo>
                  <a:pt x="2407" y="23"/>
                </a:lnTo>
                <a:lnTo>
                  <a:pt x="2418" y="21"/>
                </a:lnTo>
                <a:lnTo>
                  <a:pt x="2429" y="20"/>
                </a:lnTo>
                <a:lnTo>
                  <a:pt x="2441" y="19"/>
                </a:lnTo>
                <a:lnTo>
                  <a:pt x="2452" y="18"/>
                </a:lnTo>
                <a:lnTo>
                  <a:pt x="2462" y="17"/>
                </a:lnTo>
                <a:lnTo>
                  <a:pt x="2473" y="15"/>
                </a:lnTo>
                <a:lnTo>
                  <a:pt x="2484" y="14"/>
                </a:lnTo>
                <a:lnTo>
                  <a:pt x="2495" y="13"/>
                </a:lnTo>
                <a:lnTo>
                  <a:pt x="2507" y="12"/>
                </a:lnTo>
                <a:lnTo>
                  <a:pt x="2517" y="10"/>
                </a:lnTo>
                <a:lnTo>
                  <a:pt x="2528" y="9"/>
                </a:lnTo>
                <a:lnTo>
                  <a:pt x="2550" y="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6" name="Freeform 467"/>
          <p:cNvSpPr>
            <a:spLocks/>
          </p:cNvSpPr>
          <p:nvPr/>
        </p:nvSpPr>
        <p:spPr bwMode="auto">
          <a:xfrm>
            <a:off x="2133600" y="6035675"/>
            <a:ext cx="4049713" cy="136525"/>
          </a:xfrm>
          <a:custGeom>
            <a:avLst/>
            <a:gdLst>
              <a:gd name="T0" fmla="*/ 17 w 2551"/>
              <a:gd name="T1" fmla="*/ 28 h 86"/>
              <a:gd name="T2" fmla="*/ 39 w 2551"/>
              <a:gd name="T3" fmla="*/ 24 h 86"/>
              <a:gd name="T4" fmla="*/ 62 w 2551"/>
              <a:gd name="T5" fmla="*/ 20 h 86"/>
              <a:gd name="T6" fmla="*/ 85 w 2551"/>
              <a:gd name="T7" fmla="*/ 18 h 86"/>
              <a:gd name="T8" fmla="*/ 114 w 2551"/>
              <a:gd name="T9" fmla="*/ 15 h 86"/>
              <a:gd name="T10" fmla="*/ 139 w 2551"/>
              <a:gd name="T11" fmla="*/ 14 h 86"/>
              <a:gd name="T12" fmla="*/ 164 w 2551"/>
              <a:gd name="T13" fmla="*/ 15 h 86"/>
              <a:gd name="T14" fmla="*/ 191 w 2551"/>
              <a:gd name="T15" fmla="*/ 16 h 86"/>
              <a:gd name="T16" fmla="*/ 220 w 2551"/>
              <a:gd name="T17" fmla="*/ 18 h 86"/>
              <a:gd name="T18" fmla="*/ 259 w 2551"/>
              <a:gd name="T19" fmla="*/ 22 h 86"/>
              <a:gd name="T20" fmla="*/ 295 w 2551"/>
              <a:gd name="T21" fmla="*/ 26 h 86"/>
              <a:gd name="T22" fmla="*/ 334 w 2551"/>
              <a:gd name="T23" fmla="*/ 30 h 86"/>
              <a:gd name="T24" fmla="*/ 375 w 2551"/>
              <a:gd name="T25" fmla="*/ 35 h 86"/>
              <a:gd name="T26" fmla="*/ 420 w 2551"/>
              <a:gd name="T27" fmla="*/ 40 h 86"/>
              <a:gd name="T28" fmla="*/ 480 w 2551"/>
              <a:gd name="T29" fmla="*/ 45 h 86"/>
              <a:gd name="T30" fmla="*/ 531 w 2551"/>
              <a:gd name="T31" fmla="*/ 50 h 86"/>
              <a:gd name="T32" fmla="*/ 584 w 2551"/>
              <a:gd name="T33" fmla="*/ 55 h 86"/>
              <a:gd name="T34" fmla="*/ 639 w 2551"/>
              <a:gd name="T35" fmla="*/ 58 h 86"/>
              <a:gd name="T36" fmla="*/ 694 w 2551"/>
              <a:gd name="T37" fmla="*/ 62 h 86"/>
              <a:gd name="T38" fmla="*/ 763 w 2551"/>
              <a:gd name="T39" fmla="*/ 67 h 86"/>
              <a:gd name="T40" fmla="*/ 819 w 2551"/>
              <a:gd name="T41" fmla="*/ 71 h 86"/>
              <a:gd name="T42" fmla="*/ 875 w 2551"/>
              <a:gd name="T43" fmla="*/ 75 h 86"/>
              <a:gd name="T44" fmla="*/ 931 w 2551"/>
              <a:gd name="T45" fmla="*/ 78 h 86"/>
              <a:gd name="T46" fmla="*/ 1002 w 2551"/>
              <a:gd name="T47" fmla="*/ 81 h 86"/>
              <a:gd name="T48" fmla="*/ 1060 w 2551"/>
              <a:gd name="T49" fmla="*/ 83 h 86"/>
              <a:gd name="T50" fmla="*/ 1119 w 2551"/>
              <a:gd name="T51" fmla="*/ 84 h 86"/>
              <a:gd name="T52" fmla="*/ 1177 w 2551"/>
              <a:gd name="T53" fmla="*/ 85 h 86"/>
              <a:gd name="T54" fmla="*/ 1233 w 2551"/>
              <a:gd name="T55" fmla="*/ 85 h 86"/>
              <a:gd name="T56" fmla="*/ 1301 w 2551"/>
              <a:gd name="T57" fmla="*/ 85 h 86"/>
              <a:gd name="T58" fmla="*/ 1353 w 2551"/>
              <a:gd name="T59" fmla="*/ 85 h 86"/>
              <a:gd name="T60" fmla="*/ 1403 w 2551"/>
              <a:gd name="T61" fmla="*/ 84 h 86"/>
              <a:gd name="T62" fmla="*/ 1453 w 2551"/>
              <a:gd name="T63" fmla="*/ 82 h 86"/>
              <a:gd name="T64" fmla="*/ 1504 w 2551"/>
              <a:gd name="T65" fmla="*/ 79 h 86"/>
              <a:gd name="T66" fmla="*/ 1570 w 2551"/>
              <a:gd name="T67" fmla="*/ 73 h 86"/>
              <a:gd name="T68" fmla="*/ 1626 w 2551"/>
              <a:gd name="T69" fmla="*/ 66 h 86"/>
              <a:gd name="T70" fmla="*/ 1683 w 2551"/>
              <a:gd name="T71" fmla="*/ 57 h 86"/>
              <a:gd name="T72" fmla="*/ 1740 w 2551"/>
              <a:gd name="T73" fmla="*/ 48 h 86"/>
              <a:gd name="T74" fmla="*/ 1797 w 2551"/>
              <a:gd name="T75" fmla="*/ 39 h 86"/>
              <a:gd name="T76" fmla="*/ 1866 w 2551"/>
              <a:gd name="T77" fmla="*/ 29 h 86"/>
              <a:gd name="T78" fmla="*/ 1919 w 2551"/>
              <a:gd name="T79" fmla="*/ 23 h 86"/>
              <a:gd name="T80" fmla="*/ 1970 w 2551"/>
              <a:gd name="T81" fmla="*/ 17 h 86"/>
              <a:gd name="T82" fmla="*/ 2019 w 2551"/>
              <a:gd name="T83" fmla="*/ 12 h 86"/>
              <a:gd name="T84" fmla="*/ 2077 w 2551"/>
              <a:gd name="T85" fmla="*/ 7 h 86"/>
              <a:gd name="T86" fmla="*/ 2120 w 2551"/>
              <a:gd name="T87" fmla="*/ 4 h 86"/>
              <a:gd name="T88" fmla="*/ 2163 w 2551"/>
              <a:gd name="T89" fmla="*/ 2 h 86"/>
              <a:gd name="T90" fmla="*/ 2203 w 2551"/>
              <a:gd name="T91" fmla="*/ 1 h 86"/>
              <a:gd name="T92" fmla="*/ 2242 w 2551"/>
              <a:gd name="T93" fmla="*/ 0 h 86"/>
              <a:gd name="T94" fmla="*/ 2290 w 2551"/>
              <a:gd name="T95" fmla="*/ 0 h 86"/>
              <a:gd name="T96" fmla="*/ 2327 w 2551"/>
              <a:gd name="T97" fmla="*/ 0 h 86"/>
              <a:gd name="T98" fmla="*/ 2363 w 2551"/>
              <a:gd name="T99" fmla="*/ 1 h 86"/>
              <a:gd name="T100" fmla="*/ 2397 w 2551"/>
              <a:gd name="T101" fmla="*/ 2 h 86"/>
              <a:gd name="T102" fmla="*/ 2428 w 2551"/>
              <a:gd name="T103" fmla="*/ 3 h 86"/>
              <a:gd name="T104" fmla="*/ 2462 w 2551"/>
              <a:gd name="T105" fmla="*/ 5 h 86"/>
              <a:gd name="T106" fmla="*/ 2485 w 2551"/>
              <a:gd name="T107" fmla="*/ 6 h 86"/>
              <a:gd name="T108" fmla="*/ 2505 w 2551"/>
              <a:gd name="T109" fmla="*/ 7 h 86"/>
              <a:gd name="T110" fmla="*/ 2524 w 2551"/>
              <a:gd name="T111" fmla="*/ 9 h 86"/>
              <a:gd name="T112" fmla="*/ 2541 w 2551"/>
              <a:gd name="T113" fmla="*/ 10 h 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51"/>
              <a:gd name="T172" fmla="*/ 0 h 86"/>
              <a:gd name="T173" fmla="*/ 2551 w 2551"/>
              <a:gd name="T174" fmla="*/ 86 h 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51" h="86">
                <a:moveTo>
                  <a:pt x="0" y="31"/>
                </a:moveTo>
                <a:lnTo>
                  <a:pt x="5" y="30"/>
                </a:lnTo>
                <a:lnTo>
                  <a:pt x="11" y="29"/>
                </a:lnTo>
                <a:lnTo>
                  <a:pt x="17" y="28"/>
                </a:lnTo>
                <a:lnTo>
                  <a:pt x="23" y="27"/>
                </a:lnTo>
                <a:lnTo>
                  <a:pt x="28" y="26"/>
                </a:lnTo>
                <a:lnTo>
                  <a:pt x="33" y="25"/>
                </a:lnTo>
                <a:lnTo>
                  <a:pt x="39" y="24"/>
                </a:lnTo>
                <a:lnTo>
                  <a:pt x="45" y="23"/>
                </a:lnTo>
                <a:lnTo>
                  <a:pt x="51" y="22"/>
                </a:lnTo>
                <a:lnTo>
                  <a:pt x="56" y="22"/>
                </a:lnTo>
                <a:lnTo>
                  <a:pt x="62" y="20"/>
                </a:lnTo>
                <a:lnTo>
                  <a:pt x="68" y="20"/>
                </a:lnTo>
                <a:lnTo>
                  <a:pt x="73" y="19"/>
                </a:lnTo>
                <a:lnTo>
                  <a:pt x="79" y="18"/>
                </a:lnTo>
                <a:lnTo>
                  <a:pt x="85" y="18"/>
                </a:lnTo>
                <a:lnTo>
                  <a:pt x="91" y="17"/>
                </a:lnTo>
                <a:lnTo>
                  <a:pt x="97" y="17"/>
                </a:lnTo>
                <a:lnTo>
                  <a:pt x="103" y="16"/>
                </a:lnTo>
                <a:lnTo>
                  <a:pt x="114" y="15"/>
                </a:lnTo>
                <a:lnTo>
                  <a:pt x="121" y="15"/>
                </a:lnTo>
                <a:lnTo>
                  <a:pt x="126" y="15"/>
                </a:lnTo>
                <a:lnTo>
                  <a:pt x="133" y="14"/>
                </a:lnTo>
                <a:lnTo>
                  <a:pt x="139" y="14"/>
                </a:lnTo>
                <a:lnTo>
                  <a:pt x="145" y="14"/>
                </a:lnTo>
                <a:lnTo>
                  <a:pt x="151" y="14"/>
                </a:lnTo>
                <a:lnTo>
                  <a:pt x="158" y="14"/>
                </a:lnTo>
                <a:lnTo>
                  <a:pt x="164" y="15"/>
                </a:lnTo>
                <a:lnTo>
                  <a:pt x="170" y="15"/>
                </a:lnTo>
                <a:lnTo>
                  <a:pt x="178" y="15"/>
                </a:lnTo>
                <a:lnTo>
                  <a:pt x="184" y="15"/>
                </a:lnTo>
                <a:lnTo>
                  <a:pt x="191" y="16"/>
                </a:lnTo>
                <a:lnTo>
                  <a:pt x="198" y="16"/>
                </a:lnTo>
                <a:lnTo>
                  <a:pt x="205" y="17"/>
                </a:lnTo>
                <a:lnTo>
                  <a:pt x="212" y="17"/>
                </a:lnTo>
                <a:lnTo>
                  <a:pt x="220" y="18"/>
                </a:lnTo>
                <a:lnTo>
                  <a:pt x="227" y="18"/>
                </a:lnTo>
                <a:lnTo>
                  <a:pt x="235" y="19"/>
                </a:lnTo>
                <a:lnTo>
                  <a:pt x="252" y="21"/>
                </a:lnTo>
                <a:lnTo>
                  <a:pt x="259" y="22"/>
                </a:lnTo>
                <a:lnTo>
                  <a:pt x="268" y="23"/>
                </a:lnTo>
                <a:lnTo>
                  <a:pt x="277" y="23"/>
                </a:lnTo>
                <a:lnTo>
                  <a:pt x="286" y="25"/>
                </a:lnTo>
                <a:lnTo>
                  <a:pt x="295" y="26"/>
                </a:lnTo>
                <a:lnTo>
                  <a:pt x="304" y="26"/>
                </a:lnTo>
                <a:lnTo>
                  <a:pt x="314" y="28"/>
                </a:lnTo>
                <a:lnTo>
                  <a:pt x="324" y="29"/>
                </a:lnTo>
                <a:lnTo>
                  <a:pt x="334" y="30"/>
                </a:lnTo>
                <a:lnTo>
                  <a:pt x="343" y="31"/>
                </a:lnTo>
                <a:lnTo>
                  <a:pt x="354" y="33"/>
                </a:lnTo>
                <a:lnTo>
                  <a:pt x="365" y="34"/>
                </a:lnTo>
                <a:lnTo>
                  <a:pt x="375" y="35"/>
                </a:lnTo>
                <a:lnTo>
                  <a:pt x="386" y="36"/>
                </a:lnTo>
                <a:lnTo>
                  <a:pt x="397" y="37"/>
                </a:lnTo>
                <a:lnTo>
                  <a:pt x="408" y="39"/>
                </a:lnTo>
                <a:lnTo>
                  <a:pt x="420" y="40"/>
                </a:lnTo>
                <a:lnTo>
                  <a:pt x="431" y="41"/>
                </a:lnTo>
                <a:lnTo>
                  <a:pt x="455" y="43"/>
                </a:lnTo>
                <a:lnTo>
                  <a:pt x="468" y="44"/>
                </a:lnTo>
                <a:lnTo>
                  <a:pt x="480" y="45"/>
                </a:lnTo>
                <a:lnTo>
                  <a:pt x="493" y="47"/>
                </a:lnTo>
                <a:lnTo>
                  <a:pt x="505" y="48"/>
                </a:lnTo>
                <a:lnTo>
                  <a:pt x="518" y="49"/>
                </a:lnTo>
                <a:lnTo>
                  <a:pt x="531" y="50"/>
                </a:lnTo>
                <a:lnTo>
                  <a:pt x="544" y="51"/>
                </a:lnTo>
                <a:lnTo>
                  <a:pt x="557" y="52"/>
                </a:lnTo>
                <a:lnTo>
                  <a:pt x="571" y="53"/>
                </a:lnTo>
                <a:lnTo>
                  <a:pt x="584" y="55"/>
                </a:lnTo>
                <a:lnTo>
                  <a:pt x="598" y="55"/>
                </a:lnTo>
                <a:lnTo>
                  <a:pt x="612" y="56"/>
                </a:lnTo>
                <a:lnTo>
                  <a:pt x="625" y="58"/>
                </a:lnTo>
                <a:lnTo>
                  <a:pt x="639" y="58"/>
                </a:lnTo>
                <a:lnTo>
                  <a:pt x="653" y="59"/>
                </a:lnTo>
                <a:lnTo>
                  <a:pt x="667" y="61"/>
                </a:lnTo>
                <a:lnTo>
                  <a:pt x="680" y="61"/>
                </a:lnTo>
                <a:lnTo>
                  <a:pt x="694" y="62"/>
                </a:lnTo>
                <a:lnTo>
                  <a:pt x="722" y="64"/>
                </a:lnTo>
                <a:lnTo>
                  <a:pt x="736" y="66"/>
                </a:lnTo>
                <a:lnTo>
                  <a:pt x="750" y="67"/>
                </a:lnTo>
                <a:lnTo>
                  <a:pt x="763" y="67"/>
                </a:lnTo>
                <a:lnTo>
                  <a:pt x="778" y="69"/>
                </a:lnTo>
                <a:lnTo>
                  <a:pt x="792" y="69"/>
                </a:lnTo>
                <a:lnTo>
                  <a:pt x="806" y="70"/>
                </a:lnTo>
                <a:lnTo>
                  <a:pt x="819" y="71"/>
                </a:lnTo>
                <a:lnTo>
                  <a:pt x="833" y="72"/>
                </a:lnTo>
                <a:lnTo>
                  <a:pt x="847" y="73"/>
                </a:lnTo>
                <a:lnTo>
                  <a:pt x="861" y="74"/>
                </a:lnTo>
                <a:lnTo>
                  <a:pt x="875" y="75"/>
                </a:lnTo>
                <a:lnTo>
                  <a:pt x="889" y="76"/>
                </a:lnTo>
                <a:lnTo>
                  <a:pt x="902" y="77"/>
                </a:lnTo>
                <a:lnTo>
                  <a:pt x="917" y="77"/>
                </a:lnTo>
                <a:lnTo>
                  <a:pt x="931" y="78"/>
                </a:lnTo>
                <a:lnTo>
                  <a:pt x="945" y="79"/>
                </a:lnTo>
                <a:lnTo>
                  <a:pt x="959" y="80"/>
                </a:lnTo>
                <a:lnTo>
                  <a:pt x="974" y="80"/>
                </a:lnTo>
                <a:lnTo>
                  <a:pt x="1002" y="81"/>
                </a:lnTo>
                <a:lnTo>
                  <a:pt x="1016" y="81"/>
                </a:lnTo>
                <a:lnTo>
                  <a:pt x="1031" y="82"/>
                </a:lnTo>
                <a:lnTo>
                  <a:pt x="1045" y="83"/>
                </a:lnTo>
                <a:lnTo>
                  <a:pt x="1060" y="83"/>
                </a:lnTo>
                <a:lnTo>
                  <a:pt x="1075" y="83"/>
                </a:lnTo>
                <a:lnTo>
                  <a:pt x="1089" y="83"/>
                </a:lnTo>
                <a:lnTo>
                  <a:pt x="1104" y="84"/>
                </a:lnTo>
                <a:lnTo>
                  <a:pt x="1119" y="84"/>
                </a:lnTo>
                <a:lnTo>
                  <a:pt x="1133" y="84"/>
                </a:lnTo>
                <a:lnTo>
                  <a:pt x="1148" y="85"/>
                </a:lnTo>
                <a:lnTo>
                  <a:pt x="1162" y="85"/>
                </a:lnTo>
                <a:lnTo>
                  <a:pt x="1177" y="85"/>
                </a:lnTo>
                <a:lnTo>
                  <a:pt x="1191" y="85"/>
                </a:lnTo>
                <a:lnTo>
                  <a:pt x="1205" y="85"/>
                </a:lnTo>
                <a:lnTo>
                  <a:pt x="1219" y="85"/>
                </a:lnTo>
                <a:lnTo>
                  <a:pt x="1233" y="85"/>
                </a:lnTo>
                <a:lnTo>
                  <a:pt x="1247" y="85"/>
                </a:lnTo>
                <a:lnTo>
                  <a:pt x="1261" y="85"/>
                </a:lnTo>
                <a:lnTo>
                  <a:pt x="1288" y="85"/>
                </a:lnTo>
                <a:lnTo>
                  <a:pt x="1301" y="85"/>
                </a:lnTo>
                <a:lnTo>
                  <a:pt x="1314" y="85"/>
                </a:lnTo>
                <a:lnTo>
                  <a:pt x="1327" y="85"/>
                </a:lnTo>
                <a:lnTo>
                  <a:pt x="1340" y="85"/>
                </a:lnTo>
                <a:lnTo>
                  <a:pt x="1353" y="85"/>
                </a:lnTo>
                <a:lnTo>
                  <a:pt x="1365" y="85"/>
                </a:lnTo>
                <a:lnTo>
                  <a:pt x="1378" y="85"/>
                </a:lnTo>
                <a:lnTo>
                  <a:pt x="1390" y="84"/>
                </a:lnTo>
                <a:lnTo>
                  <a:pt x="1403" y="84"/>
                </a:lnTo>
                <a:lnTo>
                  <a:pt x="1415" y="83"/>
                </a:lnTo>
                <a:lnTo>
                  <a:pt x="1428" y="83"/>
                </a:lnTo>
                <a:lnTo>
                  <a:pt x="1440" y="83"/>
                </a:lnTo>
                <a:lnTo>
                  <a:pt x="1453" y="82"/>
                </a:lnTo>
                <a:lnTo>
                  <a:pt x="1465" y="81"/>
                </a:lnTo>
                <a:lnTo>
                  <a:pt x="1478" y="81"/>
                </a:lnTo>
                <a:lnTo>
                  <a:pt x="1491" y="80"/>
                </a:lnTo>
                <a:lnTo>
                  <a:pt x="1504" y="79"/>
                </a:lnTo>
                <a:lnTo>
                  <a:pt x="1517" y="78"/>
                </a:lnTo>
                <a:lnTo>
                  <a:pt x="1543" y="76"/>
                </a:lnTo>
                <a:lnTo>
                  <a:pt x="1556" y="74"/>
                </a:lnTo>
                <a:lnTo>
                  <a:pt x="1570" y="73"/>
                </a:lnTo>
                <a:lnTo>
                  <a:pt x="1584" y="71"/>
                </a:lnTo>
                <a:lnTo>
                  <a:pt x="1598" y="69"/>
                </a:lnTo>
                <a:lnTo>
                  <a:pt x="1612" y="67"/>
                </a:lnTo>
                <a:lnTo>
                  <a:pt x="1626" y="66"/>
                </a:lnTo>
                <a:lnTo>
                  <a:pt x="1640" y="64"/>
                </a:lnTo>
                <a:lnTo>
                  <a:pt x="1654" y="61"/>
                </a:lnTo>
                <a:lnTo>
                  <a:pt x="1668" y="59"/>
                </a:lnTo>
                <a:lnTo>
                  <a:pt x="1683" y="57"/>
                </a:lnTo>
                <a:lnTo>
                  <a:pt x="1697" y="55"/>
                </a:lnTo>
                <a:lnTo>
                  <a:pt x="1712" y="53"/>
                </a:lnTo>
                <a:lnTo>
                  <a:pt x="1726" y="50"/>
                </a:lnTo>
                <a:lnTo>
                  <a:pt x="1740" y="48"/>
                </a:lnTo>
                <a:lnTo>
                  <a:pt x="1754" y="46"/>
                </a:lnTo>
                <a:lnTo>
                  <a:pt x="1769" y="44"/>
                </a:lnTo>
                <a:lnTo>
                  <a:pt x="1783" y="42"/>
                </a:lnTo>
                <a:lnTo>
                  <a:pt x="1797" y="39"/>
                </a:lnTo>
                <a:lnTo>
                  <a:pt x="1825" y="36"/>
                </a:lnTo>
                <a:lnTo>
                  <a:pt x="1839" y="33"/>
                </a:lnTo>
                <a:lnTo>
                  <a:pt x="1853" y="31"/>
                </a:lnTo>
                <a:lnTo>
                  <a:pt x="1866" y="29"/>
                </a:lnTo>
                <a:lnTo>
                  <a:pt x="1880" y="28"/>
                </a:lnTo>
                <a:lnTo>
                  <a:pt x="1893" y="26"/>
                </a:lnTo>
                <a:lnTo>
                  <a:pt x="1906" y="25"/>
                </a:lnTo>
                <a:lnTo>
                  <a:pt x="1919" y="23"/>
                </a:lnTo>
                <a:lnTo>
                  <a:pt x="1932" y="22"/>
                </a:lnTo>
                <a:lnTo>
                  <a:pt x="1945" y="20"/>
                </a:lnTo>
                <a:lnTo>
                  <a:pt x="1958" y="18"/>
                </a:lnTo>
                <a:lnTo>
                  <a:pt x="1970" y="17"/>
                </a:lnTo>
                <a:lnTo>
                  <a:pt x="1982" y="16"/>
                </a:lnTo>
                <a:lnTo>
                  <a:pt x="1995" y="14"/>
                </a:lnTo>
                <a:lnTo>
                  <a:pt x="2007" y="13"/>
                </a:lnTo>
                <a:lnTo>
                  <a:pt x="2019" y="12"/>
                </a:lnTo>
                <a:lnTo>
                  <a:pt x="2031" y="11"/>
                </a:lnTo>
                <a:lnTo>
                  <a:pt x="2042" y="10"/>
                </a:lnTo>
                <a:lnTo>
                  <a:pt x="2054" y="9"/>
                </a:lnTo>
                <a:lnTo>
                  <a:pt x="2077" y="7"/>
                </a:lnTo>
                <a:lnTo>
                  <a:pt x="2088" y="7"/>
                </a:lnTo>
                <a:lnTo>
                  <a:pt x="2099" y="6"/>
                </a:lnTo>
                <a:lnTo>
                  <a:pt x="2110" y="5"/>
                </a:lnTo>
                <a:lnTo>
                  <a:pt x="2120" y="4"/>
                </a:lnTo>
                <a:lnTo>
                  <a:pt x="2131" y="4"/>
                </a:lnTo>
                <a:lnTo>
                  <a:pt x="2142" y="3"/>
                </a:lnTo>
                <a:lnTo>
                  <a:pt x="2152" y="3"/>
                </a:lnTo>
                <a:lnTo>
                  <a:pt x="2163" y="2"/>
                </a:lnTo>
                <a:lnTo>
                  <a:pt x="2173" y="2"/>
                </a:lnTo>
                <a:lnTo>
                  <a:pt x="2183" y="1"/>
                </a:lnTo>
                <a:lnTo>
                  <a:pt x="2193" y="1"/>
                </a:lnTo>
                <a:lnTo>
                  <a:pt x="2203" y="1"/>
                </a:lnTo>
                <a:lnTo>
                  <a:pt x="2213" y="1"/>
                </a:lnTo>
                <a:lnTo>
                  <a:pt x="2223" y="0"/>
                </a:lnTo>
                <a:lnTo>
                  <a:pt x="2233" y="0"/>
                </a:lnTo>
                <a:lnTo>
                  <a:pt x="2242" y="0"/>
                </a:lnTo>
                <a:lnTo>
                  <a:pt x="2252" y="0"/>
                </a:lnTo>
                <a:lnTo>
                  <a:pt x="2261" y="0"/>
                </a:lnTo>
                <a:lnTo>
                  <a:pt x="2281" y="0"/>
                </a:lnTo>
                <a:lnTo>
                  <a:pt x="2290" y="0"/>
                </a:lnTo>
                <a:lnTo>
                  <a:pt x="2300" y="0"/>
                </a:lnTo>
                <a:lnTo>
                  <a:pt x="2309" y="0"/>
                </a:lnTo>
                <a:lnTo>
                  <a:pt x="2318" y="0"/>
                </a:lnTo>
                <a:lnTo>
                  <a:pt x="2327" y="0"/>
                </a:lnTo>
                <a:lnTo>
                  <a:pt x="2336" y="0"/>
                </a:lnTo>
                <a:lnTo>
                  <a:pt x="2345" y="0"/>
                </a:lnTo>
                <a:lnTo>
                  <a:pt x="2354" y="1"/>
                </a:lnTo>
                <a:lnTo>
                  <a:pt x="2363" y="1"/>
                </a:lnTo>
                <a:lnTo>
                  <a:pt x="2372" y="1"/>
                </a:lnTo>
                <a:lnTo>
                  <a:pt x="2380" y="1"/>
                </a:lnTo>
                <a:lnTo>
                  <a:pt x="2389" y="1"/>
                </a:lnTo>
                <a:lnTo>
                  <a:pt x="2397" y="2"/>
                </a:lnTo>
                <a:lnTo>
                  <a:pt x="2405" y="2"/>
                </a:lnTo>
                <a:lnTo>
                  <a:pt x="2413" y="3"/>
                </a:lnTo>
                <a:lnTo>
                  <a:pt x="2421" y="3"/>
                </a:lnTo>
                <a:lnTo>
                  <a:pt x="2428" y="3"/>
                </a:lnTo>
                <a:lnTo>
                  <a:pt x="2436" y="3"/>
                </a:lnTo>
                <a:lnTo>
                  <a:pt x="2449" y="4"/>
                </a:lnTo>
                <a:lnTo>
                  <a:pt x="2456" y="4"/>
                </a:lnTo>
                <a:lnTo>
                  <a:pt x="2462" y="5"/>
                </a:lnTo>
                <a:lnTo>
                  <a:pt x="2468" y="5"/>
                </a:lnTo>
                <a:lnTo>
                  <a:pt x="2474" y="6"/>
                </a:lnTo>
                <a:lnTo>
                  <a:pt x="2480" y="6"/>
                </a:lnTo>
                <a:lnTo>
                  <a:pt x="2485" y="6"/>
                </a:lnTo>
                <a:lnTo>
                  <a:pt x="2491" y="6"/>
                </a:lnTo>
                <a:lnTo>
                  <a:pt x="2496" y="7"/>
                </a:lnTo>
                <a:lnTo>
                  <a:pt x="2501" y="7"/>
                </a:lnTo>
                <a:lnTo>
                  <a:pt x="2505" y="7"/>
                </a:lnTo>
                <a:lnTo>
                  <a:pt x="2510" y="8"/>
                </a:lnTo>
                <a:lnTo>
                  <a:pt x="2515" y="8"/>
                </a:lnTo>
                <a:lnTo>
                  <a:pt x="2519" y="8"/>
                </a:lnTo>
                <a:lnTo>
                  <a:pt x="2524" y="9"/>
                </a:lnTo>
                <a:lnTo>
                  <a:pt x="2528" y="9"/>
                </a:lnTo>
                <a:lnTo>
                  <a:pt x="2533" y="9"/>
                </a:lnTo>
                <a:lnTo>
                  <a:pt x="2537" y="10"/>
                </a:lnTo>
                <a:lnTo>
                  <a:pt x="2541" y="10"/>
                </a:lnTo>
                <a:lnTo>
                  <a:pt x="2550" y="11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7" name="Freeform 468"/>
          <p:cNvSpPr>
            <a:spLocks/>
          </p:cNvSpPr>
          <p:nvPr/>
        </p:nvSpPr>
        <p:spPr bwMode="auto">
          <a:xfrm>
            <a:off x="2117725" y="5632450"/>
            <a:ext cx="4048125" cy="134938"/>
          </a:xfrm>
          <a:custGeom>
            <a:avLst/>
            <a:gdLst>
              <a:gd name="T0" fmla="*/ 16 w 2550"/>
              <a:gd name="T1" fmla="*/ 28 h 85"/>
              <a:gd name="T2" fmla="*/ 39 w 2550"/>
              <a:gd name="T3" fmla="*/ 23 h 85"/>
              <a:gd name="T4" fmla="*/ 62 w 2550"/>
              <a:gd name="T5" fmla="*/ 20 h 85"/>
              <a:gd name="T6" fmla="*/ 85 w 2550"/>
              <a:gd name="T7" fmla="*/ 17 h 85"/>
              <a:gd name="T8" fmla="*/ 114 w 2550"/>
              <a:gd name="T9" fmla="*/ 15 h 85"/>
              <a:gd name="T10" fmla="*/ 138 w 2550"/>
              <a:gd name="T11" fmla="*/ 14 h 85"/>
              <a:gd name="T12" fmla="*/ 164 w 2550"/>
              <a:gd name="T13" fmla="*/ 14 h 85"/>
              <a:gd name="T14" fmla="*/ 191 w 2550"/>
              <a:gd name="T15" fmla="*/ 15 h 85"/>
              <a:gd name="T16" fmla="*/ 220 w 2550"/>
              <a:gd name="T17" fmla="*/ 17 h 85"/>
              <a:gd name="T18" fmla="*/ 259 w 2550"/>
              <a:gd name="T19" fmla="*/ 21 h 85"/>
              <a:gd name="T20" fmla="*/ 295 w 2550"/>
              <a:gd name="T21" fmla="*/ 25 h 85"/>
              <a:gd name="T22" fmla="*/ 333 w 2550"/>
              <a:gd name="T23" fmla="*/ 29 h 85"/>
              <a:gd name="T24" fmla="*/ 375 w 2550"/>
              <a:gd name="T25" fmla="*/ 34 h 85"/>
              <a:gd name="T26" fmla="*/ 419 w 2550"/>
              <a:gd name="T27" fmla="*/ 39 h 85"/>
              <a:gd name="T28" fmla="*/ 480 w 2550"/>
              <a:gd name="T29" fmla="*/ 45 h 85"/>
              <a:gd name="T30" fmla="*/ 531 w 2550"/>
              <a:gd name="T31" fmla="*/ 49 h 85"/>
              <a:gd name="T32" fmla="*/ 584 w 2550"/>
              <a:gd name="T33" fmla="*/ 54 h 85"/>
              <a:gd name="T34" fmla="*/ 638 w 2550"/>
              <a:gd name="T35" fmla="*/ 58 h 85"/>
              <a:gd name="T36" fmla="*/ 694 w 2550"/>
              <a:gd name="T37" fmla="*/ 62 h 85"/>
              <a:gd name="T38" fmla="*/ 763 w 2550"/>
              <a:gd name="T39" fmla="*/ 67 h 85"/>
              <a:gd name="T40" fmla="*/ 819 w 2550"/>
              <a:gd name="T41" fmla="*/ 71 h 85"/>
              <a:gd name="T42" fmla="*/ 874 w 2550"/>
              <a:gd name="T43" fmla="*/ 74 h 85"/>
              <a:gd name="T44" fmla="*/ 930 w 2550"/>
              <a:gd name="T45" fmla="*/ 77 h 85"/>
              <a:gd name="T46" fmla="*/ 1001 w 2550"/>
              <a:gd name="T47" fmla="*/ 80 h 85"/>
              <a:gd name="T48" fmla="*/ 1060 w 2550"/>
              <a:gd name="T49" fmla="*/ 82 h 85"/>
              <a:gd name="T50" fmla="*/ 1118 w 2550"/>
              <a:gd name="T51" fmla="*/ 83 h 85"/>
              <a:gd name="T52" fmla="*/ 1176 w 2550"/>
              <a:gd name="T53" fmla="*/ 84 h 85"/>
              <a:gd name="T54" fmla="*/ 1232 w 2550"/>
              <a:gd name="T55" fmla="*/ 84 h 85"/>
              <a:gd name="T56" fmla="*/ 1300 w 2550"/>
              <a:gd name="T57" fmla="*/ 84 h 85"/>
              <a:gd name="T58" fmla="*/ 1352 w 2550"/>
              <a:gd name="T59" fmla="*/ 84 h 85"/>
              <a:gd name="T60" fmla="*/ 1402 w 2550"/>
              <a:gd name="T61" fmla="*/ 83 h 85"/>
              <a:gd name="T62" fmla="*/ 1452 w 2550"/>
              <a:gd name="T63" fmla="*/ 82 h 85"/>
              <a:gd name="T64" fmla="*/ 1503 w 2550"/>
              <a:gd name="T65" fmla="*/ 79 h 85"/>
              <a:gd name="T66" fmla="*/ 1569 w 2550"/>
              <a:gd name="T67" fmla="*/ 72 h 85"/>
              <a:gd name="T68" fmla="*/ 1625 w 2550"/>
              <a:gd name="T69" fmla="*/ 65 h 85"/>
              <a:gd name="T70" fmla="*/ 1682 w 2550"/>
              <a:gd name="T71" fmla="*/ 57 h 85"/>
              <a:gd name="T72" fmla="*/ 1739 w 2550"/>
              <a:gd name="T73" fmla="*/ 48 h 85"/>
              <a:gd name="T74" fmla="*/ 1796 w 2550"/>
              <a:gd name="T75" fmla="*/ 39 h 85"/>
              <a:gd name="T76" fmla="*/ 1865 w 2550"/>
              <a:gd name="T77" fmla="*/ 29 h 85"/>
              <a:gd name="T78" fmla="*/ 1918 w 2550"/>
              <a:gd name="T79" fmla="*/ 22 h 85"/>
              <a:gd name="T80" fmla="*/ 1969 w 2550"/>
              <a:gd name="T81" fmla="*/ 17 h 85"/>
              <a:gd name="T82" fmla="*/ 2018 w 2550"/>
              <a:gd name="T83" fmla="*/ 12 h 85"/>
              <a:gd name="T84" fmla="*/ 2075 w 2550"/>
              <a:gd name="T85" fmla="*/ 7 h 85"/>
              <a:gd name="T86" fmla="*/ 2120 w 2550"/>
              <a:gd name="T87" fmla="*/ 4 h 85"/>
              <a:gd name="T88" fmla="*/ 2162 w 2550"/>
              <a:gd name="T89" fmla="*/ 2 h 85"/>
              <a:gd name="T90" fmla="*/ 2202 w 2550"/>
              <a:gd name="T91" fmla="*/ 0 h 85"/>
              <a:gd name="T92" fmla="*/ 2241 w 2550"/>
              <a:gd name="T93" fmla="*/ 0 h 85"/>
              <a:gd name="T94" fmla="*/ 2289 w 2550"/>
              <a:gd name="T95" fmla="*/ 0 h 85"/>
              <a:gd name="T96" fmla="*/ 2326 w 2550"/>
              <a:gd name="T97" fmla="*/ 0 h 85"/>
              <a:gd name="T98" fmla="*/ 2362 w 2550"/>
              <a:gd name="T99" fmla="*/ 1 h 85"/>
              <a:gd name="T100" fmla="*/ 2396 w 2550"/>
              <a:gd name="T101" fmla="*/ 1 h 85"/>
              <a:gd name="T102" fmla="*/ 2427 w 2550"/>
              <a:gd name="T103" fmla="*/ 3 h 85"/>
              <a:gd name="T104" fmla="*/ 2461 w 2550"/>
              <a:gd name="T105" fmla="*/ 4 h 85"/>
              <a:gd name="T106" fmla="*/ 2484 w 2550"/>
              <a:gd name="T107" fmla="*/ 6 h 85"/>
              <a:gd name="T108" fmla="*/ 2504 w 2550"/>
              <a:gd name="T109" fmla="*/ 7 h 85"/>
              <a:gd name="T110" fmla="*/ 2523 w 2550"/>
              <a:gd name="T111" fmla="*/ 9 h 85"/>
              <a:gd name="T112" fmla="*/ 2540 w 2550"/>
              <a:gd name="T113" fmla="*/ 10 h 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50"/>
              <a:gd name="T172" fmla="*/ 0 h 85"/>
              <a:gd name="T173" fmla="*/ 2550 w 2550"/>
              <a:gd name="T174" fmla="*/ 85 h 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50" h="85">
                <a:moveTo>
                  <a:pt x="0" y="31"/>
                </a:moveTo>
                <a:lnTo>
                  <a:pt x="5" y="29"/>
                </a:lnTo>
                <a:lnTo>
                  <a:pt x="10" y="28"/>
                </a:lnTo>
                <a:lnTo>
                  <a:pt x="16" y="28"/>
                </a:lnTo>
                <a:lnTo>
                  <a:pt x="22" y="26"/>
                </a:lnTo>
                <a:lnTo>
                  <a:pt x="28" y="25"/>
                </a:lnTo>
                <a:lnTo>
                  <a:pt x="33" y="24"/>
                </a:lnTo>
                <a:lnTo>
                  <a:pt x="39" y="23"/>
                </a:lnTo>
                <a:lnTo>
                  <a:pt x="45" y="23"/>
                </a:lnTo>
                <a:lnTo>
                  <a:pt x="50" y="22"/>
                </a:lnTo>
                <a:lnTo>
                  <a:pt x="56" y="21"/>
                </a:lnTo>
                <a:lnTo>
                  <a:pt x="62" y="20"/>
                </a:lnTo>
                <a:lnTo>
                  <a:pt x="67" y="19"/>
                </a:lnTo>
                <a:lnTo>
                  <a:pt x="73" y="18"/>
                </a:lnTo>
                <a:lnTo>
                  <a:pt x="79" y="18"/>
                </a:lnTo>
                <a:lnTo>
                  <a:pt x="85" y="17"/>
                </a:lnTo>
                <a:lnTo>
                  <a:pt x="90" y="17"/>
                </a:lnTo>
                <a:lnTo>
                  <a:pt x="96" y="16"/>
                </a:lnTo>
                <a:lnTo>
                  <a:pt x="103" y="15"/>
                </a:lnTo>
                <a:lnTo>
                  <a:pt x="114" y="15"/>
                </a:lnTo>
                <a:lnTo>
                  <a:pt x="120" y="15"/>
                </a:lnTo>
                <a:lnTo>
                  <a:pt x="126" y="14"/>
                </a:lnTo>
                <a:lnTo>
                  <a:pt x="132" y="14"/>
                </a:lnTo>
                <a:lnTo>
                  <a:pt x="138" y="14"/>
                </a:lnTo>
                <a:lnTo>
                  <a:pt x="145" y="14"/>
                </a:lnTo>
                <a:lnTo>
                  <a:pt x="151" y="14"/>
                </a:lnTo>
                <a:lnTo>
                  <a:pt x="157" y="14"/>
                </a:lnTo>
                <a:lnTo>
                  <a:pt x="164" y="14"/>
                </a:lnTo>
                <a:lnTo>
                  <a:pt x="170" y="14"/>
                </a:lnTo>
                <a:lnTo>
                  <a:pt x="177" y="15"/>
                </a:lnTo>
                <a:lnTo>
                  <a:pt x="184" y="15"/>
                </a:lnTo>
                <a:lnTo>
                  <a:pt x="191" y="15"/>
                </a:lnTo>
                <a:lnTo>
                  <a:pt x="197" y="16"/>
                </a:lnTo>
                <a:lnTo>
                  <a:pt x="205" y="16"/>
                </a:lnTo>
                <a:lnTo>
                  <a:pt x="212" y="17"/>
                </a:lnTo>
                <a:lnTo>
                  <a:pt x="220" y="17"/>
                </a:lnTo>
                <a:lnTo>
                  <a:pt x="227" y="18"/>
                </a:lnTo>
                <a:lnTo>
                  <a:pt x="235" y="19"/>
                </a:lnTo>
                <a:lnTo>
                  <a:pt x="251" y="20"/>
                </a:lnTo>
                <a:lnTo>
                  <a:pt x="259" y="21"/>
                </a:lnTo>
                <a:lnTo>
                  <a:pt x="268" y="22"/>
                </a:lnTo>
                <a:lnTo>
                  <a:pt x="277" y="23"/>
                </a:lnTo>
                <a:lnTo>
                  <a:pt x="286" y="24"/>
                </a:lnTo>
                <a:lnTo>
                  <a:pt x="295" y="25"/>
                </a:lnTo>
                <a:lnTo>
                  <a:pt x="304" y="26"/>
                </a:lnTo>
                <a:lnTo>
                  <a:pt x="314" y="28"/>
                </a:lnTo>
                <a:lnTo>
                  <a:pt x="323" y="28"/>
                </a:lnTo>
                <a:lnTo>
                  <a:pt x="333" y="29"/>
                </a:lnTo>
                <a:lnTo>
                  <a:pt x="343" y="31"/>
                </a:lnTo>
                <a:lnTo>
                  <a:pt x="353" y="32"/>
                </a:lnTo>
                <a:lnTo>
                  <a:pt x="364" y="33"/>
                </a:lnTo>
                <a:lnTo>
                  <a:pt x="375" y="34"/>
                </a:lnTo>
                <a:lnTo>
                  <a:pt x="385" y="35"/>
                </a:lnTo>
                <a:lnTo>
                  <a:pt x="396" y="37"/>
                </a:lnTo>
                <a:lnTo>
                  <a:pt x="408" y="38"/>
                </a:lnTo>
                <a:lnTo>
                  <a:pt x="419" y="39"/>
                </a:lnTo>
                <a:lnTo>
                  <a:pt x="431" y="40"/>
                </a:lnTo>
                <a:lnTo>
                  <a:pt x="455" y="43"/>
                </a:lnTo>
                <a:lnTo>
                  <a:pt x="467" y="44"/>
                </a:lnTo>
                <a:lnTo>
                  <a:pt x="480" y="45"/>
                </a:lnTo>
                <a:lnTo>
                  <a:pt x="492" y="46"/>
                </a:lnTo>
                <a:lnTo>
                  <a:pt x="505" y="47"/>
                </a:lnTo>
                <a:lnTo>
                  <a:pt x="517" y="48"/>
                </a:lnTo>
                <a:lnTo>
                  <a:pt x="531" y="49"/>
                </a:lnTo>
                <a:lnTo>
                  <a:pt x="544" y="51"/>
                </a:lnTo>
                <a:lnTo>
                  <a:pt x="557" y="52"/>
                </a:lnTo>
                <a:lnTo>
                  <a:pt x="570" y="52"/>
                </a:lnTo>
                <a:lnTo>
                  <a:pt x="584" y="54"/>
                </a:lnTo>
                <a:lnTo>
                  <a:pt x="597" y="55"/>
                </a:lnTo>
                <a:lnTo>
                  <a:pt x="611" y="56"/>
                </a:lnTo>
                <a:lnTo>
                  <a:pt x="625" y="57"/>
                </a:lnTo>
                <a:lnTo>
                  <a:pt x="638" y="58"/>
                </a:lnTo>
                <a:lnTo>
                  <a:pt x="652" y="59"/>
                </a:lnTo>
                <a:lnTo>
                  <a:pt x="666" y="60"/>
                </a:lnTo>
                <a:lnTo>
                  <a:pt x="680" y="61"/>
                </a:lnTo>
                <a:lnTo>
                  <a:pt x="694" y="62"/>
                </a:lnTo>
                <a:lnTo>
                  <a:pt x="722" y="64"/>
                </a:lnTo>
                <a:lnTo>
                  <a:pt x="736" y="65"/>
                </a:lnTo>
                <a:lnTo>
                  <a:pt x="749" y="66"/>
                </a:lnTo>
                <a:lnTo>
                  <a:pt x="763" y="67"/>
                </a:lnTo>
                <a:lnTo>
                  <a:pt x="777" y="68"/>
                </a:lnTo>
                <a:lnTo>
                  <a:pt x="791" y="69"/>
                </a:lnTo>
                <a:lnTo>
                  <a:pt x="805" y="70"/>
                </a:lnTo>
                <a:lnTo>
                  <a:pt x="819" y="71"/>
                </a:lnTo>
                <a:lnTo>
                  <a:pt x="832" y="71"/>
                </a:lnTo>
                <a:lnTo>
                  <a:pt x="846" y="73"/>
                </a:lnTo>
                <a:lnTo>
                  <a:pt x="860" y="73"/>
                </a:lnTo>
                <a:lnTo>
                  <a:pt x="874" y="74"/>
                </a:lnTo>
                <a:lnTo>
                  <a:pt x="888" y="75"/>
                </a:lnTo>
                <a:lnTo>
                  <a:pt x="902" y="76"/>
                </a:lnTo>
                <a:lnTo>
                  <a:pt x="916" y="77"/>
                </a:lnTo>
                <a:lnTo>
                  <a:pt x="930" y="77"/>
                </a:lnTo>
                <a:lnTo>
                  <a:pt x="944" y="78"/>
                </a:lnTo>
                <a:lnTo>
                  <a:pt x="958" y="79"/>
                </a:lnTo>
                <a:lnTo>
                  <a:pt x="972" y="79"/>
                </a:lnTo>
                <a:lnTo>
                  <a:pt x="1001" y="80"/>
                </a:lnTo>
                <a:lnTo>
                  <a:pt x="1016" y="81"/>
                </a:lnTo>
                <a:lnTo>
                  <a:pt x="1030" y="82"/>
                </a:lnTo>
                <a:lnTo>
                  <a:pt x="1045" y="82"/>
                </a:lnTo>
                <a:lnTo>
                  <a:pt x="1060" y="82"/>
                </a:lnTo>
                <a:lnTo>
                  <a:pt x="1074" y="82"/>
                </a:lnTo>
                <a:lnTo>
                  <a:pt x="1089" y="83"/>
                </a:lnTo>
                <a:lnTo>
                  <a:pt x="1103" y="83"/>
                </a:lnTo>
                <a:lnTo>
                  <a:pt x="1118" y="83"/>
                </a:lnTo>
                <a:lnTo>
                  <a:pt x="1133" y="84"/>
                </a:lnTo>
                <a:lnTo>
                  <a:pt x="1147" y="84"/>
                </a:lnTo>
                <a:lnTo>
                  <a:pt x="1161" y="84"/>
                </a:lnTo>
                <a:lnTo>
                  <a:pt x="1176" y="84"/>
                </a:lnTo>
                <a:lnTo>
                  <a:pt x="1190" y="84"/>
                </a:lnTo>
                <a:lnTo>
                  <a:pt x="1204" y="84"/>
                </a:lnTo>
                <a:lnTo>
                  <a:pt x="1218" y="84"/>
                </a:lnTo>
                <a:lnTo>
                  <a:pt x="1232" y="84"/>
                </a:lnTo>
                <a:lnTo>
                  <a:pt x="1246" y="84"/>
                </a:lnTo>
                <a:lnTo>
                  <a:pt x="1260" y="84"/>
                </a:lnTo>
                <a:lnTo>
                  <a:pt x="1287" y="84"/>
                </a:lnTo>
                <a:lnTo>
                  <a:pt x="1300" y="84"/>
                </a:lnTo>
                <a:lnTo>
                  <a:pt x="1314" y="84"/>
                </a:lnTo>
                <a:lnTo>
                  <a:pt x="1326" y="84"/>
                </a:lnTo>
                <a:lnTo>
                  <a:pt x="1339" y="84"/>
                </a:lnTo>
                <a:lnTo>
                  <a:pt x="1352" y="84"/>
                </a:lnTo>
                <a:lnTo>
                  <a:pt x="1364" y="84"/>
                </a:lnTo>
                <a:lnTo>
                  <a:pt x="1377" y="84"/>
                </a:lnTo>
                <a:lnTo>
                  <a:pt x="1390" y="84"/>
                </a:lnTo>
                <a:lnTo>
                  <a:pt x="1402" y="83"/>
                </a:lnTo>
                <a:lnTo>
                  <a:pt x="1415" y="83"/>
                </a:lnTo>
                <a:lnTo>
                  <a:pt x="1427" y="82"/>
                </a:lnTo>
                <a:lnTo>
                  <a:pt x="1440" y="82"/>
                </a:lnTo>
                <a:lnTo>
                  <a:pt x="1452" y="82"/>
                </a:lnTo>
                <a:lnTo>
                  <a:pt x="1465" y="80"/>
                </a:lnTo>
                <a:lnTo>
                  <a:pt x="1478" y="80"/>
                </a:lnTo>
                <a:lnTo>
                  <a:pt x="1490" y="79"/>
                </a:lnTo>
                <a:lnTo>
                  <a:pt x="1503" y="79"/>
                </a:lnTo>
                <a:lnTo>
                  <a:pt x="1516" y="77"/>
                </a:lnTo>
                <a:lnTo>
                  <a:pt x="1542" y="75"/>
                </a:lnTo>
                <a:lnTo>
                  <a:pt x="1556" y="73"/>
                </a:lnTo>
                <a:lnTo>
                  <a:pt x="1569" y="72"/>
                </a:lnTo>
                <a:lnTo>
                  <a:pt x="1583" y="70"/>
                </a:lnTo>
                <a:lnTo>
                  <a:pt x="1597" y="68"/>
                </a:lnTo>
                <a:lnTo>
                  <a:pt x="1611" y="67"/>
                </a:lnTo>
                <a:lnTo>
                  <a:pt x="1625" y="65"/>
                </a:lnTo>
                <a:lnTo>
                  <a:pt x="1639" y="63"/>
                </a:lnTo>
                <a:lnTo>
                  <a:pt x="1653" y="61"/>
                </a:lnTo>
                <a:lnTo>
                  <a:pt x="1668" y="59"/>
                </a:lnTo>
                <a:lnTo>
                  <a:pt x="1682" y="57"/>
                </a:lnTo>
                <a:lnTo>
                  <a:pt x="1696" y="54"/>
                </a:lnTo>
                <a:lnTo>
                  <a:pt x="1711" y="52"/>
                </a:lnTo>
                <a:lnTo>
                  <a:pt x="1725" y="50"/>
                </a:lnTo>
                <a:lnTo>
                  <a:pt x="1739" y="48"/>
                </a:lnTo>
                <a:lnTo>
                  <a:pt x="1753" y="46"/>
                </a:lnTo>
                <a:lnTo>
                  <a:pt x="1768" y="43"/>
                </a:lnTo>
                <a:lnTo>
                  <a:pt x="1782" y="41"/>
                </a:lnTo>
                <a:lnTo>
                  <a:pt x="1796" y="39"/>
                </a:lnTo>
                <a:lnTo>
                  <a:pt x="1824" y="35"/>
                </a:lnTo>
                <a:lnTo>
                  <a:pt x="1838" y="33"/>
                </a:lnTo>
                <a:lnTo>
                  <a:pt x="1851" y="31"/>
                </a:lnTo>
                <a:lnTo>
                  <a:pt x="1865" y="29"/>
                </a:lnTo>
                <a:lnTo>
                  <a:pt x="1878" y="28"/>
                </a:lnTo>
                <a:lnTo>
                  <a:pt x="1892" y="26"/>
                </a:lnTo>
                <a:lnTo>
                  <a:pt x="1905" y="24"/>
                </a:lnTo>
                <a:lnTo>
                  <a:pt x="1918" y="22"/>
                </a:lnTo>
                <a:lnTo>
                  <a:pt x="1931" y="21"/>
                </a:lnTo>
                <a:lnTo>
                  <a:pt x="1944" y="20"/>
                </a:lnTo>
                <a:lnTo>
                  <a:pt x="1956" y="18"/>
                </a:lnTo>
                <a:lnTo>
                  <a:pt x="1969" y="17"/>
                </a:lnTo>
                <a:lnTo>
                  <a:pt x="1981" y="15"/>
                </a:lnTo>
                <a:lnTo>
                  <a:pt x="1994" y="14"/>
                </a:lnTo>
                <a:lnTo>
                  <a:pt x="2006" y="13"/>
                </a:lnTo>
                <a:lnTo>
                  <a:pt x="2018" y="12"/>
                </a:lnTo>
                <a:lnTo>
                  <a:pt x="2029" y="11"/>
                </a:lnTo>
                <a:lnTo>
                  <a:pt x="2042" y="10"/>
                </a:lnTo>
                <a:lnTo>
                  <a:pt x="2053" y="9"/>
                </a:lnTo>
                <a:lnTo>
                  <a:pt x="2075" y="7"/>
                </a:lnTo>
                <a:lnTo>
                  <a:pt x="2087" y="6"/>
                </a:lnTo>
                <a:lnTo>
                  <a:pt x="2098" y="6"/>
                </a:lnTo>
                <a:lnTo>
                  <a:pt x="2109" y="4"/>
                </a:lnTo>
                <a:lnTo>
                  <a:pt x="2120" y="4"/>
                </a:lnTo>
                <a:lnTo>
                  <a:pt x="2130" y="4"/>
                </a:lnTo>
                <a:lnTo>
                  <a:pt x="2141" y="3"/>
                </a:lnTo>
                <a:lnTo>
                  <a:pt x="2151" y="3"/>
                </a:lnTo>
                <a:lnTo>
                  <a:pt x="2162" y="2"/>
                </a:lnTo>
                <a:lnTo>
                  <a:pt x="2171" y="1"/>
                </a:lnTo>
                <a:lnTo>
                  <a:pt x="2182" y="1"/>
                </a:lnTo>
                <a:lnTo>
                  <a:pt x="2192" y="1"/>
                </a:lnTo>
                <a:lnTo>
                  <a:pt x="2202" y="0"/>
                </a:lnTo>
                <a:lnTo>
                  <a:pt x="2212" y="0"/>
                </a:lnTo>
                <a:lnTo>
                  <a:pt x="2221" y="0"/>
                </a:lnTo>
                <a:lnTo>
                  <a:pt x="2232" y="0"/>
                </a:lnTo>
                <a:lnTo>
                  <a:pt x="2241" y="0"/>
                </a:lnTo>
                <a:lnTo>
                  <a:pt x="2251" y="0"/>
                </a:lnTo>
                <a:lnTo>
                  <a:pt x="2260" y="0"/>
                </a:lnTo>
                <a:lnTo>
                  <a:pt x="2279" y="0"/>
                </a:lnTo>
                <a:lnTo>
                  <a:pt x="2289" y="0"/>
                </a:lnTo>
                <a:lnTo>
                  <a:pt x="2298" y="0"/>
                </a:lnTo>
                <a:lnTo>
                  <a:pt x="2308" y="0"/>
                </a:lnTo>
                <a:lnTo>
                  <a:pt x="2317" y="0"/>
                </a:lnTo>
                <a:lnTo>
                  <a:pt x="2326" y="0"/>
                </a:lnTo>
                <a:lnTo>
                  <a:pt x="2335" y="0"/>
                </a:lnTo>
                <a:lnTo>
                  <a:pt x="2344" y="0"/>
                </a:lnTo>
                <a:lnTo>
                  <a:pt x="2353" y="0"/>
                </a:lnTo>
                <a:lnTo>
                  <a:pt x="2362" y="1"/>
                </a:lnTo>
                <a:lnTo>
                  <a:pt x="2371" y="1"/>
                </a:lnTo>
                <a:lnTo>
                  <a:pt x="2379" y="1"/>
                </a:lnTo>
                <a:lnTo>
                  <a:pt x="2388" y="1"/>
                </a:lnTo>
                <a:lnTo>
                  <a:pt x="2396" y="1"/>
                </a:lnTo>
                <a:lnTo>
                  <a:pt x="2404" y="1"/>
                </a:lnTo>
                <a:lnTo>
                  <a:pt x="2412" y="2"/>
                </a:lnTo>
                <a:lnTo>
                  <a:pt x="2419" y="3"/>
                </a:lnTo>
                <a:lnTo>
                  <a:pt x="2427" y="3"/>
                </a:lnTo>
                <a:lnTo>
                  <a:pt x="2434" y="3"/>
                </a:lnTo>
                <a:lnTo>
                  <a:pt x="2448" y="4"/>
                </a:lnTo>
                <a:lnTo>
                  <a:pt x="2454" y="4"/>
                </a:lnTo>
                <a:lnTo>
                  <a:pt x="2461" y="4"/>
                </a:lnTo>
                <a:lnTo>
                  <a:pt x="2467" y="4"/>
                </a:lnTo>
                <a:lnTo>
                  <a:pt x="2473" y="5"/>
                </a:lnTo>
                <a:lnTo>
                  <a:pt x="2478" y="6"/>
                </a:lnTo>
                <a:lnTo>
                  <a:pt x="2484" y="6"/>
                </a:lnTo>
                <a:lnTo>
                  <a:pt x="2489" y="6"/>
                </a:lnTo>
                <a:lnTo>
                  <a:pt x="2494" y="6"/>
                </a:lnTo>
                <a:lnTo>
                  <a:pt x="2500" y="7"/>
                </a:lnTo>
                <a:lnTo>
                  <a:pt x="2504" y="7"/>
                </a:lnTo>
                <a:lnTo>
                  <a:pt x="2509" y="7"/>
                </a:lnTo>
                <a:lnTo>
                  <a:pt x="2514" y="7"/>
                </a:lnTo>
                <a:lnTo>
                  <a:pt x="2518" y="8"/>
                </a:lnTo>
                <a:lnTo>
                  <a:pt x="2523" y="9"/>
                </a:lnTo>
                <a:lnTo>
                  <a:pt x="2527" y="9"/>
                </a:lnTo>
                <a:lnTo>
                  <a:pt x="2532" y="9"/>
                </a:lnTo>
                <a:lnTo>
                  <a:pt x="2536" y="9"/>
                </a:lnTo>
                <a:lnTo>
                  <a:pt x="2540" y="10"/>
                </a:lnTo>
                <a:lnTo>
                  <a:pt x="2549" y="1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8" name="Freeform 469"/>
          <p:cNvSpPr>
            <a:spLocks/>
          </p:cNvSpPr>
          <p:nvPr/>
        </p:nvSpPr>
        <p:spPr bwMode="auto">
          <a:xfrm>
            <a:off x="2125663" y="5451475"/>
            <a:ext cx="4052887" cy="134938"/>
          </a:xfrm>
          <a:custGeom>
            <a:avLst/>
            <a:gdLst>
              <a:gd name="T0" fmla="*/ 16 w 2553"/>
              <a:gd name="T1" fmla="*/ 27 h 85"/>
              <a:gd name="T2" fmla="*/ 39 w 2553"/>
              <a:gd name="T3" fmla="*/ 24 h 85"/>
              <a:gd name="T4" fmla="*/ 62 w 2553"/>
              <a:gd name="T5" fmla="*/ 20 h 85"/>
              <a:gd name="T6" fmla="*/ 85 w 2553"/>
              <a:gd name="T7" fmla="*/ 17 h 85"/>
              <a:gd name="T8" fmla="*/ 114 w 2553"/>
              <a:gd name="T9" fmla="*/ 15 h 85"/>
              <a:gd name="T10" fmla="*/ 139 w 2553"/>
              <a:gd name="T11" fmla="*/ 14 h 85"/>
              <a:gd name="T12" fmla="*/ 164 w 2553"/>
              <a:gd name="T13" fmla="*/ 15 h 85"/>
              <a:gd name="T14" fmla="*/ 190 w 2553"/>
              <a:gd name="T15" fmla="*/ 15 h 85"/>
              <a:gd name="T16" fmla="*/ 220 w 2553"/>
              <a:gd name="T17" fmla="*/ 18 h 85"/>
              <a:gd name="T18" fmla="*/ 260 w 2553"/>
              <a:gd name="T19" fmla="*/ 21 h 85"/>
              <a:gd name="T20" fmla="*/ 295 w 2553"/>
              <a:gd name="T21" fmla="*/ 25 h 85"/>
              <a:gd name="T22" fmla="*/ 333 w 2553"/>
              <a:gd name="T23" fmla="*/ 30 h 85"/>
              <a:gd name="T24" fmla="*/ 375 w 2553"/>
              <a:gd name="T25" fmla="*/ 34 h 85"/>
              <a:gd name="T26" fmla="*/ 420 w 2553"/>
              <a:gd name="T27" fmla="*/ 39 h 85"/>
              <a:gd name="T28" fmla="*/ 480 w 2553"/>
              <a:gd name="T29" fmla="*/ 45 h 85"/>
              <a:gd name="T30" fmla="*/ 531 w 2553"/>
              <a:gd name="T31" fmla="*/ 49 h 85"/>
              <a:gd name="T32" fmla="*/ 585 w 2553"/>
              <a:gd name="T33" fmla="*/ 53 h 85"/>
              <a:gd name="T34" fmla="*/ 639 w 2553"/>
              <a:gd name="T35" fmla="*/ 58 h 85"/>
              <a:gd name="T36" fmla="*/ 695 w 2553"/>
              <a:gd name="T37" fmla="*/ 62 h 85"/>
              <a:gd name="T38" fmla="*/ 764 w 2553"/>
              <a:gd name="T39" fmla="*/ 67 h 85"/>
              <a:gd name="T40" fmla="*/ 819 w 2553"/>
              <a:gd name="T41" fmla="*/ 70 h 85"/>
              <a:gd name="T42" fmla="*/ 875 w 2553"/>
              <a:gd name="T43" fmla="*/ 74 h 85"/>
              <a:gd name="T44" fmla="*/ 931 w 2553"/>
              <a:gd name="T45" fmla="*/ 77 h 85"/>
              <a:gd name="T46" fmla="*/ 1002 w 2553"/>
              <a:gd name="T47" fmla="*/ 80 h 85"/>
              <a:gd name="T48" fmla="*/ 1061 w 2553"/>
              <a:gd name="T49" fmla="*/ 82 h 85"/>
              <a:gd name="T50" fmla="*/ 1119 w 2553"/>
              <a:gd name="T51" fmla="*/ 83 h 85"/>
              <a:gd name="T52" fmla="*/ 1177 w 2553"/>
              <a:gd name="T53" fmla="*/ 83 h 85"/>
              <a:gd name="T54" fmla="*/ 1234 w 2553"/>
              <a:gd name="T55" fmla="*/ 84 h 85"/>
              <a:gd name="T56" fmla="*/ 1302 w 2553"/>
              <a:gd name="T57" fmla="*/ 84 h 85"/>
              <a:gd name="T58" fmla="*/ 1354 w 2553"/>
              <a:gd name="T59" fmla="*/ 84 h 85"/>
              <a:gd name="T60" fmla="*/ 1404 w 2553"/>
              <a:gd name="T61" fmla="*/ 83 h 85"/>
              <a:gd name="T62" fmla="*/ 1454 w 2553"/>
              <a:gd name="T63" fmla="*/ 81 h 85"/>
              <a:gd name="T64" fmla="*/ 1504 w 2553"/>
              <a:gd name="T65" fmla="*/ 78 h 85"/>
              <a:gd name="T66" fmla="*/ 1571 w 2553"/>
              <a:gd name="T67" fmla="*/ 71 h 85"/>
              <a:gd name="T68" fmla="*/ 1627 w 2553"/>
              <a:gd name="T69" fmla="*/ 65 h 85"/>
              <a:gd name="T70" fmla="*/ 1684 w 2553"/>
              <a:gd name="T71" fmla="*/ 56 h 85"/>
              <a:gd name="T72" fmla="*/ 1741 w 2553"/>
              <a:gd name="T73" fmla="*/ 47 h 85"/>
              <a:gd name="T74" fmla="*/ 1798 w 2553"/>
              <a:gd name="T75" fmla="*/ 39 h 85"/>
              <a:gd name="T76" fmla="*/ 1867 w 2553"/>
              <a:gd name="T77" fmla="*/ 29 h 85"/>
              <a:gd name="T78" fmla="*/ 1920 w 2553"/>
              <a:gd name="T79" fmla="*/ 22 h 85"/>
              <a:gd name="T80" fmla="*/ 1972 w 2553"/>
              <a:gd name="T81" fmla="*/ 16 h 85"/>
              <a:gd name="T82" fmla="*/ 2020 w 2553"/>
              <a:gd name="T83" fmla="*/ 12 h 85"/>
              <a:gd name="T84" fmla="*/ 2078 w 2553"/>
              <a:gd name="T85" fmla="*/ 7 h 85"/>
              <a:gd name="T86" fmla="*/ 2122 w 2553"/>
              <a:gd name="T87" fmla="*/ 4 h 85"/>
              <a:gd name="T88" fmla="*/ 2164 w 2553"/>
              <a:gd name="T89" fmla="*/ 2 h 85"/>
              <a:gd name="T90" fmla="*/ 2205 w 2553"/>
              <a:gd name="T91" fmla="*/ 1 h 85"/>
              <a:gd name="T92" fmla="*/ 2244 w 2553"/>
              <a:gd name="T93" fmla="*/ 0 h 85"/>
              <a:gd name="T94" fmla="*/ 2291 w 2553"/>
              <a:gd name="T95" fmla="*/ 0 h 85"/>
              <a:gd name="T96" fmla="*/ 2328 w 2553"/>
              <a:gd name="T97" fmla="*/ 0 h 85"/>
              <a:gd name="T98" fmla="*/ 2365 w 2553"/>
              <a:gd name="T99" fmla="*/ 1 h 85"/>
              <a:gd name="T100" fmla="*/ 2398 w 2553"/>
              <a:gd name="T101" fmla="*/ 1 h 85"/>
              <a:gd name="T102" fmla="*/ 2430 w 2553"/>
              <a:gd name="T103" fmla="*/ 3 h 85"/>
              <a:gd name="T104" fmla="*/ 2464 w 2553"/>
              <a:gd name="T105" fmla="*/ 4 h 85"/>
              <a:gd name="T106" fmla="*/ 2487 w 2553"/>
              <a:gd name="T107" fmla="*/ 6 h 85"/>
              <a:gd name="T108" fmla="*/ 2507 w 2553"/>
              <a:gd name="T109" fmla="*/ 7 h 85"/>
              <a:gd name="T110" fmla="*/ 2526 w 2553"/>
              <a:gd name="T111" fmla="*/ 9 h 85"/>
              <a:gd name="T112" fmla="*/ 2543 w 2553"/>
              <a:gd name="T113" fmla="*/ 10 h 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53"/>
              <a:gd name="T172" fmla="*/ 0 h 85"/>
              <a:gd name="T173" fmla="*/ 2553 w 2553"/>
              <a:gd name="T174" fmla="*/ 85 h 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53" h="85">
                <a:moveTo>
                  <a:pt x="0" y="30"/>
                </a:moveTo>
                <a:lnTo>
                  <a:pt x="5" y="29"/>
                </a:lnTo>
                <a:lnTo>
                  <a:pt x="11" y="29"/>
                </a:lnTo>
                <a:lnTo>
                  <a:pt x="16" y="27"/>
                </a:lnTo>
                <a:lnTo>
                  <a:pt x="22" y="27"/>
                </a:lnTo>
                <a:lnTo>
                  <a:pt x="28" y="25"/>
                </a:lnTo>
                <a:lnTo>
                  <a:pt x="33" y="24"/>
                </a:lnTo>
                <a:lnTo>
                  <a:pt x="39" y="24"/>
                </a:lnTo>
                <a:lnTo>
                  <a:pt x="44" y="22"/>
                </a:lnTo>
                <a:lnTo>
                  <a:pt x="50" y="22"/>
                </a:lnTo>
                <a:lnTo>
                  <a:pt x="56" y="21"/>
                </a:lnTo>
                <a:lnTo>
                  <a:pt x="62" y="20"/>
                </a:lnTo>
                <a:lnTo>
                  <a:pt x="67" y="19"/>
                </a:lnTo>
                <a:lnTo>
                  <a:pt x="73" y="19"/>
                </a:lnTo>
                <a:lnTo>
                  <a:pt x="79" y="18"/>
                </a:lnTo>
                <a:lnTo>
                  <a:pt x="85" y="17"/>
                </a:lnTo>
                <a:lnTo>
                  <a:pt x="91" y="16"/>
                </a:lnTo>
                <a:lnTo>
                  <a:pt x="96" y="16"/>
                </a:lnTo>
                <a:lnTo>
                  <a:pt x="103" y="16"/>
                </a:lnTo>
                <a:lnTo>
                  <a:pt x="114" y="15"/>
                </a:lnTo>
                <a:lnTo>
                  <a:pt x="120" y="15"/>
                </a:lnTo>
                <a:lnTo>
                  <a:pt x="126" y="15"/>
                </a:lnTo>
                <a:lnTo>
                  <a:pt x="133" y="14"/>
                </a:lnTo>
                <a:lnTo>
                  <a:pt x="139" y="14"/>
                </a:lnTo>
                <a:lnTo>
                  <a:pt x="145" y="14"/>
                </a:lnTo>
                <a:lnTo>
                  <a:pt x="151" y="14"/>
                </a:lnTo>
                <a:lnTo>
                  <a:pt x="157" y="14"/>
                </a:lnTo>
                <a:lnTo>
                  <a:pt x="164" y="15"/>
                </a:lnTo>
                <a:lnTo>
                  <a:pt x="171" y="15"/>
                </a:lnTo>
                <a:lnTo>
                  <a:pt x="177" y="15"/>
                </a:lnTo>
                <a:lnTo>
                  <a:pt x="184" y="15"/>
                </a:lnTo>
                <a:lnTo>
                  <a:pt x="190" y="15"/>
                </a:lnTo>
                <a:lnTo>
                  <a:pt x="198" y="16"/>
                </a:lnTo>
                <a:lnTo>
                  <a:pt x="205" y="16"/>
                </a:lnTo>
                <a:lnTo>
                  <a:pt x="212" y="17"/>
                </a:lnTo>
                <a:lnTo>
                  <a:pt x="220" y="18"/>
                </a:lnTo>
                <a:lnTo>
                  <a:pt x="228" y="18"/>
                </a:lnTo>
                <a:lnTo>
                  <a:pt x="235" y="19"/>
                </a:lnTo>
                <a:lnTo>
                  <a:pt x="251" y="21"/>
                </a:lnTo>
                <a:lnTo>
                  <a:pt x="260" y="21"/>
                </a:lnTo>
                <a:lnTo>
                  <a:pt x="268" y="22"/>
                </a:lnTo>
                <a:lnTo>
                  <a:pt x="277" y="23"/>
                </a:lnTo>
                <a:lnTo>
                  <a:pt x="286" y="24"/>
                </a:lnTo>
                <a:lnTo>
                  <a:pt x="295" y="25"/>
                </a:lnTo>
                <a:lnTo>
                  <a:pt x="305" y="26"/>
                </a:lnTo>
                <a:lnTo>
                  <a:pt x="314" y="27"/>
                </a:lnTo>
                <a:lnTo>
                  <a:pt x="324" y="29"/>
                </a:lnTo>
                <a:lnTo>
                  <a:pt x="333" y="30"/>
                </a:lnTo>
                <a:lnTo>
                  <a:pt x="344" y="31"/>
                </a:lnTo>
                <a:lnTo>
                  <a:pt x="354" y="32"/>
                </a:lnTo>
                <a:lnTo>
                  <a:pt x="364" y="33"/>
                </a:lnTo>
                <a:lnTo>
                  <a:pt x="375" y="34"/>
                </a:lnTo>
                <a:lnTo>
                  <a:pt x="386" y="35"/>
                </a:lnTo>
                <a:lnTo>
                  <a:pt x="397" y="36"/>
                </a:lnTo>
                <a:lnTo>
                  <a:pt x="408" y="38"/>
                </a:lnTo>
                <a:lnTo>
                  <a:pt x="420" y="39"/>
                </a:lnTo>
                <a:lnTo>
                  <a:pt x="431" y="40"/>
                </a:lnTo>
                <a:lnTo>
                  <a:pt x="455" y="42"/>
                </a:lnTo>
                <a:lnTo>
                  <a:pt x="467" y="44"/>
                </a:lnTo>
                <a:lnTo>
                  <a:pt x="480" y="45"/>
                </a:lnTo>
                <a:lnTo>
                  <a:pt x="492" y="46"/>
                </a:lnTo>
                <a:lnTo>
                  <a:pt x="505" y="47"/>
                </a:lnTo>
                <a:lnTo>
                  <a:pt x="518" y="48"/>
                </a:lnTo>
                <a:lnTo>
                  <a:pt x="531" y="49"/>
                </a:lnTo>
                <a:lnTo>
                  <a:pt x="544" y="50"/>
                </a:lnTo>
                <a:lnTo>
                  <a:pt x="558" y="51"/>
                </a:lnTo>
                <a:lnTo>
                  <a:pt x="571" y="52"/>
                </a:lnTo>
                <a:lnTo>
                  <a:pt x="585" y="53"/>
                </a:lnTo>
                <a:lnTo>
                  <a:pt x="598" y="54"/>
                </a:lnTo>
                <a:lnTo>
                  <a:pt x="612" y="55"/>
                </a:lnTo>
                <a:lnTo>
                  <a:pt x="626" y="56"/>
                </a:lnTo>
                <a:lnTo>
                  <a:pt x="639" y="58"/>
                </a:lnTo>
                <a:lnTo>
                  <a:pt x="653" y="59"/>
                </a:lnTo>
                <a:lnTo>
                  <a:pt x="667" y="59"/>
                </a:lnTo>
                <a:lnTo>
                  <a:pt x="681" y="61"/>
                </a:lnTo>
                <a:lnTo>
                  <a:pt x="695" y="62"/>
                </a:lnTo>
                <a:lnTo>
                  <a:pt x="722" y="64"/>
                </a:lnTo>
                <a:lnTo>
                  <a:pt x="737" y="65"/>
                </a:lnTo>
                <a:lnTo>
                  <a:pt x="750" y="65"/>
                </a:lnTo>
                <a:lnTo>
                  <a:pt x="764" y="67"/>
                </a:lnTo>
                <a:lnTo>
                  <a:pt x="778" y="68"/>
                </a:lnTo>
                <a:lnTo>
                  <a:pt x="792" y="68"/>
                </a:lnTo>
                <a:lnTo>
                  <a:pt x="806" y="70"/>
                </a:lnTo>
                <a:lnTo>
                  <a:pt x="819" y="70"/>
                </a:lnTo>
                <a:lnTo>
                  <a:pt x="833" y="71"/>
                </a:lnTo>
                <a:lnTo>
                  <a:pt x="847" y="72"/>
                </a:lnTo>
                <a:lnTo>
                  <a:pt x="861" y="73"/>
                </a:lnTo>
                <a:lnTo>
                  <a:pt x="875" y="74"/>
                </a:lnTo>
                <a:lnTo>
                  <a:pt x="889" y="75"/>
                </a:lnTo>
                <a:lnTo>
                  <a:pt x="903" y="76"/>
                </a:lnTo>
                <a:lnTo>
                  <a:pt x="917" y="76"/>
                </a:lnTo>
                <a:lnTo>
                  <a:pt x="931" y="77"/>
                </a:lnTo>
                <a:lnTo>
                  <a:pt x="945" y="78"/>
                </a:lnTo>
                <a:lnTo>
                  <a:pt x="960" y="79"/>
                </a:lnTo>
                <a:lnTo>
                  <a:pt x="974" y="79"/>
                </a:lnTo>
                <a:lnTo>
                  <a:pt x="1002" y="80"/>
                </a:lnTo>
                <a:lnTo>
                  <a:pt x="1017" y="80"/>
                </a:lnTo>
                <a:lnTo>
                  <a:pt x="1031" y="81"/>
                </a:lnTo>
                <a:lnTo>
                  <a:pt x="1046" y="82"/>
                </a:lnTo>
                <a:lnTo>
                  <a:pt x="1061" y="82"/>
                </a:lnTo>
                <a:lnTo>
                  <a:pt x="1076" y="82"/>
                </a:lnTo>
                <a:lnTo>
                  <a:pt x="1090" y="82"/>
                </a:lnTo>
                <a:lnTo>
                  <a:pt x="1104" y="82"/>
                </a:lnTo>
                <a:lnTo>
                  <a:pt x="1119" y="83"/>
                </a:lnTo>
                <a:lnTo>
                  <a:pt x="1134" y="83"/>
                </a:lnTo>
                <a:lnTo>
                  <a:pt x="1148" y="83"/>
                </a:lnTo>
                <a:lnTo>
                  <a:pt x="1163" y="83"/>
                </a:lnTo>
                <a:lnTo>
                  <a:pt x="1177" y="83"/>
                </a:lnTo>
                <a:lnTo>
                  <a:pt x="1192" y="84"/>
                </a:lnTo>
                <a:lnTo>
                  <a:pt x="1206" y="84"/>
                </a:lnTo>
                <a:lnTo>
                  <a:pt x="1220" y="84"/>
                </a:lnTo>
                <a:lnTo>
                  <a:pt x="1234" y="84"/>
                </a:lnTo>
                <a:lnTo>
                  <a:pt x="1248" y="84"/>
                </a:lnTo>
                <a:lnTo>
                  <a:pt x="1261" y="84"/>
                </a:lnTo>
                <a:lnTo>
                  <a:pt x="1288" y="84"/>
                </a:lnTo>
                <a:lnTo>
                  <a:pt x="1302" y="84"/>
                </a:lnTo>
                <a:lnTo>
                  <a:pt x="1315" y="84"/>
                </a:lnTo>
                <a:lnTo>
                  <a:pt x="1328" y="84"/>
                </a:lnTo>
                <a:lnTo>
                  <a:pt x="1341" y="84"/>
                </a:lnTo>
                <a:lnTo>
                  <a:pt x="1354" y="84"/>
                </a:lnTo>
                <a:lnTo>
                  <a:pt x="1367" y="83"/>
                </a:lnTo>
                <a:lnTo>
                  <a:pt x="1379" y="83"/>
                </a:lnTo>
                <a:lnTo>
                  <a:pt x="1391" y="83"/>
                </a:lnTo>
                <a:lnTo>
                  <a:pt x="1404" y="83"/>
                </a:lnTo>
                <a:lnTo>
                  <a:pt x="1416" y="82"/>
                </a:lnTo>
                <a:lnTo>
                  <a:pt x="1429" y="82"/>
                </a:lnTo>
                <a:lnTo>
                  <a:pt x="1441" y="82"/>
                </a:lnTo>
                <a:lnTo>
                  <a:pt x="1454" y="81"/>
                </a:lnTo>
                <a:lnTo>
                  <a:pt x="1466" y="80"/>
                </a:lnTo>
                <a:lnTo>
                  <a:pt x="1479" y="80"/>
                </a:lnTo>
                <a:lnTo>
                  <a:pt x="1491" y="79"/>
                </a:lnTo>
                <a:lnTo>
                  <a:pt x="1504" y="78"/>
                </a:lnTo>
                <a:lnTo>
                  <a:pt x="1518" y="77"/>
                </a:lnTo>
                <a:lnTo>
                  <a:pt x="1544" y="74"/>
                </a:lnTo>
                <a:lnTo>
                  <a:pt x="1557" y="73"/>
                </a:lnTo>
                <a:lnTo>
                  <a:pt x="1571" y="71"/>
                </a:lnTo>
                <a:lnTo>
                  <a:pt x="1585" y="70"/>
                </a:lnTo>
                <a:lnTo>
                  <a:pt x="1599" y="68"/>
                </a:lnTo>
                <a:lnTo>
                  <a:pt x="1613" y="67"/>
                </a:lnTo>
                <a:lnTo>
                  <a:pt x="1627" y="65"/>
                </a:lnTo>
                <a:lnTo>
                  <a:pt x="1641" y="62"/>
                </a:lnTo>
                <a:lnTo>
                  <a:pt x="1655" y="61"/>
                </a:lnTo>
                <a:lnTo>
                  <a:pt x="1670" y="59"/>
                </a:lnTo>
                <a:lnTo>
                  <a:pt x="1684" y="56"/>
                </a:lnTo>
                <a:lnTo>
                  <a:pt x="1698" y="54"/>
                </a:lnTo>
                <a:lnTo>
                  <a:pt x="1713" y="52"/>
                </a:lnTo>
                <a:lnTo>
                  <a:pt x="1727" y="50"/>
                </a:lnTo>
                <a:lnTo>
                  <a:pt x="1741" y="47"/>
                </a:lnTo>
                <a:lnTo>
                  <a:pt x="1756" y="45"/>
                </a:lnTo>
                <a:lnTo>
                  <a:pt x="1770" y="43"/>
                </a:lnTo>
                <a:lnTo>
                  <a:pt x="1784" y="41"/>
                </a:lnTo>
                <a:lnTo>
                  <a:pt x="1798" y="39"/>
                </a:lnTo>
                <a:lnTo>
                  <a:pt x="1826" y="35"/>
                </a:lnTo>
                <a:lnTo>
                  <a:pt x="1840" y="33"/>
                </a:lnTo>
                <a:lnTo>
                  <a:pt x="1854" y="31"/>
                </a:lnTo>
                <a:lnTo>
                  <a:pt x="1867" y="29"/>
                </a:lnTo>
                <a:lnTo>
                  <a:pt x="1880" y="27"/>
                </a:lnTo>
                <a:lnTo>
                  <a:pt x="1894" y="25"/>
                </a:lnTo>
                <a:lnTo>
                  <a:pt x="1907" y="24"/>
                </a:lnTo>
                <a:lnTo>
                  <a:pt x="1920" y="22"/>
                </a:lnTo>
                <a:lnTo>
                  <a:pt x="1933" y="21"/>
                </a:lnTo>
                <a:lnTo>
                  <a:pt x="1946" y="19"/>
                </a:lnTo>
                <a:lnTo>
                  <a:pt x="1959" y="18"/>
                </a:lnTo>
                <a:lnTo>
                  <a:pt x="1972" y="16"/>
                </a:lnTo>
                <a:lnTo>
                  <a:pt x="1984" y="15"/>
                </a:lnTo>
                <a:lnTo>
                  <a:pt x="1996" y="14"/>
                </a:lnTo>
                <a:lnTo>
                  <a:pt x="2008" y="13"/>
                </a:lnTo>
                <a:lnTo>
                  <a:pt x="2020" y="12"/>
                </a:lnTo>
                <a:lnTo>
                  <a:pt x="2032" y="11"/>
                </a:lnTo>
                <a:lnTo>
                  <a:pt x="2044" y="10"/>
                </a:lnTo>
                <a:lnTo>
                  <a:pt x="2055" y="9"/>
                </a:lnTo>
                <a:lnTo>
                  <a:pt x="2078" y="7"/>
                </a:lnTo>
                <a:lnTo>
                  <a:pt x="2089" y="6"/>
                </a:lnTo>
                <a:lnTo>
                  <a:pt x="2100" y="6"/>
                </a:lnTo>
                <a:lnTo>
                  <a:pt x="2111" y="5"/>
                </a:lnTo>
                <a:lnTo>
                  <a:pt x="2122" y="4"/>
                </a:lnTo>
                <a:lnTo>
                  <a:pt x="2132" y="4"/>
                </a:lnTo>
                <a:lnTo>
                  <a:pt x="2143" y="3"/>
                </a:lnTo>
                <a:lnTo>
                  <a:pt x="2154" y="3"/>
                </a:lnTo>
                <a:lnTo>
                  <a:pt x="2164" y="2"/>
                </a:lnTo>
                <a:lnTo>
                  <a:pt x="2175" y="1"/>
                </a:lnTo>
                <a:lnTo>
                  <a:pt x="2184" y="1"/>
                </a:lnTo>
                <a:lnTo>
                  <a:pt x="2195" y="1"/>
                </a:lnTo>
                <a:lnTo>
                  <a:pt x="2205" y="1"/>
                </a:lnTo>
                <a:lnTo>
                  <a:pt x="2214" y="0"/>
                </a:lnTo>
                <a:lnTo>
                  <a:pt x="2224" y="0"/>
                </a:lnTo>
                <a:lnTo>
                  <a:pt x="2234" y="0"/>
                </a:lnTo>
                <a:lnTo>
                  <a:pt x="2244" y="0"/>
                </a:lnTo>
                <a:lnTo>
                  <a:pt x="2253" y="0"/>
                </a:lnTo>
                <a:lnTo>
                  <a:pt x="2263" y="0"/>
                </a:lnTo>
                <a:lnTo>
                  <a:pt x="2282" y="0"/>
                </a:lnTo>
                <a:lnTo>
                  <a:pt x="2291" y="0"/>
                </a:lnTo>
                <a:lnTo>
                  <a:pt x="2301" y="0"/>
                </a:lnTo>
                <a:lnTo>
                  <a:pt x="2311" y="0"/>
                </a:lnTo>
                <a:lnTo>
                  <a:pt x="2320" y="0"/>
                </a:lnTo>
                <a:lnTo>
                  <a:pt x="2328" y="0"/>
                </a:lnTo>
                <a:lnTo>
                  <a:pt x="2338" y="0"/>
                </a:lnTo>
                <a:lnTo>
                  <a:pt x="2347" y="0"/>
                </a:lnTo>
                <a:lnTo>
                  <a:pt x="2356" y="0"/>
                </a:lnTo>
                <a:lnTo>
                  <a:pt x="2365" y="1"/>
                </a:lnTo>
                <a:lnTo>
                  <a:pt x="2373" y="1"/>
                </a:lnTo>
                <a:lnTo>
                  <a:pt x="2382" y="1"/>
                </a:lnTo>
                <a:lnTo>
                  <a:pt x="2390" y="1"/>
                </a:lnTo>
                <a:lnTo>
                  <a:pt x="2398" y="1"/>
                </a:lnTo>
                <a:lnTo>
                  <a:pt x="2407" y="2"/>
                </a:lnTo>
                <a:lnTo>
                  <a:pt x="2414" y="3"/>
                </a:lnTo>
                <a:lnTo>
                  <a:pt x="2422" y="3"/>
                </a:lnTo>
                <a:lnTo>
                  <a:pt x="2430" y="3"/>
                </a:lnTo>
                <a:lnTo>
                  <a:pt x="2437" y="3"/>
                </a:lnTo>
                <a:lnTo>
                  <a:pt x="2451" y="4"/>
                </a:lnTo>
                <a:lnTo>
                  <a:pt x="2457" y="4"/>
                </a:lnTo>
                <a:lnTo>
                  <a:pt x="2464" y="4"/>
                </a:lnTo>
                <a:lnTo>
                  <a:pt x="2469" y="5"/>
                </a:lnTo>
                <a:lnTo>
                  <a:pt x="2476" y="5"/>
                </a:lnTo>
                <a:lnTo>
                  <a:pt x="2482" y="6"/>
                </a:lnTo>
                <a:lnTo>
                  <a:pt x="2487" y="6"/>
                </a:lnTo>
                <a:lnTo>
                  <a:pt x="2493" y="6"/>
                </a:lnTo>
                <a:lnTo>
                  <a:pt x="2498" y="6"/>
                </a:lnTo>
                <a:lnTo>
                  <a:pt x="2502" y="7"/>
                </a:lnTo>
                <a:lnTo>
                  <a:pt x="2507" y="7"/>
                </a:lnTo>
                <a:lnTo>
                  <a:pt x="2512" y="7"/>
                </a:lnTo>
                <a:lnTo>
                  <a:pt x="2517" y="8"/>
                </a:lnTo>
                <a:lnTo>
                  <a:pt x="2521" y="8"/>
                </a:lnTo>
                <a:lnTo>
                  <a:pt x="2526" y="9"/>
                </a:lnTo>
                <a:lnTo>
                  <a:pt x="2530" y="9"/>
                </a:lnTo>
                <a:lnTo>
                  <a:pt x="2534" y="9"/>
                </a:lnTo>
                <a:lnTo>
                  <a:pt x="2539" y="10"/>
                </a:lnTo>
                <a:lnTo>
                  <a:pt x="2543" y="10"/>
                </a:lnTo>
                <a:lnTo>
                  <a:pt x="2552" y="10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669" name="Rectangle 470"/>
          <p:cNvSpPr>
            <a:spLocks noChangeArrowheads="1"/>
          </p:cNvSpPr>
          <p:nvPr/>
        </p:nvSpPr>
        <p:spPr bwMode="auto">
          <a:xfrm>
            <a:off x="2498725" y="6172200"/>
            <a:ext cx="10191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800"/>
              <a:t>Impermeable Layer</a:t>
            </a:r>
          </a:p>
        </p:txBody>
      </p:sp>
      <p:sp>
        <p:nvSpPr>
          <p:cNvPr id="10670" name="Rectangle 471"/>
          <p:cNvSpPr>
            <a:spLocks noChangeArrowheads="1"/>
          </p:cNvSpPr>
          <p:nvPr/>
        </p:nvSpPr>
        <p:spPr bwMode="auto">
          <a:xfrm>
            <a:off x="3355975" y="5886450"/>
            <a:ext cx="12525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800"/>
              <a:t>Groundwater (saturated)</a:t>
            </a:r>
          </a:p>
        </p:txBody>
      </p:sp>
      <p:sp>
        <p:nvSpPr>
          <p:cNvPr id="10671" name="Rectangle 472"/>
          <p:cNvSpPr>
            <a:spLocks noChangeArrowheads="1"/>
          </p:cNvSpPr>
          <p:nvPr/>
        </p:nvSpPr>
        <p:spPr bwMode="auto">
          <a:xfrm rot="60000">
            <a:off x="3189288" y="5557838"/>
            <a:ext cx="13747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800"/>
              <a:t>Capillary Fringe (saturated)</a:t>
            </a:r>
          </a:p>
        </p:txBody>
      </p:sp>
      <p:sp>
        <p:nvSpPr>
          <p:cNvPr id="10672" name="Rectangle 473"/>
          <p:cNvSpPr>
            <a:spLocks noChangeArrowheads="1"/>
          </p:cNvSpPr>
          <p:nvPr/>
        </p:nvSpPr>
        <p:spPr bwMode="auto">
          <a:xfrm>
            <a:off x="3767138" y="3067050"/>
            <a:ext cx="8794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800"/>
              <a:t>Root Zone</a:t>
            </a:r>
          </a:p>
          <a:p>
            <a:pPr algn="ctr" defTabSz="514350"/>
            <a:r>
              <a:rPr lang="en-US" sz="800"/>
              <a:t>(wilting point to </a:t>
            </a:r>
          </a:p>
          <a:p>
            <a:pPr algn="ctr" defTabSz="514350"/>
            <a:r>
              <a:rPr lang="en-US" sz="800"/>
              <a:t>saturation)</a:t>
            </a:r>
          </a:p>
          <a:p>
            <a:pPr algn="ctr" defTabSz="514350"/>
            <a:r>
              <a:rPr lang="en-US" sz="800"/>
              <a:t>saturated during</a:t>
            </a:r>
          </a:p>
          <a:p>
            <a:pPr algn="ctr" defTabSz="514350"/>
            <a:r>
              <a:rPr lang="en-US" sz="800"/>
              <a:t>rain, otherwise </a:t>
            </a:r>
          </a:p>
          <a:p>
            <a:pPr algn="ctr" defTabSz="514350"/>
            <a:r>
              <a:rPr lang="en-US" sz="800"/>
              <a:t>depleted</a:t>
            </a:r>
          </a:p>
        </p:txBody>
      </p:sp>
      <p:sp>
        <p:nvSpPr>
          <p:cNvPr id="10673" name="Rectangle 474"/>
          <p:cNvSpPr>
            <a:spLocks noChangeArrowheads="1"/>
          </p:cNvSpPr>
          <p:nvPr/>
        </p:nvSpPr>
        <p:spPr bwMode="auto">
          <a:xfrm>
            <a:off x="3487738" y="4248150"/>
            <a:ext cx="9699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800"/>
              <a:t>Intermediate Zone</a:t>
            </a:r>
          </a:p>
          <a:p>
            <a:pPr algn="ctr" defTabSz="514350"/>
            <a:r>
              <a:rPr lang="en-US" sz="800"/>
              <a:t>(field capacity to</a:t>
            </a:r>
          </a:p>
          <a:p>
            <a:pPr algn="ctr" defTabSz="514350"/>
            <a:r>
              <a:rPr lang="en-US" sz="800"/>
              <a:t>saturation)</a:t>
            </a:r>
          </a:p>
          <a:p>
            <a:pPr algn="ctr" defTabSz="514350"/>
            <a:r>
              <a:rPr lang="en-US" sz="800"/>
              <a:t>saturated during</a:t>
            </a:r>
          </a:p>
          <a:p>
            <a:pPr algn="ctr" defTabSz="514350"/>
            <a:r>
              <a:rPr lang="en-US" sz="800"/>
              <a:t>heavy rain</a:t>
            </a:r>
          </a:p>
        </p:txBody>
      </p:sp>
      <p:sp>
        <p:nvSpPr>
          <p:cNvPr id="10674" name="Line 475"/>
          <p:cNvSpPr>
            <a:spLocks noChangeShapeType="1"/>
          </p:cNvSpPr>
          <p:nvPr/>
        </p:nvSpPr>
        <p:spPr bwMode="auto">
          <a:xfrm>
            <a:off x="4567238" y="4716463"/>
            <a:ext cx="0" cy="3413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5" name="Line 476"/>
          <p:cNvSpPr>
            <a:spLocks noChangeShapeType="1"/>
          </p:cNvSpPr>
          <p:nvPr/>
        </p:nvSpPr>
        <p:spPr bwMode="auto">
          <a:xfrm flipV="1">
            <a:off x="5710238" y="5516563"/>
            <a:ext cx="0" cy="2270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6" name="Line 477"/>
          <p:cNvSpPr>
            <a:spLocks noChangeShapeType="1"/>
          </p:cNvSpPr>
          <p:nvPr/>
        </p:nvSpPr>
        <p:spPr bwMode="auto">
          <a:xfrm>
            <a:off x="2281238" y="2581275"/>
            <a:ext cx="0" cy="34131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7" name="Line 478"/>
          <p:cNvSpPr>
            <a:spLocks noChangeShapeType="1"/>
          </p:cNvSpPr>
          <p:nvPr/>
        </p:nvSpPr>
        <p:spPr bwMode="auto">
          <a:xfrm flipV="1">
            <a:off x="3382963" y="2473325"/>
            <a:ext cx="6350" cy="34131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78" name="Group 479"/>
          <p:cNvGrpSpPr>
            <a:grpSpLocks/>
          </p:cNvGrpSpPr>
          <p:nvPr/>
        </p:nvGrpSpPr>
        <p:grpSpPr bwMode="auto">
          <a:xfrm>
            <a:off x="2946400" y="1165225"/>
            <a:ext cx="295275" cy="504825"/>
            <a:chOff x="855" y="1688"/>
            <a:chExt cx="186" cy="318"/>
          </a:xfrm>
        </p:grpSpPr>
        <p:sp>
          <p:nvSpPr>
            <p:cNvPr id="10901" name="Line 480"/>
            <p:cNvSpPr>
              <a:spLocks noChangeShapeType="1"/>
            </p:cNvSpPr>
            <p:nvPr/>
          </p:nvSpPr>
          <p:spPr bwMode="auto">
            <a:xfrm flipH="1">
              <a:off x="958" y="1755"/>
              <a:ext cx="13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2" name="Line 481"/>
            <p:cNvSpPr>
              <a:spLocks noChangeShapeType="1"/>
            </p:cNvSpPr>
            <p:nvPr/>
          </p:nvSpPr>
          <p:spPr bwMode="auto">
            <a:xfrm flipH="1">
              <a:off x="972" y="1729"/>
              <a:ext cx="19" cy="2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3" name="Line 482"/>
            <p:cNvSpPr>
              <a:spLocks noChangeShapeType="1"/>
            </p:cNvSpPr>
            <p:nvPr/>
          </p:nvSpPr>
          <p:spPr bwMode="auto">
            <a:xfrm flipH="1" flipV="1">
              <a:off x="991" y="1728"/>
              <a:ext cx="18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4" name="Line 483"/>
            <p:cNvSpPr>
              <a:spLocks noChangeShapeType="1"/>
            </p:cNvSpPr>
            <p:nvPr/>
          </p:nvSpPr>
          <p:spPr bwMode="auto">
            <a:xfrm>
              <a:off x="1005" y="1688"/>
              <a:ext cx="4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5" name="Line 484"/>
            <p:cNvSpPr>
              <a:spLocks noChangeShapeType="1"/>
            </p:cNvSpPr>
            <p:nvPr/>
          </p:nvSpPr>
          <p:spPr bwMode="auto">
            <a:xfrm flipV="1">
              <a:off x="958" y="1689"/>
              <a:ext cx="47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6" name="Line 485"/>
            <p:cNvSpPr>
              <a:spLocks noChangeShapeType="1"/>
            </p:cNvSpPr>
            <p:nvPr/>
          </p:nvSpPr>
          <p:spPr bwMode="auto">
            <a:xfrm flipV="1">
              <a:off x="957" y="1748"/>
              <a:ext cx="0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7" name="Line 486"/>
            <p:cNvSpPr>
              <a:spLocks noChangeShapeType="1"/>
            </p:cNvSpPr>
            <p:nvPr/>
          </p:nvSpPr>
          <p:spPr bwMode="auto">
            <a:xfrm flipH="1" flipV="1">
              <a:off x="1028" y="1834"/>
              <a:ext cx="13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8" name="Line 487"/>
            <p:cNvSpPr>
              <a:spLocks noChangeShapeType="1"/>
            </p:cNvSpPr>
            <p:nvPr/>
          </p:nvSpPr>
          <p:spPr bwMode="auto">
            <a:xfrm flipV="1">
              <a:off x="1009" y="1867"/>
              <a:ext cx="30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9" name="Line 488"/>
            <p:cNvSpPr>
              <a:spLocks noChangeShapeType="1"/>
            </p:cNvSpPr>
            <p:nvPr/>
          </p:nvSpPr>
          <p:spPr bwMode="auto">
            <a:xfrm flipH="1">
              <a:off x="1011" y="1833"/>
              <a:ext cx="16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0" name="Line 489"/>
            <p:cNvSpPr>
              <a:spLocks noChangeShapeType="1"/>
            </p:cNvSpPr>
            <p:nvPr/>
          </p:nvSpPr>
          <p:spPr bwMode="auto">
            <a:xfrm flipH="1">
              <a:off x="862" y="1761"/>
              <a:ext cx="38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1" name="Line 490"/>
            <p:cNvSpPr>
              <a:spLocks noChangeShapeType="1"/>
            </p:cNvSpPr>
            <p:nvPr/>
          </p:nvSpPr>
          <p:spPr bwMode="auto">
            <a:xfrm>
              <a:off x="874" y="1722"/>
              <a:ext cx="26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2" name="Line 491"/>
            <p:cNvSpPr>
              <a:spLocks noChangeShapeType="1"/>
            </p:cNvSpPr>
            <p:nvPr/>
          </p:nvSpPr>
          <p:spPr bwMode="auto">
            <a:xfrm flipV="1">
              <a:off x="862" y="1722"/>
              <a:ext cx="1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3" name="Line 492"/>
            <p:cNvSpPr>
              <a:spLocks noChangeShapeType="1"/>
            </p:cNvSpPr>
            <p:nvPr/>
          </p:nvSpPr>
          <p:spPr bwMode="auto">
            <a:xfrm flipH="1" flipV="1">
              <a:off x="875" y="1999"/>
              <a:ext cx="5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4" name="Line 493"/>
            <p:cNvSpPr>
              <a:spLocks noChangeShapeType="1"/>
            </p:cNvSpPr>
            <p:nvPr/>
          </p:nvSpPr>
          <p:spPr bwMode="auto">
            <a:xfrm>
              <a:off x="910" y="1973"/>
              <a:ext cx="18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5" name="Line 494"/>
            <p:cNvSpPr>
              <a:spLocks noChangeShapeType="1"/>
            </p:cNvSpPr>
            <p:nvPr/>
          </p:nvSpPr>
          <p:spPr bwMode="auto">
            <a:xfrm flipV="1">
              <a:off x="876" y="1971"/>
              <a:ext cx="33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6" name="Line 495"/>
            <p:cNvSpPr>
              <a:spLocks noChangeShapeType="1"/>
            </p:cNvSpPr>
            <p:nvPr/>
          </p:nvSpPr>
          <p:spPr bwMode="auto">
            <a:xfrm flipH="1" flipV="1">
              <a:off x="855" y="1848"/>
              <a:ext cx="14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7" name="Line 496"/>
            <p:cNvSpPr>
              <a:spLocks noChangeShapeType="1"/>
            </p:cNvSpPr>
            <p:nvPr/>
          </p:nvSpPr>
          <p:spPr bwMode="auto">
            <a:xfrm flipH="1">
              <a:off x="871" y="1881"/>
              <a:ext cx="26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8" name="Line 497"/>
            <p:cNvSpPr>
              <a:spLocks noChangeShapeType="1"/>
            </p:cNvSpPr>
            <p:nvPr/>
          </p:nvSpPr>
          <p:spPr bwMode="auto">
            <a:xfrm>
              <a:off x="856" y="1848"/>
              <a:ext cx="41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9" name="Line 498"/>
            <p:cNvSpPr>
              <a:spLocks noChangeShapeType="1"/>
            </p:cNvSpPr>
            <p:nvPr/>
          </p:nvSpPr>
          <p:spPr bwMode="auto">
            <a:xfrm flipH="1">
              <a:off x="921" y="1928"/>
              <a:ext cx="42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0" name="Line 499"/>
            <p:cNvSpPr>
              <a:spLocks noChangeShapeType="1"/>
            </p:cNvSpPr>
            <p:nvPr/>
          </p:nvSpPr>
          <p:spPr bwMode="auto">
            <a:xfrm flipV="1">
              <a:off x="940" y="1927"/>
              <a:ext cx="23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1" name="Line 500"/>
            <p:cNvSpPr>
              <a:spLocks noChangeShapeType="1"/>
            </p:cNvSpPr>
            <p:nvPr/>
          </p:nvSpPr>
          <p:spPr bwMode="auto">
            <a:xfrm>
              <a:off x="920" y="1959"/>
              <a:ext cx="1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79" name="Group 501"/>
          <p:cNvGrpSpPr>
            <a:grpSpLocks/>
          </p:cNvGrpSpPr>
          <p:nvPr/>
        </p:nvGrpSpPr>
        <p:grpSpPr bwMode="auto">
          <a:xfrm>
            <a:off x="2673350" y="1073150"/>
            <a:ext cx="82550" cy="157163"/>
            <a:chOff x="683" y="1630"/>
            <a:chExt cx="52" cy="99"/>
          </a:xfrm>
        </p:grpSpPr>
        <p:sp>
          <p:nvSpPr>
            <p:cNvPr id="10895" name="Line 502"/>
            <p:cNvSpPr>
              <a:spLocks noChangeShapeType="1"/>
            </p:cNvSpPr>
            <p:nvPr/>
          </p:nvSpPr>
          <p:spPr bwMode="auto">
            <a:xfrm flipH="1">
              <a:off x="683" y="1696"/>
              <a:ext cx="12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6" name="Line 503"/>
            <p:cNvSpPr>
              <a:spLocks noChangeShapeType="1"/>
            </p:cNvSpPr>
            <p:nvPr/>
          </p:nvSpPr>
          <p:spPr bwMode="auto">
            <a:xfrm flipH="1">
              <a:off x="697" y="1670"/>
              <a:ext cx="20" cy="2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7" name="Line 504"/>
            <p:cNvSpPr>
              <a:spLocks noChangeShapeType="1"/>
            </p:cNvSpPr>
            <p:nvPr/>
          </p:nvSpPr>
          <p:spPr bwMode="auto">
            <a:xfrm flipH="1" flipV="1">
              <a:off x="718" y="1671"/>
              <a:ext cx="17" cy="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8" name="Line 505"/>
            <p:cNvSpPr>
              <a:spLocks noChangeShapeType="1"/>
            </p:cNvSpPr>
            <p:nvPr/>
          </p:nvSpPr>
          <p:spPr bwMode="auto">
            <a:xfrm>
              <a:off x="732" y="1631"/>
              <a:ext cx="3" cy="4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9" name="Line 506"/>
            <p:cNvSpPr>
              <a:spLocks noChangeShapeType="1"/>
            </p:cNvSpPr>
            <p:nvPr/>
          </p:nvSpPr>
          <p:spPr bwMode="auto">
            <a:xfrm flipV="1">
              <a:off x="684" y="1630"/>
              <a:ext cx="47" cy="5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0" name="Line 507"/>
            <p:cNvSpPr>
              <a:spLocks noChangeShapeType="1"/>
            </p:cNvSpPr>
            <p:nvPr/>
          </p:nvSpPr>
          <p:spPr bwMode="auto">
            <a:xfrm flipV="1">
              <a:off x="683" y="1690"/>
              <a:ext cx="0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0" name="Group 508"/>
          <p:cNvGrpSpPr>
            <a:grpSpLocks/>
          </p:cNvGrpSpPr>
          <p:nvPr/>
        </p:nvGrpSpPr>
        <p:grpSpPr bwMode="auto">
          <a:xfrm>
            <a:off x="2928938" y="1731963"/>
            <a:ext cx="49212" cy="73025"/>
            <a:chOff x="844" y="2045"/>
            <a:chExt cx="31" cy="46"/>
          </a:xfrm>
        </p:grpSpPr>
        <p:sp>
          <p:nvSpPr>
            <p:cNvPr id="10892" name="Line 509"/>
            <p:cNvSpPr>
              <a:spLocks noChangeShapeType="1"/>
            </p:cNvSpPr>
            <p:nvPr/>
          </p:nvSpPr>
          <p:spPr bwMode="auto">
            <a:xfrm flipH="1" flipV="1">
              <a:off x="862" y="2045"/>
              <a:ext cx="13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3" name="Line 510"/>
            <p:cNvSpPr>
              <a:spLocks noChangeShapeType="1"/>
            </p:cNvSpPr>
            <p:nvPr/>
          </p:nvSpPr>
          <p:spPr bwMode="auto">
            <a:xfrm flipV="1">
              <a:off x="844" y="2078"/>
              <a:ext cx="31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4" name="Line 511"/>
            <p:cNvSpPr>
              <a:spLocks noChangeShapeType="1"/>
            </p:cNvSpPr>
            <p:nvPr/>
          </p:nvSpPr>
          <p:spPr bwMode="auto">
            <a:xfrm flipH="1">
              <a:off x="844" y="2046"/>
              <a:ext cx="17" cy="4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1" name="Group 512"/>
          <p:cNvGrpSpPr>
            <a:grpSpLocks/>
          </p:cNvGrpSpPr>
          <p:nvPr/>
        </p:nvGrpSpPr>
        <p:grpSpPr bwMode="auto">
          <a:xfrm>
            <a:off x="3049588" y="1370013"/>
            <a:ext cx="61912" cy="61912"/>
            <a:chOff x="920" y="1817"/>
            <a:chExt cx="39" cy="39"/>
          </a:xfrm>
        </p:grpSpPr>
        <p:sp>
          <p:nvSpPr>
            <p:cNvPr id="10889" name="Line 513"/>
            <p:cNvSpPr>
              <a:spLocks noChangeShapeType="1"/>
            </p:cNvSpPr>
            <p:nvPr/>
          </p:nvSpPr>
          <p:spPr bwMode="auto">
            <a:xfrm flipH="1">
              <a:off x="920" y="1856"/>
              <a:ext cx="3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0" name="Line 514"/>
            <p:cNvSpPr>
              <a:spLocks noChangeShapeType="1"/>
            </p:cNvSpPr>
            <p:nvPr/>
          </p:nvSpPr>
          <p:spPr bwMode="auto">
            <a:xfrm>
              <a:off x="932" y="1817"/>
              <a:ext cx="27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1" name="Line 515"/>
            <p:cNvSpPr>
              <a:spLocks noChangeShapeType="1"/>
            </p:cNvSpPr>
            <p:nvPr/>
          </p:nvSpPr>
          <p:spPr bwMode="auto">
            <a:xfrm flipV="1">
              <a:off x="920" y="1817"/>
              <a:ext cx="1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2" name="Group 516"/>
          <p:cNvGrpSpPr>
            <a:grpSpLocks/>
          </p:cNvGrpSpPr>
          <p:nvPr/>
        </p:nvGrpSpPr>
        <p:grpSpPr bwMode="auto">
          <a:xfrm>
            <a:off x="2727325" y="1325563"/>
            <a:ext cx="168275" cy="231775"/>
            <a:chOff x="717" y="1789"/>
            <a:chExt cx="106" cy="146"/>
          </a:xfrm>
        </p:grpSpPr>
        <p:sp>
          <p:nvSpPr>
            <p:cNvPr id="10880" name="Line 517"/>
            <p:cNvSpPr>
              <a:spLocks noChangeShapeType="1"/>
            </p:cNvSpPr>
            <p:nvPr/>
          </p:nvSpPr>
          <p:spPr bwMode="auto">
            <a:xfrm flipH="1" flipV="1">
              <a:off x="736" y="1930"/>
              <a:ext cx="53" cy="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1" name="Line 518"/>
            <p:cNvSpPr>
              <a:spLocks noChangeShapeType="1"/>
            </p:cNvSpPr>
            <p:nvPr/>
          </p:nvSpPr>
          <p:spPr bwMode="auto">
            <a:xfrm>
              <a:off x="771" y="1904"/>
              <a:ext cx="18" cy="3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2" name="Line 519"/>
            <p:cNvSpPr>
              <a:spLocks noChangeShapeType="1"/>
            </p:cNvSpPr>
            <p:nvPr/>
          </p:nvSpPr>
          <p:spPr bwMode="auto">
            <a:xfrm flipV="1">
              <a:off x="734" y="1903"/>
              <a:ext cx="34" cy="2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3" name="Line 520"/>
            <p:cNvSpPr>
              <a:spLocks noChangeShapeType="1"/>
            </p:cNvSpPr>
            <p:nvPr/>
          </p:nvSpPr>
          <p:spPr bwMode="auto">
            <a:xfrm flipH="1" flipV="1">
              <a:off x="717" y="1789"/>
              <a:ext cx="13" cy="6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4" name="Line 521"/>
            <p:cNvSpPr>
              <a:spLocks noChangeShapeType="1"/>
            </p:cNvSpPr>
            <p:nvPr/>
          </p:nvSpPr>
          <p:spPr bwMode="auto">
            <a:xfrm flipH="1">
              <a:off x="731" y="1820"/>
              <a:ext cx="27" cy="3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" name="Line 522"/>
            <p:cNvSpPr>
              <a:spLocks noChangeShapeType="1"/>
            </p:cNvSpPr>
            <p:nvPr/>
          </p:nvSpPr>
          <p:spPr bwMode="auto">
            <a:xfrm>
              <a:off x="717" y="1790"/>
              <a:ext cx="41" cy="2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6" name="Line 523"/>
            <p:cNvSpPr>
              <a:spLocks noChangeShapeType="1"/>
            </p:cNvSpPr>
            <p:nvPr/>
          </p:nvSpPr>
          <p:spPr bwMode="auto">
            <a:xfrm flipH="1">
              <a:off x="781" y="1863"/>
              <a:ext cx="42" cy="2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7" name="Line 524"/>
            <p:cNvSpPr>
              <a:spLocks noChangeShapeType="1"/>
            </p:cNvSpPr>
            <p:nvPr/>
          </p:nvSpPr>
          <p:spPr bwMode="auto">
            <a:xfrm flipV="1">
              <a:off x="800" y="1863"/>
              <a:ext cx="22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8" name="Line 525"/>
            <p:cNvSpPr>
              <a:spLocks noChangeShapeType="1"/>
            </p:cNvSpPr>
            <p:nvPr/>
          </p:nvSpPr>
          <p:spPr bwMode="auto">
            <a:xfrm>
              <a:off x="781" y="1893"/>
              <a:ext cx="19" cy="2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3" name="Group 526"/>
          <p:cNvGrpSpPr>
            <a:grpSpLocks/>
          </p:cNvGrpSpPr>
          <p:nvPr/>
        </p:nvGrpSpPr>
        <p:grpSpPr bwMode="auto">
          <a:xfrm>
            <a:off x="5292725" y="908050"/>
            <a:ext cx="293688" cy="504825"/>
            <a:chOff x="2333" y="1526"/>
            <a:chExt cx="185" cy="318"/>
          </a:xfrm>
        </p:grpSpPr>
        <p:sp>
          <p:nvSpPr>
            <p:cNvPr id="10859" name="Line 527"/>
            <p:cNvSpPr>
              <a:spLocks noChangeShapeType="1"/>
            </p:cNvSpPr>
            <p:nvPr/>
          </p:nvSpPr>
          <p:spPr bwMode="auto">
            <a:xfrm flipH="1">
              <a:off x="2435" y="1593"/>
              <a:ext cx="12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" name="Line 528"/>
            <p:cNvSpPr>
              <a:spLocks noChangeShapeType="1"/>
            </p:cNvSpPr>
            <p:nvPr/>
          </p:nvSpPr>
          <p:spPr bwMode="auto">
            <a:xfrm flipH="1">
              <a:off x="2448" y="1567"/>
              <a:ext cx="19" cy="2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" name="Line 529"/>
            <p:cNvSpPr>
              <a:spLocks noChangeShapeType="1"/>
            </p:cNvSpPr>
            <p:nvPr/>
          </p:nvSpPr>
          <p:spPr bwMode="auto">
            <a:xfrm flipH="1" flipV="1">
              <a:off x="2467" y="1566"/>
              <a:ext cx="18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" name="Line 530"/>
            <p:cNvSpPr>
              <a:spLocks noChangeShapeType="1"/>
            </p:cNvSpPr>
            <p:nvPr/>
          </p:nvSpPr>
          <p:spPr bwMode="auto">
            <a:xfrm>
              <a:off x="2483" y="1526"/>
              <a:ext cx="3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3" name="Line 531"/>
            <p:cNvSpPr>
              <a:spLocks noChangeShapeType="1"/>
            </p:cNvSpPr>
            <p:nvPr/>
          </p:nvSpPr>
          <p:spPr bwMode="auto">
            <a:xfrm flipV="1">
              <a:off x="2435" y="1527"/>
              <a:ext cx="47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" name="Line 532"/>
            <p:cNvSpPr>
              <a:spLocks noChangeShapeType="1"/>
            </p:cNvSpPr>
            <p:nvPr/>
          </p:nvSpPr>
          <p:spPr bwMode="auto">
            <a:xfrm flipV="1">
              <a:off x="2434" y="1586"/>
              <a:ext cx="0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5" name="Line 533"/>
            <p:cNvSpPr>
              <a:spLocks noChangeShapeType="1"/>
            </p:cNvSpPr>
            <p:nvPr/>
          </p:nvSpPr>
          <p:spPr bwMode="auto">
            <a:xfrm flipH="1" flipV="1">
              <a:off x="2503" y="1672"/>
              <a:ext cx="14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" name="Line 534"/>
            <p:cNvSpPr>
              <a:spLocks noChangeShapeType="1"/>
            </p:cNvSpPr>
            <p:nvPr/>
          </p:nvSpPr>
          <p:spPr bwMode="auto">
            <a:xfrm flipV="1">
              <a:off x="2487" y="1705"/>
              <a:ext cx="31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" name="Line 535"/>
            <p:cNvSpPr>
              <a:spLocks noChangeShapeType="1"/>
            </p:cNvSpPr>
            <p:nvPr/>
          </p:nvSpPr>
          <p:spPr bwMode="auto">
            <a:xfrm flipH="1">
              <a:off x="2487" y="1671"/>
              <a:ext cx="16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8" name="Line 536"/>
            <p:cNvSpPr>
              <a:spLocks noChangeShapeType="1"/>
            </p:cNvSpPr>
            <p:nvPr/>
          </p:nvSpPr>
          <p:spPr bwMode="auto">
            <a:xfrm flipH="1">
              <a:off x="2338" y="1599"/>
              <a:ext cx="3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" name="Line 537"/>
            <p:cNvSpPr>
              <a:spLocks noChangeShapeType="1"/>
            </p:cNvSpPr>
            <p:nvPr/>
          </p:nvSpPr>
          <p:spPr bwMode="auto">
            <a:xfrm>
              <a:off x="2350" y="1560"/>
              <a:ext cx="27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" name="Line 538"/>
            <p:cNvSpPr>
              <a:spLocks noChangeShapeType="1"/>
            </p:cNvSpPr>
            <p:nvPr/>
          </p:nvSpPr>
          <p:spPr bwMode="auto">
            <a:xfrm flipV="1">
              <a:off x="2338" y="1560"/>
              <a:ext cx="1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1" name="Line 539"/>
            <p:cNvSpPr>
              <a:spLocks noChangeShapeType="1"/>
            </p:cNvSpPr>
            <p:nvPr/>
          </p:nvSpPr>
          <p:spPr bwMode="auto">
            <a:xfrm flipH="1" flipV="1">
              <a:off x="2351" y="1837"/>
              <a:ext cx="5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2" name="Line 540"/>
            <p:cNvSpPr>
              <a:spLocks noChangeShapeType="1"/>
            </p:cNvSpPr>
            <p:nvPr/>
          </p:nvSpPr>
          <p:spPr bwMode="auto">
            <a:xfrm>
              <a:off x="2387" y="1811"/>
              <a:ext cx="17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3" name="Line 541"/>
            <p:cNvSpPr>
              <a:spLocks noChangeShapeType="1"/>
            </p:cNvSpPr>
            <p:nvPr/>
          </p:nvSpPr>
          <p:spPr bwMode="auto">
            <a:xfrm flipV="1">
              <a:off x="2351" y="1809"/>
              <a:ext cx="34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4" name="Line 542"/>
            <p:cNvSpPr>
              <a:spLocks noChangeShapeType="1"/>
            </p:cNvSpPr>
            <p:nvPr/>
          </p:nvSpPr>
          <p:spPr bwMode="auto">
            <a:xfrm flipH="1" flipV="1">
              <a:off x="2333" y="1686"/>
              <a:ext cx="13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5" name="Line 543"/>
            <p:cNvSpPr>
              <a:spLocks noChangeShapeType="1"/>
            </p:cNvSpPr>
            <p:nvPr/>
          </p:nvSpPr>
          <p:spPr bwMode="auto">
            <a:xfrm flipH="1">
              <a:off x="2347" y="1719"/>
              <a:ext cx="27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6" name="Line 544"/>
            <p:cNvSpPr>
              <a:spLocks noChangeShapeType="1"/>
            </p:cNvSpPr>
            <p:nvPr/>
          </p:nvSpPr>
          <p:spPr bwMode="auto">
            <a:xfrm>
              <a:off x="2333" y="1686"/>
              <a:ext cx="41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7" name="Line 545"/>
            <p:cNvSpPr>
              <a:spLocks noChangeShapeType="1"/>
            </p:cNvSpPr>
            <p:nvPr/>
          </p:nvSpPr>
          <p:spPr bwMode="auto">
            <a:xfrm flipH="1">
              <a:off x="2397" y="1766"/>
              <a:ext cx="42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8" name="Line 546"/>
            <p:cNvSpPr>
              <a:spLocks noChangeShapeType="1"/>
            </p:cNvSpPr>
            <p:nvPr/>
          </p:nvSpPr>
          <p:spPr bwMode="auto">
            <a:xfrm flipV="1">
              <a:off x="2416" y="1765"/>
              <a:ext cx="22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9" name="Line 547"/>
            <p:cNvSpPr>
              <a:spLocks noChangeShapeType="1"/>
            </p:cNvSpPr>
            <p:nvPr/>
          </p:nvSpPr>
          <p:spPr bwMode="auto">
            <a:xfrm>
              <a:off x="2397" y="1797"/>
              <a:ext cx="19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4" name="Group 548"/>
          <p:cNvGrpSpPr>
            <a:grpSpLocks/>
          </p:cNvGrpSpPr>
          <p:nvPr/>
        </p:nvGrpSpPr>
        <p:grpSpPr bwMode="auto">
          <a:xfrm>
            <a:off x="5492750" y="1193800"/>
            <a:ext cx="293688" cy="504825"/>
            <a:chOff x="2459" y="1706"/>
            <a:chExt cx="185" cy="318"/>
          </a:xfrm>
        </p:grpSpPr>
        <p:sp>
          <p:nvSpPr>
            <p:cNvPr id="10838" name="Line 549"/>
            <p:cNvSpPr>
              <a:spLocks noChangeShapeType="1"/>
            </p:cNvSpPr>
            <p:nvPr/>
          </p:nvSpPr>
          <p:spPr bwMode="auto">
            <a:xfrm flipH="1">
              <a:off x="2561" y="1773"/>
              <a:ext cx="12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9" name="Line 550"/>
            <p:cNvSpPr>
              <a:spLocks noChangeShapeType="1"/>
            </p:cNvSpPr>
            <p:nvPr/>
          </p:nvSpPr>
          <p:spPr bwMode="auto">
            <a:xfrm flipH="1">
              <a:off x="2574" y="1747"/>
              <a:ext cx="19" cy="2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0" name="Line 551"/>
            <p:cNvSpPr>
              <a:spLocks noChangeShapeType="1"/>
            </p:cNvSpPr>
            <p:nvPr/>
          </p:nvSpPr>
          <p:spPr bwMode="auto">
            <a:xfrm flipH="1" flipV="1">
              <a:off x="2593" y="1746"/>
              <a:ext cx="18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1" name="Line 552"/>
            <p:cNvSpPr>
              <a:spLocks noChangeShapeType="1"/>
            </p:cNvSpPr>
            <p:nvPr/>
          </p:nvSpPr>
          <p:spPr bwMode="auto">
            <a:xfrm>
              <a:off x="2609" y="1706"/>
              <a:ext cx="3" cy="4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2" name="Line 553"/>
            <p:cNvSpPr>
              <a:spLocks noChangeShapeType="1"/>
            </p:cNvSpPr>
            <p:nvPr/>
          </p:nvSpPr>
          <p:spPr bwMode="auto">
            <a:xfrm flipV="1">
              <a:off x="2561" y="1707"/>
              <a:ext cx="47" cy="5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3" name="Line 554"/>
            <p:cNvSpPr>
              <a:spLocks noChangeShapeType="1"/>
            </p:cNvSpPr>
            <p:nvPr/>
          </p:nvSpPr>
          <p:spPr bwMode="auto">
            <a:xfrm flipV="1">
              <a:off x="2560" y="1766"/>
              <a:ext cx="0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4" name="Line 555"/>
            <p:cNvSpPr>
              <a:spLocks noChangeShapeType="1"/>
            </p:cNvSpPr>
            <p:nvPr/>
          </p:nvSpPr>
          <p:spPr bwMode="auto">
            <a:xfrm flipH="1" flipV="1">
              <a:off x="2629" y="1852"/>
              <a:ext cx="14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5" name="Line 556"/>
            <p:cNvSpPr>
              <a:spLocks noChangeShapeType="1"/>
            </p:cNvSpPr>
            <p:nvPr/>
          </p:nvSpPr>
          <p:spPr bwMode="auto">
            <a:xfrm flipV="1">
              <a:off x="2613" y="1885"/>
              <a:ext cx="31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6" name="Line 557"/>
            <p:cNvSpPr>
              <a:spLocks noChangeShapeType="1"/>
            </p:cNvSpPr>
            <p:nvPr/>
          </p:nvSpPr>
          <p:spPr bwMode="auto">
            <a:xfrm flipH="1">
              <a:off x="2613" y="1851"/>
              <a:ext cx="16" cy="47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7" name="Line 558"/>
            <p:cNvSpPr>
              <a:spLocks noChangeShapeType="1"/>
            </p:cNvSpPr>
            <p:nvPr/>
          </p:nvSpPr>
          <p:spPr bwMode="auto">
            <a:xfrm flipH="1">
              <a:off x="2464" y="1779"/>
              <a:ext cx="3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8" name="Line 559"/>
            <p:cNvSpPr>
              <a:spLocks noChangeShapeType="1"/>
            </p:cNvSpPr>
            <p:nvPr/>
          </p:nvSpPr>
          <p:spPr bwMode="auto">
            <a:xfrm>
              <a:off x="2476" y="1740"/>
              <a:ext cx="27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9" name="Line 560"/>
            <p:cNvSpPr>
              <a:spLocks noChangeShapeType="1"/>
            </p:cNvSpPr>
            <p:nvPr/>
          </p:nvSpPr>
          <p:spPr bwMode="auto">
            <a:xfrm flipV="1">
              <a:off x="2464" y="1740"/>
              <a:ext cx="11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0" name="Line 561"/>
            <p:cNvSpPr>
              <a:spLocks noChangeShapeType="1"/>
            </p:cNvSpPr>
            <p:nvPr/>
          </p:nvSpPr>
          <p:spPr bwMode="auto">
            <a:xfrm flipH="1" flipV="1">
              <a:off x="2477" y="2017"/>
              <a:ext cx="5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1" name="Line 562"/>
            <p:cNvSpPr>
              <a:spLocks noChangeShapeType="1"/>
            </p:cNvSpPr>
            <p:nvPr/>
          </p:nvSpPr>
          <p:spPr bwMode="auto">
            <a:xfrm>
              <a:off x="2513" y="1991"/>
              <a:ext cx="17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2" name="Line 563"/>
            <p:cNvSpPr>
              <a:spLocks noChangeShapeType="1"/>
            </p:cNvSpPr>
            <p:nvPr/>
          </p:nvSpPr>
          <p:spPr bwMode="auto">
            <a:xfrm flipV="1">
              <a:off x="2477" y="1989"/>
              <a:ext cx="34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3" name="Line 564"/>
            <p:cNvSpPr>
              <a:spLocks noChangeShapeType="1"/>
            </p:cNvSpPr>
            <p:nvPr/>
          </p:nvSpPr>
          <p:spPr bwMode="auto">
            <a:xfrm flipH="1" flipV="1">
              <a:off x="2459" y="1866"/>
              <a:ext cx="13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" name="Line 565"/>
            <p:cNvSpPr>
              <a:spLocks noChangeShapeType="1"/>
            </p:cNvSpPr>
            <p:nvPr/>
          </p:nvSpPr>
          <p:spPr bwMode="auto">
            <a:xfrm flipH="1">
              <a:off x="2473" y="1899"/>
              <a:ext cx="27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" name="Line 566"/>
            <p:cNvSpPr>
              <a:spLocks noChangeShapeType="1"/>
            </p:cNvSpPr>
            <p:nvPr/>
          </p:nvSpPr>
          <p:spPr bwMode="auto">
            <a:xfrm>
              <a:off x="2459" y="1866"/>
              <a:ext cx="41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" name="Line 567"/>
            <p:cNvSpPr>
              <a:spLocks noChangeShapeType="1"/>
            </p:cNvSpPr>
            <p:nvPr/>
          </p:nvSpPr>
          <p:spPr bwMode="auto">
            <a:xfrm flipH="1">
              <a:off x="2523" y="1946"/>
              <a:ext cx="42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" name="Line 568"/>
            <p:cNvSpPr>
              <a:spLocks noChangeShapeType="1"/>
            </p:cNvSpPr>
            <p:nvPr/>
          </p:nvSpPr>
          <p:spPr bwMode="auto">
            <a:xfrm flipV="1">
              <a:off x="2542" y="1945"/>
              <a:ext cx="22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" name="Line 569"/>
            <p:cNvSpPr>
              <a:spLocks noChangeShapeType="1"/>
            </p:cNvSpPr>
            <p:nvPr/>
          </p:nvSpPr>
          <p:spPr bwMode="auto">
            <a:xfrm>
              <a:off x="2523" y="1977"/>
              <a:ext cx="19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5" name="Group 570"/>
          <p:cNvGrpSpPr>
            <a:grpSpLocks/>
          </p:cNvGrpSpPr>
          <p:nvPr/>
        </p:nvGrpSpPr>
        <p:grpSpPr bwMode="auto">
          <a:xfrm>
            <a:off x="5235575" y="1598613"/>
            <a:ext cx="168275" cy="173037"/>
            <a:chOff x="2297" y="1961"/>
            <a:chExt cx="106" cy="109"/>
          </a:xfrm>
        </p:grpSpPr>
        <p:sp>
          <p:nvSpPr>
            <p:cNvPr id="10829" name="Line 571"/>
            <p:cNvSpPr>
              <a:spLocks noChangeShapeType="1"/>
            </p:cNvSpPr>
            <p:nvPr/>
          </p:nvSpPr>
          <p:spPr bwMode="auto">
            <a:xfrm flipH="1" flipV="1">
              <a:off x="2315" y="2067"/>
              <a:ext cx="52" cy="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0" name="Line 572"/>
            <p:cNvSpPr>
              <a:spLocks noChangeShapeType="1"/>
            </p:cNvSpPr>
            <p:nvPr/>
          </p:nvSpPr>
          <p:spPr bwMode="auto">
            <a:xfrm>
              <a:off x="2351" y="2048"/>
              <a:ext cx="17" cy="2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1" name="Line 573"/>
            <p:cNvSpPr>
              <a:spLocks noChangeShapeType="1"/>
            </p:cNvSpPr>
            <p:nvPr/>
          </p:nvSpPr>
          <p:spPr bwMode="auto">
            <a:xfrm flipV="1">
              <a:off x="2315" y="2047"/>
              <a:ext cx="34" cy="1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2" name="Line 574"/>
            <p:cNvSpPr>
              <a:spLocks noChangeShapeType="1"/>
            </p:cNvSpPr>
            <p:nvPr/>
          </p:nvSpPr>
          <p:spPr bwMode="auto">
            <a:xfrm flipH="1" flipV="1">
              <a:off x="2297" y="1961"/>
              <a:ext cx="13" cy="4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3" name="Line 575"/>
            <p:cNvSpPr>
              <a:spLocks noChangeShapeType="1"/>
            </p:cNvSpPr>
            <p:nvPr/>
          </p:nvSpPr>
          <p:spPr bwMode="auto">
            <a:xfrm flipH="1">
              <a:off x="2311" y="1983"/>
              <a:ext cx="27" cy="27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4" name="Line 576"/>
            <p:cNvSpPr>
              <a:spLocks noChangeShapeType="1"/>
            </p:cNvSpPr>
            <p:nvPr/>
          </p:nvSpPr>
          <p:spPr bwMode="auto">
            <a:xfrm>
              <a:off x="2297" y="1961"/>
              <a:ext cx="41" cy="2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5" name="Line 577"/>
            <p:cNvSpPr>
              <a:spLocks noChangeShapeType="1"/>
            </p:cNvSpPr>
            <p:nvPr/>
          </p:nvSpPr>
          <p:spPr bwMode="auto">
            <a:xfrm flipH="1">
              <a:off x="2361" y="2015"/>
              <a:ext cx="42" cy="2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6" name="Line 578"/>
            <p:cNvSpPr>
              <a:spLocks noChangeShapeType="1"/>
            </p:cNvSpPr>
            <p:nvPr/>
          </p:nvSpPr>
          <p:spPr bwMode="auto">
            <a:xfrm flipV="1">
              <a:off x="2380" y="2014"/>
              <a:ext cx="22" cy="4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7" name="Line 579"/>
            <p:cNvSpPr>
              <a:spLocks noChangeShapeType="1"/>
            </p:cNvSpPr>
            <p:nvPr/>
          </p:nvSpPr>
          <p:spPr bwMode="auto">
            <a:xfrm>
              <a:off x="2361" y="2039"/>
              <a:ext cx="19" cy="2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6" name="Group 580"/>
          <p:cNvGrpSpPr>
            <a:grpSpLocks/>
          </p:cNvGrpSpPr>
          <p:nvPr/>
        </p:nvGrpSpPr>
        <p:grpSpPr bwMode="auto">
          <a:xfrm>
            <a:off x="5338763" y="1509713"/>
            <a:ext cx="76200" cy="115887"/>
            <a:chOff x="2362" y="1905"/>
            <a:chExt cx="48" cy="73"/>
          </a:xfrm>
        </p:grpSpPr>
        <p:sp>
          <p:nvSpPr>
            <p:cNvPr id="10826" name="Line 581"/>
            <p:cNvSpPr>
              <a:spLocks noChangeShapeType="1"/>
            </p:cNvSpPr>
            <p:nvPr/>
          </p:nvSpPr>
          <p:spPr bwMode="auto">
            <a:xfrm flipH="1" flipV="1">
              <a:off x="2362" y="1905"/>
              <a:ext cx="15" cy="7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7" name="Line 582"/>
            <p:cNvSpPr>
              <a:spLocks noChangeShapeType="1"/>
            </p:cNvSpPr>
            <p:nvPr/>
          </p:nvSpPr>
          <p:spPr bwMode="auto">
            <a:xfrm flipH="1">
              <a:off x="2378" y="1939"/>
              <a:ext cx="32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8" name="Line 583"/>
            <p:cNvSpPr>
              <a:spLocks noChangeShapeType="1"/>
            </p:cNvSpPr>
            <p:nvPr/>
          </p:nvSpPr>
          <p:spPr bwMode="auto">
            <a:xfrm>
              <a:off x="2362" y="1905"/>
              <a:ext cx="4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7" name="Group 584"/>
          <p:cNvGrpSpPr>
            <a:grpSpLocks/>
          </p:cNvGrpSpPr>
          <p:nvPr/>
        </p:nvGrpSpPr>
        <p:grpSpPr bwMode="auto">
          <a:xfrm>
            <a:off x="5310188" y="1824038"/>
            <a:ext cx="76200" cy="115887"/>
            <a:chOff x="2344" y="2103"/>
            <a:chExt cx="48" cy="73"/>
          </a:xfrm>
        </p:grpSpPr>
        <p:sp>
          <p:nvSpPr>
            <p:cNvPr id="10823" name="Line 585"/>
            <p:cNvSpPr>
              <a:spLocks noChangeShapeType="1"/>
            </p:cNvSpPr>
            <p:nvPr/>
          </p:nvSpPr>
          <p:spPr bwMode="auto">
            <a:xfrm flipH="1" flipV="1">
              <a:off x="2344" y="2103"/>
              <a:ext cx="15" cy="7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4" name="Line 586"/>
            <p:cNvSpPr>
              <a:spLocks noChangeShapeType="1"/>
            </p:cNvSpPr>
            <p:nvPr/>
          </p:nvSpPr>
          <p:spPr bwMode="auto">
            <a:xfrm flipH="1">
              <a:off x="2360" y="2137"/>
              <a:ext cx="32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5" name="Line 587"/>
            <p:cNvSpPr>
              <a:spLocks noChangeShapeType="1"/>
            </p:cNvSpPr>
            <p:nvPr/>
          </p:nvSpPr>
          <p:spPr bwMode="auto">
            <a:xfrm>
              <a:off x="2344" y="2103"/>
              <a:ext cx="4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8" name="Group 588"/>
          <p:cNvGrpSpPr>
            <a:grpSpLocks/>
          </p:cNvGrpSpPr>
          <p:nvPr/>
        </p:nvGrpSpPr>
        <p:grpSpPr bwMode="auto">
          <a:xfrm>
            <a:off x="5457825" y="1703388"/>
            <a:ext cx="77788" cy="114300"/>
            <a:chOff x="2437" y="2027"/>
            <a:chExt cx="49" cy="72"/>
          </a:xfrm>
        </p:grpSpPr>
        <p:sp>
          <p:nvSpPr>
            <p:cNvPr id="10820" name="Line 589"/>
            <p:cNvSpPr>
              <a:spLocks noChangeShapeType="1"/>
            </p:cNvSpPr>
            <p:nvPr/>
          </p:nvSpPr>
          <p:spPr bwMode="auto">
            <a:xfrm flipH="1" flipV="1">
              <a:off x="2437" y="2028"/>
              <a:ext cx="16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1" name="Line 590"/>
            <p:cNvSpPr>
              <a:spLocks noChangeShapeType="1"/>
            </p:cNvSpPr>
            <p:nvPr/>
          </p:nvSpPr>
          <p:spPr bwMode="auto">
            <a:xfrm flipH="1">
              <a:off x="2455" y="2061"/>
              <a:ext cx="31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2" name="Line 591"/>
            <p:cNvSpPr>
              <a:spLocks noChangeShapeType="1"/>
            </p:cNvSpPr>
            <p:nvPr/>
          </p:nvSpPr>
          <p:spPr bwMode="auto">
            <a:xfrm>
              <a:off x="2438" y="2027"/>
              <a:ext cx="4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89" name="Group 592"/>
          <p:cNvGrpSpPr>
            <a:grpSpLocks/>
          </p:cNvGrpSpPr>
          <p:nvPr/>
        </p:nvGrpSpPr>
        <p:grpSpPr bwMode="auto">
          <a:xfrm>
            <a:off x="2798763" y="884238"/>
            <a:ext cx="168275" cy="249237"/>
            <a:chOff x="762" y="1511"/>
            <a:chExt cx="106" cy="157"/>
          </a:xfrm>
        </p:grpSpPr>
        <p:sp>
          <p:nvSpPr>
            <p:cNvPr id="10811" name="Line 593"/>
            <p:cNvSpPr>
              <a:spLocks noChangeShapeType="1"/>
            </p:cNvSpPr>
            <p:nvPr/>
          </p:nvSpPr>
          <p:spPr bwMode="auto">
            <a:xfrm flipH="1" flipV="1">
              <a:off x="781" y="1661"/>
              <a:ext cx="53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2" name="Line 594"/>
            <p:cNvSpPr>
              <a:spLocks noChangeShapeType="1"/>
            </p:cNvSpPr>
            <p:nvPr/>
          </p:nvSpPr>
          <p:spPr bwMode="auto">
            <a:xfrm>
              <a:off x="816" y="1635"/>
              <a:ext cx="18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3" name="Line 595"/>
            <p:cNvSpPr>
              <a:spLocks noChangeShapeType="1"/>
            </p:cNvSpPr>
            <p:nvPr/>
          </p:nvSpPr>
          <p:spPr bwMode="auto">
            <a:xfrm flipV="1">
              <a:off x="779" y="1633"/>
              <a:ext cx="34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4" name="Line 596"/>
            <p:cNvSpPr>
              <a:spLocks noChangeShapeType="1"/>
            </p:cNvSpPr>
            <p:nvPr/>
          </p:nvSpPr>
          <p:spPr bwMode="auto">
            <a:xfrm flipH="1" flipV="1">
              <a:off x="762" y="1511"/>
              <a:ext cx="13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5" name="Line 597"/>
            <p:cNvSpPr>
              <a:spLocks noChangeShapeType="1"/>
            </p:cNvSpPr>
            <p:nvPr/>
          </p:nvSpPr>
          <p:spPr bwMode="auto">
            <a:xfrm flipH="1">
              <a:off x="776" y="1543"/>
              <a:ext cx="27" cy="39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6" name="Line 598"/>
            <p:cNvSpPr>
              <a:spLocks noChangeShapeType="1"/>
            </p:cNvSpPr>
            <p:nvPr/>
          </p:nvSpPr>
          <p:spPr bwMode="auto">
            <a:xfrm>
              <a:off x="762" y="1511"/>
              <a:ext cx="41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7" name="Line 599"/>
            <p:cNvSpPr>
              <a:spLocks noChangeShapeType="1"/>
            </p:cNvSpPr>
            <p:nvPr/>
          </p:nvSpPr>
          <p:spPr bwMode="auto">
            <a:xfrm flipH="1">
              <a:off x="826" y="1590"/>
              <a:ext cx="42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8" name="Line 600"/>
            <p:cNvSpPr>
              <a:spLocks noChangeShapeType="1"/>
            </p:cNvSpPr>
            <p:nvPr/>
          </p:nvSpPr>
          <p:spPr bwMode="auto">
            <a:xfrm flipV="1">
              <a:off x="845" y="1590"/>
              <a:ext cx="22" cy="6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9" name="Line 601"/>
            <p:cNvSpPr>
              <a:spLocks noChangeShapeType="1"/>
            </p:cNvSpPr>
            <p:nvPr/>
          </p:nvSpPr>
          <p:spPr bwMode="auto">
            <a:xfrm>
              <a:off x="826" y="1622"/>
              <a:ext cx="19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0" name="Group 602"/>
          <p:cNvGrpSpPr>
            <a:grpSpLocks/>
          </p:cNvGrpSpPr>
          <p:nvPr/>
        </p:nvGrpSpPr>
        <p:grpSpPr bwMode="auto">
          <a:xfrm>
            <a:off x="2689225" y="1604963"/>
            <a:ext cx="171450" cy="250825"/>
            <a:chOff x="693" y="1965"/>
            <a:chExt cx="108" cy="158"/>
          </a:xfrm>
        </p:grpSpPr>
        <p:sp>
          <p:nvSpPr>
            <p:cNvPr id="10802" name="Line 603"/>
            <p:cNvSpPr>
              <a:spLocks noChangeShapeType="1"/>
            </p:cNvSpPr>
            <p:nvPr/>
          </p:nvSpPr>
          <p:spPr bwMode="auto">
            <a:xfrm flipH="1" flipV="1">
              <a:off x="713" y="2116"/>
              <a:ext cx="5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3" name="Line 604"/>
            <p:cNvSpPr>
              <a:spLocks noChangeShapeType="1"/>
            </p:cNvSpPr>
            <p:nvPr/>
          </p:nvSpPr>
          <p:spPr bwMode="auto">
            <a:xfrm>
              <a:off x="748" y="2090"/>
              <a:ext cx="18" cy="3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4" name="Line 605"/>
            <p:cNvSpPr>
              <a:spLocks noChangeShapeType="1"/>
            </p:cNvSpPr>
            <p:nvPr/>
          </p:nvSpPr>
          <p:spPr bwMode="auto">
            <a:xfrm flipV="1">
              <a:off x="714" y="2088"/>
              <a:ext cx="33" cy="2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5" name="Line 606"/>
            <p:cNvSpPr>
              <a:spLocks noChangeShapeType="1"/>
            </p:cNvSpPr>
            <p:nvPr/>
          </p:nvSpPr>
          <p:spPr bwMode="auto">
            <a:xfrm flipH="1" flipV="1">
              <a:off x="693" y="1965"/>
              <a:ext cx="14" cy="7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6" name="Line 607"/>
            <p:cNvSpPr>
              <a:spLocks noChangeShapeType="1"/>
            </p:cNvSpPr>
            <p:nvPr/>
          </p:nvSpPr>
          <p:spPr bwMode="auto">
            <a:xfrm flipH="1">
              <a:off x="709" y="1998"/>
              <a:ext cx="26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7" name="Line 608"/>
            <p:cNvSpPr>
              <a:spLocks noChangeShapeType="1"/>
            </p:cNvSpPr>
            <p:nvPr/>
          </p:nvSpPr>
          <p:spPr bwMode="auto">
            <a:xfrm>
              <a:off x="694" y="1965"/>
              <a:ext cx="41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8" name="Line 609"/>
            <p:cNvSpPr>
              <a:spLocks noChangeShapeType="1"/>
            </p:cNvSpPr>
            <p:nvPr/>
          </p:nvSpPr>
          <p:spPr bwMode="auto">
            <a:xfrm flipH="1">
              <a:off x="759" y="2045"/>
              <a:ext cx="42" cy="31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9" name="Line 610"/>
            <p:cNvSpPr>
              <a:spLocks noChangeShapeType="1"/>
            </p:cNvSpPr>
            <p:nvPr/>
          </p:nvSpPr>
          <p:spPr bwMode="auto">
            <a:xfrm flipV="1">
              <a:off x="778" y="2044"/>
              <a:ext cx="23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0" name="Line 611"/>
            <p:cNvSpPr>
              <a:spLocks noChangeShapeType="1"/>
            </p:cNvSpPr>
            <p:nvPr/>
          </p:nvSpPr>
          <p:spPr bwMode="auto">
            <a:xfrm>
              <a:off x="758" y="2076"/>
              <a:ext cx="18" cy="3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91" name="Line 612"/>
          <p:cNvSpPr>
            <a:spLocks noChangeShapeType="1"/>
          </p:cNvSpPr>
          <p:nvPr/>
        </p:nvSpPr>
        <p:spPr bwMode="auto">
          <a:xfrm>
            <a:off x="5210175" y="3844925"/>
            <a:ext cx="0" cy="34131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2" name="Line 613"/>
          <p:cNvSpPr>
            <a:spLocks noChangeShapeType="1"/>
          </p:cNvSpPr>
          <p:nvPr/>
        </p:nvSpPr>
        <p:spPr bwMode="auto">
          <a:xfrm>
            <a:off x="6480175" y="3971925"/>
            <a:ext cx="91281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3" name="Line 614"/>
          <p:cNvSpPr>
            <a:spLocks noChangeShapeType="1"/>
          </p:cNvSpPr>
          <p:nvPr/>
        </p:nvSpPr>
        <p:spPr bwMode="auto">
          <a:xfrm>
            <a:off x="6480175" y="5661025"/>
            <a:ext cx="900113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4" name="Rectangle 615"/>
          <p:cNvSpPr>
            <a:spLocks noChangeArrowheads="1"/>
          </p:cNvSpPr>
          <p:nvPr/>
        </p:nvSpPr>
        <p:spPr bwMode="auto">
          <a:xfrm>
            <a:off x="7037388" y="3971925"/>
            <a:ext cx="190500" cy="151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5" name="Rectangle 616"/>
          <p:cNvSpPr>
            <a:spLocks noChangeArrowheads="1"/>
          </p:cNvSpPr>
          <p:nvPr/>
        </p:nvSpPr>
        <p:spPr bwMode="auto">
          <a:xfrm>
            <a:off x="6630988" y="2740025"/>
            <a:ext cx="596900" cy="122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6" name="Line 617"/>
          <p:cNvSpPr>
            <a:spLocks noChangeShapeType="1"/>
          </p:cNvSpPr>
          <p:nvPr/>
        </p:nvSpPr>
        <p:spPr bwMode="auto">
          <a:xfrm>
            <a:off x="7215188" y="5472113"/>
            <a:ext cx="0" cy="59531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7" name="Line 618"/>
          <p:cNvSpPr>
            <a:spLocks noChangeShapeType="1"/>
          </p:cNvSpPr>
          <p:nvPr/>
        </p:nvSpPr>
        <p:spPr bwMode="auto">
          <a:xfrm flipV="1">
            <a:off x="6492875" y="5472113"/>
            <a:ext cx="874713" cy="111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8" name="Line 619"/>
          <p:cNvSpPr>
            <a:spLocks noChangeShapeType="1"/>
          </p:cNvSpPr>
          <p:nvPr/>
        </p:nvSpPr>
        <p:spPr bwMode="auto">
          <a:xfrm flipV="1">
            <a:off x="6643688" y="2627313"/>
            <a:ext cx="0" cy="1000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9" name="Line 620"/>
          <p:cNvSpPr>
            <a:spLocks noChangeShapeType="1"/>
          </p:cNvSpPr>
          <p:nvPr/>
        </p:nvSpPr>
        <p:spPr bwMode="auto">
          <a:xfrm flipV="1">
            <a:off x="7215188" y="2627313"/>
            <a:ext cx="0" cy="1000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0" name="Line 621"/>
          <p:cNvSpPr>
            <a:spLocks noChangeShapeType="1"/>
          </p:cNvSpPr>
          <p:nvPr/>
        </p:nvSpPr>
        <p:spPr bwMode="auto">
          <a:xfrm flipV="1">
            <a:off x="7021513" y="2636838"/>
            <a:ext cx="0" cy="100012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1" name="Rectangle 622"/>
          <p:cNvSpPr>
            <a:spLocks noChangeArrowheads="1"/>
          </p:cNvSpPr>
          <p:nvPr/>
        </p:nvSpPr>
        <p:spPr bwMode="auto">
          <a:xfrm>
            <a:off x="6478588" y="2405063"/>
            <a:ext cx="3476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WP</a:t>
            </a:r>
          </a:p>
        </p:txBody>
      </p:sp>
      <p:sp>
        <p:nvSpPr>
          <p:cNvPr id="10702" name="Rectangle 623"/>
          <p:cNvSpPr>
            <a:spLocks noChangeArrowheads="1"/>
          </p:cNvSpPr>
          <p:nvPr/>
        </p:nvSpPr>
        <p:spPr bwMode="auto">
          <a:xfrm>
            <a:off x="6850063" y="2414588"/>
            <a:ext cx="319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FC</a:t>
            </a:r>
          </a:p>
        </p:txBody>
      </p:sp>
      <p:sp>
        <p:nvSpPr>
          <p:cNvPr id="10703" name="Rectangle 624"/>
          <p:cNvSpPr>
            <a:spLocks noChangeArrowheads="1"/>
          </p:cNvSpPr>
          <p:nvPr/>
        </p:nvSpPr>
        <p:spPr bwMode="auto">
          <a:xfrm>
            <a:off x="7069138" y="2424113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SAT</a:t>
            </a:r>
          </a:p>
        </p:txBody>
      </p:sp>
      <p:sp>
        <p:nvSpPr>
          <p:cNvPr id="10704" name="Rectangle 625"/>
          <p:cNvSpPr>
            <a:spLocks noChangeArrowheads="1"/>
          </p:cNvSpPr>
          <p:nvPr/>
        </p:nvSpPr>
        <p:spPr bwMode="auto">
          <a:xfrm>
            <a:off x="6535738" y="2205038"/>
            <a:ext cx="8429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Water Content</a:t>
            </a:r>
          </a:p>
        </p:txBody>
      </p:sp>
      <p:grpSp>
        <p:nvGrpSpPr>
          <p:cNvPr id="10705" name="Group 626"/>
          <p:cNvGrpSpPr>
            <a:grpSpLocks/>
          </p:cNvGrpSpPr>
          <p:nvPr/>
        </p:nvGrpSpPr>
        <p:grpSpPr bwMode="auto">
          <a:xfrm>
            <a:off x="2644775" y="1903413"/>
            <a:ext cx="69850" cy="196850"/>
            <a:chOff x="665" y="2153"/>
            <a:chExt cx="44" cy="124"/>
          </a:xfrm>
        </p:grpSpPr>
        <p:sp>
          <p:nvSpPr>
            <p:cNvPr id="10797" name="Line 627"/>
            <p:cNvSpPr>
              <a:spLocks noChangeShapeType="1"/>
            </p:cNvSpPr>
            <p:nvPr/>
          </p:nvSpPr>
          <p:spPr bwMode="auto">
            <a:xfrm>
              <a:off x="686" y="2213"/>
              <a:ext cx="0" cy="64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8" name="Line 628"/>
            <p:cNvSpPr>
              <a:spLocks noChangeShapeType="1"/>
            </p:cNvSpPr>
            <p:nvPr/>
          </p:nvSpPr>
          <p:spPr bwMode="auto">
            <a:xfrm flipH="1">
              <a:off x="687" y="2206"/>
              <a:ext cx="22" cy="6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9" name="Line 629"/>
            <p:cNvSpPr>
              <a:spLocks noChangeShapeType="1"/>
            </p:cNvSpPr>
            <p:nvPr/>
          </p:nvSpPr>
          <p:spPr bwMode="auto">
            <a:xfrm>
              <a:off x="697" y="2153"/>
              <a:ext cx="12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0" name="Line 630"/>
            <p:cNvSpPr>
              <a:spLocks noChangeShapeType="1"/>
            </p:cNvSpPr>
            <p:nvPr/>
          </p:nvSpPr>
          <p:spPr bwMode="auto">
            <a:xfrm flipV="1">
              <a:off x="665" y="2154"/>
              <a:ext cx="31" cy="8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1" name="Line 631"/>
            <p:cNvSpPr>
              <a:spLocks noChangeShapeType="1"/>
            </p:cNvSpPr>
            <p:nvPr/>
          </p:nvSpPr>
          <p:spPr bwMode="auto">
            <a:xfrm flipH="1" flipV="1">
              <a:off x="665" y="2238"/>
              <a:ext cx="21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6" name="Group 632"/>
          <p:cNvGrpSpPr>
            <a:grpSpLocks/>
          </p:cNvGrpSpPr>
          <p:nvPr/>
        </p:nvGrpSpPr>
        <p:grpSpPr bwMode="auto">
          <a:xfrm>
            <a:off x="5016500" y="1185863"/>
            <a:ext cx="90488" cy="82550"/>
            <a:chOff x="2159" y="1701"/>
            <a:chExt cx="57" cy="52"/>
          </a:xfrm>
        </p:grpSpPr>
        <p:sp>
          <p:nvSpPr>
            <p:cNvPr id="10794" name="Line 633"/>
            <p:cNvSpPr>
              <a:spLocks noChangeShapeType="1"/>
            </p:cNvSpPr>
            <p:nvPr/>
          </p:nvSpPr>
          <p:spPr bwMode="auto">
            <a:xfrm flipH="1" flipV="1">
              <a:off x="2159" y="170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5" name="Line 634"/>
            <p:cNvSpPr>
              <a:spLocks noChangeShapeType="1"/>
            </p:cNvSpPr>
            <p:nvPr/>
          </p:nvSpPr>
          <p:spPr bwMode="auto">
            <a:xfrm flipV="1">
              <a:off x="2167" y="171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6" name="Line 635"/>
            <p:cNvSpPr>
              <a:spLocks noChangeShapeType="1"/>
            </p:cNvSpPr>
            <p:nvPr/>
          </p:nvSpPr>
          <p:spPr bwMode="auto">
            <a:xfrm>
              <a:off x="2159" y="170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7" name="Group 636"/>
          <p:cNvGrpSpPr>
            <a:grpSpLocks/>
          </p:cNvGrpSpPr>
          <p:nvPr/>
        </p:nvGrpSpPr>
        <p:grpSpPr bwMode="auto">
          <a:xfrm>
            <a:off x="5768975" y="1795463"/>
            <a:ext cx="90488" cy="82550"/>
            <a:chOff x="2633" y="2085"/>
            <a:chExt cx="57" cy="52"/>
          </a:xfrm>
        </p:grpSpPr>
        <p:sp>
          <p:nvSpPr>
            <p:cNvPr id="10791" name="Line 637"/>
            <p:cNvSpPr>
              <a:spLocks noChangeShapeType="1"/>
            </p:cNvSpPr>
            <p:nvPr/>
          </p:nvSpPr>
          <p:spPr bwMode="auto">
            <a:xfrm flipH="1" flipV="1">
              <a:off x="2633" y="2085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2" name="Line 638"/>
            <p:cNvSpPr>
              <a:spLocks noChangeShapeType="1"/>
            </p:cNvSpPr>
            <p:nvPr/>
          </p:nvSpPr>
          <p:spPr bwMode="auto">
            <a:xfrm flipV="1">
              <a:off x="2641" y="2097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3" name="Line 639"/>
            <p:cNvSpPr>
              <a:spLocks noChangeShapeType="1"/>
            </p:cNvSpPr>
            <p:nvPr/>
          </p:nvSpPr>
          <p:spPr bwMode="auto">
            <a:xfrm>
              <a:off x="2633" y="2085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8" name="Group 640"/>
          <p:cNvGrpSpPr>
            <a:grpSpLocks/>
          </p:cNvGrpSpPr>
          <p:nvPr/>
        </p:nvGrpSpPr>
        <p:grpSpPr bwMode="auto">
          <a:xfrm>
            <a:off x="3216275" y="1747838"/>
            <a:ext cx="90488" cy="82550"/>
            <a:chOff x="1025" y="2055"/>
            <a:chExt cx="57" cy="52"/>
          </a:xfrm>
        </p:grpSpPr>
        <p:sp>
          <p:nvSpPr>
            <p:cNvPr id="10788" name="Line 641"/>
            <p:cNvSpPr>
              <a:spLocks noChangeShapeType="1"/>
            </p:cNvSpPr>
            <p:nvPr/>
          </p:nvSpPr>
          <p:spPr bwMode="auto">
            <a:xfrm flipH="1" flipV="1">
              <a:off x="1025" y="2055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9" name="Line 642"/>
            <p:cNvSpPr>
              <a:spLocks noChangeShapeType="1"/>
            </p:cNvSpPr>
            <p:nvPr/>
          </p:nvSpPr>
          <p:spPr bwMode="auto">
            <a:xfrm flipV="1">
              <a:off x="1033" y="2067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0" name="Line 643"/>
            <p:cNvSpPr>
              <a:spLocks noChangeShapeType="1"/>
            </p:cNvSpPr>
            <p:nvPr/>
          </p:nvSpPr>
          <p:spPr bwMode="auto">
            <a:xfrm>
              <a:off x="1025" y="2055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09" name="Group 644"/>
          <p:cNvGrpSpPr>
            <a:grpSpLocks/>
          </p:cNvGrpSpPr>
          <p:nvPr/>
        </p:nvGrpSpPr>
        <p:grpSpPr bwMode="auto">
          <a:xfrm>
            <a:off x="3111500" y="900113"/>
            <a:ext cx="90488" cy="82550"/>
            <a:chOff x="959" y="1521"/>
            <a:chExt cx="57" cy="52"/>
          </a:xfrm>
        </p:grpSpPr>
        <p:sp>
          <p:nvSpPr>
            <p:cNvPr id="10785" name="Line 645"/>
            <p:cNvSpPr>
              <a:spLocks noChangeShapeType="1"/>
            </p:cNvSpPr>
            <p:nvPr/>
          </p:nvSpPr>
          <p:spPr bwMode="auto">
            <a:xfrm flipH="1" flipV="1">
              <a:off x="959" y="152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6" name="Line 646"/>
            <p:cNvSpPr>
              <a:spLocks noChangeShapeType="1"/>
            </p:cNvSpPr>
            <p:nvPr/>
          </p:nvSpPr>
          <p:spPr bwMode="auto">
            <a:xfrm flipV="1">
              <a:off x="967" y="153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7" name="Line 647"/>
            <p:cNvSpPr>
              <a:spLocks noChangeShapeType="1"/>
            </p:cNvSpPr>
            <p:nvPr/>
          </p:nvSpPr>
          <p:spPr bwMode="auto">
            <a:xfrm>
              <a:off x="959" y="152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0" name="Group 648"/>
          <p:cNvGrpSpPr>
            <a:grpSpLocks/>
          </p:cNvGrpSpPr>
          <p:nvPr/>
        </p:nvGrpSpPr>
        <p:grpSpPr bwMode="auto">
          <a:xfrm>
            <a:off x="2873375" y="1624013"/>
            <a:ext cx="90488" cy="82550"/>
            <a:chOff x="809" y="1977"/>
            <a:chExt cx="57" cy="52"/>
          </a:xfrm>
        </p:grpSpPr>
        <p:sp>
          <p:nvSpPr>
            <p:cNvPr id="10782" name="Line 649"/>
            <p:cNvSpPr>
              <a:spLocks noChangeShapeType="1"/>
            </p:cNvSpPr>
            <p:nvPr/>
          </p:nvSpPr>
          <p:spPr bwMode="auto">
            <a:xfrm flipH="1" flipV="1">
              <a:off x="809" y="1977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3" name="Line 650"/>
            <p:cNvSpPr>
              <a:spLocks noChangeShapeType="1"/>
            </p:cNvSpPr>
            <p:nvPr/>
          </p:nvSpPr>
          <p:spPr bwMode="auto">
            <a:xfrm flipV="1">
              <a:off x="817" y="1989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4" name="Line 651"/>
            <p:cNvSpPr>
              <a:spLocks noChangeShapeType="1"/>
            </p:cNvSpPr>
            <p:nvPr/>
          </p:nvSpPr>
          <p:spPr bwMode="auto">
            <a:xfrm>
              <a:off x="809" y="1977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1" name="Group 652"/>
          <p:cNvGrpSpPr>
            <a:grpSpLocks/>
          </p:cNvGrpSpPr>
          <p:nvPr/>
        </p:nvGrpSpPr>
        <p:grpSpPr bwMode="auto">
          <a:xfrm>
            <a:off x="2940050" y="862013"/>
            <a:ext cx="90488" cy="82550"/>
            <a:chOff x="851" y="1497"/>
            <a:chExt cx="57" cy="52"/>
          </a:xfrm>
        </p:grpSpPr>
        <p:sp>
          <p:nvSpPr>
            <p:cNvPr id="10779" name="Line 653"/>
            <p:cNvSpPr>
              <a:spLocks noChangeShapeType="1"/>
            </p:cNvSpPr>
            <p:nvPr/>
          </p:nvSpPr>
          <p:spPr bwMode="auto">
            <a:xfrm flipH="1" flipV="1">
              <a:off x="851" y="1497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0" name="Line 654"/>
            <p:cNvSpPr>
              <a:spLocks noChangeShapeType="1"/>
            </p:cNvSpPr>
            <p:nvPr/>
          </p:nvSpPr>
          <p:spPr bwMode="auto">
            <a:xfrm flipV="1">
              <a:off x="859" y="1509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1" name="Line 655"/>
            <p:cNvSpPr>
              <a:spLocks noChangeShapeType="1"/>
            </p:cNvSpPr>
            <p:nvPr/>
          </p:nvSpPr>
          <p:spPr bwMode="auto">
            <a:xfrm>
              <a:off x="851" y="1497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2" name="Group 656"/>
          <p:cNvGrpSpPr>
            <a:grpSpLocks/>
          </p:cNvGrpSpPr>
          <p:nvPr/>
        </p:nvGrpSpPr>
        <p:grpSpPr bwMode="auto">
          <a:xfrm>
            <a:off x="2787650" y="1233488"/>
            <a:ext cx="90488" cy="82550"/>
            <a:chOff x="755" y="1731"/>
            <a:chExt cx="57" cy="52"/>
          </a:xfrm>
        </p:grpSpPr>
        <p:sp>
          <p:nvSpPr>
            <p:cNvPr id="10776" name="Line 657"/>
            <p:cNvSpPr>
              <a:spLocks noChangeShapeType="1"/>
            </p:cNvSpPr>
            <p:nvPr/>
          </p:nvSpPr>
          <p:spPr bwMode="auto">
            <a:xfrm flipH="1" flipV="1">
              <a:off x="755" y="173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7" name="Line 658"/>
            <p:cNvSpPr>
              <a:spLocks noChangeShapeType="1"/>
            </p:cNvSpPr>
            <p:nvPr/>
          </p:nvSpPr>
          <p:spPr bwMode="auto">
            <a:xfrm flipV="1">
              <a:off x="763" y="174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8" name="Line 659"/>
            <p:cNvSpPr>
              <a:spLocks noChangeShapeType="1"/>
            </p:cNvSpPr>
            <p:nvPr/>
          </p:nvSpPr>
          <p:spPr bwMode="auto">
            <a:xfrm>
              <a:off x="755" y="173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3" name="Group 660"/>
          <p:cNvGrpSpPr>
            <a:grpSpLocks/>
          </p:cNvGrpSpPr>
          <p:nvPr/>
        </p:nvGrpSpPr>
        <p:grpSpPr bwMode="auto">
          <a:xfrm>
            <a:off x="2597150" y="1690688"/>
            <a:ext cx="90488" cy="82550"/>
            <a:chOff x="635" y="2019"/>
            <a:chExt cx="57" cy="52"/>
          </a:xfrm>
        </p:grpSpPr>
        <p:sp>
          <p:nvSpPr>
            <p:cNvPr id="10773" name="Line 661"/>
            <p:cNvSpPr>
              <a:spLocks noChangeShapeType="1"/>
            </p:cNvSpPr>
            <p:nvPr/>
          </p:nvSpPr>
          <p:spPr bwMode="auto">
            <a:xfrm flipH="1" flipV="1">
              <a:off x="635" y="2019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4" name="Line 662"/>
            <p:cNvSpPr>
              <a:spLocks noChangeShapeType="1"/>
            </p:cNvSpPr>
            <p:nvPr/>
          </p:nvSpPr>
          <p:spPr bwMode="auto">
            <a:xfrm flipV="1">
              <a:off x="643" y="2031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5" name="Line 663"/>
            <p:cNvSpPr>
              <a:spLocks noChangeShapeType="1"/>
            </p:cNvSpPr>
            <p:nvPr/>
          </p:nvSpPr>
          <p:spPr bwMode="auto">
            <a:xfrm>
              <a:off x="635" y="2019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4" name="Group 664"/>
          <p:cNvGrpSpPr>
            <a:grpSpLocks/>
          </p:cNvGrpSpPr>
          <p:nvPr/>
        </p:nvGrpSpPr>
        <p:grpSpPr bwMode="auto">
          <a:xfrm>
            <a:off x="5368925" y="842963"/>
            <a:ext cx="90488" cy="82550"/>
            <a:chOff x="2381" y="1485"/>
            <a:chExt cx="57" cy="52"/>
          </a:xfrm>
        </p:grpSpPr>
        <p:sp>
          <p:nvSpPr>
            <p:cNvPr id="10770" name="Line 665"/>
            <p:cNvSpPr>
              <a:spLocks noChangeShapeType="1"/>
            </p:cNvSpPr>
            <p:nvPr/>
          </p:nvSpPr>
          <p:spPr bwMode="auto">
            <a:xfrm flipH="1" flipV="1">
              <a:off x="2381" y="1485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1" name="Line 666"/>
            <p:cNvSpPr>
              <a:spLocks noChangeShapeType="1"/>
            </p:cNvSpPr>
            <p:nvPr/>
          </p:nvSpPr>
          <p:spPr bwMode="auto">
            <a:xfrm flipV="1">
              <a:off x="2389" y="1497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" name="Line 667"/>
            <p:cNvSpPr>
              <a:spLocks noChangeShapeType="1"/>
            </p:cNvSpPr>
            <p:nvPr/>
          </p:nvSpPr>
          <p:spPr bwMode="auto">
            <a:xfrm>
              <a:off x="2381" y="1485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5" name="Group 668"/>
          <p:cNvGrpSpPr>
            <a:grpSpLocks/>
          </p:cNvGrpSpPr>
          <p:nvPr/>
        </p:nvGrpSpPr>
        <p:grpSpPr bwMode="auto">
          <a:xfrm>
            <a:off x="2778125" y="1919288"/>
            <a:ext cx="90488" cy="82550"/>
            <a:chOff x="749" y="2163"/>
            <a:chExt cx="57" cy="52"/>
          </a:xfrm>
        </p:grpSpPr>
        <p:sp>
          <p:nvSpPr>
            <p:cNvPr id="10767" name="Line 669"/>
            <p:cNvSpPr>
              <a:spLocks noChangeShapeType="1"/>
            </p:cNvSpPr>
            <p:nvPr/>
          </p:nvSpPr>
          <p:spPr bwMode="auto">
            <a:xfrm flipH="1" flipV="1">
              <a:off x="749" y="2163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" name="Line 670"/>
            <p:cNvSpPr>
              <a:spLocks noChangeShapeType="1"/>
            </p:cNvSpPr>
            <p:nvPr/>
          </p:nvSpPr>
          <p:spPr bwMode="auto">
            <a:xfrm flipV="1">
              <a:off x="757" y="2175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9" name="Line 671"/>
            <p:cNvSpPr>
              <a:spLocks noChangeShapeType="1"/>
            </p:cNvSpPr>
            <p:nvPr/>
          </p:nvSpPr>
          <p:spPr bwMode="auto">
            <a:xfrm>
              <a:off x="749" y="2163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6" name="Group 672"/>
          <p:cNvGrpSpPr>
            <a:grpSpLocks/>
          </p:cNvGrpSpPr>
          <p:nvPr/>
        </p:nvGrpSpPr>
        <p:grpSpPr bwMode="auto">
          <a:xfrm>
            <a:off x="2511425" y="1471613"/>
            <a:ext cx="90488" cy="82550"/>
            <a:chOff x="581" y="1881"/>
            <a:chExt cx="57" cy="52"/>
          </a:xfrm>
        </p:grpSpPr>
        <p:sp>
          <p:nvSpPr>
            <p:cNvPr id="10764" name="Line 673"/>
            <p:cNvSpPr>
              <a:spLocks noChangeShapeType="1"/>
            </p:cNvSpPr>
            <p:nvPr/>
          </p:nvSpPr>
          <p:spPr bwMode="auto">
            <a:xfrm flipH="1" flipV="1">
              <a:off x="581" y="188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5" name="Line 674"/>
            <p:cNvSpPr>
              <a:spLocks noChangeShapeType="1"/>
            </p:cNvSpPr>
            <p:nvPr/>
          </p:nvSpPr>
          <p:spPr bwMode="auto">
            <a:xfrm flipV="1">
              <a:off x="589" y="189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6" name="Line 675"/>
            <p:cNvSpPr>
              <a:spLocks noChangeShapeType="1"/>
            </p:cNvSpPr>
            <p:nvPr/>
          </p:nvSpPr>
          <p:spPr bwMode="auto">
            <a:xfrm>
              <a:off x="581" y="188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7" name="Group 676"/>
          <p:cNvGrpSpPr>
            <a:grpSpLocks/>
          </p:cNvGrpSpPr>
          <p:nvPr/>
        </p:nvGrpSpPr>
        <p:grpSpPr bwMode="auto">
          <a:xfrm>
            <a:off x="5635625" y="890588"/>
            <a:ext cx="90488" cy="82550"/>
            <a:chOff x="2549" y="1515"/>
            <a:chExt cx="57" cy="52"/>
          </a:xfrm>
        </p:grpSpPr>
        <p:sp>
          <p:nvSpPr>
            <p:cNvPr id="10761" name="Line 677"/>
            <p:cNvSpPr>
              <a:spLocks noChangeShapeType="1"/>
            </p:cNvSpPr>
            <p:nvPr/>
          </p:nvSpPr>
          <p:spPr bwMode="auto">
            <a:xfrm flipH="1" flipV="1">
              <a:off x="2549" y="1515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2" name="Line 678"/>
            <p:cNvSpPr>
              <a:spLocks noChangeShapeType="1"/>
            </p:cNvSpPr>
            <p:nvPr/>
          </p:nvSpPr>
          <p:spPr bwMode="auto">
            <a:xfrm flipV="1">
              <a:off x="2557" y="1527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3" name="Line 679"/>
            <p:cNvSpPr>
              <a:spLocks noChangeShapeType="1"/>
            </p:cNvSpPr>
            <p:nvPr/>
          </p:nvSpPr>
          <p:spPr bwMode="auto">
            <a:xfrm>
              <a:off x="2549" y="1515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8" name="Group 680"/>
          <p:cNvGrpSpPr>
            <a:grpSpLocks/>
          </p:cNvGrpSpPr>
          <p:nvPr/>
        </p:nvGrpSpPr>
        <p:grpSpPr bwMode="auto">
          <a:xfrm>
            <a:off x="5016500" y="1481138"/>
            <a:ext cx="90488" cy="82550"/>
            <a:chOff x="2159" y="1887"/>
            <a:chExt cx="57" cy="52"/>
          </a:xfrm>
        </p:grpSpPr>
        <p:sp>
          <p:nvSpPr>
            <p:cNvPr id="10758" name="Line 681"/>
            <p:cNvSpPr>
              <a:spLocks noChangeShapeType="1"/>
            </p:cNvSpPr>
            <p:nvPr/>
          </p:nvSpPr>
          <p:spPr bwMode="auto">
            <a:xfrm flipH="1" flipV="1">
              <a:off x="2159" y="1887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9" name="Line 682"/>
            <p:cNvSpPr>
              <a:spLocks noChangeShapeType="1"/>
            </p:cNvSpPr>
            <p:nvPr/>
          </p:nvSpPr>
          <p:spPr bwMode="auto">
            <a:xfrm flipV="1">
              <a:off x="2167" y="1899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" name="Line 683"/>
            <p:cNvSpPr>
              <a:spLocks noChangeShapeType="1"/>
            </p:cNvSpPr>
            <p:nvPr/>
          </p:nvSpPr>
          <p:spPr bwMode="auto">
            <a:xfrm>
              <a:off x="2159" y="1887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19" name="Group 684"/>
          <p:cNvGrpSpPr>
            <a:grpSpLocks/>
          </p:cNvGrpSpPr>
          <p:nvPr/>
        </p:nvGrpSpPr>
        <p:grpSpPr bwMode="auto">
          <a:xfrm>
            <a:off x="5121275" y="1690688"/>
            <a:ext cx="90488" cy="82550"/>
            <a:chOff x="2225" y="2019"/>
            <a:chExt cx="57" cy="52"/>
          </a:xfrm>
        </p:grpSpPr>
        <p:sp>
          <p:nvSpPr>
            <p:cNvPr id="10755" name="Line 685"/>
            <p:cNvSpPr>
              <a:spLocks noChangeShapeType="1"/>
            </p:cNvSpPr>
            <p:nvPr/>
          </p:nvSpPr>
          <p:spPr bwMode="auto">
            <a:xfrm flipH="1" flipV="1">
              <a:off x="2225" y="2019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" name="Line 686"/>
            <p:cNvSpPr>
              <a:spLocks noChangeShapeType="1"/>
            </p:cNvSpPr>
            <p:nvPr/>
          </p:nvSpPr>
          <p:spPr bwMode="auto">
            <a:xfrm flipV="1">
              <a:off x="2233" y="2031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" name="Line 687"/>
            <p:cNvSpPr>
              <a:spLocks noChangeShapeType="1"/>
            </p:cNvSpPr>
            <p:nvPr/>
          </p:nvSpPr>
          <p:spPr bwMode="auto">
            <a:xfrm>
              <a:off x="2225" y="2019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0" name="Group 688"/>
          <p:cNvGrpSpPr>
            <a:grpSpLocks/>
          </p:cNvGrpSpPr>
          <p:nvPr/>
        </p:nvGrpSpPr>
        <p:grpSpPr bwMode="auto">
          <a:xfrm>
            <a:off x="5187950" y="1357313"/>
            <a:ext cx="90488" cy="82550"/>
            <a:chOff x="2267" y="1809"/>
            <a:chExt cx="57" cy="52"/>
          </a:xfrm>
        </p:grpSpPr>
        <p:sp>
          <p:nvSpPr>
            <p:cNvPr id="10752" name="Line 689"/>
            <p:cNvSpPr>
              <a:spLocks noChangeShapeType="1"/>
            </p:cNvSpPr>
            <p:nvPr/>
          </p:nvSpPr>
          <p:spPr bwMode="auto">
            <a:xfrm flipH="1" flipV="1">
              <a:off x="2267" y="1809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" name="Line 690"/>
            <p:cNvSpPr>
              <a:spLocks noChangeShapeType="1"/>
            </p:cNvSpPr>
            <p:nvPr/>
          </p:nvSpPr>
          <p:spPr bwMode="auto">
            <a:xfrm flipV="1">
              <a:off x="2275" y="1821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" name="Line 691"/>
            <p:cNvSpPr>
              <a:spLocks noChangeShapeType="1"/>
            </p:cNvSpPr>
            <p:nvPr/>
          </p:nvSpPr>
          <p:spPr bwMode="auto">
            <a:xfrm>
              <a:off x="2267" y="1809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1" name="Group 692"/>
          <p:cNvGrpSpPr>
            <a:grpSpLocks/>
          </p:cNvGrpSpPr>
          <p:nvPr/>
        </p:nvGrpSpPr>
        <p:grpSpPr bwMode="auto">
          <a:xfrm>
            <a:off x="5397500" y="1109663"/>
            <a:ext cx="90488" cy="82550"/>
            <a:chOff x="2399" y="1653"/>
            <a:chExt cx="57" cy="52"/>
          </a:xfrm>
        </p:grpSpPr>
        <p:sp>
          <p:nvSpPr>
            <p:cNvPr id="10749" name="Line 693"/>
            <p:cNvSpPr>
              <a:spLocks noChangeShapeType="1"/>
            </p:cNvSpPr>
            <p:nvPr/>
          </p:nvSpPr>
          <p:spPr bwMode="auto">
            <a:xfrm flipH="1" flipV="1">
              <a:off x="2399" y="1653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0" name="Line 694"/>
            <p:cNvSpPr>
              <a:spLocks noChangeShapeType="1"/>
            </p:cNvSpPr>
            <p:nvPr/>
          </p:nvSpPr>
          <p:spPr bwMode="auto">
            <a:xfrm flipV="1">
              <a:off x="2407" y="1665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1" name="Line 695"/>
            <p:cNvSpPr>
              <a:spLocks noChangeShapeType="1"/>
            </p:cNvSpPr>
            <p:nvPr/>
          </p:nvSpPr>
          <p:spPr bwMode="auto">
            <a:xfrm>
              <a:off x="2399" y="1653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2" name="Group 696"/>
          <p:cNvGrpSpPr>
            <a:grpSpLocks/>
          </p:cNvGrpSpPr>
          <p:nvPr/>
        </p:nvGrpSpPr>
        <p:grpSpPr bwMode="auto">
          <a:xfrm>
            <a:off x="5730875" y="1557338"/>
            <a:ext cx="90488" cy="82550"/>
            <a:chOff x="2609" y="1935"/>
            <a:chExt cx="57" cy="52"/>
          </a:xfrm>
        </p:grpSpPr>
        <p:sp>
          <p:nvSpPr>
            <p:cNvPr id="10746" name="Line 697"/>
            <p:cNvSpPr>
              <a:spLocks noChangeShapeType="1"/>
            </p:cNvSpPr>
            <p:nvPr/>
          </p:nvSpPr>
          <p:spPr bwMode="auto">
            <a:xfrm flipH="1" flipV="1">
              <a:off x="2609" y="1935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7" name="Line 698"/>
            <p:cNvSpPr>
              <a:spLocks noChangeShapeType="1"/>
            </p:cNvSpPr>
            <p:nvPr/>
          </p:nvSpPr>
          <p:spPr bwMode="auto">
            <a:xfrm flipV="1">
              <a:off x="2617" y="1947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8" name="Line 699"/>
            <p:cNvSpPr>
              <a:spLocks noChangeShapeType="1"/>
            </p:cNvSpPr>
            <p:nvPr/>
          </p:nvSpPr>
          <p:spPr bwMode="auto">
            <a:xfrm>
              <a:off x="2609" y="1935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3" name="Group 700"/>
          <p:cNvGrpSpPr>
            <a:grpSpLocks/>
          </p:cNvGrpSpPr>
          <p:nvPr/>
        </p:nvGrpSpPr>
        <p:grpSpPr bwMode="auto">
          <a:xfrm>
            <a:off x="5597525" y="1423988"/>
            <a:ext cx="90488" cy="82550"/>
            <a:chOff x="2525" y="1851"/>
            <a:chExt cx="57" cy="52"/>
          </a:xfrm>
        </p:grpSpPr>
        <p:sp>
          <p:nvSpPr>
            <p:cNvPr id="10743" name="Line 701"/>
            <p:cNvSpPr>
              <a:spLocks noChangeShapeType="1"/>
            </p:cNvSpPr>
            <p:nvPr/>
          </p:nvSpPr>
          <p:spPr bwMode="auto">
            <a:xfrm flipH="1" flipV="1">
              <a:off x="2525" y="185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4" name="Line 702"/>
            <p:cNvSpPr>
              <a:spLocks noChangeShapeType="1"/>
            </p:cNvSpPr>
            <p:nvPr/>
          </p:nvSpPr>
          <p:spPr bwMode="auto">
            <a:xfrm flipV="1">
              <a:off x="2533" y="186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5" name="Line 703"/>
            <p:cNvSpPr>
              <a:spLocks noChangeShapeType="1"/>
            </p:cNvSpPr>
            <p:nvPr/>
          </p:nvSpPr>
          <p:spPr bwMode="auto">
            <a:xfrm>
              <a:off x="2525" y="185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24" name="Group 704"/>
          <p:cNvGrpSpPr>
            <a:grpSpLocks/>
          </p:cNvGrpSpPr>
          <p:nvPr/>
        </p:nvGrpSpPr>
        <p:grpSpPr bwMode="auto">
          <a:xfrm>
            <a:off x="5816600" y="1281113"/>
            <a:ext cx="90488" cy="82550"/>
            <a:chOff x="2663" y="1761"/>
            <a:chExt cx="57" cy="52"/>
          </a:xfrm>
        </p:grpSpPr>
        <p:sp>
          <p:nvSpPr>
            <p:cNvPr id="10740" name="Line 705"/>
            <p:cNvSpPr>
              <a:spLocks noChangeShapeType="1"/>
            </p:cNvSpPr>
            <p:nvPr/>
          </p:nvSpPr>
          <p:spPr bwMode="auto">
            <a:xfrm flipH="1" flipV="1">
              <a:off x="2663" y="1761"/>
              <a:ext cx="57" cy="13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1" name="Line 706"/>
            <p:cNvSpPr>
              <a:spLocks noChangeShapeType="1"/>
            </p:cNvSpPr>
            <p:nvPr/>
          </p:nvSpPr>
          <p:spPr bwMode="auto">
            <a:xfrm flipV="1">
              <a:off x="2671" y="1773"/>
              <a:ext cx="48" cy="38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42" name="Line 707"/>
            <p:cNvSpPr>
              <a:spLocks noChangeShapeType="1"/>
            </p:cNvSpPr>
            <p:nvPr/>
          </p:nvSpPr>
          <p:spPr bwMode="auto">
            <a:xfrm>
              <a:off x="2663" y="1761"/>
              <a:ext cx="8" cy="5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25" name="Rectangle 708"/>
          <p:cNvSpPr>
            <a:spLocks noChangeArrowheads="1"/>
          </p:cNvSpPr>
          <p:nvPr/>
        </p:nvSpPr>
        <p:spPr bwMode="auto">
          <a:xfrm>
            <a:off x="6467475" y="2736850"/>
            <a:ext cx="911225" cy="33369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6" name="Freeform 709"/>
          <p:cNvSpPr>
            <a:spLocks/>
          </p:cNvSpPr>
          <p:nvPr/>
        </p:nvSpPr>
        <p:spPr bwMode="auto">
          <a:xfrm>
            <a:off x="2870200" y="650875"/>
            <a:ext cx="446088" cy="1724025"/>
          </a:xfrm>
          <a:custGeom>
            <a:avLst/>
            <a:gdLst>
              <a:gd name="T0" fmla="*/ 5 w 281"/>
              <a:gd name="T1" fmla="*/ 1085 h 1086"/>
              <a:gd name="T2" fmla="*/ 1 w 281"/>
              <a:gd name="T3" fmla="*/ 1014 h 1086"/>
              <a:gd name="T4" fmla="*/ 0 w 281"/>
              <a:gd name="T5" fmla="*/ 940 h 1086"/>
              <a:gd name="T6" fmla="*/ 1 w 281"/>
              <a:gd name="T7" fmla="*/ 866 h 1086"/>
              <a:gd name="T8" fmla="*/ 5 w 281"/>
              <a:gd name="T9" fmla="*/ 779 h 1086"/>
              <a:gd name="T10" fmla="*/ 10 w 281"/>
              <a:gd name="T11" fmla="*/ 685 h 1086"/>
              <a:gd name="T12" fmla="*/ 19 w 281"/>
              <a:gd name="T13" fmla="*/ 583 h 1086"/>
              <a:gd name="T14" fmla="*/ 24 w 281"/>
              <a:gd name="T15" fmla="*/ 529 h 1086"/>
              <a:gd name="T16" fmla="*/ 33 w 281"/>
              <a:gd name="T17" fmla="*/ 478 h 1086"/>
              <a:gd name="T18" fmla="*/ 43 w 281"/>
              <a:gd name="T19" fmla="*/ 427 h 1086"/>
              <a:gd name="T20" fmla="*/ 59 w 281"/>
              <a:gd name="T21" fmla="*/ 376 h 1086"/>
              <a:gd name="T22" fmla="*/ 69 w 281"/>
              <a:gd name="T23" fmla="*/ 352 h 1086"/>
              <a:gd name="T24" fmla="*/ 80 w 281"/>
              <a:gd name="T25" fmla="*/ 325 h 1086"/>
              <a:gd name="T26" fmla="*/ 108 w 281"/>
              <a:gd name="T27" fmla="*/ 270 h 1086"/>
              <a:gd name="T28" fmla="*/ 139 w 281"/>
              <a:gd name="T29" fmla="*/ 215 h 1086"/>
              <a:gd name="T30" fmla="*/ 172 w 281"/>
              <a:gd name="T31" fmla="*/ 164 h 1086"/>
              <a:gd name="T32" fmla="*/ 205 w 281"/>
              <a:gd name="T33" fmla="*/ 113 h 1086"/>
              <a:gd name="T34" fmla="*/ 237 w 281"/>
              <a:gd name="T35" fmla="*/ 66 h 1086"/>
              <a:gd name="T36" fmla="*/ 251 w 281"/>
              <a:gd name="T37" fmla="*/ 47 h 1086"/>
              <a:gd name="T38" fmla="*/ 263 w 281"/>
              <a:gd name="T39" fmla="*/ 27 h 1086"/>
              <a:gd name="T40" fmla="*/ 272 w 281"/>
              <a:gd name="T41" fmla="*/ 11 h 1086"/>
              <a:gd name="T42" fmla="*/ 280 w 281"/>
              <a:gd name="T43" fmla="*/ 0 h 10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1"/>
              <a:gd name="T67" fmla="*/ 0 h 1086"/>
              <a:gd name="T68" fmla="*/ 281 w 281"/>
              <a:gd name="T69" fmla="*/ 1086 h 10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1" h="1086">
                <a:moveTo>
                  <a:pt x="5" y="1085"/>
                </a:moveTo>
                <a:lnTo>
                  <a:pt x="1" y="1014"/>
                </a:lnTo>
                <a:lnTo>
                  <a:pt x="0" y="940"/>
                </a:lnTo>
                <a:lnTo>
                  <a:pt x="1" y="866"/>
                </a:lnTo>
                <a:lnTo>
                  <a:pt x="5" y="779"/>
                </a:lnTo>
                <a:lnTo>
                  <a:pt x="10" y="685"/>
                </a:lnTo>
                <a:lnTo>
                  <a:pt x="19" y="583"/>
                </a:lnTo>
                <a:lnTo>
                  <a:pt x="24" y="529"/>
                </a:lnTo>
                <a:lnTo>
                  <a:pt x="33" y="478"/>
                </a:lnTo>
                <a:lnTo>
                  <a:pt x="43" y="427"/>
                </a:lnTo>
                <a:lnTo>
                  <a:pt x="59" y="376"/>
                </a:lnTo>
                <a:lnTo>
                  <a:pt x="69" y="352"/>
                </a:lnTo>
                <a:lnTo>
                  <a:pt x="80" y="325"/>
                </a:lnTo>
                <a:lnTo>
                  <a:pt x="108" y="270"/>
                </a:lnTo>
                <a:lnTo>
                  <a:pt x="139" y="215"/>
                </a:lnTo>
                <a:lnTo>
                  <a:pt x="172" y="164"/>
                </a:lnTo>
                <a:lnTo>
                  <a:pt x="205" y="113"/>
                </a:lnTo>
                <a:lnTo>
                  <a:pt x="237" y="66"/>
                </a:lnTo>
                <a:lnTo>
                  <a:pt x="251" y="47"/>
                </a:lnTo>
                <a:lnTo>
                  <a:pt x="263" y="27"/>
                </a:lnTo>
                <a:lnTo>
                  <a:pt x="272" y="11"/>
                </a:lnTo>
                <a:lnTo>
                  <a:pt x="280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27" name="Freeform 710"/>
          <p:cNvSpPr>
            <a:spLocks/>
          </p:cNvSpPr>
          <p:nvPr/>
        </p:nvSpPr>
        <p:spPr bwMode="auto">
          <a:xfrm>
            <a:off x="2397125" y="622300"/>
            <a:ext cx="447675" cy="1724025"/>
          </a:xfrm>
          <a:custGeom>
            <a:avLst/>
            <a:gdLst>
              <a:gd name="T0" fmla="*/ 276 w 282"/>
              <a:gd name="T1" fmla="*/ 1085 h 1086"/>
              <a:gd name="T2" fmla="*/ 280 w 282"/>
              <a:gd name="T3" fmla="*/ 1015 h 1086"/>
              <a:gd name="T4" fmla="*/ 281 w 282"/>
              <a:gd name="T5" fmla="*/ 941 h 1086"/>
              <a:gd name="T6" fmla="*/ 281 w 282"/>
              <a:gd name="T7" fmla="*/ 863 h 1086"/>
              <a:gd name="T8" fmla="*/ 276 w 282"/>
              <a:gd name="T9" fmla="*/ 778 h 1086"/>
              <a:gd name="T10" fmla="*/ 271 w 282"/>
              <a:gd name="T11" fmla="*/ 684 h 1086"/>
              <a:gd name="T12" fmla="*/ 267 w 282"/>
              <a:gd name="T13" fmla="*/ 634 h 1086"/>
              <a:gd name="T14" fmla="*/ 263 w 282"/>
              <a:gd name="T15" fmla="*/ 583 h 1086"/>
              <a:gd name="T16" fmla="*/ 257 w 282"/>
              <a:gd name="T17" fmla="*/ 529 h 1086"/>
              <a:gd name="T18" fmla="*/ 249 w 282"/>
              <a:gd name="T19" fmla="*/ 478 h 1086"/>
              <a:gd name="T20" fmla="*/ 238 w 282"/>
              <a:gd name="T21" fmla="*/ 428 h 1086"/>
              <a:gd name="T22" fmla="*/ 222 w 282"/>
              <a:gd name="T23" fmla="*/ 377 h 1086"/>
              <a:gd name="T24" fmla="*/ 212 w 282"/>
              <a:gd name="T25" fmla="*/ 354 h 1086"/>
              <a:gd name="T26" fmla="*/ 201 w 282"/>
              <a:gd name="T27" fmla="*/ 327 h 1086"/>
              <a:gd name="T28" fmla="*/ 188 w 282"/>
              <a:gd name="T29" fmla="*/ 299 h 1086"/>
              <a:gd name="T30" fmla="*/ 174 w 282"/>
              <a:gd name="T31" fmla="*/ 272 h 1086"/>
              <a:gd name="T32" fmla="*/ 142 w 282"/>
              <a:gd name="T33" fmla="*/ 218 h 1086"/>
              <a:gd name="T34" fmla="*/ 108 w 282"/>
              <a:gd name="T35" fmla="*/ 163 h 1086"/>
              <a:gd name="T36" fmla="*/ 75 w 282"/>
              <a:gd name="T37" fmla="*/ 113 h 1086"/>
              <a:gd name="T38" fmla="*/ 44 w 282"/>
              <a:gd name="T39" fmla="*/ 66 h 1086"/>
              <a:gd name="T40" fmla="*/ 30 w 282"/>
              <a:gd name="T41" fmla="*/ 46 h 1086"/>
              <a:gd name="T42" fmla="*/ 19 w 282"/>
              <a:gd name="T43" fmla="*/ 27 h 1086"/>
              <a:gd name="T44" fmla="*/ 9 w 282"/>
              <a:gd name="T45" fmla="*/ 11 h 1086"/>
              <a:gd name="T46" fmla="*/ 0 w 282"/>
              <a:gd name="T47" fmla="*/ 0 h 108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82"/>
              <a:gd name="T73" fmla="*/ 0 h 1086"/>
              <a:gd name="T74" fmla="*/ 282 w 282"/>
              <a:gd name="T75" fmla="*/ 1086 h 108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82" h="1086">
                <a:moveTo>
                  <a:pt x="276" y="1085"/>
                </a:moveTo>
                <a:lnTo>
                  <a:pt x="280" y="1015"/>
                </a:lnTo>
                <a:lnTo>
                  <a:pt x="281" y="941"/>
                </a:lnTo>
                <a:lnTo>
                  <a:pt x="281" y="863"/>
                </a:lnTo>
                <a:lnTo>
                  <a:pt x="276" y="778"/>
                </a:lnTo>
                <a:lnTo>
                  <a:pt x="271" y="684"/>
                </a:lnTo>
                <a:lnTo>
                  <a:pt x="267" y="634"/>
                </a:lnTo>
                <a:lnTo>
                  <a:pt x="263" y="583"/>
                </a:lnTo>
                <a:lnTo>
                  <a:pt x="257" y="529"/>
                </a:lnTo>
                <a:lnTo>
                  <a:pt x="249" y="478"/>
                </a:lnTo>
                <a:lnTo>
                  <a:pt x="238" y="428"/>
                </a:lnTo>
                <a:lnTo>
                  <a:pt x="222" y="377"/>
                </a:lnTo>
                <a:lnTo>
                  <a:pt x="212" y="354"/>
                </a:lnTo>
                <a:lnTo>
                  <a:pt x="201" y="327"/>
                </a:lnTo>
                <a:lnTo>
                  <a:pt x="188" y="299"/>
                </a:lnTo>
                <a:lnTo>
                  <a:pt x="174" y="272"/>
                </a:lnTo>
                <a:lnTo>
                  <a:pt x="142" y="218"/>
                </a:lnTo>
                <a:lnTo>
                  <a:pt x="108" y="163"/>
                </a:lnTo>
                <a:lnTo>
                  <a:pt x="75" y="113"/>
                </a:lnTo>
                <a:lnTo>
                  <a:pt x="44" y="66"/>
                </a:lnTo>
                <a:lnTo>
                  <a:pt x="30" y="46"/>
                </a:lnTo>
                <a:lnTo>
                  <a:pt x="19" y="27"/>
                </a:lnTo>
                <a:lnTo>
                  <a:pt x="9" y="11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28" name="Freeform 711"/>
          <p:cNvSpPr>
            <a:spLocks/>
          </p:cNvSpPr>
          <p:nvPr/>
        </p:nvSpPr>
        <p:spPr bwMode="auto">
          <a:xfrm>
            <a:off x="5430838" y="598488"/>
            <a:ext cx="447675" cy="1728787"/>
          </a:xfrm>
          <a:custGeom>
            <a:avLst/>
            <a:gdLst>
              <a:gd name="T0" fmla="*/ 4 w 282"/>
              <a:gd name="T1" fmla="*/ 1088 h 1089"/>
              <a:gd name="T2" fmla="*/ 0 w 282"/>
              <a:gd name="T3" fmla="*/ 941 h 1089"/>
              <a:gd name="T4" fmla="*/ 0 w 282"/>
              <a:gd name="T5" fmla="*/ 867 h 1089"/>
              <a:gd name="T6" fmla="*/ 4 w 282"/>
              <a:gd name="T7" fmla="*/ 782 h 1089"/>
              <a:gd name="T8" fmla="*/ 9 w 282"/>
              <a:gd name="T9" fmla="*/ 685 h 1089"/>
              <a:gd name="T10" fmla="*/ 17 w 282"/>
              <a:gd name="T11" fmla="*/ 585 h 1089"/>
              <a:gd name="T12" fmla="*/ 30 w 282"/>
              <a:gd name="T13" fmla="*/ 480 h 1089"/>
              <a:gd name="T14" fmla="*/ 56 w 282"/>
              <a:gd name="T15" fmla="*/ 380 h 1089"/>
              <a:gd name="T16" fmla="*/ 78 w 282"/>
              <a:gd name="T17" fmla="*/ 329 h 1089"/>
              <a:gd name="T18" fmla="*/ 108 w 282"/>
              <a:gd name="T19" fmla="*/ 275 h 1089"/>
              <a:gd name="T20" fmla="*/ 173 w 282"/>
              <a:gd name="T21" fmla="*/ 163 h 1089"/>
              <a:gd name="T22" fmla="*/ 208 w 282"/>
              <a:gd name="T23" fmla="*/ 113 h 1089"/>
              <a:gd name="T24" fmla="*/ 238 w 282"/>
              <a:gd name="T25" fmla="*/ 66 h 1089"/>
              <a:gd name="T26" fmla="*/ 264 w 282"/>
              <a:gd name="T27" fmla="*/ 28 h 1089"/>
              <a:gd name="T28" fmla="*/ 281 w 282"/>
              <a:gd name="T29" fmla="*/ 0 h 10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2"/>
              <a:gd name="T46" fmla="*/ 0 h 1089"/>
              <a:gd name="T47" fmla="*/ 282 w 282"/>
              <a:gd name="T48" fmla="*/ 1089 h 10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2" h="1089">
                <a:moveTo>
                  <a:pt x="4" y="1088"/>
                </a:moveTo>
                <a:lnTo>
                  <a:pt x="0" y="941"/>
                </a:lnTo>
                <a:lnTo>
                  <a:pt x="0" y="867"/>
                </a:lnTo>
                <a:lnTo>
                  <a:pt x="4" y="782"/>
                </a:lnTo>
                <a:lnTo>
                  <a:pt x="9" y="685"/>
                </a:lnTo>
                <a:lnTo>
                  <a:pt x="17" y="585"/>
                </a:lnTo>
                <a:lnTo>
                  <a:pt x="30" y="480"/>
                </a:lnTo>
                <a:lnTo>
                  <a:pt x="56" y="380"/>
                </a:lnTo>
                <a:lnTo>
                  <a:pt x="78" y="329"/>
                </a:lnTo>
                <a:lnTo>
                  <a:pt x="108" y="275"/>
                </a:lnTo>
                <a:lnTo>
                  <a:pt x="173" y="163"/>
                </a:lnTo>
                <a:lnTo>
                  <a:pt x="208" y="113"/>
                </a:lnTo>
                <a:lnTo>
                  <a:pt x="238" y="66"/>
                </a:lnTo>
                <a:lnTo>
                  <a:pt x="264" y="28"/>
                </a:lnTo>
                <a:lnTo>
                  <a:pt x="281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29" name="Freeform 712"/>
          <p:cNvSpPr>
            <a:spLocks/>
          </p:cNvSpPr>
          <p:nvPr/>
        </p:nvSpPr>
        <p:spPr bwMode="auto">
          <a:xfrm>
            <a:off x="4965700" y="598488"/>
            <a:ext cx="449263" cy="1728787"/>
          </a:xfrm>
          <a:custGeom>
            <a:avLst/>
            <a:gdLst>
              <a:gd name="T0" fmla="*/ 274 w 283"/>
              <a:gd name="T1" fmla="*/ 1088 h 1089"/>
              <a:gd name="T2" fmla="*/ 282 w 283"/>
              <a:gd name="T3" fmla="*/ 941 h 1089"/>
              <a:gd name="T4" fmla="*/ 282 w 283"/>
              <a:gd name="T5" fmla="*/ 867 h 1089"/>
              <a:gd name="T6" fmla="*/ 274 w 283"/>
              <a:gd name="T7" fmla="*/ 782 h 1089"/>
              <a:gd name="T8" fmla="*/ 271 w 283"/>
              <a:gd name="T9" fmla="*/ 685 h 1089"/>
              <a:gd name="T10" fmla="*/ 263 w 283"/>
              <a:gd name="T11" fmla="*/ 585 h 1089"/>
              <a:gd name="T12" fmla="*/ 247 w 283"/>
              <a:gd name="T13" fmla="*/ 480 h 1089"/>
              <a:gd name="T14" fmla="*/ 236 w 283"/>
              <a:gd name="T15" fmla="*/ 430 h 1089"/>
              <a:gd name="T16" fmla="*/ 220 w 283"/>
              <a:gd name="T17" fmla="*/ 380 h 1089"/>
              <a:gd name="T18" fmla="*/ 201 w 283"/>
              <a:gd name="T19" fmla="*/ 329 h 1089"/>
              <a:gd name="T20" fmla="*/ 174 w 283"/>
              <a:gd name="T21" fmla="*/ 275 h 1089"/>
              <a:gd name="T22" fmla="*/ 143 w 283"/>
              <a:gd name="T23" fmla="*/ 217 h 1089"/>
              <a:gd name="T24" fmla="*/ 108 w 283"/>
              <a:gd name="T25" fmla="*/ 163 h 1089"/>
              <a:gd name="T26" fmla="*/ 78 w 283"/>
              <a:gd name="T27" fmla="*/ 113 h 1089"/>
              <a:gd name="T28" fmla="*/ 47 w 283"/>
              <a:gd name="T29" fmla="*/ 66 h 1089"/>
              <a:gd name="T30" fmla="*/ 20 w 283"/>
              <a:gd name="T31" fmla="*/ 28 h 1089"/>
              <a:gd name="T32" fmla="*/ 0 w 283"/>
              <a:gd name="T33" fmla="*/ 0 h 10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3"/>
              <a:gd name="T52" fmla="*/ 0 h 1089"/>
              <a:gd name="T53" fmla="*/ 283 w 283"/>
              <a:gd name="T54" fmla="*/ 1089 h 10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3" h="1089">
                <a:moveTo>
                  <a:pt x="274" y="1088"/>
                </a:moveTo>
                <a:lnTo>
                  <a:pt x="282" y="941"/>
                </a:lnTo>
                <a:lnTo>
                  <a:pt x="282" y="867"/>
                </a:lnTo>
                <a:lnTo>
                  <a:pt x="274" y="782"/>
                </a:lnTo>
                <a:lnTo>
                  <a:pt x="271" y="685"/>
                </a:lnTo>
                <a:lnTo>
                  <a:pt x="263" y="585"/>
                </a:lnTo>
                <a:lnTo>
                  <a:pt x="247" y="480"/>
                </a:lnTo>
                <a:lnTo>
                  <a:pt x="236" y="430"/>
                </a:lnTo>
                <a:lnTo>
                  <a:pt x="220" y="380"/>
                </a:lnTo>
                <a:lnTo>
                  <a:pt x="201" y="329"/>
                </a:lnTo>
                <a:lnTo>
                  <a:pt x="174" y="275"/>
                </a:lnTo>
                <a:lnTo>
                  <a:pt x="143" y="217"/>
                </a:lnTo>
                <a:lnTo>
                  <a:pt x="108" y="163"/>
                </a:lnTo>
                <a:lnTo>
                  <a:pt x="78" y="113"/>
                </a:lnTo>
                <a:lnTo>
                  <a:pt x="47" y="66"/>
                </a:lnTo>
                <a:lnTo>
                  <a:pt x="20" y="28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30" name="Rectangle 713"/>
          <p:cNvSpPr>
            <a:spLocks noChangeArrowheads="1"/>
          </p:cNvSpPr>
          <p:nvPr/>
        </p:nvSpPr>
        <p:spPr bwMode="auto">
          <a:xfrm>
            <a:off x="3287713" y="728663"/>
            <a:ext cx="779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Transpiration</a:t>
            </a:r>
          </a:p>
        </p:txBody>
      </p:sp>
      <p:sp>
        <p:nvSpPr>
          <p:cNvPr id="10731" name="Rectangle 714"/>
          <p:cNvSpPr>
            <a:spLocks noChangeArrowheads="1"/>
          </p:cNvSpPr>
          <p:nvPr/>
        </p:nvSpPr>
        <p:spPr bwMode="auto">
          <a:xfrm>
            <a:off x="1993900" y="2341563"/>
            <a:ext cx="627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Infiltration</a:t>
            </a:r>
          </a:p>
        </p:txBody>
      </p:sp>
      <p:sp>
        <p:nvSpPr>
          <p:cNvPr id="10732" name="Rectangle 715"/>
          <p:cNvSpPr>
            <a:spLocks noChangeArrowheads="1"/>
          </p:cNvSpPr>
          <p:nvPr/>
        </p:nvSpPr>
        <p:spPr bwMode="auto">
          <a:xfrm>
            <a:off x="3076575" y="2239963"/>
            <a:ext cx="730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Evaporation</a:t>
            </a:r>
          </a:p>
        </p:txBody>
      </p:sp>
      <p:sp>
        <p:nvSpPr>
          <p:cNvPr id="10733" name="Rectangle 716"/>
          <p:cNvSpPr>
            <a:spLocks noChangeArrowheads="1"/>
          </p:cNvSpPr>
          <p:nvPr/>
        </p:nvSpPr>
        <p:spPr bwMode="auto">
          <a:xfrm>
            <a:off x="5218113" y="4119563"/>
            <a:ext cx="695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Percolation</a:t>
            </a:r>
          </a:p>
        </p:txBody>
      </p:sp>
      <p:sp>
        <p:nvSpPr>
          <p:cNvPr id="10734" name="Freeform 717"/>
          <p:cNvSpPr>
            <a:spLocks/>
          </p:cNvSpPr>
          <p:nvPr/>
        </p:nvSpPr>
        <p:spPr bwMode="auto">
          <a:xfrm>
            <a:off x="3300413" y="3313113"/>
            <a:ext cx="354012" cy="363537"/>
          </a:xfrm>
          <a:custGeom>
            <a:avLst/>
            <a:gdLst>
              <a:gd name="T0" fmla="*/ 0 w 167"/>
              <a:gd name="T1" fmla="*/ 0 h 277"/>
              <a:gd name="T2" fmla="*/ 2 w 167"/>
              <a:gd name="T3" fmla="*/ 4 h 277"/>
              <a:gd name="T4" fmla="*/ 5 w 167"/>
              <a:gd name="T5" fmla="*/ 8 h 277"/>
              <a:gd name="T6" fmla="*/ 7 w 167"/>
              <a:gd name="T7" fmla="*/ 12 h 277"/>
              <a:gd name="T8" fmla="*/ 10 w 167"/>
              <a:gd name="T9" fmla="*/ 17 h 277"/>
              <a:gd name="T10" fmla="*/ 12 w 167"/>
              <a:gd name="T11" fmla="*/ 22 h 277"/>
              <a:gd name="T12" fmla="*/ 14 w 167"/>
              <a:gd name="T13" fmla="*/ 26 h 277"/>
              <a:gd name="T14" fmla="*/ 17 w 167"/>
              <a:gd name="T15" fmla="*/ 30 h 277"/>
              <a:gd name="T16" fmla="*/ 19 w 167"/>
              <a:gd name="T17" fmla="*/ 34 h 277"/>
              <a:gd name="T18" fmla="*/ 22 w 167"/>
              <a:gd name="T19" fmla="*/ 39 h 277"/>
              <a:gd name="T20" fmla="*/ 24 w 167"/>
              <a:gd name="T21" fmla="*/ 43 h 277"/>
              <a:gd name="T22" fmla="*/ 26 w 167"/>
              <a:gd name="T23" fmla="*/ 47 h 277"/>
              <a:gd name="T24" fmla="*/ 29 w 167"/>
              <a:gd name="T25" fmla="*/ 52 h 277"/>
              <a:gd name="T26" fmla="*/ 31 w 167"/>
              <a:gd name="T27" fmla="*/ 57 h 277"/>
              <a:gd name="T28" fmla="*/ 33 w 167"/>
              <a:gd name="T29" fmla="*/ 61 h 277"/>
              <a:gd name="T30" fmla="*/ 36 w 167"/>
              <a:gd name="T31" fmla="*/ 65 h 277"/>
              <a:gd name="T32" fmla="*/ 38 w 167"/>
              <a:gd name="T33" fmla="*/ 69 h 277"/>
              <a:gd name="T34" fmla="*/ 41 w 167"/>
              <a:gd name="T35" fmla="*/ 74 h 277"/>
              <a:gd name="T36" fmla="*/ 42 w 167"/>
              <a:gd name="T37" fmla="*/ 78 h 277"/>
              <a:gd name="T38" fmla="*/ 47 w 167"/>
              <a:gd name="T39" fmla="*/ 87 h 277"/>
              <a:gd name="T40" fmla="*/ 49 w 167"/>
              <a:gd name="T41" fmla="*/ 92 h 277"/>
              <a:gd name="T42" fmla="*/ 51 w 167"/>
              <a:gd name="T43" fmla="*/ 96 h 277"/>
              <a:gd name="T44" fmla="*/ 53 w 167"/>
              <a:gd name="T45" fmla="*/ 100 h 277"/>
              <a:gd name="T46" fmla="*/ 55 w 167"/>
              <a:gd name="T47" fmla="*/ 104 h 277"/>
              <a:gd name="T48" fmla="*/ 57 w 167"/>
              <a:gd name="T49" fmla="*/ 109 h 277"/>
              <a:gd name="T50" fmla="*/ 60 w 167"/>
              <a:gd name="T51" fmla="*/ 113 h 277"/>
              <a:gd name="T52" fmla="*/ 62 w 167"/>
              <a:gd name="T53" fmla="*/ 118 h 277"/>
              <a:gd name="T54" fmla="*/ 64 w 167"/>
              <a:gd name="T55" fmla="*/ 122 h 277"/>
              <a:gd name="T56" fmla="*/ 66 w 167"/>
              <a:gd name="T57" fmla="*/ 126 h 277"/>
              <a:gd name="T58" fmla="*/ 68 w 167"/>
              <a:gd name="T59" fmla="*/ 131 h 277"/>
              <a:gd name="T60" fmla="*/ 70 w 167"/>
              <a:gd name="T61" fmla="*/ 136 h 277"/>
              <a:gd name="T62" fmla="*/ 73 w 167"/>
              <a:gd name="T63" fmla="*/ 140 h 277"/>
              <a:gd name="T64" fmla="*/ 74 w 167"/>
              <a:gd name="T65" fmla="*/ 144 h 277"/>
              <a:gd name="T66" fmla="*/ 77 w 167"/>
              <a:gd name="T67" fmla="*/ 149 h 277"/>
              <a:gd name="T68" fmla="*/ 80 w 167"/>
              <a:gd name="T69" fmla="*/ 153 h 277"/>
              <a:gd name="T70" fmla="*/ 82 w 167"/>
              <a:gd name="T71" fmla="*/ 158 h 277"/>
              <a:gd name="T72" fmla="*/ 85 w 167"/>
              <a:gd name="T73" fmla="*/ 163 h 277"/>
              <a:gd name="T74" fmla="*/ 87 w 167"/>
              <a:gd name="T75" fmla="*/ 168 h 277"/>
              <a:gd name="T76" fmla="*/ 93 w 167"/>
              <a:gd name="T77" fmla="*/ 177 h 277"/>
              <a:gd name="T78" fmla="*/ 96 w 167"/>
              <a:gd name="T79" fmla="*/ 182 h 277"/>
              <a:gd name="T80" fmla="*/ 99 w 167"/>
              <a:gd name="T81" fmla="*/ 186 h 277"/>
              <a:gd name="T82" fmla="*/ 102 w 167"/>
              <a:gd name="T83" fmla="*/ 191 h 277"/>
              <a:gd name="T84" fmla="*/ 105 w 167"/>
              <a:gd name="T85" fmla="*/ 196 h 277"/>
              <a:gd name="T86" fmla="*/ 108 w 167"/>
              <a:gd name="T87" fmla="*/ 201 h 277"/>
              <a:gd name="T88" fmla="*/ 112 w 167"/>
              <a:gd name="T89" fmla="*/ 206 h 277"/>
              <a:gd name="T90" fmla="*/ 116 w 167"/>
              <a:gd name="T91" fmla="*/ 210 h 277"/>
              <a:gd name="T92" fmla="*/ 119 w 167"/>
              <a:gd name="T93" fmla="*/ 215 h 277"/>
              <a:gd name="T94" fmla="*/ 123 w 167"/>
              <a:gd name="T95" fmla="*/ 220 h 277"/>
              <a:gd name="T96" fmla="*/ 126 w 167"/>
              <a:gd name="T97" fmla="*/ 225 h 277"/>
              <a:gd name="T98" fmla="*/ 130 w 167"/>
              <a:gd name="T99" fmla="*/ 230 h 277"/>
              <a:gd name="T100" fmla="*/ 134 w 167"/>
              <a:gd name="T101" fmla="*/ 235 h 277"/>
              <a:gd name="T102" fmla="*/ 138 w 167"/>
              <a:gd name="T103" fmla="*/ 240 h 277"/>
              <a:gd name="T104" fmla="*/ 142 w 167"/>
              <a:gd name="T105" fmla="*/ 245 h 277"/>
              <a:gd name="T106" fmla="*/ 146 w 167"/>
              <a:gd name="T107" fmla="*/ 250 h 277"/>
              <a:gd name="T108" fmla="*/ 149 w 167"/>
              <a:gd name="T109" fmla="*/ 255 h 277"/>
              <a:gd name="T110" fmla="*/ 153 w 167"/>
              <a:gd name="T111" fmla="*/ 260 h 277"/>
              <a:gd name="T112" fmla="*/ 158 w 167"/>
              <a:gd name="T113" fmla="*/ 266 h 277"/>
              <a:gd name="T114" fmla="*/ 166 w 167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7"/>
              <a:gd name="T175" fmla="*/ 0 h 277"/>
              <a:gd name="T176" fmla="*/ 167 w 167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7" h="277">
                <a:moveTo>
                  <a:pt x="0" y="0"/>
                </a:moveTo>
                <a:lnTo>
                  <a:pt x="2" y="4"/>
                </a:lnTo>
                <a:lnTo>
                  <a:pt x="5" y="8"/>
                </a:lnTo>
                <a:lnTo>
                  <a:pt x="7" y="12"/>
                </a:lnTo>
                <a:lnTo>
                  <a:pt x="10" y="17"/>
                </a:lnTo>
                <a:lnTo>
                  <a:pt x="12" y="22"/>
                </a:lnTo>
                <a:lnTo>
                  <a:pt x="14" y="26"/>
                </a:lnTo>
                <a:lnTo>
                  <a:pt x="17" y="30"/>
                </a:lnTo>
                <a:lnTo>
                  <a:pt x="19" y="34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29" y="52"/>
                </a:lnTo>
                <a:lnTo>
                  <a:pt x="31" y="57"/>
                </a:lnTo>
                <a:lnTo>
                  <a:pt x="33" y="61"/>
                </a:lnTo>
                <a:lnTo>
                  <a:pt x="36" y="65"/>
                </a:lnTo>
                <a:lnTo>
                  <a:pt x="38" y="69"/>
                </a:lnTo>
                <a:lnTo>
                  <a:pt x="41" y="74"/>
                </a:lnTo>
                <a:lnTo>
                  <a:pt x="42" y="78"/>
                </a:lnTo>
                <a:lnTo>
                  <a:pt x="47" y="87"/>
                </a:lnTo>
                <a:lnTo>
                  <a:pt x="49" y="92"/>
                </a:lnTo>
                <a:lnTo>
                  <a:pt x="51" y="96"/>
                </a:lnTo>
                <a:lnTo>
                  <a:pt x="53" y="100"/>
                </a:lnTo>
                <a:lnTo>
                  <a:pt x="55" y="104"/>
                </a:lnTo>
                <a:lnTo>
                  <a:pt x="57" y="109"/>
                </a:lnTo>
                <a:lnTo>
                  <a:pt x="60" y="113"/>
                </a:lnTo>
                <a:lnTo>
                  <a:pt x="62" y="118"/>
                </a:lnTo>
                <a:lnTo>
                  <a:pt x="64" y="122"/>
                </a:lnTo>
                <a:lnTo>
                  <a:pt x="66" y="126"/>
                </a:lnTo>
                <a:lnTo>
                  <a:pt x="68" y="131"/>
                </a:lnTo>
                <a:lnTo>
                  <a:pt x="70" y="136"/>
                </a:lnTo>
                <a:lnTo>
                  <a:pt x="73" y="140"/>
                </a:lnTo>
                <a:lnTo>
                  <a:pt x="74" y="144"/>
                </a:lnTo>
                <a:lnTo>
                  <a:pt x="77" y="149"/>
                </a:lnTo>
                <a:lnTo>
                  <a:pt x="80" y="153"/>
                </a:lnTo>
                <a:lnTo>
                  <a:pt x="82" y="158"/>
                </a:lnTo>
                <a:lnTo>
                  <a:pt x="85" y="163"/>
                </a:lnTo>
                <a:lnTo>
                  <a:pt x="87" y="168"/>
                </a:lnTo>
                <a:lnTo>
                  <a:pt x="93" y="177"/>
                </a:lnTo>
                <a:lnTo>
                  <a:pt x="96" y="182"/>
                </a:lnTo>
                <a:lnTo>
                  <a:pt x="99" y="186"/>
                </a:lnTo>
                <a:lnTo>
                  <a:pt x="102" y="191"/>
                </a:lnTo>
                <a:lnTo>
                  <a:pt x="105" y="196"/>
                </a:lnTo>
                <a:lnTo>
                  <a:pt x="108" y="201"/>
                </a:lnTo>
                <a:lnTo>
                  <a:pt x="112" y="206"/>
                </a:lnTo>
                <a:lnTo>
                  <a:pt x="116" y="210"/>
                </a:lnTo>
                <a:lnTo>
                  <a:pt x="119" y="215"/>
                </a:lnTo>
                <a:lnTo>
                  <a:pt x="123" y="220"/>
                </a:lnTo>
                <a:lnTo>
                  <a:pt x="126" y="225"/>
                </a:lnTo>
                <a:lnTo>
                  <a:pt x="130" y="230"/>
                </a:lnTo>
                <a:lnTo>
                  <a:pt x="134" y="235"/>
                </a:lnTo>
                <a:lnTo>
                  <a:pt x="138" y="240"/>
                </a:lnTo>
                <a:lnTo>
                  <a:pt x="142" y="245"/>
                </a:lnTo>
                <a:lnTo>
                  <a:pt x="146" y="250"/>
                </a:lnTo>
                <a:lnTo>
                  <a:pt x="149" y="255"/>
                </a:lnTo>
                <a:lnTo>
                  <a:pt x="153" y="260"/>
                </a:lnTo>
                <a:lnTo>
                  <a:pt x="158" y="266"/>
                </a:lnTo>
                <a:lnTo>
                  <a:pt x="166" y="27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35" name="Freeform 718"/>
          <p:cNvSpPr>
            <a:spLocks/>
          </p:cNvSpPr>
          <p:nvPr/>
        </p:nvSpPr>
        <p:spPr bwMode="auto">
          <a:xfrm>
            <a:off x="5789613" y="3198813"/>
            <a:ext cx="354012" cy="363537"/>
          </a:xfrm>
          <a:custGeom>
            <a:avLst/>
            <a:gdLst>
              <a:gd name="T0" fmla="*/ 0 w 167"/>
              <a:gd name="T1" fmla="*/ 0 h 277"/>
              <a:gd name="T2" fmla="*/ 2 w 167"/>
              <a:gd name="T3" fmla="*/ 4 h 277"/>
              <a:gd name="T4" fmla="*/ 5 w 167"/>
              <a:gd name="T5" fmla="*/ 8 h 277"/>
              <a:gd name="T6" fmla="*/ 7 w 167"/>
              <a:gd name="T7" fmla="*/ 12 h 277"/>
              <a:gd name="T8" fmla="*/ 10 w 167"/>
              <a:gd name="T9" fmla="*/ 17 h 277"/>
              <a:gd name="T10" fmla="*/ 12 w 167"/>
              <a:gd name="T11" fmla="*/ 22 h 277"/>
              <a:gd name="T12" fmla="*/ 14 w 167"/>
              <a:gd name="T13" fmla="*/ 26 h 277"/>
              <a:gd name="T14" fmla="*/ 17 w 167"/>
              <a:gd name="T15" fmla="*/ 30 h 277"/>
              <a:gd name="T16" fmla="*/ 19 w 167"/>
              <a:gd name="T17" fmla="*/ 34 h 277"/>
              <a:gd name="T18" fmla="*/ 22 w 167"/>
              <a:gd name="T19" fmla="*/ 39 h 277"/>
              <a:gd name="T20" fmla="*/ 24 w 167"/>
              <a:gd name="T21" fmla="*/ 43 h 277"/>
              <a:gd name="T22" fmla="*/ 26 w 167"/>
              <a:gd name="T23" fmla="*/ 47 h 277"/>
              <a:gd name="T24" fmla="*/ 29 w 167"/>
              <a:gd name="T25" fmla="*/ 52 h 277"/>
              <a:gd name="T26" fmla="*/ 31 w 167"/>
              <a:gd name="T27" fmla="*/ 57 h 277"/>
              <a:gd name="T28" fmla="*/ 33 w 167"/>
              <a:gd name="T29" fmla="*/ 61 h 277"/>
              <a:gd name="T30" fmla="*/ 36 w 167"/>
              <a:gd name="T31" fmla="*/ 65 h 277"/>
              <a:gd name="T32" fmla="*/ 38 w 167"/>
              <a:gd name="T33" fmla="*/ 69 h 277"/>
              <a:gd name="T34" fmla="*/ 41 w 167"/>
              <a:gd name="T35" fmla="*/ 74 h 277"/>
              <a:gd name="T36" fmla="*/ 42 w 167"/>
              <a:gd name="T37" fmla="*/ 78 h 277"/>
              <a:gd name="T38" fmla="*/ 47 w 167"/>
              <a:gd name="T39" fmla="*/ 87 h 277"/>
              <a:gd name="T40" fmla="*/ 49 w 167"/>
              <a:gd name="T41" fmla="*/ 92 h 277"/>
              <a:gd name="T42" fmla="*/ 51 w 167"/>
              <a:gd name="T43" fmla="*/ 96 h 277"/>
              <a:gd name="T44" fmla="*/ 53 w 167"/>
              <a:gd name="T45" fmla="*/ 100 h 277"/>
              <a:gd name="T46" fmla="*/ 55 w 167"/>
              <a:gd name="T47" fmla="*/ 104 h 277"/>
              <a:gd name="T48" fmla="*/ 57 w 167"/>
              <a:gd name="T49" fmla="*/ 109 h 277"/>
              <a:gd name="T50" fmla="*/ 60 w 167"/>
              <a:gd name="T51" fmla="*/ 113 h 277"/>
              <a:gd name="T52" fmla="*/ 62 w 167"/>
              <a:gd name="T53" fmla="*/ 118 h 277"/>
              <a:gd name="T54" fmla="*/ 64 w 167"/>
              <a:gd name="T55" fmla="*/ 122 h 277"/>
              <a:gd name="T56" fmla="*/ 66 w 167"/>
              <a:gd name="T57" fmla="*/ 126 h 277"/>
              <a:gd name="T58" fmla="*/ 68 w 167"/>
              <a:gd name="T59" fmla="*/ 131 h 277"/>
              <a:gd name="T60" fmla="*/ 70 w 167"/>
              <a:gd name="T61" fmla="*/ 136 h 277"/>
              <a:gd name="T62" fmla="*/ 73 w 167"/>
              <a:gd name="T63" fmla="*/ 140 h 277"/>
              <a:gd name="T64" fmla="*/ 74 w 167"/>
              <a:gd name="T65" fmla="*/ 144 h 277"/>
              <a:gd name="T66" fmla="*/ 77 w 167"/>
              <a:gd name="T67" fmla="*/ 149 h 277"/>
              <a:gd name="T68" fmla="*/ 80 w 167"/>
              <a:gd name="T69" fmla="*/ 153 h 277"/>
              <a:gd name="T70" fmla="*/ 82 w 167"/>
              <a:gd name="T71" fmla="*/ 158 h 277"/>
              <a:gd name="T72" fmla="*/ 85 w 167"/>
              <a:gd name="T73" fmla="*/ 163 h 277"/>
              <a:gd name="T74" fmla="*/ 87 w 167"/>
              <a:gd name="T75" fmla="*/ 168 h 277"/>
              <a:gd name="T76" fmla="*/ 93 w 167"/>
              <a:gd name="T77" fmla="*/ 177 h 277"/>
              <a:gd name="T78" fmla="*/ 96 w 167"/>
              <a:gd name="T79" fmla="*/ 182 h 277"/>
              <a:gd name="T80" fmla="*/ 99 w 167"/>
              <a:gd name="T81" fmla="*/ 186 h 277"/>
              <a:gd name="T82" fmla="*/ 102 w 167"/>
              <a:gd name="T83" fmla="*/ 191 h 277"/>
              <a:gd name="T84" fmla="*/ 105 w 167"/>
              <a:gd name="T85" fmla="*/ 196 h 277"/>
              <a:gd name="T86" fmla="*/ 108 w 167"/>
              <a:gd name="T87" fmla="*/ 201 h 277"/>
              <a:gd name="T88" fmla="*/ 112 w 167"/>
              <a:gd name="T89" fmla="*/ 206 h 277"/>
              <a:gd name="T90" fmla="*/ 116 w 167"/>
              <a:gd name="T91" fmla="*/ 210 h 277"/>
              <a:gd name="T92" fmla="*/ 119 w 167"/>
              <a:gd name="T93" fmla="*/ 215 h 277"/>
              <a:gd name="T94" fmla="*/ 123 w 167"/>
              <a:gd name="T95" fmla="*/ 220 h 277"/>
              <a:gd name="T96" fmla="*/ 126 w 167"/>
              <a:gd name="T97" fmla="*/ 225 h 277"/>
              <a:gd name="T98" fmla="*/ 130 w 167"/>
              <a:gd name="T99" fmla="*/ 230 h 277"/>
              <a:gd name="T100" fmla="*/ 134 w 167"/>
              <a:gd name="T101" fmla="*/ 235 h 277"/>
              <a:gd name="T102" fmla="*/ 138 w 167"/>
              <a:gd name="T103" fmla="*/ 240 h 277"/>
              <a:gd name="T104" fmla="*/ 142 w 167"/>
              <a:gd name="T105" fmla="*/ 245 h 277"/>
              <a:gd name="T106" fmla="*/ 146 w 167"/>
              <a:gd name="T107" fmla="*/ 250 h 277"/>
              <a:gd name="T108" fmla="*/ 149 w 167"/>
              <a:gd name="T109" fmla="*/ 255 h 277"/>
              <a:gd name="T110" fmla="*/ 153 w 167"/>
              <a:gd name="T111" fmla="*/ 260 h 277"/>
              <a:gd name="T112" fmla="*/ 158 w 167"/>
              <a:gd name="T113" fmla="*/ 266 h 277"/>
              <a:gd name="T114" fmla="*/ 166 w 167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7"/>
              <a:gd name="T175" fmla="*/ 0 h 277"/>
              <a:gd name="T176" fmla="*/ 167 w 167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7" h="277">
                <a:moveTo>
                  <a:pt x="0" y="0"/>
                </a:moveTo>
                <a:lnTo>
                  <a:pt x="2" y="4"/>
                </a:lnTo>
                <a:lnTo>
                  <a:pt x="5" y="8"/>
                </a:lnTo>
                <a:lnTo>
                  <a:pt x="7" y="12"/>
                </a:lnTo>
                <a:lnTo>
                  <a:pt x="10" y="17"/>
                </a:lnTo>
                <a:lnTo>
                  <a:pt x="12" y="22"/>
                </a:lnTo>
                <a:lnTo>
                  <a:pt x="14" y="26"/>
                </a:lnTo>
                <a:lnTo>
                  <a:pt x="17" y="30"/>
                </a:lnTo>
                <a:lnTo>
                  <a:pt x="19" y="34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29" y="52"/>
                </a:lnTo>
                <a:lnTo>
                  <a:pt x="31" y="57"/>
                </a:lnTo>
                <a:lnTo>
                  <a:pt x="33" y="61"/>
                </a:lnTo>
                <a:lnTo>
                  <a:pt x="36" y="65"/>
                </a:lnTo>
                <a:lnTo>
                  <a:pt x="38" y="69"/>
                </a:lnTo>
                <a:lnTo>
                  <a:pt x="41" y="74"/>
                </a:lnTo>
                <a:lnTo>
                  <a:pt x="42" y="78"/>
                </a:lnTo>
                <a:lnTo>
                  <a:pt x="47" y="87"/>
                </a:lnTo>
                <a:lnTo>
                  <a:pt x="49" y="92"/>
                </a:lnTo>
                <a:lnTo>
                  <a:pt x="51" y="96"/>
                </a:lnTo>
                <a:lnTo>
                  <a:pt x="53" y="100"/>
                </a:lnTo>
                <a:lnTo>
                  <a:pt x="55" y="104"/>
                </a:lnTo>
                <a:lnTo>
                  <a:pt x="57" y="109"/>
                </a:lnTo>
                <a:lnTo>
                  <a:pt x="60" y="113"/>
                </a:lnTo>
                <a:lnTo>
                  <a:pt x="62" y="118"/>
                </a:lnTo>
                <a:lnTo>
                  <a:pt x="64" y="122"/>
                </a:lnTo>
                <a:lnTo>
                  <a:pt x="66" y="126"/>
                </a:lnTo>
                <a:lnTo>
                  <a:pt x="68" y="131"/>
                </a:lnTo>
                <a:lnTo>
                  <a:pt x="70" y="136"/>
                </a:lnTo>
                <a:lnTo>
                  <a:pt x="73" y="140"/>
                </a:lnTo>
                <a:lnTo>
                  <a:pt x="74" y="144"/>
                </a:lnTo>
                <a:lnTo>
                  <a:pt x="77" y="149"/>
                </a:lnTo>
                <a:lnTo>
                  <a:pt x="80" y="153"/>
                </a:lnTo>
                <a:lnTo>
                  <a:pt x="82" y="158"/>
                </a:lnTo>
                <a:lnTo>
                  <a:pt x="85" y="163"/>
                </a:lnTo>
                <a:lnTo>
                  <a:pt x="87" y="168"/>
                </a:lnTo>
                <a:lnTo>
                  <a:pt x="93" y="177"/>
                </a:lnTo>
                <a:lnTo>
                  <a:pt x="96" y="182"/>
                </a:lnTo>
                <a:lnTo>
                  <a:pt x="99" y="186"/>
                </a:lnTo>
                <a:lnTo>
                  <a:pt x="102" y="191"/>
                </a:lnTo>
                <a:lnTo>
                  <a:pt x="105" y="196"/>
                </a:lnTo>
                <a:lnTo>
                  <a:pt x="108" y="201"/>
                </a:lnTo>
                <a:lnTo>
                  <a:pt x="112" y="206"/>
                </a:lnTo>
                <a:lnTo>
                  <a:pt x="116" y="210"/>
                </a:lnTo>
                <a:lnTo>
                  <a:pt x="119" y="215"/>
                </a:lnTo>
                <a:lnTo>
                  <a:pt x="123" y="220"/>
                </a:lnTo>
                <a:lnTo>
                  <a:pt x="126" y="225"/>
                </a:lnTo>
                <a:lnTo>
                  <a:pt x="130" y="230"/>
                </a:lnTo>
                <a:lnTo>
                  <a:pt x="134" y="235"/>
                </a:lnTo>
                <a:lnTo>
                  <a:pt x="138" y="240"/>
                </a:lnTo>
                <a:lnTo>
                  <a:pt x="142" y="245"/>
                </a:lnTo>
                <a:lnTo>
                  <a:pt x="146" y="250"/>
                </a:lnTo>
                <a:lnTo>
                  <a:pt x="149" y="255"/>
                </a:lnTo>
                <a:lnTo>
                  <a:pt x="153" y="260"/>
                </a:lnTo>
                <a:lnTo>
                  <a:pt x="158" y="266"/>
                </a:lnTo>
                <a:lnTo>
                  <a:pt x="166" y="27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36" name="Freeform 719"/>
          <p:cNvSpPr>
            <a:spLocks/>
          </p:cNvSpPr>
          <p:nvPr/>
        </p:nvSpPr>
        <p:spPr bwMode="auto">
          <a:xfrm flipH="1">
            <a:off x="2119313" y="3313113"/>
            <a:ext cx="354012" cy="363537"/>
          </a:xfrm>
          <a:custGeom>
            <a:avLst/>
            <a:gdLst>
              <a:gd name="T0" fmla="*/ 0 w 167"/>
              <a:gd name="T1" fmla="*/ 0 h 277"/>
              <a:gd name="T2" fmla="*/ 2 w 167"/>
              <a:gd name="T3" fmla="*/ 4 h 277"/>
              <a:gd name="T4" fmla="*/ 5 w 167"/>
              <a:gd name="T5" fmla="*/ 8 h 277"/>
              <a:gd name="T6" fmla="*/ 7 w 167"/>
              <a:gd name="T7" fmla="*/ 12 h 277"/>
              <a:gd name="T8" fmla="*/ 10 w 167"/>
              <a:gd name="T9" fmla="*/ 17 h 277"/>
              <a:gd name="T10" fmla="*/ 12 w 167"/>
              <a:gd name="T11" fmla="*/ 22 h 277"/>
              <a:gd name="T12" fmla="*/ 14 w 167"/>
              <a:gd name="T13" fmla="*/ 26 h 277"/>
              <a:gd name="T14" fmla="*/ 17 w 167"/>
              <a:gd name="T15" fmla="*/ 30 h 277"/>
              <a:gd name="T16" fmla="*/ 19 w 167"/>
              <a:gd name="T17" fmla="*/ 34 h 277"/>
              <a:gd name="T18" fmla="*/ 22 w 167"/>
              <a:gd name="T19" fmla="*/ 39 h 277"/>
              <a:gd name="T20" fmla="*/ 24 w 167"/>
              <a:gd name="T21" fmla="*/ 43 h 277"/>
              <a:gd name="T22" fmla="*/ 26 w 167"/>
              <a:gd name="T23" fmla="*/ 47 h 277"/>
              <a:gd name="T24" fmla="*/ 29 w 167"/>
              <a:gd name="T25" fmla="*/ 52 h 277"/>
              <a:gd name="T26" fmla="*/ 31 w 167"/>
              <a:gd name="T27" fmla="*/ 57 h 277"/>
              <a:gd name="T28" fmla="*/ 33 w 167"/>
              <a:gd name="T29" fmla="*/ 61 h 277"/>
              <a:gd name="T30" fmla="*/ 36 w 167"/>
              <a:gd name="T31" fmla="*/ 65 h 277"/>
              <a:gd name="T32" fmla="*/ 38 w 167"/>
              <a:gd name="T33" fmla="*/ 69 h 277"/>
              <a:gd name="T34" fmla="*/ 41 w 167"/>
              <a:gd name="T35" fmla="*/ 74 h 277"/>
              <a:gd name="T36" fmla="*/ 42 w 167"/>
              <a:gd name="T37" fmla="*/ 78 h 277"/>
              <a:gd name="T38" fmla="*/ 47 w 167"/>
              <a:gd name="T39" fmla="*/ 87 h 277"/>
              <a:gd name="T40" fmla="*/ 49 w 167"/>
              <a:gd name="T41" fmla="*/ 92 h 277"/>
              <a:gd name="T42" fmla="*/ 51 w 167"/>
              <a:gd name="T43" fmla="*/ 96 h 277"/>
              <a:gd name="T44" fmla="*/ 53 w 167"/>
              <a:gd name="T45" fmla="*/ 100 h 277"/>
              <a:gd name="T46" fmla="*/ 55 w 167"/>
              <a:gd name="T47" fmla="*/ 104 h 277"/>
              <a:gd name="T48" fmla="*/ 57 w 167"/>
              <a:gd name="T49" fmla="*/ 109 h 277"/>
              <a:gd name="T50" fmla="*/ 60 w 167"/>
              <a:gd name="T51" fmla="*/ 113 h 277"/>
              <a:gd name="T52" fmla="*/ 62 w 167"/>
              <a:gd name="T53" fmla="*/ 118 h 277"/>
              <a:gd name="T54" fmla="*/ 64 w 167"/>
              <a:gd name="T55" fmla="*/ 122 h 277"/>
              <a:gd name="T56" fmla="*/ 66 w 167"/>
              <a:gd name="T57" fmla="*/ 126 h 277"/>
              <a:gd name="T58" fmla="*/ 68 w 167"/>
              <a:gd name="T59" fmla="*/ 131 h 277"/>
              <a:gd name="T60" fmla="*/ 70 w 167"/>
              <a:gd name="T61" fmla="*/ 136 h 277"/>
              <a:gd name="T62" fmla="*/ 73 w 167"/>
              <a:gd name="T63" fmla="*/ 140 h 277"/>
              <a:gd name="T64" fmla="*/ 74 w 167"/>
              <a:gd name="T65" fmla="*/ 144 h 277"/>
              <a:gd name="T66" fmla="*/ 77 w 167"/>
              <a:gd name="T67" fmla="*/ 149 h 277"/>
              <a:gd name="T68" fmla="*/ 80 w 167"/>
              <a:gd name="T69" fmla="*/ 153 h 277"/>
              <a:gd name="T70" fmla="*/ 82 w 167"/>
              <a:gd name="T71" fmla="*/ 158 h 277"/>
              <a:gd name="T72" fmla="*/ 85 w 167"/>
              <a:gd name="T73" fmla="*/ 163 h 277"/>
              <a:gd name="T74" fmla="*/ 87 w 167"/>
              <a:gd name="T75" fmla="*/ 168 h 277"/>
              <a:gd name="T76" fmla="*/ 93 w 167"/>
              <a:gd name="T77" fmla="*/ 177 h 277"/>
              <a:gd name="T78" fmla="*/ 96 w 167"/>
              <a:gd name="T79" fmla="*/ 182 h 277"/>
              <a:gd name="T80" fmla="*/ 99 w 167"/>
              <a:gd name="T81" fmla="*/ 186 h 277"/>
              <a:gd name="T82" fmla="*/ 102 w 167"/>
              <a:gd name="T83" fmla="*/ 191 h 277"/>
              <a:gd name="T84" fmla="*/ 105 w 167"/>
              <a:gd name="T85" fmla="*/ 196 h 277"/>
              <a:gd name="T86" fmla="*/ 108 w 167"/>
              <a:gd name="T87" fmla="*/ 201 h 277"/>
              <a:gd name="T88" fmla="*/ 112 w 167"/>
              <a:gd name="T89" fmla="*/ 206 h 277"/>
              <a:gd name="T90" fmla="*/ 116 w 167"/>
              <a:gd name="T91" fmla="*/ 210 h 277"/>
              <a:gd name="T92" fmla="*/ 119 w 167"/>
              <a:gd name="T93" fmla="*/ 215 h 277"/>
              <a:gd name="T94" fmla="*/ 123 w 167"/>
              <a:gd name="T95" fmla="*/ 220 h 277"/>
              <a:gd name="T96" fmla="*/ 126 w 167"/>
              <a:gd name="T97" fmla="*/ 225 h 277"/>
              <a:gd name="T98" fmla="*/ 130 w 167"/>
              <a:gd name="T99" fmla="*/ 230 h 277"/>
              <a:gd name="T100" fmla="*/ 134 w 167"/>
              <a:gd name="T101" fmla="*/ 235 h 277"/>
              <a:gd name="T102" fmla="*/ 138 w 167"/>
              <a:gd name="T103" fmla="*/ 240 h 277"/>
              <a:gd name="T104" fmla="*/ 142 w 167"/>
              <a:gd name="T105" fmla="*/ 245 h 277"/>
              <a:gd name="T106" fmla="*/ 146 w 167"/>
              <a:gd name="T107" fmla="*/ 250 h 277"/>
              <a:gd name="T108" fmla="*/ 149 w 167"/>
              <a:gd name="T109" fmla="*/ 255 h 277"/>
              <a:gd name="T110" fmla="*/ 153 w 167"/>
              <a:gd name="T111" fmla="*/ 260 h 277"/>
              <a:gd name="T112" fmla="*/ 158 w 167"/>
              <a:gd name="T113" fmla="*/ 266 h 277"/>
              <a:gd name="T114" fmla="*/ 166 w 167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7"/>
              <a:gd name="T175" fmla="*/ 0 h 277"/>
              <a:gd name="T176" fmla="*/ 167 w 167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7" h="277">
                <a:moveTo>
                  <a:pt x="0" y="0"/>
                </a:moveTo>
                <a:lnTo>
                  <a:pt x="2" y="4"/>
                </a:lnTo>
                <a:lnTo>
                  <a:pt x="5" y="8"/>
                </a:lnTo>
                <a:lnTo>
                  <a:pt x="7" y="12"/>
                </a:lnTo>
                <a:lnTo>
                  <a:pt x="10" y="17"/>
                </a:lnTo>
                <a:lnTo>
                  <a:pt x="12" y="22"/>
                </a:lnTo>
                <a:lnTo>
                  <a:pt x="14" y="26"/>
                </a:lnTo>
                <a:lnTo>
                  <a:pt x="17" y="30"/>
                </a:lnTo>
                <a:lnTo>
                  <a:pt x="19" y="34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29" y="52"/>
                </a:lnTo>
                <a:lnTo>
                  <a:pt x="31" y="57"/>
                </a:lnTo>
                <a:lnTo>
                  <a:pt x="33" y="61"/>
                </a:lnTo>
                <a:lnTo>
                  <a:pt x="36" y="65"/>
                </a:lnTo>
                <a:lnTo>
                  <a:pt x="38" y="69"/>
                </a:lnTo>
                <a:lnTo>
                  <a:pt x="41" y="74"/>
                </a:lnTo>
                <a:lnTo>
                  <a:pt x="42" y="78"/>
                </a:lnTo>
                <a:lnTo>
                  <a:pt x="47" y="87"/>
                </a:lnTo>
                <a:lnTo>
                  <a:pt x="49" y="92"/>
                </a:lnTo>
                <a:lnTo>
                  <a:pt x="51" y="96"/>
                </a:lnTo>
                <a:lnTo>
                  <a:pt x="53" y="100"/>
                </a:lnTo>
                <a:lnTo>
                  <a:pt x="55" y="104"/>
                </a:lnTo>
                <a:lnTo>
                  <a:pt x="57" y="109"/>
                </a:lnTo>
                <a:lnTo>
                  <a:pt x="60" y="113"/>
                </a:lnTo>
                <a:lnTo>
                  <a:pt x="62" y="118"/>
                </a:lnTo>
                <a:lnTo>
                  <a:pt x="64" y="122"/>
                </a:lnTo>
                <a:lnTo>
                  <a:pt x="66" y="126"/>
                </a:lnTo>
                <a:lnTo>
                  <a:pt x="68" y="131"/>
                </a:lnTo>
                <a:lnTo>
                  <a:pt x="70" y="136"/>
                </a:lnTo>
                <a:lnTo>
                  <a:pt x="73" y="140"/>
                </a:lnTo>
                <a:lnTo>
                  <a:pt x="74" y="144"/>
                </a:lnTo>
                <a:lnTo>
                  <a:pt x="77" y="149"/>
                </a:lnTo>
                <a:lnTo>
                  <a:pt x="80" y="153"/>
                </a:lnTo>
                <a:lnTo>
                  <a:pt x="82" y="158"/>
                </a:lnTo>
                <a:lnTo>
                  <a:pt x="85" y="163"/>
                </a:lnTo>
                <a:lnTo>
                  <a:pt x="87" y="168"/>
                </a:lnTo>
                <a:lnTo>
                  <a:pt x="93" y="177"/>
                </a:lnTo>
                <a:lnTo>
                  <a:pt x="96" y="182"/>
                </a:lnTo>
                <a:lnTo>
                  <a:pt x="99" y="186"/>
                </a:lnTo>
                <a:lnTo>
                  <a:pt x="102" y="191"/>
                </a:lnTo>
                <a:lnTo>
                  <a:pt x="105" y="196"/>
                </a:lnTo>
                <a:lnTo>
                  <a:pt x="108" y="201"/>
                </a:lnTo>
                <a:lnTo>
                  <a:pt x="112" y="206"/>
                </a:lnTo>
                <a:lnTo>
                  <a:pt x="116" y="210"/>
                </a:lnTo>
                <a:lnTo>
                  <a:pt x="119" y="215"/>
                </a:lnTo>
                <a:lnTo>
                  <a:pt x="123" y="220"/>
                </a:lnTo>
                <a:lnTo>
                  <a:pt x="126" y="225"/>
                </a:lnTo>
                <a:lnTo>
                  <a:pt x="130" y="230"/>
                </a:lnTo>
                <a:lnTo>
                  <a:pt x="134" y="235"/>
                </a:lnTo>
                <a:lnTo>
                  <a:pt x="138" y="240"/>
                </a:lnTo>
                <a:lnTo>
                  <a:pt x="142" y="245"/>
                </a:lnTo>
                <a:lnTo>
                  <a:pt x="146" y="250"/>
                </a:lnTo>
                <a:lnTo>
                  <a:pt x="149" y="255"/>
                </a:lnTo>
                <a:lnTo>
                  <a:pt x="153" y="260"/>
                </a:lnTo>
                <a:lnTo>
                  <a:pt x="158" y="266"/>
                </a:lnTo>
                <a:lnTo>
                  <a:pt x="166" y="27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37" name="Freeform 720"/>
          <p:cNvSpPr>
            <a:spLocks/>
          </p:cNvSpPr>
          <p:nvPr/>
        </p:nvSpPr>
        <p:spPr bwMode="auto">
          <a:xfrm flipH="1">
            <a:off x="4659313" y="3313113"/>
            <a:ext cx="354012" cy="363537"/>
          </a:xfrm>
          <a:custGeom>
            <a:avLst/>
            <a:gdLst>
              <a:gd name="T0" fmla="*/ 0 w 167"/>
              <a:gd name="T1" fmla="*/ 0 h 277"/>
              <a:gd name="T2" fmla="*/ 2 w 167"/>
              <a:gd name="T3" fmla="*/ 4 h 277"/>
              <a:gd name="T4" fmla="*/ 5 w 167"/>
              <a:gd name="T5" fmla="*/ 8 h 277"/>
              <a:gd name="T6" fmla="*/ 7 w 167"/>
              <a:gd name="T7" fmla="*/ 12 h 277"/>
              <a:gd name="T8" fmla="*/ 10 w 167"/>
              <a:gd name="T9" fmla="*/ 17 h 277"/>
              <a:gd name="T10" fmla="*/ 12 w 167"/>
              <a:gd name="T11" fmla="*/ 22 h 277"/>
              <a:gd name="T12" fmla="*/ 14 w 167"/>
              <a:gd name="T13" fmla="*/ 26 h 277"/>
              <a:gd name="T14" fmla="*/ 17 w 167"/>
              <a:gd name="T15" fmla="*/ 30 h 277"/>
              <a:gd name="T16" fmla="*/ 19 w 167"/>
              <a:gd name="T17" fmla="*/ 34 h 277"/>
              <a:gd name="T18" fmla="*/ 22 w 167"/>
              <a:gd name="T19" fmla="*/ 39 h 277"/>
              <a:gd name="T20" fmla="*/ 24 w 167"/>
              <a:gd name="T21" fmla="*/ 43 h 277"/>
              <a:gd name="T22" fmla="*/ 26 w 167"/>
              <a:gd name="T23" fmla="*/ 47 h 277"/>
              <a:gd name="T24" fmla="*/ 29 w 167"/>
              <a:gd name="T25" fmla="*/ 52 h 277"/>
              <a:gd name="T26" fmla="*/ 31 w 167"/>
              <a:gd name="T27" fmla="*/ 57 h 277"/>
              <a:gd name="T28" fmla="*/ 33 w 167"/>
              <a:gd name="T29" fmla="*/ 61 h 277"/>
              <a:gd name="T30" fmla="*/ 36 w 167"/>
              <a:gd name="T31" fmla="*/ 65 h 277"/>
              <a:gd name="T32" fmla="*/ 38 w 167"/>
              <a:gd name="T33" fmla="*/ 69 h 277"/>
              <a:gd name="T34" fmla="*/ 41 w 167"/>
              <a:gd name="T35" fmla="*/ 74 h 277"/>
              <a:gd name="T36" fmla="*/ 42 w 167"/>
              <a:gd name="T37" fmla="*/ 78 h 277"/>
              <a:gd name="T38" fmla="*/ 47 w 167"/>
              <a:gd name="T39" fmla="*/ 87 h 277"/>
              <a:gd name="T40" fmla="*/ 49 w 167"/>
              <a:gd name="T41" fmla="*/ 92 h 277"/>
              <a:gd name="T42" fmla="*/ 51 w 167"/>
              <a:gd name="T43" fmla="*/ 96 h 277"/>
              <a:gd name="T44" fmla="*/ 53 w 167"/>
              <a:gd name="T45" fmla="*/ 100 h 277"/>
              <a:gd name="T46" fmla="*/ 55 w 167"/>
              <a:gd name="T47" fmla="*/ 104 h 277"/>
              <a:gd name="T48" fmla="*/ 57 w 167"/>
              <a:gd name="T49" fmla="*/ 109 h 277"/>
              <a:gd name="T50" fmla="*/ 60 w 167"/>
              <a:gd name="T51" fmla="*/ 113 h 277"/>
              <a:gd name="T52" fmla="*/ 62 w 167"/>
              <a:gd name="T53" fmla="*/ 118 h 277"/>
              <a:gd name="T54" fmla="*/ 64 w 167"/>
              <a:gd name="T55" fmla="*/ 122 h 277"/>
              <a:gd name="T56" fmla="*/ 66 w 167"/>
              <a:gd name="T57" fmla="*/ 126 h 277"/>
              <a:gd name="T58" fmla="*/ 68 w 167"/>
              <a:gd name="T59" fmla="*/ 131 h 277"/>
              <a:gd name="T60" fmla="*/ 70 w 167"/>
              <a:gd name="T61" fmla="*/ 136 h 277"/>
              <a:gd name="T62" fmla="*/ 73 w 167"/>
              <a:gd name="T63" fmla="*/ 140 h 277"/>
              <a:gd name="T64" fmla="*/ 74 w 167"/>
              <a:gd name="T65" fmla="*/ 144 h 277"/>
              <a:gd name="T66" fmla="*/ 77 w 167"/>
              <a:gd name="T67" fmla="*/ 149 h 277"/>
              <a:gd name="T68" fmla="*/ 80 w 167"/>
              <a:gd name="T69" fmla="*/ 153 h 277"/>
              <a:gd name="T70" fmla="*/ 82 w 167"/>
              <a:gd name="T71" fmla="*/ 158 h 277"/>
              <a:gd name="T72" fmla="*/ 85 w 167"/>
              <a:gd name="T73" fmla="*/ 163 h 277"/>
              <a:gd name="T74" fmla="*/ 87 w 167"/>
              <a:gd name="T75" fmla="*/ 168 h 277"/>
              <a:gd name="T76" fmla="*/ 93 w 167"/>
              <a:gd name="T77" fmla="*/ 177 h 277"/>
              <a:gd name="T78" fmla="*/ 96 w 167"/>
              <a:gd name="T79" fmla="*/ 182 h 277"/>
              <a:gd name="T80" fmla="*/ 99 w 167"/>
              <a:gd name="T81" fmla="*/ 186 h 277"/>
              <a:gd name="T82" fmla="*/ 102 w 167"/>
              <a:gd name="T83" fmla="*/ 191 h 277"/>
              <a:gd name="T84" fmla="*/ 105 w 167"/>
              <a:gd name="T85" fmla="*/ 196 h 277"/>
              <a:gd name="T86" fmla="*/ 108 w 167"/>
              <a:gd name="T87" fmla="*/ 201 h 277"/>
              <a:gd name="T88" fmla="*/ 112 w 167"/>
              <a:gd name="T89" fmla="*/ 206 h 277"/>
              <a:gd name="T90" fmla="*/ 116 w 167"/>
              <a:gd name="T91" fmla="*/ 210 h 277"/>
              <a:gd name="T92" fmla="*/ 119 w 167"/>
              <a:gd name="T93" fmla="*/ 215 h 277"/>
              <a:gd name="T94" fmla="*/ 123 w 167"/>
              <a:gd name="T95" fmla="*/ 220 h 277"/>
              <a:gd name="T96" fmla="*/ 126 w 167"/>
              <a:gd name="T97" fmla="*/ 225 h 277"/>
              <a:gd name="T98" fmla="*/ 130 w 167"/>
              <a:gd name="T99" fmla="*/ 230 h 277"/>
              <a:gd name="T100" fmla="*/ 134 w 167"/>
              <a:gd name="T101" fmla="*/ 235 h 277"/>
              <a:gd name="T102" fmla="*/ 138 w 167"/>
              <a:gd name="T103" fmla="*/ 240 h 277"/>
              <a:gd name="T104" fmla="*/ 142 w 167"/>
              <a:gd name="T105" fmla="*/ 245 h 277"/>
              <a:gd name="T106" fmla="*/ 146 w 167"/>
              <a:gd name="T107" fmla="*/ 250 h 277"/>
              <a:gd name="T108" fmla="*/ 149 w 167"/>
              <a:gd name="T109" fmla="*/ 255 h 277"/>
              <a:gd name="T110" fmla="*/ 153 w 167"/>
              <a:gd name="T111" fmla="*/ 260 h 277"/>
              <a:gd name="T112" fmla="*/ 158 w 167"/>
              <a:gd name="T113" fmla="*/ 266 h 277"/>
              <a:gd name="T114" fmla="*/ 166 w 167"/>
              <a:gd name="T115" fmla="*/ 276 h 27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7"/>
              <a:gd name="T175" fmla="*/ 0 h 277"/>
              <a:gd name="T176" fmla="*/ 167 w 167"/>
              <a:gd name="T177" fmla="*/ 277 h 27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7" h="277">
                <a:moveTo>
                  <a:pt x="0" y="0"/>
                </a:moveTo>
                <a:lnTo>
                  <a:pt x="2" y="4"/>
                </a:lnTo>
                <a:lnTo>
                  <a:pt x="5" y="8"/>
                </a:lnTo>
                <a:lnTo>
                  <a:pt x="7" y="12"/>
                </a:lnTo>
                <a:lnTo>
                  <a:pt x="10" y="17"/>
                </a:lnTo>
                <a:lnTo>
                  <a:pt x="12" y="22"/>
                </a:lnTo>
                <a:lnTo>
                  <a:pt x="14" y="26"/>
                </a:lnTo>
                <a:lnTo>
                  <a:pt x="17" y="30"/>
                </a:lnTo>
                <a:lnTo>
                  <a:pt x="19" y="34"/>
                </a:lnTo>
                <a:lnTo>
                  <a:pt x="22" y="39"/>
                </a:lnTo>
                <a:lnTo>
                  <a:pt x="24" y="43"/>
                </a:lnTo>
                <a:lnTo>
                  <a:pt x="26" y="47"/>
                </a:lnTo>
                <a:lnTo>
                  <a:pt x="29" y="52"/>
                </a:lnTo>
                <a:lnTo>
                  <a:pt x="31" y="57"/>
                </a:lnTo>
                <a:lnTo>
                  <a:pt x="33" y="61"/>
                </a:lnTo>
                <a:lnTo>
                  <a:pt x="36" y="65"/>
                </a:lnTo>
                <a:lnTo>
                  <a:pt x="38" y="69"/>
                </a:lnTo>
                <a:lnTo>
                  <a:pt x="41" y="74"/>
                </a:lnTo>
                <a:lnTo>
                  <a:pt x="42" y="78"/>
                </a:lnTo>
                <a:lnTo>
                  <a:pt x="47" y="87"/>
                </a:lnTo>
                <a:lnTo>
                  <a:pt x="49" y="92"/>
                </a:lnTo>
                <a:lnTo>
                  <a:pt x="51" y="96"/>
                </a:lnTo>
                <a:lnTo>
                  <a:pt x="53" y="100"/>
                </a:lnTo>
                <a:lnTo>
                  <a:pt x="55" y="104"/>
                </a:lnTo>
                <a:lnTo>
                  <a:pt x="57" y="109"/>
                </a:lnTo>
                <a:lnTo>
                  <a:pt x="60" y="113"/>
                </a:lnTo>
                <a:lnTo>
                  <a:pt x="62" y="118"/>
                </a:lnTo>
                <a:lnTo>
                  <a:pt x="64" y="122"/>
                </a:lnTo>
                <a:lnTo>
                  <a:pt x="66" y="126"/>
                </a:lnTo>
                <a:lnTo>
                  <a:pt x="68" y="131"/>
                </a:lnTo>
                <a:lnTo>
                  <a:pt x="70" y="136"/>
                </a:lnTo>
                <a:lnTo>
                  <a:pt x="73" y="140"/>
                </a:lnTo>
                <a:lnTo>
                  <a:pt x="74" y="144"/>
                </a:lnTo>
                <a:lnTo>
                  <a:pt x="77" y="149"/>
                </a:lnTo>
                <a:lnTo>
                  <a:pt x="80" y="153"/>
                </a:lnTo>
                <a:lnTo>
                  <a:pt x="82" y="158"/>
                </a:lnTo>
                <a:lnTo>
                  <a:pt x="85" y="163"/>
                </a:lnTo>
                <a:lnTo>
                  <a:pt x="87" y="168"/>
                </a:lnTo>
                <a:lnTo>
                  <a:pt x="93" y="177"/>
                </a:lnTo>
                <a:lnTo>
                  <a:pt x="96" y="182"/>
                </a:lnTo>
                <a:lnTo>
                  <a:pt x="99" y="186"/>
                </a:lnTo>
                <a:lnTo>
                  <a:pt x="102" y="191"/>
                </a:lnTo>
                <a:lnTo>
                  <a:pt x="105" y="196"/>
                </a:lnTo>
                <a:lnTo>
                  <a:pt x="108" y="201"/>
                </a:lnTo>
                <a:lnTo>
                  <a:pt x="112" y="206"/>
                </a:lnTo>
                <a:lnTo>
                  <a:pt x="116" y="210"/>
                </a:lnTo>
                <a:lnTo>
                  <a:pt x="119" y="215"/>
                </a:lnTo>
                <a:lnTo>
                  <a:pt x="123" y="220"/>
                </a:lnTo>
                <a:lnTo>
                  <a:pt x="126" y="225"/>
                </a:lnTo>
                <a:lnTo>
                  <a:pt x="130" y="230"/>
                </a:lnTo>
                <a:lnTo>
                  <a:pt x="134" y="235"/>
                </a:lnTo>
                <a:lnTo>
                  <a:pt x="138" y="240"/>
                </a:lnTo>
                <a:lnTo>
                  <a:pt x="142" y="245"/>
                </a:lnTo>
                <a:lnTo>
                  <a:pt x="146" y="250"/>
                </a:lnTo>
                <a:lnTo>
                  <a:pt x="149" y="255"/>
                </a:lnTo>
                <a:lnTo>
                  <a:pt x="153" y="260"/>
                </a:lnTo>
                <a:lnTo>
                  <a:pt x="158" y="266"/>
                </a:lnTo>
                <a:lnTo>
                  <a:pt x="166" y="276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38" name="Text Box 721"/>
          <p:cNvSpPr txBox="1">
            <a:spLocks noChangeArrowheads="1"/>
          </p:cNvSpPr>
          <p:nvPr/>
        </p:nvSpPr>
        <p:spPr bwMode="auto">
          <a:xfrm>
            <a:off x="147638" y="6443663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11.9</a:t>
            </a:r>
          </a:p>
        </p:txBody>
      </p:sp>
      <p:sp>
        <p:nvSpPr>
          <p:cNvPr id="1073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716</Words>
  <Application>Microsoft Office PowerPoint</Application>
  <PresentationFormat>On-screen Show (4:3)</PresentationFormat>
  <Paragraphs>409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Symbol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42</cp:revision>
  <cp:lastPrinted>1601-01-01T00:00:00Z</cp:lastPrinted>
  <dcterms:created xsi:type="dcterms:W3CDTF">1601-01-01T00:00:00Z</dcterms:created>
  <dcterms:modified xsi:type="dcterms:W3CDTF">2013-01-02T17:01:24Z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