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3" r:id="rId4"/>
    <p:sldId id="260" r:id="rId5"/>
    <p:sldId id="261" r:id="rId6"/>
    <p:sldId id="281" r:id="rId7"/>
    <p:sldId id="282" r:id="rId8"/>
    <p:sldId id="275" r:id="rId9"/>
    <p:sldId id="277" r:id="rId10"/>
    <p:sldId id="278" r:id="rId11"/>
    <p:sldId id="279" r:id="rId12"/>
    <p:sldId id="280" r:id="rId13"/>
    <p:sldId id="274" r:id="rId14"/>
    <p:sldId id="265" r:id="rId15"/>
    <p:sldId id="272" r:id="rId16"/>
    <p:sldId id="267" r:id="rId17"/>
    <p:sldId id="268" r:id="rId18"/>
    <p:sldId id="270" r:id="rId19"/>
    <p:sldId id="271" r:id="rId20"/>
    <p:sldId id="283" r:id="rId21"/>
    <p:sldId id="284" r:id="rId22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6" autoAdjust="0"/>
    <p:restoredTop sz="94722" autoAdjust="0"/>
  </p:normalViewPr>
  <p:slideViewPr>
    <p:cSldViewPr snapToGrid="0">
      <p:cViewPr varScale="1">
        <p:scale>
          <a:sx n="114" d="100"/>
          <a:sy n="114" d="100"/>
        </p:scale>
        <p:origin x="-270" y="-96"/>
      </p:cViewPr>
      <p:guideLst>
        <p:guide orient="horz" pos="3016"/>
        <p:guide pos="47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4A7F6-1578-4F93-8FC0-28EE99EF6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B1A8F-5EE1-4F51-949E-6BC15F09F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CCF9D-22FD-4A59-AFD2-FCC720FE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19D1A-77CA-47F4-9651-70F4F703E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E89A2-059A-4753-93C9-23A00813F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4CBA1-C7EE-4E7B-A745-3CE445EA8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57A45-84AB-446A-B5C6-DEEB6D62E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A6696-31B2-446C-BB1E-1BA8EF4C9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3DAB3-EEA9-482F-8023-D34635A5D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AEF1A-835D-4208-A55E-8E88AE6D1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9DB75-0820-4910-A87B-179C58B8E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82902C1-0B9D-4E26-9580-63D316FE3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5"/>
          <p:cNvSpPr>
            <a:spLocks noChangeShapeType="1"/>
          </p:cNvSpPr>
          <p:nvPr/>
        </p:nvSpPr>
        <p:spPr bwMode="auto">
          <a:xfrm flipH="1" flipV="1">
            <a:off x="4897438" y="4654550"/>
            <a:ext cx="68580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Line 6"/>
          <p:cNvSpPr>
            <a:spLocks noChangeShapeType="1"/>
          </p:cNvSpPr>
          <p:nvPr/>
        </p:nvSpPr>
        <p:spPr bwMode="auto">
          <a:xfrm>
            <a:off x="4732338" y="3708400"/>
            <a:ext cx="962025" cy="10096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Line 7"/>
          <p:cNvSpPr>
            <a:spLocks noChangeShapeType="1"/>
          </p:cNvSpPr>
          <p:nvPr/>
        </p:nvSpPr>
        <p:spPr bwMode="auto">
          <a:xfrm flipH="1">
            <a:off x="3525838" y="3816350"/>
            <a:ext cx="83820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Line 8"/>
          <p:cNvSpPr>
            <a:spLocks noChangeShapeType="1"/>
          </p:cNvSpPr>
          <p:nvPr/>
        </p:nvSpPr>
        <p:spPr bwMode="auto">
          <a:xfrm>
            <a:off x="3505200" y="2133600"/>
            <a:ext cx="1233488" cy="15763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Line 9"/>
          <p:cNvSpPr>
            <a:spLocks noChangeShapeType="1"/>
          </p:cNvSpPr>
          <p:nvPr/>
        </p:nvSpPr>
        <p:spPr bwMode="auto">
          <a:xfrm flipH="1">
            <a:off x="2011363" y="2135188"/>
            <a:ext cx="1490662" cy="10382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Line 10"/>
          <p:cNvSpPr>
            <a:spLocks noChangeShapeType="1"/>
          </p:cNvSpPr>
          <p:nvPr/>
        </p:nvSpPr>
        <p:spPr bwMode="auto">
          <a:xfrm flipV="1">
            <a:off x="6400800" y="4908550"/>
            <a:ext cx="369888" cy="257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Line 11"/>
          <p:cNvSpPr>
            <a:spLocks noChangeShapeType="1"/>
          </p:cNvSpPr>
          <p:nvPr/>
        </p:nvSpPr>
        <p:spPr bwMode="auto">
          <a:xfrm>
            <a:off x="6180138" y="3640138"/>
            <a:ext cx="593725" cy="1270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Line 12"/>
          <p:cNvSpPr>
            <a:spLocks noChangeShapeType="1"/>
          </p:cNvSpPr>
          <p:nvPr/>
        </p:nvSpPr>
        <p:spPr bwMode="auto">
          <a:xfrm flipH="1">
            <a:off x="5662613" y="3579813"/>
            <a:ext cx="238125" cy="647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Line 13"/>
          <p:cNvSpPr>
            <a:spLocks noChangeShapeType="1"/>
          </p:cNvSpPr>
          <p:nvPr/>
        </p:nvSpPr>
        <p:spPr bwMode="auto">
          <a:xfrm>
            <a:off x="5586413" y="2368550"/>
            <a:ext cx="593725" cy="127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Line 14"/>
          <p:cNvSpPr>
            <a:spLocks noChangeShapeType="1"/>
          </p:cNvSpPr>
          <p:nvPr/>
        </p:nvSpPr>
        <p:spPr bwMode="auto">
          <a:xfrm flipH="1">
            <a:off x="4973638" y="2625725"/>
            <a:ext cx="476250" cy="809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Line 15"/>
          <p:cNvSpPr>
            <a:spLocks noChangeShapeType="1"/>
          </p:cNvSpPr>
          <p:nvPr/>
        </p:nvSpPr>
        <p:spPr bwMode="auto">
          <a:xfrm>
            <a:off x="4994275" y="1095375"/>
            <a:ext cx="592138" cy="1273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Line 16"/>
          <p:cNvSpPr>
            <a:spLocks noChangeShapeType="1"/>
          </p:cNvSpPr>
          <p:nvPr/>
        </p:nvSpPr>
        <p:spPr bwMode="auto">
          <a:xfrm flipH="1">
            <a:off x="3502025" y="1095375"/>
            <a:ext cx="1492250" cy="1039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Line 17"/>
          <p:cNvSpPr>
            <a:spLocks noChangeShapeType="1"/>
          </p:cNvSpPr>
          <p:nvPr/>
        </p:nvSpPr>
        <p:spPr bwMode="auto">
          <a:xfrm flipH="1">
            <a:off x="3354388" y="3197225"/>
            <a:ext cx="666750" cy="47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Line 18"/>
          <p:cNvSpPr>
            <a:spLocks noChangeShapeType="1"/>
          </p:cNvSpPr>
          <p:nvPr/>
        </p:nvSpPr>
        <p:spPr bwMode="auto">
          <a:xfrm flipH="1">
            <a:off x="4545013" y="1892300"/>
            <a:ext cx="476250" cy="809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Freeform 19"/>
          <p:cNvSpPr>
            <a:spLocks/>
          </p:cNvSpPr>
          <p:nvPr/>
        </p:nvSpPr>
        <p:spPr bwMode="auto">
          <a:xfrm>
            <a:off x="2011363" y="3162300"/>
            <a:ext cx="4764087" cy="2605088"/>
          </a:xfrm>
          <a:custGeom>
            <a:avLst/>
            <a:gdLst>
              <a:gd name="T0" fmla="*/ 0 w 3001"/>
              <a:gd name="T1" fmla="*/ 0 h 1641"/>
              <a:gd name="T2" fmla="*/ 0 w 3001"/>
              <a:gd name="T3" fmla="*/ 828 h 1641"/>
              <a:gd name="T4" fmla="*/ 2560 w 3001"/>
              <a:gd name="T5" fmla="*/ 1640 h 1641"/>
              <a:gd name="T6" fmla="*/ 3000 w 3001"/>
              <a:gd name="T7" fmla="*/ 1340 h 1641"/>
              <a:gd name="T8" fmla="*/ 3000 w 3001"/>
              <a:gd name="T9" fmla="*/ 1084 h 1641"/>
              <a:gd name="T10" fmla="*/ 2536 w 3001"/>
              <a:gd name="T11" fmla="*/ 1408 h 1641"/>
              <a:gd name="T12" fmla="*/ 0 w 3001"/>
              <a:gd name="T13" fmla="*/ 0 h 16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01"/>
              <a:gd name="T22" fmla="*/ 0 h 1641"/>
              <a:gd name="T23" fmla="*/ 3001 w 3001"/>
              <a:gd name="T24" fmla="*/ 1641 h 16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01" h="1641">
                <a:moveTo>
                  <a:pt x="0" y="0"/>
                </a:moveTo>
                <a:lnTo>
                  <a:pt x="0" y="828"/>
                </a:lnTo>
                <a:lnTo>
                  <a:pt x="2560" y="1640"/>
                </a:lnTo>
                <a:lnTo>
                  <a:pt x="3000" y="1340"/>
                </a:lnTo>
                <a:lnTo>
                  <a:pt x="3000" y="1084"/>
                </a:lnTo>
                <a:lnTo>
                  <a:pt x="2536" y="140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13" name="Group 20"/>
          <p:cNvGrpSpPr>
            <a:grpSpLocks/>
          </p:cNvGrpSpPr>
          <p:nvPr/>
        </p:nvGrpSpPr>
        <p:grpSpPr bwMode="auto">
          <a:xfrm>
            <a:off x="2811463" y="2657475"/>
            <a:ext cx="434975" cy="889000"/>
            <a:chOff x="1134" y="2246"/>
            <a:chExt cx="274" cy="560"/>
          </a:xfrm>
        </p:grpSpPr>
        <p:sp>
          <p:nvSpPr>
            <p:cNvPr id="4347" name="Line 21"/>
            <p:cNvSpPr>
              <a:spLocks noChangeShapeType="1"/>
            </p:cNvSpPr>
            <p:nvPr/>
          </p:nvSpPr>
          <p:spPr bwMode="auto">
            <a:xfrm flipH="1" flipV="1">
              <a:off x="1297" y="2650"/>
              <a:ext cx="4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48" name="Line 22"/>
            <p:cNvSpPr>
              <a:spLocks noChangeShapeType="1"/>
            </p:cNvSpPr>
            <p:nvPr/>
          </p:nvSpPr>
          <p:spPr bwMode="auto">
            <a:xfrm>
              <a:off x="1288" y="2666"/>
              <a:ext cx="12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49" name="Line 23"/>
            <p:cNvSpPr>
              <a:spLocks noChangeShapeType="1"/>
            </p:cNvSpPr>
            <p:nvPr/>
          </p:nvSpPr>
          <p:spPr bwMode="auto">
            <a:xfrm flipH="1">
              <a:off x="1287" y="2650"/>
              <a:ext cx="9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0" name="Line 24"/>
            <p:cNvSpPr>
              <a:spLocks noChangeShapeType="1"/>
            </p:cNvSpPr>
            <p:nvPr/>
          </p:nvSpPr>
          <p:spPr bwMode="auto">
            <a:xfrm flipH="1">
              <a:off x="1273" y="2672"/>
              <a:ext cx="18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1" name="Line 25"/>
            <p:cNvSpPr>
              <a:spLocks noChangeShapeType="1"/>
            </p:cNvSpPr>
            <p:nvPr/>
          </p:nvSpPr>
          <p:spPr bwMode="auto">
            <a:xfrm flipV="1">
              <a:off x="1283" y="2673"/>
              <a:ext cx="8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2" name="Line 26"/>
            <p:cNvSpPr>
              <a:spLocks noChangeShapeType="1"/>
            </p:cNvSpPr>
            <p:nvPr/>
          </p:nvSpPr>
          <p:spPr bwMode="auto">
            <a:xfrm>
              <a:off x="1273" y="2675"/>
              <a:ext cx="10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3" name="Line 27"/>
            <p:cNvSpPr>
              <a:spLocks noChangeShapeType="1"/>
            </p:cNvSpPr>
            <p:nvPr/>
          </p:nvSpPr>
          <p:spPr bwMode="auto">
            <a:xfrm>
              <a:off x="1277" y="2734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4" name="Line 28"/>
            <p:cNvSpPr>
              <a:spLocks noChangeShapeType="1"/>
            </p:cNvSpPr>
            <p:nvPr/>
          </p:nvSpPr>
          <p:spPr bwMode="auto">
            <a:xfrm>
              <a:off x="1275" y="2714"/>
              <a:ext cx="1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5" name="Line 29"/>
            <p:cNvSpPr>
              <a:spLocks noChangeShapeType="1"/>
            </p:cNvSpPr>
            <p:nvPr/>
          </p:nvSpPr>
          <p:spPr bwMode="auto">
            <a:xfrm>
              <a:off x="1270" y="2677"/>
              <a:ext cx="5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6" name="Line 30"/>
            <p:cNvSpPr>
              <a:spLocks noChangeShapeType="1"/>
            </p:cNvSpPr>
            <p:nvPr/>
          </p:nvSpPr>
          <p:spPr bwMode="auto">
            <a:xfrm flipV="1">
              <a:off x="1288" y="2677"/>
              <a:ext cx="3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7" name="Line 31"/>
            <p:cNvSpPr>
              <a:spLocks noChangeShapeType="1"/>
            </p:cNvSpPr>
            <p:nvPr/>
          </p:nvSpPr>
          <p:spPr bwMode="auto">
            <a:xfrm flipH="1" flipV="1">
              <a:off x="1261" y="2636"/>
              <a:ext cx="2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8" name="Line 32"/>
            <p:cNvSpPr>
              <a:spLocks noChangeShapeType="1"/>
            </p:cNvSpPr>
            <p:nvPr/>
          </p:nvSpPr>
          <p:spPr bwMode="auto">
            <a:xfrm>
              <a:off x="1251" y="2661"/>
              <a:ext cx="11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9" name="Line 33"/>
            <p:cNvSpPr>
              <a:spLocks noChangeShapeType="1"/>
            </p:cNvSpPr>
            <p:nvPr/>
          </p:nvSpPr>
          <p:spPr bwMode="auto">
            <a:xfrm flipV="1">
              <a:off x="1240" y="2661"/>
              <a:ext cx="11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0" name="Line 34"/>
            <p:cNvSpPr>
              <a:spLocks noChangeShapeType="1"/>
            </p:cNvSpPr>
            <p:nvPr/>
          </p:nvSpPr>
          <p:spPr bwMode="auto">
            <a:xfrm>
              <a:off x="1239" y="2641"/>
              <a:ext cx="1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1" name="Line 35"/>
            <p:cNvSpPr>
              <a:spLocks noChangeShapeType="1"/>
            </p:cNvSpPr>
            <p:nvPr/>
          </p:nvSpPr>
          <p:spPr bwMode="auto">
            <a:xfrm flipH="1">
              <a:off x="1260" y="2652"/>
              <a:ext cx="1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" name="Line 36"/>
            <p:cNvSpPr>
              <a:spLocks noChangeShapeType="1"/>
            </p:cNvSpPr>
            <p:nvPr/>
          </p:nvSpPr>
          <p:spPr bwMode="auto">
            <a:xfrm flipH="1" flipV="1">
              <a:off x="1269" y="2652"/>
              <a:ext cx="14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3" name="Line 37"/>
            <p:cNvSpPr>
              <a:spLocks noChangeShapeType="1"/>
            </p:cNvSpPr>
            <p:nvPr/>
          </p:nvSpPr>
          <p:spPr bwMode="auto">
            <a:xfrm flipV="1">
              <a:off x="1267" y="2673"/>
              <a:ext cx="17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4" name="Line 38"/>
            <p:cNvSpPr>
              <a:spLocks noChangeShapeType="1"/>
            </p:cNvSpPr>
            <p:nvPr/>
          </p:nvSpPr>
          <p:spPr bwMode="auto">
            <a:xfrm>
              <a:off x="1259" y="2660"/>
              <a:ext cx="7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5" name="Line 39"/>
            <p:cNvSpPr>
              <a:spLocks noChangeShapeType="1"/>
            </p:cNvSpPr>
            <p:nvPr/>
          </p:nvSpPr>
          <p:spPr bwMode="auto">
            <a:xfrm flipV="1">
              <a:off x="1211" y="2650"/>
              <a:ext cx="19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6" name="Line 40"/>
            <p:cNvSpPr>
              <a:spLocks noChangeShapeType="1"/>
            </p:cNvSpPr>
            <p:nvPr/>
          </p:nvSpPr>
          <p:spPr bwMode="auto">
            <a:xfrm flipH="1">
              <a:off x="1210" y="2634"/>
              <a:ext cx="9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7" name="Line 41"/>
            <p:cNvSpPr>
              <a:spLocks noChangeShapeType="1"/>
            </p:cNvSpPr>
            <p:nvPr/>
          </p:nvSpPr>
          <p:spPr bwMode="auto">
            <a:xfrm flipV="1">
              <a:off x="1328" y="2646"/>
              <a:ext cx="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8" name="Line 42"/>
            <p:cNvSpPr>
              <a:spLocks noChangeShapeType="1"/>
            </p:cNvSpPr>
            <p:nvPr/>
          </p:nvSpPr>
          <p:spPr bwMode="auto">
            <a:xfrm>
              <a:off x="1312" y="2652"/>
              <a:ext cx="16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9" name="Line 43"/>
            <p:cNvSpPr>
              <a:spLocks noChangeShapeType="1"/>
            </p:cNvSpPr>
            <p:nvPr/>
          </p:nvSpPr>
          <p:spPr bwMode="auto">
            <a:xfrm flipH="1">
              <a:off x="1311" y="2631"/>
              <a:ext cx="1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70" name="Group 44"/>
            <p:cNvGrpSpPr>
              <a:grpSpLocks/>
            </p:cNvGrpSpPr>
            <p:nvPr/>
          </p:nvGrpSpPr>
          <p:grpSpPr bwMode="auto">
            <a:xfrm>
              <a:off x="1134" y="2246"/>
              <a:ext cx="274" cy="404"/>
              <a:chOff x="1134" y="2246"/>
              <a:chExt cx="274" cy="404"/>
            </a:xfrm>
          </p:grpSpPr>
          <p:sp>
            <p:nvSpPr>
              <p:cNvPr id="4376" name="Line 45"/>
              <p:cNvSpPr>
                <a:spLocks noChangeShapeType="1"/>
              </p:cNvSpPr>
              <p:nvPr/>
            </p:nvSpPr>
            <p:spPr bwMode="auto">
              <a:xfrm flipH="1" flipV="1">
                <a:off x="1390" y="2363"/>
                <a:ext cx="9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77" name="Line 46"/>
              <p:cNvSpPr>
                <a:spLocks noChangeShapeType="1"/>
              </p:cNvSpPr>
              <p:nvPr/>
            </p:nvSpPr>
            <p:spPr bwMode="auto">
              <a:xfrm flipV="1">
                <a:off x="1392" y="2371"/>
                <a:ext cx="7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78" name="Line 47"/>
              <p:cNvSpPr>
                <a:spLocks noChangeShapeType="1"/>
              </p:cNvSpPr>
              <p:nvPr/>
            </p:nvSpPr>
            <p:spPr bwMode="auto">
              <a:xfrm>
                <a:off x="1391" y="2363"/>
                <a:ext cx="2" cy="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79" name="Line 48"/>
              <p:cNvSpPr>
                <a:spLocks noChangeShapeType="1"/>
              </p:cNvSpPr>
              <p:nvPr/>
            </p:nvSpPr>
            <p:spPr bwMode="auto">
              <a:xfrm flipH="1" flipV="1">
                <a:off x="1402" y="2494"/>
                <a:ext cx="6" cy="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0" name="Line 49"/>
              <p:cNvSpPr>
                <a:spLocks noChangeShapeType="1"/>
              </p:cNvSpPr>
              <p:nvPr/>
            </p:nvSpPr>
            <p:spPr bwMode="auto">
              <a:xfrm>
                <a:off x="1394" y="2514"/>
                <a:ext cx="1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1" name="Line 50"/>
              <p:cNvSpPr>
                <a:spLocks noChangeShapeType="1"/>
              </p:cNvSpPr>
              <p:nvPr/>
            </p:nvSpPr>
            <p:spPr bwMode="auto">
              <a:xfrm flipH="1">
                <a:off x="1394" y="2494"/>
                <a:ext cx="8" cy="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2" name="Line 51"/>
              <p:cNvSpPr>
                <a:spLocks noChangeShapeType="1"/>
              </p:cNvSpPr>
              <p:nvPr/>
            </p:nvSpPr>
            <p:spPr bwMode="auto">
              <a:xfrm flipH="1">
                <a:off x="1360" y="2522"/>
                <a:ext cx="12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3" name="Line 52"/>
              <p:cNvSpPr>
                <a:spLocks noChangeShapeType="1"/>
              </p:cNvSpPr>
              <p:nvPr/>
            </p:nvSpPr>
            <p:spPr bwMode="auto">
              <a:xfrm flipV="1">
                <a:off x="1360" y="2523"/>
                <a:ext cx="12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4" name="Line 53"/>
              <p:cNvSpPr>
                <a:spLocks noChangeShapeType="1"/>
              </p:cNvSpPr>
              <p:nvPr/>
            </p:nvSpPr>
            <p:spPr bwMode="auto">
              <a:xfrm>
                <a:off x="1360" y="2525"/>
                <a:ext cx="0" cy="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5" name="Line 54"/>
              <p:cNvSpPr>
                <a:spLocks noChangeShapeType="1"/>
              </p:cNvSpPr>
              <p:nvPr/>
            </p:nvSpPr>
            <p:spPr bwMode="auto">
              <a:xfrm flipH="1" flipV="1">
                <a:off x="1360" y="2578"/>
                <a:ext cx="12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6" name="Line 55"/>
              <p:cNvSpPr>
                <a:spLocks noChangeShapeType="1"/>
              </p:cNvSpPr>
              <p:nvPr/>
            </p:nvSpPr>
            <p:spPr bwMode="auto">
              <a:xfrm flipH="1">
                <a:off x="1372" y="2578"/>
                <a:ext cx="13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7" name="Line 56"/>
              <p:cNvSpPr>
                <a:spLocks noChangeShapeType="1"/>
              </p:cNvSpPr>
              <p:nvPr/>
            </p:nvSpPr>
            <p:spPr bwMode="auto">
              <a:xfrm>
                <a:off x="1359" y="2578"/>
                <a:ext cx="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8" name="Line 57"/>
              <p:cNvSpPr>
                <a:spLocks noChangeShapeType="1"/>
              </p:cNvSpPr>
              <p:nvPr/>
            </p:nvSpPr>
            <p:spPr bwMode="auto">
              <a:xfrm>
                <a:off x="1359" y="2575"/>
                <a:ext cx="15" cy="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9" name="Line 58"/>
              <p:cNvSpPr>
                <a:spLocks noChangeShapeType="1"/>
              </p:cNvSpPr>
              <p:nvPr/>
            </p:nvSpPr>
            <p:spPr bwMode="auto">
              <a:xfrm flipH="1" flipV="1">
                <a:off x="1359" y="2574"/>
                <a:ext cx="1" cy="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90" name="Line 59"/>
              <p:cNvSpPr>
                <a:spLocks noChangeShapeType="1"/>
              </p:cNvSpPr>
              <p:nvPr/>
            </p:nvSpPr>
            <p:spPr bwMode="auto">
              <a:xfrm flipH="1">
                <a:off x="1361" y="2607"/>
                <a:ext cx="14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91" name="Line 60"/>
              <p:cNvSpPr>
                <a:spLocks noChangeShapeType="1"/>
              </p:cNvSpPr>
              <p:nvPr/>
            </p:nvSpPr>
            <p:spPr bwMode="auto">
              <a:xfrm flipH="1">
                <a:off x="1297" y="2263"/>
                <a:ext cx="4" cy="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92" name="Line 61"/>
              <p:cNvSpPr>
                <a:spLocks noChangeShapeType="1"/>
              </p:cNvSpPr>
              <p:nvPr/>
            </p:nvSpPr>
            <p:spPr bwMode="auto">
              <a:xfrm flipH="1">
                <a:off x="1300" y="2260"/>
                <a:ext cx="17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93" name="Line 62"/>
              <p:cNvSpPr>
                <a:spLocks noChangeShapeType="1"/>
              </p:cNvSpPr>
              <p:nvPr/>
            </p:nvSpPr>
            <p:spPr bwMode="auto">
              <a:xfrm flipV="1">
                <a:off x="1297" y="2259"/>
                <a:ext cx="20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94" name="Line 63"/>
              <p:cNvSpPr>
                <a:spLocks noChangeShapeType="1"/>
              </p:cNvSpPr>
              <p:nvPr/>
            </p:nvSpPr>
            <p:spPr bwMode="auto">
              <a:xfrm flipV="1">
                <a:off x="1195" y="2295"/>
                <a:ext cx="2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95" name="Line 64"/>
              <p:cNvSpPr>
                <a:spLocks noChangeShapeType="1"/>
              </p:cNvSpPr>
              <p:nvPr/>
            </p:nvSpPr>
            <p:spPr bwMode="auto">
              <a:xfrm>
                <a:off x="1184" y="2313"/>
                <a:ext cx="1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96" name="Line 65"/>
              <p:cNvSpPr>
                <a:spLocks noChangeShapeType="1"/>
              </p:cNvSpPr>
              <p:nvPr/>
            </p:nvSpPr>
            <p:spPr bwMode="auto">
              <a:xfrm flipH="1">
                <a:off x="1183" y="2299"/>
                <a:ext cx="1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97" name="Line 66"/>
              <p:cNvSpPr>
                <a:spLocks noChangeShapeType="1"/>
              </p:cNvSpPr>
              <p:nvPr/>
            </p:nvSpPr>
            <p:spPr bwMode="auto">
              <a:xfrm flipH="1">
                <a:off x="1184" y="2294"/>
                <a:ext cx="13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98" name="Line 67"/>
              <p:cNvSpPr>
                <a:spLocks noChangeShapeType="1"/>
              </p:cNvSpPr>
              <p:nvPr/>
            </p:nvSpPr>
            <p:spPr bwMode="auto">
              <a:xfrm flipV="1">
                <a:off x="1224" y="2288"/>
                <a:ext cx="28" cy="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99" name="Line 68"/>
              <p:cNvSpPr>
                <a:spLocks noChangeShapeType="1"/>
              </p:cNvSpPr>
              <p:nvPr/>
            </p:nvSpPr>
            <p:spPr bwMode="auto">
              <a:xfrm flipH="1">
                <a:off x="1224" y="2297"/>
                <a:ext cx="7" cy="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0" name="Line 69"/>
              <p:cNvSpPr>
                <a:spLocks noChangeShapeType="1"/>
              </p:cNvSpPr>
              <p:nvPr/>
            </p:nvSpPr>
            <p:spPr bwMode="auto">
              <a:xfrm flipH="1">
                <a:off x="1231" y="2287"/>
                <a:ext cx="20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1" name="Line 70"/>
              <p:cNvSpPr>
                <a:spLocks noChangeShapeType="1"/>
              </p:cNvSpPr>
              <p:nvPr/>
            </p:nvSpPr>
            <p:spPr bwMode="auto">
              <a:xfrm flipV="1">
                <a:off x="1256" y="2246"/>
                <a:ext cx="1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2" name="Line 71"/>
              <p:cNvSpPr>
                <a:spLocks noChangeShapeType="1"/>
              </p:cNvSpPr>
              <p:nvPr/>
            </p:nvSpPr>
            <p:spPr bwMode="auto">
              <a:xfrm flipV="1">
                <a:off x="1245" y="2260"/>
                <a:ext cx="12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3" name="Line 72"/>
              <p:cNvSpPr>
                <a:spLocks noChangeShapeType="1"/>
              </p:cNvSpPr>
              <p:nvPr/>
            </p:nvSpPr>
            <p:spPr bwMode="auto">
              <a:xfrm flipH="1">
                <a:off x="1245" y="2254"/>
                <a:ext cx="4" cy="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4" name="Line 73"/>
              <p:cNvSpPr>
                <a:spLocks noChangeShapeType="1"/>
              </p:cNvSpPr>
              <p:nvPr/>
            </p:nvSpPr>
            <p:spPr bwMode="auto">
              <a:xfrm flipH="1">
                <a:off x="1248" y="2246"/>
                <a:ext cx="9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5" name="Line 74"/>
              <p:cNvSpPr>
                <a:spLocks noChangeShapeType="1"/>
              </p:cNvSpPr>
              <p:nvPr/>
            </p:nvSpPr>
            <p:spPr bwMode="auto">
              <a:xfrm flipV="1">
                <a:off x="1260" y="2247"/>
                <a:ext cx="0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" name="Line 75"/>
              <p:cNvSpPr>
                <a:spLocks noChangeShapeType="1"/>
              </p:cNvSpPr>
              <p:nvPr/>
            </p:nvSpPr>
            <p:spPr bwMode="auto">
              <a:xfrm flipH="1" flipV="1">
                <a:off x="1259" y="2258"/>
                <a:ext cx="13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" name="Line 76"/>
              <p:cNvSpPr>
                <a:spLocks noChangeShapeType="1"/>
              </p:cNvSpPr>
              <p:nvPr/>
            </p:nvSpPr>
            <p:spPr bwMode="auto">
              <a:xfrm>
                <a:off x="1267" y="2247"/>
                <a:ext cx="5" cy="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8" name="Line 77"/>
              <p:cNvSpPr>
                <a:spLocks noChangeShapeType="1"/>
              </p:cNvSpPr>
              <p:nvPr/>
            </p:nvSpPr>
            <p:spPr bwMode="auto">
              <a:xfrm>
                <a:off x="1260" y="2247"/>
                <a:ext cx="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9" name="Line 78"/>
              <p:cNvSpPr>
                <a:spLocks noChangeShapeType="1"/>
              </p:cNvSpPr>
              <p:nvPr/>
            </p:nvSpPr>
            <p:spPr bwMode="auto">
              <a:xfrm flipH="1">
                <a:off x="1295" y="2574"/>
                <a:ext cx="14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0" name="Line 79"/>
              <p:cNvSpPr>
                <a:spLocks noChangeShapeType="1"/>
              </p:cNvSpPr>
              <p:nvPr/>
            </p:nvSpPr>
            <p:spPr bwMode="auto">
              <a:xfrm>
                <a:off x="1301" y="2567"/>
                <a:ext cx="7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" name="Line 80"/>
              <p:cNvSpPr>
                <a:spLocks noChangeShapeType="1"/>
              </p:cNvSpPr>
              <p:nvPr/>
            </p:nvSpPr>
            <p:spPr bwMode="auto">
              <a:xfrm flipV="1">
                <a:off x="1294" y="2567"/>
                <a:ext cx="7" cy="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" name="Line 81"/>
              <p:cNvSpPr>
                <a:spLocks noChangeShapeType="1"/>
              </p:cNvSpPr>
              <p:nvPr/>
            </p:nvSpPr>
            <p:spPr bwMode="auto">
              <a:xfrm flipH="1" flipV="1">
                <a:off x="1321" y="2606"/>
                <a:ext cx="9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" name="Line 82"/>
              <p:cNvSpPr>
                <a:spLocks noChangeShapeType="1"/>
              </p:cNvSpPr>
              <p:nvPr/>
            </p:nvSpPr>
            <p:spPr bwMode="auto">
              <a:xfrm flipH="1">
                <a:off x="1331" y="2614"/>
                <a:ext cx="18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" name="Line 83"/>
              <p:cNvSpPr>
                <a:spLocks noChangeShapeType="1"/>
              </p:cNvSpPr>
              <p:nvPr/>
            </p:nvSpPr>
            <p:spPr bwMode="auto">
              <a:xfrm>
                <a:off x="1322" y="2604"/>
                <a:ext cx="28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" name="Line 84"/>
              <p:cNvSpPr>
                <a:spLocks noChangeShapeType="1"/>
              </p:cNvSpPr>
              <p:nvPr/>
            </p:nvSpPr>
            <p:spPr bwMode="auto">
              <a:xfrm flipH="1">
                <a:off x="1312" y="259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" name="Line 85"/>
              <p:cNvSpPr>
                <a:spLocks noChangeShapeType="1"/>
              </p:cNvSpPr>
              <p:nvPr/>
            </p:nvSpPr>
            <p:spPr bwMode="auto">
              <a:xfrm flipH="1">
                <a:off x="1328" y="2567"/>
                <a:ext cx="10" cy="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7" name="Line 86"/>
              <p:cNvSpPr>
                <a:spLocks noChangeShapeType="1"/>
              </p:cNvSpPr>
              <p:nvPr/>
            </p:nvSpPr>
            <p:spPr bwMode="auto">
              <a:xfrm flipV="1">
                <a:off x="1311" y="2567"/>
                <a:ext cx="26" cy="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8" name="Line 87"/>
              <p:cNvSpPr>
                <a:spLocks noChangeShapeType="1"/>
              </p:cNvSpPr>
              <p:nvPr/>
            </p:nvSpPr>
            <p:spPr bwMode="auto">
              <a:xfrm flipH="1">
                <a:off x="1184" y="2431"/>
                <a:ext cx="7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9" name="Line 88"/>
              <p:cNvSpPr>
                <a:spLocks noChangeShapeType="1"/>
              </p:cNvSpPr>
              <p:nvPr/>
            </p:nvSpPr>
            <p:spPr bwMode="auto">
              <a:xfrm flipH="1">
                <a:off x="1191" y="2419"/>
                <a:ext cx="10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" name="Line 89"/>
              <p:cNvSpPr>
                <a:spLocks noChangeShapeType="1"/>
              </p:cNvSpPr>
              <p:nvPr/>
            </p:nvSpPr>
            <p:spPr bwMode="auto">
              <a:xfrm flipH="1" flipV="1">
                <a:off x="1201" y="2420"/>
                <a:ext cx="10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1" name="Line 90"/>
              <p:cNvSpPr>
                <a:spLocks noChangeShapeType="1"/>
              </p:cNvSpPr>
              <p:nvPr/>
            </p:nvSpPr>
            <p:spPr bwMode="auto">
              <a:xfrm>
                <a:off x="1207" y="2402"/>
                <a:ext cx="3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" name="Line 91"/>
              <p:cNvSpPr>
                <a:spLocks noChangeShapeType="1"/>
              </p:cNvSpPr>
              <p:nvPr/>
            </p:nvSpPr>
            <p:spPr bwMode="auto">
              <a:xfrm flipV="1">
                <a:off x="1185" y="2403"/>
                <a:ext cx="23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3" name="Line 92"/>
              <p:cNvSpPr>
                <a:spLocks noChangeShapeType="1"/>
              </p:cNvSpPr>
              <p:nvPr/>
            </p:nvSpPr>
            <p:spPr bwMode="auto">
              <a:xfrm flipV="1">
                <a:off x="1185" y="242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4" name="Line 93"/>
              <p:cNvSpPr>
                <a:spLocks noChangeShapeType="1"/>
              </p:cNvSpPr>
              <p:nvPr/>
            </p:nvSpPr>
            <p:spPr bwMode="auto">
              <a:xfrm flipH="1" flipV="1">
                <a:off x="1218" y="2463"/>
                <a:ext cx="7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5" name="Line 94"/>
              <p:cNvSpPr>
                <a:spLocks noChangeShapeType="1"/>
              </p:cNvSpPr>
              <p:nvPr/>
            </p:nvSpPr>
            <p:spPr bwMode="auto">
              <a:xfrm flipV="1">
                <a:off x="1210" y="2478"/>
                <a:ext cx="15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6" name="Line 95"/>
              <p:cNvSpPr>
                <a:spLocks noChangeShapeType="1"/>
              </p:cNvSpPr>
              <p:nvPr/>
            </p:nvSpPr>
            <p:spPr bwMode="auto">
              <a:xfrm flipH="1">
                <a:off x="1211" y="2463"/>
                <a:ext cx="8" cy="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7" name="Line 96"/>
              <p:cNvSpPr>
                <a:spLocks noChangeShapeType="1"/>
              </p:cNvSpPr>
              <p:nvPr/>
            </p:nvSpPr>
            <p:spPr bwMode="auto">
              <a:xfrm flipH="1">
                <a:off x="1239" y="2616"/>
                <a:ext cx="20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8" name="Line 97"/>
              <p:cNvSpPr>
                <a:spLocks noChangeShapeType="1"/>
              </p:cNvSpPr>
              <p:nvPr/>
            </p:nvSpPr>
            <p:spPr bwMode="auto">
              <a:xfrm>
                <a:off x="1243" y="2611"/>
                <a:ext cx="17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9" name="Line 98"/>
              <p:cNvSpPr>
                <a:spLocks noChangeShapeType="1"/>
              </p:cNvSpPr>
              <p:nvPr/>
            </p:nvSpPr>
            <p:spPr bwMode="auto">
              <a:xfrm flipV="1">
                <a:off x="1239" y="2612"/>
                <a:ext cx="3" cy="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0" name="Line 99"/>
              <p:cNvSpPr>
                <a:spLocks noChangeShapeType="1"/>
              </p:cNvSpPr>
              <p:nvPr/>
            </p:nvSpPr>
            <p:spPr bwMode="auto">
              <a:xfrm flipH="1" flipV="1">
                <a:off x="1206" y="2565"/>
                <a:ext cx="25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1" name="Line 100"/>
              <p:cNvSpPr>
                <a:spLocks noChangeShapeType="1"/>
              </p:cNvSpPr>
              <p:nvPr/>
            </p:nvSpPr>
            <p:spPr bwMode="auto">
              <a:xfrm flipV="1">
                <a:off x="1213" y="2566"/>
                <a:ext cx="18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2" name="Line 101"/>
              <p:cNvSpPr>
                <a:spLocks noChangeShapeType="1"/>
              </p:cNvSpPr>
              <p:nvPr/>
            </p:nvSpPr>
            <p:spPr bwMode="auto">
              <a:xfrm>
                <a:off x="1206" y="2565"/>
                <a:ext cx="6" cy="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3" name="Line 102"/>
              <p:cNvSpPr>
                <a:spLocks noChangeShapeType="1"/>
              </p:cNvSpPr>
              <p:nvPr/>
            </p:nvSpPr>
            <p:spPr bwMode="auto">
              <a:xfrm flipV="1">
                <a:off x="1193" y="2557"/>
                <a:ext cx="7" cy="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4" name="Line 103"/>
              <p:cNvSpPr>
                <a:spLocks noChangeShapeType="1"/>
              </p:cNvSpPr>
              <p:nvPr/>
            </p:nvSpPr>
            <p:spPr bwMode="auto">
              <a:xfrm>
                <a:off x="1181" y="2574"/>
                <a:ext cx="13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" name="Line 104"/>
              <p:cNvSpPr>
                <a:spLocks noChangeShapeType="1"/>
              </p:cNvSpPr>
              <p:nvPr/>
            </p:nvSpPr>
            <p:spPr bwMode="auto">
              <a:xfrm flipH="1">
                <a:off x="1180" y="2559"/>
                <a:ext cx="20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" name="Line 105"/>
              <p:cNvSpPr>
                <a:spLocks noChangeShapeType="1"/>
              </p:cNvSpPr>
              <p:nvPr/>
            </p:nvSpPr>
            <p:spPr bwMode="auto">
              <a:xfrm>
                <a:off x="1230" y="2598"/>
                <a:ext cx="0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7" name="Line 106"/>
              <p:cNvSpPr>
                <a:spLocks noChangeShapeType="1"/>
              </p:cNvSpPr>
              <p:nvPr/>
            </p:nvSpPr>
            <p:spPr bwMode="auto">
              <a:xfrm flipH="1">
                <a:off x="1229" y="2594"/>
                <a:ext cx="10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8" name="Line 107"/>
              <p:cNvSpPr>
                <a:spLocks noChangeShapeType="1"/>
              </p:cNvSpPr>
              <p:nvPr/>
            </p:nvSpPr>
            <p:spPr bwMode="auto">
              <a:xfrm>
                <a:off x="1234" y="2571"/>
                <a:ext cx="5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9" name="Line 108"/>
              <p:cNvSpPr>
                <a:spLocks noChangeShapeType="1"/>
              </p:cNvSpPr>
              <p:nvPr/>
            </p:nvSpPr>
            <p:spPr bwMode="auto">
              <a:xfrm flipV="1">
                <a:off x="1219" y="2573"/>
                <a:ext cx="15" cy="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0" name="Line 109"/>
              <p:cNvSpPr>
                <a:spLocks noChangeShapeType="1"/>
              </p:cNvSpPr>
              <p:nvPr/>
            </p:nvSpPr>
            <p:spPr bwMode="auto">
              <a:xfrm flipH="1" flipV="1">
                <a:off x="1219" y="2609"/>
                <a:ext cx="10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1" name="Line 110"/>
              <p:cNvSpPr>
                <a:spLocks noChangeShapeType="1"/>
              </p:cNvSpPr>
              <p:nvPr/>
            </p:nvSpPr>
            <p:spPr bwMode="auto">
              <a:xfrm flipH="1" flipV="1">
                <a:off x="1183" y="2589"/>
                <a:ext cx="25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2" name="Line 111"/>
              <p:cNvSpPr>
                <a:spLocks noChangeShapeType="1"/>
              </p:cNvSpPr>
              <p:nvPr/>
            </p:nvSpPr>
            <p:spPr bwMode="auto">
              <a:xfrm flipV="1">
                <a:off x="1188" y="2595"/>
                <a:ext cx="20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3" name="Line 112"/>
              <p:cNvSpPr>
                <a:spLocks noChangeShapeType="1"/>
              </p:cNvSpPr>
              <p:nvPr/>
            </p:nvSpPr>
            <p:spPr bwMode="auto">
              <a:xfrm>
                <a:off x="1185" y="2588"/>
                <a:ext cx="3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4" name="Line 113"/>
              <p:cNvSpPr>
                <a:spLocks noChangeShapeType="1"/>
              </p:cNvSpPr>
              <p:nvPr/>
            </p:nvSpPr>
            <p:spPr bwMode="auto">
              <a:xfrm flipH="1" flipV="1">
                <a:off x="1207" y="2339"/>
                <a:ext cx="5" cy="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5" name="Line 114"/>
              <p:cNvSpPr>
                <a:spLocks noChangeShapeType="1"/>
              </p:cNvSpPr>
              <p:nvPr/>
            </p:nvSpPr>
            <p:spPr bwMode="auto">
              <a:xfrm flipV="1">
                <a:off x="1197" y="2361"/>
                <a:ext cx="15" cy="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6" name="Line 115"/>
              <p:cNvSpPr>
                <a:spLocks noChangeShapeType="1"/>
              </p:cNvSpPr>
              <p:nvPr/>
            </p:nvSpPr>
            <p:spPr bwMode="auto">
              <a:xfrm flipH="1">
                <a:off x="1198" y="2338"/>
                <a:ext cx="10" cy="3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7" name="Line 116"/>
              <p:cNvSpPr>
                <a:spLocks noChangeShapeType="1"/>
              </p:cNvSpPr>
              <p:nvPr/>
            </p:nvSpPr>
            <p:spPr bwMode="auto">
              <a:xfrm flipH="1">
                <a:off x="1138" y="2433"/>
                <a:ext cx="1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8" name="Line 117"/>
              <p:cNvSpPr>
                <a:spLocks noChangeShapeType="1"/>
              </p:cNvSpPr>
              <p:nvPr/>
            </p:nvSpPr>
            <p:spPr bwMode="auto">
              <a:xfrm>
                <a:off x="1143" y="2416"/>
                <a:ext cx="14" cy="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9" name="Line 118"/>
              <p:cNvSpPr>
                <a:spLocks noChangeShapeType="1"/>
              </p:cNvSpPr>
              <p:nvPr/>
            </p:nvSpPr>
            <p:spPr bwMode="auto">
              <a:xfrm flipV="1">
                <a:off x="1138" y="2416"/>
                <a:ext cx="5" cy="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50" name="Line 119"/>
              <p:cNvSpPr>
                <a:spLocks noChangeShapeType="1"/>
              </p:cNvSpPr>
              <p:nvPr/>
            </p:nvSpPr>
            <p:spPr bwMode="auto">
              <a:xfrm flipH="1" flipV="1">
                <a:off x="1157" y="2358"/>
                <a:ext cx="8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51" name="Line 120"/>
              <p:cNvSpPr>
                <a:spLocks noChangeShapeType="1"/>
              </p:cNvSpPr>
              <p:nvPr/>
            </p:nvSpPr>
            <p:spPr bwMode="auto">
              <a:xfrm flipV="1">
                <a:off x="1160" y="2363"/>
                <a:ext cx="6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52" name="Line 121"/>
              <p:cNvSpPr>
                <a:spLocks noChangeShapeType="1"/>
              </p:cNvSpPr>
              <p:nvPr/>
            </p:nvSpPr>
            <p:spPr bwMode="auto">
              <a:xfrm>
                <a:off x="1142" y="2367"/>
                <a:ext cx="18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53" name="Line 122"/>
              <p:cNvSpPr>
                <a:spLocks noChangeShapeType="1"/>
              </p:cNvSpPr>
              <p:nvPr/>
            </p:nvSpPr>
            <p:spPr bwMode="auto">
              <a:xfrm flipH="1">
                <a:off x="1142" y="2358"/>
                <a:ext cx="14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54" name="Line 123"/>
              <p:cNvSpPr>
                <a:spLocks noChangeShapeType="1"/>
              </p:cNvSpPr>
              <p:nvPr/>
            </p:nvSpPr>
            <p:spPr bwMode="auto">
              <a:xfrm flipH="1" flipV="1">
                <a:off x="1144" y="2533"/>
                <a:ext cx="25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55" name="Line 124"/>
              <p:cNvSpPr>
                <a:spLocks noChangeShapeType="1"/>
              </p:cNvSpPr>
              <p:nvPr/>
            </p:nvSpPr>
            <p:spPr bwMode="auto">
              <a:xfrm>
                <a:off x="1160" y="2522"/>
                <a:ext cx="9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56" name="Line 125"/>
              <p:cNvSpPr>
                <a:spLocks noChangeShapeType="1"/>
              </p:cNvSpPr>
              <p:nvPr/>
            </p:nvSpPr>
            <p:spPr bwMode="auto">
              <a:xfrm flipV="1">
                <a:off x="1145" y="2522"/>
                <a:ext cx="16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57" name="Group 126"/>
              <p:cNvGrpSpPr>
                <a:grpSpLocks/>
              </p:cNvGrpSpPr>
              <p:nvPr/>
            </p:nvGrpSpPr>
            <p:grpSpPr bwMode="auto">
              <a:xfrm>
                <a:off x="1134" y="2469"/>
                <a:ext cx="21" cy="31"/>
                <a:chOff x="1134" y="2469"/>
                <a:chExt cx="21" cy="31"/>
              </a:xfrm>
            </p:grpSpPr>
            <p:sp>
              <p:nvSpPr>
                <p:cNvPr id="4553" name="Line 127"/>
                <p:cNvSpPr>
                  <a:spLocks noChangeShapeType="1"/>
                </p:cNvSpPr>
                <p:nvPr/>
              </p:nvSpPr>
              <p:spPr bwMode="auto">
                <a:xfrm flipH="1" flipV="1">
                  <a:off x="1135" y="2469"/>
                  <a:ext cx="8" cy="3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54" name="Line 128"/>
                <p:cNvSpPr>
                  <a:spLocks noChangeShapeType="1"/>
                </p:cNvSpPr>
                <p:nvPr/>
              </p:nvSpPr>
              <p:spPr bwMode="auto">
                <a:xfrm flipH="1">
                  <a:off x="1142" y="2484"/>
                  <a:ext cx="13" cy="1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55" name="Line 129"/>
                <p:cNvSpPr>
                  <a:spLocks noChangeShapeType="1"/>
                </p:cNvSpPr>
                <p:nvPr/>
              </p:nvSpPr>
              <p:spPr bwMode="auto">
                <a:xfrm>
                  <a:off x="1134" y="2469"/>
                  <a:ext cx="21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58" name="Line 130"/>
              <p:cNvSpPr>
                <a:spLocks noChangeShapeType="1"/>
              </p:cNvSpPr>
              <p:nvPr/>
            </p:nvSpPr>
            <p:spPr bwMode="auto">
              <a:xfrm flipV="1">
                <a:off x="1159" y="2349"/>
                <a:ext cx="13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59" name="Line 131"/>
              <p:cNvSpPr>
                <a:spLocks noChangeShapeType="1"/>
              </p:cNvSpPr>
              <p:nvPr/>
            </p:nvSpPr>
            <p:spPr bwMode="auto">
              <a:xfrm>
                <a:off x="1159" y="2334"/>
                <a:ext cx="0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0" name="Line 132"/>
              <p:cNvSpPr>
                <a:spLocks noChangeShapeType="1"/>
              </p:cNvSpPr>
              <p:nvPr/>
            </p:nvSpPr>
            <p:spPr bwMode="auto">
              <a:xfrm flipH="1" flipV="1">
                <a:off x="1159" y="2334"/>
                <a:ext cx="13" cy="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1" name="Line 133"/>
              <p:cNvSpPr>
                <a:spLocks noChangeShapeType="1"/>
              </p:cNvSpPr>
              <p:nvPr/>
            </p:nvSpPr>
            <p:spPr bwMode="auto">
              <a:xfrm flipH="1">
                <a:off x="1166" y="2503"/>
                <a:ext cx="20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2" name="Line 134"/>
              <p:cNvSpPr>
                <a:spLocks noChangeShapeType="1"/>
              </p:cNvSpPr>
              <p:nvPr/>
            </p:nvSpPr>
            <p:spPr bwMode="auto">
              <a:xfrm flipV="1">
                <a:off x="1176" y="2503"/>
                <a:ext cx="10" cy="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3" name="Line 135"/>
              <p:cNvSpPr>
                <a:spLocks noChangeShapeType="1"/>
              </p:cNvSpPr>
              <p:nvPr/>
            </p:nvSpPr>
            <p:spPr bwMode="auto">
              <a:xfrm>
                <a:off x="1166" y="2517"/>
                <a:ext cx="10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4" name="Line 136"/>
              <p:cNvSpPr>
                <a:spLocks noChangeShapeType="1"/>
              </p:cNvSpPr>
              <p:nvPr/>
            </p:nvSpPr>
            <p:spPr bwMode="auto">
              <a:xfrm flipH="1" flipV="1">
                <a:off x="1163" y="2564"/>
                <a:ext cx="9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5" name="Line 137"/>
              <p:cNvSpPr>
                <a:spLocks noChangeShapeType="1"/>
              </p:cNvSpPr>
              <p:nvPr/>
            </p:nvSpPr>
            <p:spPr bwMode="auto">
              <a:xfrm flipV="1">
                <a:off x="1169" y="2578"/>
                <a:ext cx="3" cy="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6" name="Line 138"/>
              <p:cNvSpPr>
                <a:spLocks noChangeShapeType="1"/>
              </p:cNvSpPr>
              <p:nvPr/>
            </p:nvSpPr>
            <p:spPr bwMode="auto">
              <a:xfrm>
                <a:off x="1158" y="2578"/>
                <a:ext cx="12" cy="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7" name="Line 139"/>
              <p:cNvSpPr>
                <a:spLocks noChangeShapeType="1"/>
              </p:cNvSpPr>
              <p:nvPr/>
            </p:nvSpPr>
            <p:spPr bwMode="auto">
              <a:xfrm flipH="1">
                <a:off x="1158" y="2564"/>
                <a:ext cx="6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8" name="Line 140"/>
              <p:cNvSpPr>
                <a:spLocks noChangeShapeType="1"/>
              </p:cNvSpPr>
              <p:nvPr/>
            </p:nvSpPr>
            <p:spPr bwMode="auto">
              <a:xfrm flipH="1" flipV="1">
                <a:off x="1240" y="2642"/>
                <a:ext cx="12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9" name="Line 141"/>
              <p:cNvSpPr>
                <a:spLocks noChangeShapeType="1"/>
              </p:cNvSpPr>
              <p:nvPr/>
            </p:nvSpPr>
            <p:spPr bwMode="auto">
              <a:xfrm flipH="1">
                <a:off x="1252" y="2636"/>
                <a:ext cx="9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0" name="Line 142"/>
              <p:cNvSpPr>
                <a:spLocks noChangeShapeType="1"/>
              </p:cNvSpPr>
              <p:nvPr/>
            </p:nvSpPr>
            <p:spPr bwMode="auto">
              <a:xfrm flipH="1" flipV="1">
                <a:off x="1219" y="2634"/>
                <a:ext cx="10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1" name="Line 143"/>
              <p:cNvSpPr>
                <a:spLocks noChangeShapeType="1"/>
              </p:cNvSpPr>
              <p:nvPr/>
            </p:nvSpPr>
            <p:spPr bwMode="auto">
              <a:xfrm flipH="1">
                <a:off x="1275" y="2616"/>
                <a:ext cx="2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2" name="Line 144"/>
              <p:cNvSpPr>
                <a:spLocks noChangeShapeType="1"/>
              </p:cNvSpPr>
              <p:nvPr/>
            </p:nvSpPr>
            <p:spPr bwMode="auto">
              <a:xfrm flipV="1">
                <a:off x="1279" y="2616"/>
                <a:ext cx="18" cy="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3" name="Line 145"/>
              <p:cNvSpPr>
                <a:spLocks noChangeShapeType="1"/>
              </p:cNvSpPr>
              <p:nvPr/>
            </p:nvSpPr>
            <p:spPr bwMode="auto">
              <a:xfrm flipH="1" flipV="1">
                <a:off x="1280" y="2631"/>
                <a:ext cx="6" cy="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4" name="Line 146"/>
              <p:cNvSpPr>
                <a:spLocks noChangeShapeType="1"/>
              </p:cNvSpPr>
              <p:nvPr/>
            </p:nvSpPr>
            <p:spPr bwMode="auto">
              <a:xfrm>
                <a:off x="1270" y="2631"/>
                <a:ext cx="15" cy="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5" name="Line 147"/>
              <p:cNvSpPr>
                <a:spLocks noChangeShapeType="1"/>
              </p:cNvSpPr>
              <p:nvPr/>
            </p:nvSpPr>
            <p:spPr bwMode="auto">
              <a:xfrm flipH="1">
                <a:off x="1271" y="2619"/>
                <a:ext cx="5" cy="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6" name="Line 148"/>
              <p:cNvSpPr>
                <a:spLocks noChangeShapeType="1"/>
              </p:cNvSpPr>
              <p:nvPr/>
            </p:nvSpPr>
            <p:spPr bwMode="auto">
              <a:xfrm flipH="1" flipV="1">
                <a:off x="1313" y="2631"/>
                <a:ext cx="15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7" name="Line 149"/>
              <p:cNvSpPr>
                <a:spLocks noChangeShapeType="1"/>
              </p:cNvSpPr>
              <p:nvPr/>
            </p:nvSpPr>
            <p:spPr bwMode="auto">
              <a:xfrm flipV="1">
                <a:off x="1205" y="2614"/>
                <a:ext cx="6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8" name="Line 150"/>
              <p:cNvSpPr>
                <a:spLocks noChangeShapeType="1"/>
              </p:cNvSpPr>
              <p:nvPr/>
            </p:nvSpPr>
            <p:spPr bwMode="auto">
              <a:xfrm flipV="1">
                <a:off x="1197" y="2628"/>
                <a:ext cx="8" cy="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9" name="Line 151"/>
              <p:cNvSpPr>
                <a:spLocks noChangeShapeType="1"/>
              </p:cNvSpPr>
              <p:nvPr/>
            </p:nvSpPr>
            <p:spPr bwMode="auto">
              <a:xfrm>
                <a:off x="1191" y="2622"/>
                <a:ext cx="6" cy="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80" name="Line 152"/>
              <p:cNvSpPr>
                <a:spLocks noChangeShapeType="1"/>
              </p:cNvSpPr>
              <p:nvPr/>
            </p:nvSpPr>
            <p:spPr bwMode="auto">
              <a:xfrm flipH="1">
                <a:off x="1191" y="2614"/>
                <a:ext cx="20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81" name="Line 153"/>
              <p:cNvSpPr>
                <a:spLocks noChangeShapeType="1"/>
              </p:cNvSpPr>
              <p:nvPr/>
            </p:nvSpPr>
            <p:spPr bwMode="auto">
              <a:xfrm flipH="1">
                <a:off x="1344" y="2271"/>
                <a:ext cx="3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82" name="Line 154"/>
              <p:cNvSpPr>
                <a:spLocks noChangeShapeType="1"/>
              </p:cNvSpPr>
              <p:nvPr/>
            </p:nvSpPr>
            <p:spPr bwMode="auto">
              <a:xfrm flipH="1" flipV="1">
                <a:off x="1347" y="2271"/>
                <a:ext cx="13" cy="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83" name="Line 155"/>
              <p:cNvSpPr>
                <a:spLocks noChangeShapeType="1"/>
              </p:cNvSpPr>
              <p:nvPr/>
            </p:nvSpPr>
            <p:spPr bwMode="auto">
              <a:xfrm flipV="1">
                <a:off x="1345" y="2286"/>
                <a:ext cx="16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84" name="Line 156"/>
              <p:cNvSpPr>
                <a:spLocks noChangeShapeType="1"/>
              </p:cNvSpPr>
              <p:nvPr/>
            </p:nvSpPr>
            <p:spPr bwMode="auto">
              <a:xfrm flipH="1" flipV="1">
                <a:off x="1361" y="2345"/>
                <a:ext cx="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85" name="Line 157"/>
              <p:cNvSpPr>
                <a:spLocks noChangeShapeType="1"/>
              </p:cNvSpPr>
              <p:nvPr/>
            </p:nvSpPr>
            <p:spPr bwMode="auto">
              <a:xfrm>
                <a:off x="1347" y="2345"/>
                <a:ext cx="16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86" name="Line 158"/>
              <p:cNvSpPr>
                <a:spLocks noChangeShapeType="1"/>
              </p:cNvSpPr>
              <p:nvPr/>
            </p:nvSpPr>
            <p:spPr bwMode="auto">
              <a:xfrm flipH="1">
                <a:off x="1347" y="2347"/>
                <a:ext cx="1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87" name="Group 159"/>
              <p:cNvGrpSpPr>
                <a:grpSpLocks/>
              </p:cNvGrpSpPr>
              <p:nvPr/>
            </p:nvGrpSpPr>
            <p:grpSpPr bwMode="auto">
              <a:xfrm>
                <a:off x="1247" y="2312"/>
                <a:ext cx="79" cy="135"/>
                <a:chOff x="1247" y="2312"/>
                <a:chExt cx="79" cy="135"/>
              </a:xfrm>
            </p:grpSpPr>
            <p:sp>
              <p:nvSpPr>
                <p:cNvPr id="4532" name="Line 160"/>
                <p:cNvSpPr>
                  <a:spLocks noChangeShapeType="1"/>
                </p:cNvSpPr>
                <p:nvPr/>
              </p:nvSpPr>
              <p:spPr bwMode="auto">
                <a:xfrm flipH="1">
                  <a:off x="1291" y="2341"/>
                  <a:ext cx="4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3" name="Line 161"/>
                <p:cNvSpPr>
                  <a:spLocks noChangeShapeType="1"/>
                </p:cNvSpPr>
                <p:nvPr/>
              </p:nvSpPr>
              <p:spPr bwMode="auto">
                <a:xfrm flipH="1">
                  <a:off x="1294" y="2330"/>
                  <a:ext cx="9" cy="1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4" name="Line 162"/>
                <p:cNvSpPr>
                  <a:spLocks noChangeShapeType="1"/>
                </p:cNvSpPr>
                <p:nvPr/>
              </p:nvSpPr>
              <p:spPr bwMode="auto">
                <a:xfrm flipH="1" flipV="1">
                  <a:off x="1304" y="2331"/>
                  <a:ext cx="8" cy="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5" name="Line 163"/>
                <p:cNvSpPr>
                  <a:spLocks noChangeShapeType="1"/>
                </p:cNvSpPr>
                <p:nvPr/>
              </p:nvSpPr>
              <p:spPr bwMode="auto">
                <a:xfrm>
                  <a:off x="1310" y="2313"/>
                  <a:ext cx="1" cy="2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6" name="Line 164"/>
                <p:cNvSpPr>
                  <a:spLocks noChangeShapeType="1"/>
                </p:cNvSpPr>
                <p:nvPr/>
              </p:nvSpPr>
              <p:spPr bwMode="auto">
                <a:xfrm flipV="1">
                  <a:off x="1290" y="2312"/>
                  <a:ext cx="20" cy="2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7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1291" y="2339"/>
                  <a:ext cx="0" cy="1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8" name="Line 166"/>
                <p:cNvSpPr>
                  <a:spLocks noChangeShapeType="1"/>
                </p:cNvSpPr>
                <p:nvPr/>
              </p:nvSpPr>
              <p:spPr bwMode="auto">
                <a:xfrm flipH="1" flipV="1">
                  <a:off x="1319" y="2373"/>
                  <a:ext cx="6" cy="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9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1312" y="2389"/>
                  <a:ext cx="14" cy="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0" name="Line 168"/>
                <p:cNvSpPr>
                  <a:spLocks noChangeShapeType="1"/>
                </p:cNvSpPr>
                <p:nvPr/>
              </p:nvSpPr>
              <p:spPr bwMode="auto">
                <a:xfrm flipH="1">
                  <a:off x="1312" y="2374"/>
                  <a:ext cx="7" cy="2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1" name="Line 169"/>
                <p:cNvSpPr>
                  <a:spLocks noChangeShapeType="1"/>
                </p:cNvSpPr>
                <p:nvPr/>
              </p:nvSpPr>
              <p:spPr bwMode="auto">
                <a:xfrm flipH="1">
                  <a:off x="1248" y="2344"/>
                  <a:ext cx="1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2" name="Line 170"/>
                <p:cNvSpPr>
                  <a:spLocks noChangeShapeType="1"/>
                </p:cNvSpPr>
                <p:nvPr/>
              </p:nvSpPr>
              <p:spPr bwMode="auto">
                <a:xfrm>
                  <a:off x="1255" y="2327"/>
                  <a:ext cx="11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3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1249" y="2327"/>
                  <a:ext cx="6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4" name="Line 172"/>
                <p:cNvSpPr>
                  <a:spLocks noChangeShapeType="1"/>
                </p:cNvSpPr>
                <p:nvPr/>
              </p:nvSpPr>
              <p:spPr bwMode="auto">
                <a:xfrm flipH="1" flipV="1">
                  <a:off x="1255" y="2444"/>
                  <a:ext cx="22" cy="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5" name="Line 173"/>
                <p:cNvSpPr>
                  <a:spLocks noChangeShapeType="1"/>
                </p:cNvSpPr>
                <p:nvPr/>
              </p:nvSpPr>
              <p:spPr bwMode="auto">
                <a:xfrm>
                  <a:off x="1270" y="2433"/>
                  <a:ext cx="7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6" name="Line 174"/>
                <p:cNvSpPr>
                  <a:spLocks noChangeShapeType="1"/>
                </p:cNvSpPr>
                <p:nvPr/>
              </p:nvSpPr>
              <p:spPr bwMode="auto">
                <a:xfrm flipV="1">
                  <a:off x="1255" y="2433"/>
                  <a:ext cx="15" cy="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7" name="Line 175"/>
                <p:cNvSpPr>
                  <a:spLocks noChangeShapeType="1"/>
                </p:cNvSpPr>
                <p:nvPr/>
              </p:nvSpPr>
              <p:spPr bwMode="auto">
                <a:xfrm flipH="1" flipV="1">
                  <a:off x="1247" y="2380"/>
                  <a:ext cx="6" cy="3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8" name="Line 176"/>
                <p:cNvSpPr>
                  <a:spLocks noChangeShapeType="1"/>
                </p:cNvSpPr>
                <p:nvPr/>
              </p:nvSpPr>
              <p:spPr bwMode="auto">
                <a:xfrm flipH="1">
                  <a:off x="1253" y="2393"/>
                  <a:ext cx="12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9" name="Line 177"/>
                <p:cNvSpPr>
                  <a:spLocks noChangeShapeType="1"/>
                </p:cNvSpPr>
                <p:nvPr/>
              </p:nvSpPr>
              <p:spPr bwMode="auto">
                <a:xfrm>
                  <a:off x="1247" y="2380"/>
                  <a:ext cx="18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50" name="Line 178"/>
                <p:cNvSpPr>
                  <a:spLocks noChangeShapeType="1"/>
                </p:cNvSpPr>
                <p:nvPr/>
              </p:nvSpPr>
              <p:spPr bwMode="auto">
                <a:xfrm flipH="1">
                  <a:off x="1274" y="2413"/>
                  <a:ext cx="18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51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1282" y="2414"/>
                  <a:ext cx="10" cy="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52" name="Line 180"/>
                <p:cNvSpPr>
                  <a:spLocks noChangeShapeType="1"/>
                </p:cNvSpPr>
                <p:nvPr/>
              </p:nvSpPr>
              <p:spPr bwMode="auto">
                <a:xfrm>
                  <a:off x="1274" y="2427"/>
                  <a:ext cx="8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88" name="Group 181"/>
              <p:cNvGrpSpPr>
                <a:grpSpLocks/>
              </p:cNvGrpSpPr>
              <p:nvPr/>
            </p:nvGrpSpPr>
            <p:grpSpPr bwMode="auto">
              <a:xfrm>
                <a:off x="1299" y="2389"/>
                <a:ext cx="80" cy="134"/>
                <a:chOff x="1299" y="2389"/>
                <a:chExt cx="80" cy="134"/>
              </a:xfrm>
            </p:grpSpPr>
            <p:sp>
              <p:nvSpPr>
                <p:cNvPr id="4511" name="Line 182"/>
                <p:cNvSpPr>
                  <a:spLocks noChangeShapeType="1"/>
                </p:cNvSpPr>
                <p:nvPr/>
              </p:nvSpPr>
              <p:spPr bwMode="auto">
                <a:xfrm flipH="1">
                  <a:off x="1343" y="2417"/>
                  <a:ext cx="6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2" name="Line 183"/>
                <p:cNvSpPr>
                  <a:spLocks noChangeShapeType="1"/>
                </p:cNvSpPr>
                <p:nvPr/>
              </p:nvSpPr>
              <p:spPr bwMode="auto">
                <a:xfrm flipH="1">
                  <a:off x="1349" y="2406"/>
                  <a:ext cx="9" cy="1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3" name="Line 184"/>
                <p:cNvSpPr>
                  <a:spLocks noChangeShapeType="1"/>
                </p:cNvSpPr>
                <p:nvPr/>
              </p:nvSpPr>
              <p:spPr bwMode="auto">
                <a:xfrm flipH="1" flipV="1">
                  <a:off x="1357" y="2405"/>
                  <a:ext cx="8" cy="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4" name="Line 185"/>
                <p:cNvSpPr>
                  <a:spLocks noChangeShapeType="1"/>
                </p:cNvSpPr>
                <p:nvPr/>
              </p:nvSpPr>
              <p:spPr bwMode="auto">
                <a:xfrm>
                  <a:off x="1364" y="2389"/>
                  <a:ext cx="2" cy="2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5" name="Line 186"/>
                <p:cNvSpPr>
                  <a:spLocks noChangeShapeType="1"/>
                </p:cNvSpPr>
                <p:nvPr/>
              </p:nvSpPr>
              <p:spPr bwMode="auto">
                <a:xfrm flipV="1">
                  <a:off x="1343" y="2389"/>
                  <a:ext cx="20" cy="2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6" name="Line 187"/>
                <p:cNvSpPr>
                  <a:spLocks noChangeShapeType="1"/>
                </p:cNvSpPr>
                <p:nvPr/>
              </p:nvSpPr>
              <p:spPr bwMode="auto">
                <a:xfrm flipV="1">
                  <a:off x="1343" y="2415"/>
                  <a:ext cx="0" cy="1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7" name="Line 188"/>
                <p:cNvSpPr>
                  <a:spLocks noChangeShapeType="1"/>
                </p:cNvSpPr>
                <p:nvPr/>
              </p:nvSpPr>
              <p:spPr bwMode="auto">
                <a:xfrm flipH="1" flipV="1">
                  <a:off x="1373" y="2449"/>
                  <a:ext cx="6" cy="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8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1365" y="2465"/>
                  <a:ext cx="13" cy="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9" name="Line 190"/>
                <p:cNvSpPr>
                  <a:spLocks noChangeShapeType="1"/>
                </p:cNvSpPr>
                <p:nvPr/>
              </p:nvSpPr>
              <p:spPr bwMode="auto">
                <a:xfrm flipH="1">
                  <a:off x="1366" y="2450"/>
                  <a:ext cx="7" cy="2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0" name="Line 191"/>
                <p:cNvSpPr>
                  <a:spLocks noChangeShapeType="1"/>
                </p:cNvSpPr>
                <p:nvPr/>
              </p:nvSpPr>
              <p:spPr bwMode="auto">
                <a:xfrm flipH="1">
                  <a:off x="1301" y="2420"/>
                  <a:ext cx="1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1" name="Line 192"/>
                <p:cNvSpPr>
                  <a:spLocks noChangeShapeType="1"/>
                </p:cNvSpPr>
                <p:nvPr/>
              </p:nvSpPr>
              <p:spPr bwMode="auto">
                <a:xfrm>
                  <a:off x="1307" y="2403"/>
                  <a:ext cx="12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2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1302" y="2403"/>
                  <a:ext cx="5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3" name="Line 194"/>
                <p:cNvSpPr>
                  <a:spLocks noChangeShapeType="1"/>
                </p:cNvSpPr>
                <p:nvPr/>
              </p:nvSpPr>
              <p:spPr bwMode="auto">
                <a:xfrm flipH="1" flipV="1">
                  <a:off x="1309" y="2519"/>
                  <a:ext cx="22" cy="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4" name="Line 195"/>
                <p:cNvSpPr>
                  <a:spLocks noChangeShapeType="1"/>
                </p:cNvSpPr>
                <p:nvPr/>
              </p:nvSpPr>
              <p:spPr bwMode="auto">
                <a:xfrm>
                  <a:off x="1322" y="2508"/>
                  <a:ext cx="9" cy="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5" name="Line 196"/>
                <p:cNvSpPr>
                  <a:spLocks noChangeShapeType="1"/>
                </p:cNvSpPr>
                <p:nvPr/>
              </p:nvSpPr>
              <p:spPr bwMode="auto">
                <a:xfrm flipV="1">
                  <a:off x="1308" y="2508"/>
                  <a:ext cx="14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6" name="Line 197"/>
                <p:cNvSpPr>
                  <a:spLocks noChangeShapeType="1"/>
                </p:cNvSpPr>
                <p:nvPr/>
              </p:nvSpPr>
              <p:spPr bwMode="auto">
                <a:xfrm flipH="1" flipV="1">
                  <a:off x="1300" y="2457"/>
                  <a:ext cx="6" cy="3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7" name="Line 198"/>
                <p:cNvSpPr>
                  <a:spLocks noChangeShapeType="1"/>
                </p:cNvSpPr>
                <p:nvPr/>
              </p:nvSpPr>
              <p:spPr bwMode="auto">
                <a:xfrm flipH="1">
                  <a:off x="1305" y="2469"/>
                  <a:ext cx="13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8" name="Line 199"/>
                <p:cNvSpPr>
                  <a:spLocks noChangeShapeType="1"/>
                </p:cNvSpPr>
                <p:nvPr/>
              </p:nvSpPr>
              <p:spPr bwMode="auto">
                <a:xfrm>
                  <a:off x="1299" y="2456"/>
                  <a:ext cx="19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9" name="Line 200"/>
                <p:cNvSpPr>
                  <a:spLocks noChangeShapeType="1"/>
                </p:cNvSpPr>
                <p:nvPr/>
              </p:nvSpPr>
              <p:spPr bwMode="auto">
                <a:xfrm flipH="1">
                  <a:off x="1328" y="2490"/>
                  <a:ext cx="18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0" name="Line 201"/>
                <p:cNvSpPr>
                  <a:spLocks noChangeShapeType="1"/>
                </p:cNvSpPr>
                <p:nvPr/>
              </p:nvSpPr>
              <p:spPr bwMode="auto">
                <a:xfrm flipV="1">
                  <a:off x="1336" y="2489"/>
                  <a:ext cx="9" cy="2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1" name="Line 202"/>
                <p:cNvSpPr>
                  <a:spLocks noChangeShapeType="1"/>
                </p:cNvSpPr>
                <p:nvPr/>
              </p:nvSpPr>
              <p:spPr bwMode="auto">
                <a:xfrm>
                  <a:off x="1327" y="2503"/>
                  <a:ext cx="9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89" name="Group 203"/>
              <p:cNvGrpSpPr>
                <a:grpSpLocks/>
              </p:cNvGrpSpPr>
              <p:nvPr/>
            </p:nvGrpSpPr>
            <p:grpSpPr bwMode="auto">
              <a:xfrm>
                <a:off x="1232" y="2495"/>
                <a:ext cx="45" cy="48"/>
                <a:chOff x="1232" y="2495"/>
                <a:chExt cx="45" cy="48"/>
              </a:xfrm>
            </p:grpSpPr>
            <p:sp>
              <p:nvSpPr>
                <p:cNvPr id="4502" name="Line 204"/>
                <p:cNvSpPr>
                  <a:spLocks noChangeShapeType="1"/>
                </p:cNvSpPr>
                <p:nvPr/>
              </p:nvSpPr>
              <p:spPr bwMode="auto">
                <a:xfrm flipH="1" flipV="1">
                  <a:off x="1240" y="2540"/>
                  <a:ext cx="2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3" name="Line 205"/>
                <p:cNvSpPr>
                  <a:spLocks noChangeShapeType="1"/>
                </p:cNvSpPr>
                <p:nvPr/>
              </p:nvSpPr>
              <p:spPr bwMode="auto">
                <a:xfrm>
                  <a:off x="1254" y="2533"/>
                  <a:ext cx="7" cy="1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4" name="Line 206"/>
                <p:cNvSpPr>
                  <a:spLocks noChangeShapeType="1"/>
                </p:cNvSpPr>
                <p:nvPr/>
              </p:nvSpPr>
              <p:spPr bwMode="auto">
                <a:xfrm flipV="1">
                  <a:off x="1239" y="2533"/>
                  <a:ext cx="15" cy="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5" name="Line 207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495"/>
                  <a:ext cx="6" cy="2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6" name="Line 208"/>
                <p:cNvSpPr>
                  <a:spLocks noChangeShapeType="1"/>
                </p:cNvSpPr>
                <p:nvPr/>
              </p:nvSpPr>
              <p:spPr bwMode="auto">
                <a:xfrm flipH="1">
                  <a:off x="1238" y="2505"/>
                  <a:ext cx="12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7" name="Line 209"/>
                <p:cNvSpPr>
                  <a:spLocks noChangeShapeType="1"/>
                </p:cNvSpPr>
                <p:nvPr/>
              </p:nvSpPr>
              <p:spPr bwMode="auto">
                <a:xfrm>
                  <a:off x="1232" y="2496"/>
                  <a:ext cx="18" cy="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8" name="Line 210"/>
                <p:cNvSpPr>
                  <a:spLocks noChangeShapeType="1"/>
                </p:cNvSpPr>
                <p:nvPr/>
              </p:nvSpPr>
              <p:spPr bwMode="auto">
                <a:xfrm flipH="1">
                  <a:off x="1259" y="2519"/>
                  <a:ext cx="18" cy="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9" name="Line 211"/>
                <p:cNvSpPr>
                  <a:spLocks noChangeShapeType="1"/>
                </p:cNvSpPr>
                <p:nvPr/>
              </p:nvSpPr>
              <p:spPr bwMode="auto">
                <a:xfrm flipV="1">
                  <a:off x="1267" y="2520"/>
                  <a:ext cx="10" cy="1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0" name="Line 212"/>
                <p:cNvSpPr>
                  <a:spLocks noChangeShapeType="1"/>
                </p:cNvSpPr>
                <p:nvPr/>
              </p:nvSpPr>
              <p:spPr bwMode="auto">
                <a:xfrm>
                  <a:off x="1259" y="2528"/>
                  <a:ext cx="8" cy="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90" name="Group 213"/>
              <p:cNvGrpSpPr>
                <a:grpSpLocks/>
              </p:cNvGrpSpPr>
              <p:nvPr/>
            </p:nvGrpSpPr>
            <p:grpSpPr bwMode="auto">
              <a:xfrm>
                <a:off x="1258" y="2472"/>
                <a:ext cx="22" cy="32"/>
                <a:chOff x="1258" y="2472"/>
                <a:chExt cx="22" cy="32"/>
              </a:xfrm>
            </p:grpSpPr>
            <p:sp>
              <p:nvSpPr>
                <p:cNvPr id="4499" name="Line 214"/>
                <p:cNvSpPr>
                  <a:spLocks noChangeShapeType="1"/>
                </p:cNvSpPr>
                <p:nvPr/>
              </p:nvSpPr>
              <p:spPr bwMode="auto">
                <a:xfrm flipH="1" flipV="1">
                  <a:off x="1258" y="2473"/>
                  <a:ext cx="7" cy="3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0" name="Line 215"/>
                <p:cNvSpPr>
                  <a:spLocks noChangeShapeType="1"/>
                </p:cNvSpPr>
                <p:nvPr/>
              </p:nvSpPr>
              <p:spPr bwMode="auto">
                <a:xfrm flipH="1">
                  <a:off x="1266" y="2486"/>
                  <a:ext cx="14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1" name="Line 216"/>
                <p:cNvSpPr>
                  <a:spLocks noChangeShapeType="1"/>
                </p:cNvSpPr>
                <p:nvPr/>
              </p:nvSpPr>
              <p:spPr bwMode="auto">
                <a:xfrm>
                  <a:off x="1258" y="2472"/>
                  <a:ext cx="21" cy="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91" name="Group 217"/>
              <p:cNvGrpSpPr>
                <a:grpSpLocks/>
              </p:cNvGrpSpPr>
              <p:nvPr/>
            </p:nvGrpSpPr>
            <p:grpSpPr bwMode="auto">
              <a:xfrm>
                <a:off x="1251" y="2556"/>
                <a:ext cx="22" cy="31"/>
                <a:chOff x="1251" y="2556"/>
                <a:chExt cx="22" cy="31"/>
              </a:xfrm>
            </p:grpSpPr>
            <p:sp>
              <p:nvSpPr>
                <p:cNvPr id="4496" name="Line 218"/>
                <p:cNvSpPr>
                  <a:spLocks noChangeShapeType="1"/>
                </p:cNvSpPr>
                <p:nvPr/>
              </p:nvSpPr>
              <p:spPr bwMode="auto">
                <a:xfrm flipH="1" flipV="1">
                  <a:off x="1251" y="2556"/>
                  <a:ext cx="7" cy="3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97" name="Line 219"/>
                <p:cNvSpPr>
                  <a:spLocks noChangeShapeType="1"/>
                </p:cNvSpPr>
                <p:nvPr/>
              </p:nvSpPr>
              <p:spPr bwMode="auto">
                <a:xfrm flipH="1">
                  <a:off x="1258" y="2571"/>
                  <a:ext cx="15" cy="1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98" name="Line 220"/>
                <p:cNvSpPr>
                  <a:spLocks noChangeShapeType="1"/>
                </p:cNvSpPr>
                <p:nvPr/>
              </p:nvSpPr>
              <p:spPr bwMode="auto">
                <a:xfrm>
                  <a:off x="1251" y="2556"/>
                  <a:ext cx="21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92" name="Group 221"/>
              <p:cNvGrpSpPr>
                <a:grpSpLocks/>
              </p:cNvGrpSpPr>
              <p:nvPr/>
            </p:nvGrpSpPr>
            <p:grpSpPr bwMode="auto">
              <a:xfrm>
                <a:off x="1290" y="2524"/>
                <a:ext cx="21" cy="31"/>
                <a:chOff x="1290" y="2524"/>
                <a:chExt cx="21" cy="31"/>
              </a:xfrm>
            </p:grpSpPr>
            <p:sp>
              <p:nvSpPr>
                <p:cNvPr id="4493" name="Line 222"/>
                <p:cNvSpPr>
                  <a:spLocks noChangeShapeType="1"/>
                </p:cNvSpPr>
                <p:nvPr/>
              </p:nvSpPr>
              <p:spPr bwMode="auto">
                <a:xfrm flipH="1" flipV="1">
                  <a:off x="1291" y="2524"/>
                  <a:ext cx="8" cy="3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94" name="Line 223"/>
                <p:cNvSpPr>
                  <a:spLocks noChangeShapeType="1"/>
                </p:cNvSpPr>
                <p:nvPr/>
              </p:nvSpPr>
              <p:spPr bwMode="auto">
                <a:xfrm flipH="1">
                  <a:off x="1298" y="2537"/>
                  <a:ext cx="13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95" name="Line 224"/>
                <p:cNvSpPr>
                  <a:spLocks noChangeShapeType="1"/>
                </p:cNvSpPr>
                <p:nvPr/>
              </p:nvSpPr>
              <p:spPr bwMode="auto">
                <a:xfrm>
                  <a:off x="1290" y="2524"/>
                  <a:ext cx="21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371" name="Group 225"/>
            <p:cNvGrpSpPr>
              <a:grpSpLocks/>
            </p:cNvGrpSpPr>
            <p:nvPr/>
          </p:nvGrpSpPr>
          <p:grpSpPr bwMode="auto">
            <a:xfrm>
              <a:off x="1273" y="2750"/>
              <a:ext cx="18" cy="56"/>
              <a:chOff x="1273" y="2750"/>
              <a:chExt cx="18" cy="56"/>
            </a:xfrm>
          </p:grpSpPr>
          <p:sp>
            <p:nvSpPr>
              <p:cNvPr id="4372" name="Line 226"/>
              <p:cNvSpPr>
                <a:spLocks noChangeShapeType="1"/>
              </p:cNvSpPr>
              <p:nvPr/>
            </p:nvSpPr>
            <p:spPr bwMode="auto">
              <a:xfrm flipH="1">
                <a:off x="1273" y="2791"/>
                <a:ext cx="2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73" name="Line 227"/>
              <p:cNvSpPr>
                <a:spLocks noChangeShapeType="1"/>
              </p:cNvSpPr>
              <p:nvPr/>
            </p:nvSpPr>
            <p:spPr bwMode="auto">
              <a:xfrm flipH="1">
                <a:off x="1275" y="2776"/>
                <a:ext cx="1" cy="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74" name="Line 228"/>
              <p:cNvSpPr>
                <a:spLocks noChangeShapeType="1"/>
              </p:cNvSpPr>
              <p:nvPr/>
            </p:nvSpPr>
            <p:spPr bwMode="auto">
              <a:xfrm>
                <a:off x="1277" y="2751"/>
                <a:ext cx="0" cy="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75" name="Line 229"/>
              <p:cNvSpPr>
                <a:spLocks noChangeShapeType="1"/>
              </p:cNvSpPr>
              <p:nvPr/>
            </p:nvSpPr>
            <p:spPr bwMode="auto">
              <a:xfrm flipH="1" flipV="1">
                <a:off x="1288" y="2750"/>
                <a:ext cx="3" cy="5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114" name="Group 230"/>
          <p:cNvGrpSpPr>
            <a:grpSpLocks/>
          </p:cNvGrpSpPr>
          <p:nvPr/>
        </p:nvGrpSpPr>
        <p:grpSpPr bwMode="auto">
          <a:xfrm>
            <a:off x="3973513" y="1838325"/>
            <a:ext cx="434975" cy="889000"/>
            <a:chOff x="1866" y="1730"/>
            <a:chExt cx="274" cy="560"/>
          </a:xfrm>
        </p:grpSpPr>
        <p:sp>
          <p:nvSpPr>
            <p:cNvPr id="4138" name="Line 231"/>
            <p:cNvSpPr>
              <a:spLocks noChangeShapeType="1"/>
            </p:cNvSpPr>
            <p:nvPr/>
          </p:nvSpPr>
          <p:spPr bwMode="auto">
            <a:xfrm flipH="1" flipV="1">
              <a:off x="2029" y="2134"/>
              <a:ext cx="4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9" name="Line 232"/>
            <p:cNvSpPr>
              <a:spLocks noChangeShapeType="1"/>
            </p:cNvSpPr>
            <p:nvPr/>
          </p:nvSpPr>
          <p:spPr bwMode="auto">
            <a:xfrm>
              <a:off x="2020" y="2151"/>
              <a:ext cx="12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0" name="Line 233"/>
            <p:cNvSpPr>
              <a:spLocks noChangeShapeType="1"/>
            </p:cNvSpPr>
            <p:nvPr/>
          </p:nvSpPr>
          <p:spPr bwMode="auto">
            <a:xfrm flipH="1">
              <a:off x="2019" y="2134"/>
              <a:ext cx="9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1" name="Line 234"/>
            <p:cNvSpPr>
              <a:spLocks noChangeShapeType="1"/>
            </p:cNvSpPr>
            <p:nvPr/>
          </p:nvSpPr>
          <p:spPr bwMode="auto">
            <a:xfrm flipH="1">
              <a:off x="2005" y="2157"/>
              <a:ext cx="18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2" name="Line 235"/>
            <p:cNvSpPr>
              <a:spLocks noChangeShapeType="1"/>
            </p:cNvSpPr>
            <p:nvPr/>
          </p:nvSpPr>
          <p:spPr bwMode="auto">
            <a:xfrm flipV="1">
              <a:off x="2015" y="2157"/>
              <a:ext cx="8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3" name="Line 236"/>
            <p:cNvSpPr>
              <a:spLocks noChangeShapeType="1"/>
            </p:cNvSpPr>
            <p:nvPr/>
          </p:nvSpPr>
          <p:spPr bwMode="auto">
            <a:xfrm>
              <a:off x="2005" y="2159"/>
              <a:ext cx="10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4" name="Line 237"/>
            <p:cNvSpPr>
              <a:spLocks noChangeShapeType="1"/>
            </p:cNvSpPr>
            <p:nvPr/>
          </p:nvSpPr>
          <p:spPr bwMode="auto">
            <a:xfrm>
              <a:off x="2009" y="2218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5" name="Line 238"/>
            <p:cNvSpPr>
              <a:spLocks noChangeShapeType="1"/>
            </p:cNvSpPr>
            <p:nvPr/>
          </p:nvSpPr>
          <p:spPr bwMode="auto">
            <a:xfrm>
              <a:off x="2007" y="2199"/>
              <a:ext cx="1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6" name="Line 239"/>
            <p:cNvSpPr>
              <a:spLocks noChangeShapeType="1"/>
            </p:cNvSpPr>
            <p:nvPr/>
          </p:nvSpPr>
          <p:spPr bwMode="auto">
            <a:xfrm>
              <a:off x="2002" y="2161"/>
              <a:ext cx="5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7" name="Line 240"/>
            <p:cNvSpPr>
              <a:spLocks noChangeShapeType="1"/>
            </p:cNvSpPr>
            <p:nvPr/>
          </p:nvSpPr>
          <p:spPr bwMode="auto">
            <a:xfrm flipV="1">
              <a:off x="2020" y="2161"/>
              <a:ext cx="3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8" name="Line 241"/>
            <p:cNvSpPr>
              <a:spLocks noChangeShapeType="1"/>
            </p:cNvSpPr>
            <p:nvPr/>
          </p:nvSpPr>
          <p:spPr bwMode="auto">
            <a:xfrm flipH="1" flipV="1">
              <a:off x="1993" y="2120"/>
              <a:ext cx="2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9" name="Line 242"/>
            <p:cNvSpPr>
              <a:spLocks noChangeShapeType="1"/>
            </p:cNvSpPr>
            <p:nvPr/>
          </p:nvSpPr>
          <p:spPr bwMode="auto">
            <a:xfrm>
              <a:off x="1983" y="2145"/>
              <a:ext cx="11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0" name="Line 243"/>
            <p:cNvSpPr>
              <a:spLocks noChangeShapeType="1"/>
            </p:cNvSpPr>
            <p:nvPr/>
          </p:nvSpPr>
          <p:spPr bwMode="auto">
            <a:xfrm flipV="1">
              <a:off x="1972" y="2145"/>
              <a:ext cx="11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1" name="Line 244"/>
            <p:cNvSpPr>
              <a:spLocks noChangeShapeType="1"/>
            </p:cNvSpPr>
            <p:nvPr/>
          </p:nvSpPr>
          <p:spPr bwMode="auto">
            <a:xfrm>
              <a:off x="1971" y="2126"/>
              <a:ext cx="1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2" name="Line 245"/>
            <p:cNvSpPr>
              <a:spLocks noChangeShapeType="1"/>
            </p:cNvSpPr>
            <p:nvPr/>
          </p:nvSpPr>
          <p:spPr bwMode="auto">
            <a:xfrm flipH="1">
              <a:off x="1992" y="2136"/>
              <a:ext cx="1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3" name="Line 246"/>
            <p:cNvSpPr>
              <a:spLocks noChangeShapeType="1"/>
            </p:cNvSpPr>
            <p:nvPr/>
          </p:nvSpPr>
          <p:spPr bwMode="auto">
            <a:xfrm flipH="1" flipV="1">
              <a:off x="2001" y="2136"/>
              <a:ext cx="14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4" name="Line 247"/>
            <p:cNvSpPr>
              <a:spLocks noChangeShapeType="1"/>
            </p:cNvSpPr>
            <p:nvPr/>
          </p:nvSpPr>
          <p:spPr bwMode="auto">
            <a:xfrm flipV="1">
              <a:off x="1999" y="2157"/>
              <a:ext cx="17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5" name="Line 248"/>
            <p:cNvSpPr>
              <a:spLocks noChangeShapeType="1"/>
            </p:cNvSpPr>
            <p:nvPr/>
          </p:nvSpPr>
          <p:spPr bwMode="auto">
            <a:xfrm>
              <a:off x="1991" y="2145"/>
              <a:ext cx="7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6" name="Line 249"/>
            <p:cNvSpPr>
              <a:spLocks noChangeShapeType="1"/>
            </p:cNvSpPr>
            <p:nvPr/>
          </p:nvSpPr>
          <p:spPr bwMode="auto">
            <a:xfrm flipV="1">
              <a:off x="1943" y="2134"/>
              <a:ext cx="19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7" name="Line 250"/>
            <p:cNvSpPr>
              <a:spLocks noChangeShapeType="1"/>
            </p:cNvSpPr>
            <p:nvPr/>
          </p:nvSpPr>
          <p:spPr bwMode="auto">
            <a:xfrm flipH="1">
              <a:off x="1942" y="2118"/>
              <a:ext cx="9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8" name="Line 251"/>
            <p:cNvSpPr>
              <a:spLocks noChangeShapeType="1"/>
            </p:cNvSpPr>
            <p:nvPr/>
          </p:nvSpPr>
          <p:spPr bwMode="auto">
            <a:xfrm flipV="1">
              <a:off x="2060" y="2130"/>
              <a:ext cx="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9" name="Line 252"/>
            <p:cNvSpPr>
              <a:spLocks noChangeShapeType="1"/>
            </p:cNvSpPr>
            <p:nvPr/>
          </p:nvSpPr>
          <p:spPr bwMode="auto">
            <a:xfrm>
              <a:off x="2044" y="2136"/>
              <a:ext cx="16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0" name="Line 253"/>
            <p:cNvSpPr>
              <a:spLocks noChangeShapeType="1"/>
            </p:cNvSpPr>
            <p:nvPr/>
          </p:nvSpPr>
          <p:spPr bwMode="auto">
            <a:xfrm flipH="1">
              <a:off x="2043" y="2115"/>
              <a:ext cx="1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61" name="Group 254"/>
            <p:cNvGrpSpPr>
              <a:grpSpLocks/>
            </p:cNvGrpSpPr>
            <p:nvPr/>
          </p:nvGrpSpPr>
          <p:grpSpPr bwMode="auto">
            <a:xfrm>
              <a:off x="1866" y="1730"/>
              <a:ext cx="274" cy="404"/>
              <a:chOff x="1866" y="1730"/>
              <a:chExt cx="274" cy="404"/>
            </a:xfrm>
          </p:grpSpPr>
          <p:sp>
            <p:nvSpPr>
              <p:cNvPr id="4167" name="Line 255"/>
              <p:cNvSpPr>
                <a:spLocks noChangeShapeType="1"/>
              </p:cNvSpPr>
              <p:nvPr/>
            </p:nvSpPr>
            <p:spPr bwMode="auto">
              <a:xfrm flipH="1" flipV="1">
                <a:off x="2122" y="1847"/>
                <a:ext cx="9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8" name="Line 256"/>
              <p:cNvSpPr>
                <a:spLocks noChangeShapeType="1"/>
              </p:cNvSpPr>
              <p:nvPr/>
            </p:nvSpPr>
            <p:spPr bwMode="auto">
              <a:xfrm flipV="1">
                <a:off x="2124" y="1856"/>
                <a:ext cx="7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9" name="Line 257"/>
              <p:cNvSpPr>
                <a:spLocks noChangeShapeType="1"/>
              </p:cNvSpPr>
              <p:nvPr/>
            </p:nvSpPr>
            <p:spPr bwMode="auto">
              <a:xfrm>
                <a:off x="2123" y="1847"/>
                <a:ext cx="2" cy="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0" name="Line 258"/>
              <p:cNvSpPr>
                <a:spLocks noChangeShapeType="1"/>
              </p:cNvSpPr>
              <p:nvPr/>
            </p:nvSpPr>
            <p:spPr bwMode="auto">
              <a:xfrm flipH="1" flipV="1">
                <a:off x="2134" y="1978"/>
                <a:ext cx="6" cy="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1" name="Line 259"/>
              <p:cNvSpPr>
                <a:spLocks noChangeShapeType="1"/>
              </p:cNvSpPr>
              <p:nvPr/>
            </p:nvSpPr>
            <p:spPr bwMode="auto">
              <a:xfrm>
                <a:off x="2126" y="1998"/>
                <a:ext cx="1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2" name="Line 260"/>
              <p:cNvSpPr>
                <a:spLocks noChangeShapeType="1"/>
              </p:cNvSpPr>
              <p:nvPr/>
            </p:nvSpPr>
            <p:spPr bwMode="auto">
              <a:xfrm flipH="1">
                <a:off x="2126" y="1978"/>
                <a:ext cx="8" cy="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3" name="Line 261"/>
              <p:cNvSpPr>
                <a:spLocks noChangeShapeType="1"/>
              </p:cNvSpPr>
              <p:nvPr/>
            </p:nvSpPr>
            <p:spPr bwMode="auto">
              <a:xfrm flipH="1">
                <a:off x="2092" y="2007"/>
                <a:ext cx="12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4" name="Line 262"/>
              <p:cNvSpPr>
                <a:spLocks noChangeShapeType="1"/>
              </p:cNvSpPr>
              <p:nvPr/>
            </p:nvSpPr>
            <p:spPr bwMode="auto">
              <a:xfrm flipV="1">
                <a:off x="2092" y="2007"/>
                <a:ext cx="12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5" name="Line 263"/>
              <p:cNvSpPr>
                <a:spLocks noChangeShapeType="1"/>
              </p:cNvSpPr>
              <p:nvPr/>
            </p:nvSpPr>
            <p:spPr bwMode="auto">
              <a:xfrm>
                <a:off x="2092" y="2009"/>
                <a:ext cx="0" cy="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6" name="Line 264"/>
              <p:cNvSpPr>
                <a:spLocks noChangeShapeType="1"/>
              </p:cNvSpPr>
              <p:nvPr/>
            </p:nvSpPr>
            <p:spPr bwMode="auto">
              <a:xfrm flipH="1" flipV="1">
                <a:off x="2092" y="2062"/>
                <a:ext cx="12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7" name="Line 265"/>
              <p:cNvSpPr>
                <a:spLocks noChangeShapeType="1"/>
              </p:cNvSpPr>
              <p:nvPr/>
            </p:nvSpPr>
            <p:spPr bwMode="auto">
              <a:xfrm flipH="1">
                <a:off x="2104" y="2062"/>
                <a:ext cx="13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8" name="Line 266"/>
              <p:cNvSpPr>
                <a:spLocks noChangeShapeType="1"/>
              </p:cNvSpPr>
              <p:nvPr/>
            </p:nvSpPr>
            <p:spPr bwMode="auto">
              <a:xfrm>
                <a:off x="2091" y="2062"/>
                <a:ext cx="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9" name="Line 267"/>
              <p:cNvSpPr>
                <a:spLocks noChangeShapeType="1"/>
              </p:cNvSpPr>
              <p:nvPr/>
            </p:nvSpPr>
            <p:spPr bwMode="auto">
              <a:xfrm>
                <a:off x="2091" y="2059"/>
                <a:ext cx="15" cy="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0" name="Line 268"/>
              <p:cNvSpPr>
                <a:spLocks noChangeShapeType="1"/>
              </p:cNvSpPr>
              <p:nvPr/>
            </p:nvSpPr>
            <p:spPr bwMode="auto">
              <a:xfrm flipH="1" flipV="1">
                <a:off x="2091" y="2058"/>
                <a:ext cx="1" cy="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1" name="Line 269"/>
              <p:cNvSpPr>
                <a:spLocks noChangeShapeType="1"/>
              </p:cNvSpPr>
              <p:nvPr/>
            </p:nvSpPr>
            <p:spPr bwMode="auto">
              <a:xfrm flipH="1">
                <a:off x="2093" y="2092"/>
                <a:ext cx="14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2" name="Line 270"/>
              <p:cNvSpPr>
                <a:spLocks noChangeShapeType="1"/>
              </p:cNvSpPr>
              <p:nvPr/>
            </p:nvSpPr>
            <p:spPr bwMode="auto">
              <a:xfrm flipH="1">
                <a:off x="2029" y="1747"/>
                <a:ext cx="4" cy="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3" name="Line 271"/>
              <p:cNvSpPr>
                <a:spLocks noChangeShapeType="1"/>
              </p:cNvSpPr>
              <p:nvPr/>
            </p:nvSpPr>
            <p:spPr bwMode="auto">
              <a:xfrm flipH="1">
                <a:off x="2032" y="1745"/>
                <a:ext cx="17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4" name="Line 272"/>
              <p:cNvSpPr>
                <a:spLocks noChangeShapeType="1"/>
              </p:cNvSpPr>
              <p:nvPr/>
            </p:nvSpPr>
            <p:spPr bwMode="auto">
              <a:xfrm flipV="1">
                <a:off x="2029" y="1744"/>
                <a:ext cx="20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5" name="Line 273"/>
              <p:cNvSpPr>
                <a:spLocks noChangeShapeType="1"/>
              </p:cNvSpPr>
              <p:nvPr/>
            </p:nvSpPr>
            <p:spPr bwMode="auto">
              <a:xfrm flipV="1">
                <a:off x="1927" y="1779"/>
                <a:ext cx="2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6" name="Line 274"/>
              <p:cNvSpPr>
                <a:spLocks noChangeShapeType="1"/>
              </p:cNvSpPr>
              <p:nvPr/>
            </p:nvSpPr>
            <p:spPr bwMode="auto">
              <a:xfrm>
                <a:off x="1916" y="1797"/>
                <a:ext cx="1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7" name="Line 275"/>
              <p:cNvSpPr>
                <a:spLocks noChangeShapeType="1"/>
              </p:cNvSpPr>
              <p:nvPr/>
            </p:nvSpPr>
            <p:spPr bwMode="auto">
              <a:xfrm flipH="1">
                <a:off x="1915" y="1783"/>
                <a:ext cx="1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8" name="Line 276"/>
              <p:cNvSpPr>
                <a:spLocks noChangeShapeType="1"/>
              </p:cNvSpPr>
              <p:nvPr/>
            </p:nvSpPr>
            <p:spPr bwMode="auto">
              <a:xfrm flipH="1">
                <a:off x="1916" y="1778"/>
                <a:ext cx="13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9" name="Line 277"/>
              <p:cNvSpPr>
                <a:spLocks noChangeShapeType="1"/>
              </p:cNvSpPr>
              <p:nvPr/>
            </p:nvSpPr>
            <p:spPr bwMode="auto">
              <a:xfrm flipV="1">
                <a:off x="1956" y="1772"/>
                <a:ext cx="28" cy="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0" name="Line 278"/>
              <p:cNvSpPr>
                <a:spLocks noChangeShapeType="1"/>
              </p:cNvSpPr>
              <p:nvPr/>
            </p:nvSpPr>
            <p:spPr bwMode="auto">
              <a:xfrm flipH="1">
                <a:off x="1956" y="1781"/>
                <a:ext cx="7" cy="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1" name="Line 279"/>
              <p:cNvSpPr>
                <a:spLocks noChangeShapeType="1"/>
              </p:cNvSpPr>
              <p:nvPr/>
            </p:nvSpPr>
            <p:spPr bwMode="auto">
              <a:xfrm flipH="1">
                <a:off x="1963" y="1772"/>
                <a:ext cx="20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2" name="Line 280"/>
              <p:cNvSpPr>
                <a:spLocks noChangeShapeType="1"/>
              </p:cNvSpPr>
              <p:nvPr/>
            </p:nvSpPr>
            <p:spPr bwMode="auto">
              <a:xfrm flipV="1">
                <a:off x="1988" y="1730"/>
                <a:ext cx="1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3" name="Line 281"/>
              <p:cNvSpPr>
                <a:spLocks noChangeShapeType="1"/>
              </p:cNvSpPr>
              <p:nvPr/>
            </p:nvSpPr>
            <p:spPr bwMode="auto">
              <a:xfrm flipV="1">
                <a:off x="1977" y="1744"/>
                <a:ext cx="12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4" name="Line 282"/>
              <p:cNvSpPr>
                <a:spLocks noChangeShapeType="1"/>
              </p:cNvSpPr>
              <p:nvPr/>
            </p:nvSpPr>
            <p:spPr bwMode="auto">
              <a:xfrm flipH="1">
                <a:off x="1977" y="1738"/>
                <a:ext cx="4" cy="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5" name="Line 283"/>
              <p:cNvSpPr>
                <a:spLocks noChangeShapeType="1"/>
              </p:cNvSpPr>
              <p:nvPr/>
            </p:nvSpPr>
            <p:spPr bwMode="auto">
              <a:xfrm flipH="1">
                <a:off x="1980" y="1730"/>
                <a:ext cx="9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6" name="Line 284"/>
              <p:cNvSpPr>
                <a:spLocks noChangeShapeType="1"/>
              </p:cNvSpPr>
              <p:nvPr/>
            </p:nvSpPr>
            <p:spPr bwMode="auto">
              <a:xfrm flipV="1">
                <a:off x="1992" y="1731"/>
                <a:ext cx="0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7" name="Line 285"/>
              <p:cNvSpPr>
                <a:spLocks noChangeShapeType="1"/>
              </p:cNvSpPr>
              <p:nvPr/>
            </p:nvSpPr>
            <p:spPr bwMode="auto">
              <a:xfrm flipH="1" flipV="1">
                <a:off x="1991" y="1742"/>
                <a:ext cx="13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8" name="Line 286"/>
              <p:cNvSpPr>
                <a:spLocks noChangeShapeType="1"/>
              </p:cNvSpPr>
              <p:nvPr/>
            </p:nvSpPr>
            <p:spPr bwMode="auto">
              <a:xfrm>
                <a:off x="1999" y="1731"/>
                <a:ext cx="5" cy="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" name="Line 287"/>
              <p:cNvSpPr>
                <a:spLocks noChangeShapeType="1"/>
              </p:cNvSpPr>
              <p:nvPr/>
            </p:nvSpPr>
            <p:spPr bwMode="auto">
              <a:xfrm>
                <a:off x="1992" y="1731"/>
                <a:ext cx="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" name="Line 288"/>
              <p:cNvSpPr>
                <a:spLocks noChangeShapeType="1"/>
              </p:cNvSpPr>
              <p:nvPr/>
            </p:nvSpPr>
            <p:spPr bwMode="auto">
              <a:xfrm flipH="1">
                <a:off x="2027" y="2058"/>
                <a:ext cx="14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" name="Line 289"/>
              <p:cNvSpPr>
                <a:spLocks noChangeShapeType="1"/>
              </p:cNvSpPr>
              <p:nvPr/>
            </p:nvSpPr>
            <p:spPr bwMode="auto">
              <a:xfrm>
                <a:off x="2033" y="2051"/>
                <a:ext cx="7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" name="Line 290"/>
              <p:cNvSpPr>
                <a:spLocks noChangeShapeType="1"/>
              </p:cNvSpPr>
              <p:nvPr/>
            </p:nvSpPr>
            <p:spPr bwMode="auto">
              <a:xfrm flipV="1">
                <a:off x="2026" y="2051"/>
                <a:ext cx="7" cy="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" name="Line 291"/>
              <p:cNvSpPr>
                <a:spLocks noChangeShapeType="1"/>
              </p:cNvSpPr>
              <p:nvPr/>
            </p:nvSpPr>
            <p:spPr bwMode="auto">
              <a:xfrm flipH="1" flipV="1">
                <a:off x="2053" y="2090"/>
                <a:ext cx="9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4" name="Line 292"/>
              <p:cNvSpPr>
                <a:spLocks noChangeShapeType="1"/>
              </p:cNvSpPr>
              <p:nvPr/>
            </p:nvSpPr>
            <p:spPr bwMode="auto">
              <a:xfrm flipH="1">
                <a:off x="2063" y="2098"/>
                <a:ext cx="18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5" name="Line 293"/>
              <p:cNvSpPr>
                <a:spLocks noChangeShapeType="1"/>
              </p:cNvSpPr>
              <p:nvPr/>
            </p:nvSpPr>
            <p:spPr bwMode="auto">
              <a:xfrm>
                <a:off x="2054" y="2089"/>
                <a:ext cx="28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6" name="Line 294"/>
              <p:cNvSpPr>
                <a:spLocks noChangeShapeType="1"/>
              </p:cNvSpPr>
              <p:nvPr/>
            </p:nvSpPr>
            <p:spPr bwMode="auto">
              <a:xfrm flipH="1">
                <a:off x="2044" y="2076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7" name="Line 295"/>
              <p:cNvSpPr>
                <a:spLocks noChangeShapeType="1"/>
              </p:cNvSpPr>
              <p:nvPr/>
            </p:nvSpPr>
            <p:spPr bwMode="auto">
              <a:xfrm flipH="1">
                <a:off x="2060" y="2051"/>
                <a:ext cx="10" cy="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8" name="Line 296"/>
              <p:cNvSpPr>
                <a:spLocks noChangeShapeType="1"/>
              </p:cNvSpPr>
              <p:nvPr/>
            </p:nvSpPr>
            <p:spPr bwMode="auto">
              <a:xfrm flipV="1">
                <a:off x="2043" y="2051"/>
                <a:ext cx="26" cy="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9" name="Line 297"/>
              <p:cNvSpPr>
                <a:spLocks noChangeShapeType="1"/>
              </p:cNvSpPr>
              <p:nvPr/>
            </p:nvSpPr>
            <p:spPr bwMode="auto">
              <a:xfrm flipH="1">
                <a:off x="1916" y="1915"/>
                <a:ext cx="7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0" name="Line 298"/>
              <p:cNvSpPr>
                <a:spLocks noChangeShapeType="1"/>
              </p:cNvSpPr>
              <p:nvPr/>
            </p:nvSpPr>
            <p:spPr bwMode="auto">
              <a:xfrm flipH="1">
                <a:off x="1923" y="1903"/>
                <a:ext cx="10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1" name="Line 299"/>
              <p:cNvSpPr>
                <a:spLocks noChangeShapeType="1"/>
              </p:cNvSpPr>
              <p:nvPr/>
            </p:nvSpPr>
            <p:spPr bwMode="auto">
              <a:xfrm flipH="1" flipV="1">
                <a:off x="1933" y="1904"/>
                <a:ext cx="10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2" name="Line 300"/>
              <p:cNvSpPr>
                <a:spLocks noChangeShapeType="1"/>
              </p:cNvSpPr>
              <p:nvPr/>
            </p:nvSpPr>
            <p:spPr bwMode="auto">
              <a:xfrm>
                <a:off x="1939" y="1887"/>
                <a:ext cx="3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3" name="Line 301"/>
              <p:cNvSpPr>
                <a:spLocks noChangeShapeType="1"/>
              </p:cNvSpPr>
              <p:nvPr/>
            </p:nvSpPr>
            <p:spPr bwMode="auto">
              <a:xfrm flipV="1">
                <a:off x="1917" y="1887"/>
                <a:ext cx="23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4" name="Line 302"/>
              <p:cNvSpPr>
                <a:spLocks noChangeShapeType="1"/>
              </p:cNvSpPr>
              <p:nvPr/>
            </p:nvSpPr>
            <p:spPr bwMode="auto">
              <a:xfrm flipV="1">
                <a:off x="1917" y="191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5" name="Line 303"/>
              <p:cNvSpPr>
                <a:spLocks noChangeShapeType="1"/>
              </p:cNvSpPr>
              <p:nvPr/>
            </p:nvSpPr>
            <p:spPr bwMode="auto">
              <a:xfrm flipH="1" flipV="1">
                <a:off x="1950" y="1947"/>
                <a:ext cx="7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6" name="Line 304"/>
              <p:cNvSpPr>
                <a:spLocks noChangeShapeType="1"/>
              </p:cNvSpPr>
              <p:nvPr/>
            </p:nvSpPr>
            <p:spPr bwMode="auto">
              <a:xfrm flipV="1">
                <a:off x="1942" y="1962"/>
                <a:ext cx="15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7" name="Line 305"/>
              <p:cNvSpPr>
                <a:spLocks noChangeShapeType="1"/>
              </p:cNvSpPr>
              <p:nvPr/>
            </p:nvSpPr>
            <p:spPr bwMode="auto">
              <a:xfrm flipH="1">
                <a:off x="1943" y="1947"/>
                <a:ext cx="8" cy="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8" name="Line 306"/>
              <p:cNvSpPr>
                <a:spLocks noChangeShapeType="1"/>
              </p:cNvSpPr>
              <p:nvPr/>
            </p:nvSpPr>
            <p:spPr bwMode="auto">
              <a:xfrm flipH="1">
                <a:off x="1971" y="2100"/>
                <a:ext cx="20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9" name="Line 307"/>
              <p:cNvSpPr>
                <a:spLocks noChangeShapeType="1"/>
              </p:cNvSpPr>
              <p:nvPr/>
            </p:nvSpPr>
            <p:spPr bwMode="auto">
              <a:xfrm>
                <a:off x="1975" y="2095"/>
                <a:ext cx="17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0" name="Line 308"/>
              <p:cNvSpPr>
                <a:spLocks noChangeShapeType="1"/>
              </p:cNvSpPr>
              <p:nvPr/>
            </p:nvSpPr>
            <p:spPr bwMode="auto">
              <a:xfrm flipV="1">
                <a:off x="1971" y="2096"/>
                <a:ext cx="3" cy="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1" name="Line 309"/>
              <p:cNvSpPr>
                <a:spLocks noChangeShapeType="1"/>
              </p:cNvSpPr>
              <p:nvPr/>
            </p:nvSpPr>
            <p:spPr bwMode="auto">
              <a:xfrm flipH="1" flipV="1">
                <a:off x="1938" y="2049"/>
                <a:ext cx="25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2" name="Line 310"/>
              <p:cNvSpPr>
                <a:spLocks noChangeShapeType="1"/>
              </p:cNvSpPr>
              <p:nvPr/>
            </p:nvSpPr>
            <p:spPr bwMode="auto">
              <a:xfrm flipV="1">
                <a:off x="1945" y="2051"/>
                <a:ext cx="18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3" name="Line 311"/>
              <p:cNvSpPr>
                <a:spLocks noChangeShapeType="1"/>
              </p:cNvSpPr>
              <p:nvPr/>
            </p:nvSpPr>
            <p:spPr bwMode="auto">
              <a:xfrm>
                <a:off x="1938" y="2049"/>
                <a:ext cx="6" cy="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4" name="Line 312"/>
              <p:cNvSpPr>
                <a:spLocks noChangeShapeType="1"/>
              </p:cNvSpPr>
              <p:nvPr/>
            </p:nvSpPr>
            <p:spPr bwMode="auto">
              <a:xfrm flipV="1">
                <a:off x="1925" y="2042"/>
                <a:ext cx="7" cy="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5" name="Line 313"/>
              <p:cNvSpPr>
                <a:spLocks noChangeShapeType="1"/>
              </p:cNvSpPr>
              <p:nvPr/>
            </p:nvSpPr>
            <p:spPr bwMode="auto">
              <a:xfrm>
                <a:off x="1913" y="2059"/>
                <a:ext cx="13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6" name="Line 314"/>
              <p:cNvSpPr>
                <a:spLocks noChangeShapeType="1"/>
              </p:cNvSpPr>
              <p:nvPr/>
            </p:nvSpPr>
            <p:spPr bwMode="auto">
              <a:xfrm flipH="1">
                <a:off x="1912" y="2043"/>
                <a:ext cx="20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7" name="Line 315"/>
              <p:cNvSpPr>
                <a:spLocks noChangeShapeType="1"/>
              </p:cNvSpPr>
              <p:nvPr/>
            </p:nvSpPr>
            <p:spPr bwMode="auto">
              <a:xfrm>
                <a:off x="1962" y="2082"/>
                <a:ext cx="0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8" name="Line 316"/>
              <p:cNvSpPr>
                <a:spLocks noChangeShapeType="1"/>
              </p:cNvSpPr>
              <p:nvPr/>
            </p:nvSpPr>
            <p:spPr bwMode="auto">
              <a:xfrm flipH="1">
                <a:off x="1961" y="2079"/>
                <a:ext cx="10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9" name="Line 317"/>
              <p:cNvSpPr>
                <a:spLocks noChangeShapeType="1"/>
              </p:cNvSpPr>
              <p:nvPr/>
            </p:nvSpPr>
            <p:spPr bwMode="auto">
              <a:xfrm>
                <a:off x="1966" y="2056"/>
                <a:ext cx="5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0" name="Line 318"/>
              <p:cNvSpPr>
                <a:spLocks noChangeShapeType="1"/>
              </p:cNvSpPr>
              <p:nvPr/>
            </p:nvSpPr>
            <p:spPr bwMode="auto">
              <a:xfrm flipV="1">
                <a:off x="1951" y="2057"/>
                <a:ext cx="15" cy="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1" name="Line 319"/>
              <p:cNvSpPr>
                <a:spLocks noChangeShapeType="1"/>
              </p:cNvSpPr>
              <p:nvPr/>
            </p:nvSpPr>
            <p:spPr bwMode="auto">
              <a:xfrm flipH="1" flipV="1">
                <a:off x="1951" y="2093"/>
                <a:ext cx="10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2" name="Line 320"/>
              <p:cNvSpPr>
                <a:spLocks noChangeShapeType="1"/>
              </p:cNvSpPr>
              <p:nvPr/>
            </p:nvSpPr>
            <p:spPr bwMode="auto">
              <a:xfrm flipH="1" flipV="1">
                <a:off x="1915" y="2073"/>
                <a:ext cx="25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3" name="Line 321"/>
              <p:cNvSpPr>
                <a:spLocks noChangeShapeType="1"/>
              </p:cNvSpPr>
              <p:nvPr/>
            </p:nvSpPr>
            <p:spPr bwMode="auto">
              <a:xfrm flipV="1">
                <a:off x="1920" y="2079"/>
                <a:ext cx="20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4" name="Line 322"/>
              <p:cNvSpPr>
                <a:spLocks noChangeShapeType="1"/>
              </p:cNvSpPr>
              <p:nvPr/>
            </p:nvSpPr>
            <p:spPr bwMode="auto">
              <a:xfrm>
                <a:off x="1917" y="2073"/>
                <a:ext cx="3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5" name="Line 323"/>
              <p:cNvSpPr>
                <a:spLocks noChangeShapeType="1"/>
              </p:cNvSpPr>
              <p:nvPr/>
            </p:nvSpPr>
            <p:spPr bwMode="auto">
              <a:xfrm flipH="1" flipV="1">
                <a:off x="1939" y="1823"/>
                <a:ext cx="5" cy="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6" name="Line 324"/>
              <p:cNvSpPr>
                <a:spLocks noChangeShapeType="1"/>
              </p:cNvSpPr>
              <p:nvPr/>
            </p:nvSpPr>
            <p:spPr bwMode="auto">
              <a:xfrm flipV="1">
                <a:off x="1929" y="1845"/>
                <a:ext cx="15" cy="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7" name="Line 325"/>
              <p:cNvSpPr>
                <a:spLocks noChangeShapeType="1"/>
              </p:cNvSpPr>
              <p:nvPr/>
            </p:nvSpPr>
            <p:spPr bwMode="auto">
              <a:xfrm flipH="1">
                <a:off x="1930" y="1823"/>
                <a:ext cx="10" cy="3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8" name="Line 326"/>
              <p:cNvSpPr>
                <a:spLocks noChangeShapeType="1"/>
              </p:cNvSpPr>
              <p:nvPr/>
            </p:nvSpPr>
            <p:spPr bwMode="auto">
              <a:xfrm flipH="1">
                <a:off x="1870" y="1917"/>
                <a:ext cx="1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9" name="Line 327"/>
              <p:cNvSpPr>
                <a:spLocks noChangeShapeType="1"/>
              </p:cNvSpPr>
              <p:nvPr/>
            </p:nvSpPr>
            <p:spPr bwMode="auto">
              <a:xfrm>
                <a:off x="1875" y="1900"/>
                <a:ext cx="14" cy="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0" name="Line 328"/>
              <p:cNvSpPr>
                <a:spLocks noChangeShapeType="1"/>
              </p:cNvSpPr>
              <p:nvPr/>
            </p:nvSpPr>
            <p:spPr bwMode="auto">
              <a:xfrm flipV="1">
                <a:off x="1870" y="1900"/>
                <a:ext cx="5" cy="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1" name="Line 329"/>
              <p:cNvSpPr>
                <a:spLocks noChangeShapeType="1"/>
              </p:cNvSpPr>
              <p:nvPr/>
            </p:nvSpPr>
            <p:spPr bwMode="auto">
              <a:xfrm flipH="1" flipV="1">
                <a:off x="1889" y="1842"/>
                <a:ext cx="8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2" name="Line 330"/>
              <p:cNvSpPr>
                <a:spLocks noChangeShapeType="1"/>
              </p:cNvSpPr>
              <p:nvPr/>
            </p:nvSpPr>
            <p:spPr bwMode="auto">
              <a:xfrm flipV="1">
                <a:off x="1892" y="1848"/>
                <a:ext cx="6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3" name="Line 331"/>
              <p:cNvSpPr>
                <a:spLocks noChangeShapeType="1"/>
              </p:cNvSpPr>
              <p:nvPr/>
            </p:nvSpPr>
            <p:spPr bwMode="auto">
              <a:xfrm>
                <a:off x="1874" y="1851"/>
                <a:ext cx="18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4" name="Line 332"/>
              <p:cNvSpPr>
                <a:spLocks noChangeShapeType="1"/>
              </p:cNvSpPr>
              <p:nvPr/>
            </p:nvSpPr>
            <p:spPr bwMode="auto">
              <a:xfrm flipH="1">
                <a:off x="1874" y="1842"/>
                <a:ext cx="14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5" name="Line 333"/>
              <p:cNvSpPr>
                <a:spLocks noChangeShapeType="1"/>
              </p:cNvSpPr>
              <p:nvPr/>
            </p:nvSpPr>
            <p:spPr bwMode="auto">
              <a:xfrm flipH="1" flipV="1">
                <a:off x="1876" y="2017"/>
                <a:ext cx="25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6" name="Line 334"/>
              <p:cNvSpPr>
                <a:spLocks noChangeShapeType="1"/>
              </p:cNvSpPr>
              <p:nvPr/>
            </p:nvSpPr>
            <p:spPr bwMode="auto">
              <a:xfrm>
                <a:off x="1892" y="2006"/>
                <a:ext cx="9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7" name="Line 335"/>
              <p:cNvSpPr>
                <a:spLocks noChangeShapeType="1"/>
              </p:cNvSpPr>
              <p:nvPr/>
            </p:nvSpPr>
            <p:spPr bwMode="auto">
              <a:xfrm flipV="1">
                <a:off x="1877" y="2006"/>
                <a:ext cx="16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48" name="Group 336"/>
              <p:cNvGrpSpPr>
                <a:grpSpLocks/>
              </p:cNvGrpSpPr>
              <p:nvPr/>
            </p:nvGrpSpPr>
            <p:grpSpPr bwMode="auto">
              <a:xfrm>
                <a:off x="1866" y="1953"/>
                <a:ext cx="21" cy="31"/>
                <a:chOff x="1866" y="1953"/>
                <a:chExt cx="21" cy="31"/>
              </a:xfrm>
            </p:grpSpPr>
            <p:sp>
              <p:nvSpPr>
                <p:cNvPr id="4344" name="Line 337"/>
                <p:cNvSpPr>
                  <a:spLocks noChangeShapeType="1"/>
                </p:cNvSpPr>
                <p:nvPr/>
              </p:nvSpPr>
              <p:spPr bwMode="auto">
                <a:xfrm flipH="1" flipV="1">
                  <a:off x="1867" y="1953"/>
                  <a:ext cx="8" cy="3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45" name="Line 338"/>
                <p:cNvSpPr>
                  <a:spLocks noChangeShapeType="1"/>
                </p:cNvSpPr>
                <p:nvPr/>
              </p:nvSpPr>
              <p:spPr bwMode="auto">
                <a:xfrm flipH="1">
                  <a:off x="1874" y="1968"/>
                  <a:ext cx="13" cy="1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46" name="Line 339"/>
                <p:cNvSpPr>
                  <a:spLocks noChangeShapeType="1"/>
                </p:cNvSpPr>
                <p:nvPr/>
              </p:nvSpPr>
              <p:spPr bwMode="auto">
                <a:xfrm>
                  <a:off x="1866" y="1953"/>
                  <a:ext cx="21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249" name="Line 340"/>
              <p:cNvSpPr>
                <a:spLocks noChangeShapeType="1"/>
              </p:cNvSpPr>
              <p:nvPr/>
            </p:nvSpPr>
            <p:spPr bwMode="auto">
              <a:xfrm flipV="1">
                <a:off x="1891" y="1833"/>
                <a:ext cx="13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0" name="Line 341"/>
              <p:cNvSpPr>
                <a:spLocks noChangeShapeType="1"/>
              </p:cNvSpPr>
              <p:nvPr/>
            </p:nvSpPr>
            <p:spPr bwMode="auto">
              <a:xfrm>
                <a:off x="1891" y="1818"/>
                <a:ext cx="0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1" name="Line 342"/>
              <p:cNvSpPr>
                <a:spLocks noChangeShapeType="1"/>
              </p:cNvSpPr>
              <p:nvPr/>
            </p:nvSpPr>
            <p:spPr bwMode="auto">
              <a:xfrm flipH="1" flipV="1">
                <a:off x="1891" y="1818"/>
                <a:ext cx="13" cy="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2" name="Line 343"/>
              <p:cNvSpPr>
                <a:spLocks noChangeShapeType="1"/>
              </p:cNvSpPr>
              <p:nvPr/>
            </p:nvSpPr>
            <p:spPr bwMode="auto">
              <a:xfrm flipH="1">
                <a:off x="1898" y="1987"/>
                <a:ext cx="20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3" name="Line 344"/>
              <p:cNvSpPr>
                <a:spLocks noChangeShapeType="1"/>
              </p:cNvSpPr>
              <p:nvPr/>
            </p:nvSpPr>
            <p:spPr bwMode="auto">
              <a:xfrm flipV="1">
                <a:off x="1907" y="1987"/>
                <a:ext cx="11" cy="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4" name="Line 345"/>
              <p:cNvSpPr>
                <a:spLocks noChangeShapeType="1"/>
              </p:cNvSpPr>
              <p:nvPr/>
            </p:nvSpPr>
            <p:spPr bwMode="auto">
              <a:xfrm>
                <a:off x="1898" y="2001"/>
                <a:ext cx="10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5" name="Line 346"/>
              <p:cNvSpPr>
                <a:spLocks noChangeShapeType="1"/>
              </p:cNvSpPr>
              <p:nvPr/>
            </p:nvSpPr>
            <p:spPr bwMode="auto">
              <a:xfrm flipH="1" flipV="1">
                <a:off x="1895" y="2048"/>
                <a:ext cx="9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6" name="Line 347"/>
              <p:cNvSpPr>
                <a:spLocks noChangeShapeType="1"/>
              </p:cNvSpPr>
              <p:nvPr/>
            </p:nvSpPr>
            <p:spPr bwMode="auto">
              <a:xfrm flipV="1">
                <a:off x="1901" y="2062"/>
                <a:ext cx="3" cy="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7" name="Line 348"/>
              <p:cNvSpPr>
                <a:spLocks noChangeShapeType="1"/>
              </p:cNvSpPr>
              <p:nvPr/>
            </p:nvSpPr>
            <p:spPr bwMode="auto">
              <a:xfrm>
                <a:off x="1890" y="2062"/>
                <a:ext cx="12" cy="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8" name="Line 349"/>
              <p:cNvSpPr>
                <a:spLocks noChangeShapeType="1"/>
              </p:cNvSpPr>
              <p:nvPr/>
            </p:nvSpPr>
            <p:spPr bwMode="auto">
              <a:xfrm flipH="1">
                <a:off x="1890" y="2048"/>
                <a:ext cx="6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9" name="Line 350"/>
              <p:cNvSpPr>
                <a:spLocks noChangeShapeType="1"/>
              </p:cNvSpPr>
              <p:nvPr/>
            </p:nvSpPr>
            <p:spPr bwMode="auto">
              <a:xfrm flipH="1" flipV="1">
                <a:off x="1972" y="2127"/>
                <a:ext cx="12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" name="Line 351"/>
              <p:cNvSpPr>
                <a:spLocks noChangeShapeType="1"/>
              </p:cNvSpPr>
              <p:nvPr/>
            </p:nvSpPr>
            <p:spPr bwMode="auto">
              <a:xfrm flipH="1">
                <a:off x="1984" y="2120"/>
                <a:ext cx="9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1" name="Line 352"/>
              <p:cNvSpPr>
                <a:spLocks noChangeShapeType="1"/>
              </p:cNvSpPr>
              <p:nvPr/>
            </p:nvSpPr>
            <p:spPr bwMode="auto">
              <a:xfrm flipH="1" flipV="1">
                <a:off x="1951" y="2118"/>
                <a:ext cx="10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2" name="Line 353"/>
              <p:cNvSpPr>
                <a:spLocks noChangeShapeType="1"/>
              </p:cNvSpPr>
              <p:nvPr/>
            </p:nvSpPr>
            <p:spPr bwMode="auto">
              <a:xfrm flipH="1">
                <a:off x="2007" y="2101"/>
                <a:ext cx="2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3" name="Line 354"/>
              <p:cNvSpPr>
                <a:spLocks noChangeShapeType="1"/>
              </p:cNvSpPr>
              <p:nvPr/>
            </p:nvSpPr>
            <p:spPr bwMode="auto">
              <a:xfrm flipV="1">
                <a:off x="2011" y="2100"/>
                <a:ext cx="18" cy="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4" name="Line 355"/>
              <p:cNvSpPr>
                <a:spLocks noChangeShapeType="1"/>
              </p:cNvSpPr>
              <p:nvPr/>
            </p:nvSpPr>
            <p:spPr bwMode="auto">
              <a:xfrm flipH="1" flipV="1">
                <a:off x="2012" y="2115"/>
                <a:ext cx="6" cy="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5" name="Line 356"/>
              <p:cNvSpPr>
                <a:spLocks noChangeShapeType="1"/>
              </p:cNvSpPr>
              <p:nvPr/>
            </p:nvSpPr>
            <p:spPr bwMode="auto">
              <a:xfrm>
                <a:off x="2002" y="2115"/>
                <a:ext cx="15" cy="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6" name="Line 357"/>
              <p:cNvSpPr>
                <a:spLocks noChangeShapeType="1"/>
              </p:cNvSpPr>
              <p:nvPr/>
            </p:nvSpPr>
            <p:spPr bwMode="auto">
              <a:xfrm flipH="1">
                <a:off x="2003" y="2103"/>
                <a:ext cx="5" cy="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7" name="Line 358"/>
              <p:cNvSpPr>
                <a:spLocks noChangeShapeType="1"/>
              </p:cNvSpPr>
              <p:nvPr/>
            </p:nvSpPr>
            <p:spPr bwMode="auto">
              <a:xfrm flipH="1" flipV="1">
                <a:off x="2045" y="2115"/>
                <a:ext cx="15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8" name="Line 359"/>
              <p:cNvSpPr>
                <a:spLocks noChangeShapeType="1"/>
              </p:cNvSpPr>
              <p:nvPr/>
            </p:nvSpPr>
            <p:spPr bwMode="auto">
              <a:xfrm flipV="1">
                <a:off x="1937" y="2098"/>
                <a:ext cx="6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9" name="Line 360"/>
              <p:cNvSpPr>
                <a:spLocks noChangeShapeType="1"/>
              </p:cNvSpPr>
              <p:nvPr/>
            </p:nvSpPr>
            <p:spPr bwMode="auto">
              <a:xfrm flipV="1">
                <a:off x="1929" y="2112"/>
                <a:ext cx="8" cy="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70" name="Line 361"/>
              <p:cNvSpPr>
                <a:spLocks noChangeShapeType="1"/>
              </p:cNvSpPr>
              <p:nvPr/>
            </p:nvSpPr>
            <p:spPr bwMode="auto">
              <a:xfrm>
                <a:off x="1923" y="2106"/>
                <a:ext cx="6" cy="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71" name="Line 362"/>
              <p:cNvSpPr>
                <a:spLocks noChangeShapeType="1"/>
              </p:cNvSpPr>
              <p:nvPr/>
            </p:nvSpPr>
            <p:spPr bwMode="auto">
              <a:xfrm flipH="1">
                <a:off x="1923" y="2098"/>
                <a:ext cx="20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72" name="Line 363"/>
              <p:cNvSpPr>
                <a:spLocks noChangeShapeType="1"/>
              </p:cNvSpPr>
              <p:nvPr/>
            </p:nvSpPr>
            <p:spPr bwMode="auto">
              <a:xfrm flipH="1">
                <a:off x="2076" y="1755"/>
                <a:ext cx="3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73" name="Line 364"/>
              <p:cNvSpPr>
                <a:spLocks noChangeShapeType="1"/>
              </p:cNvSpPr>
              <p:nvPr/>
            </p:nvSpPr>
            <p:spPr bwMode="auto">
              <a:xfrm flipH="1" flipV="1">
                <a:off x="2079" y="1755"/>
                <a:ext cx="13" cy="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74" name="Line 365"/>
              <p:cNvSpPr>
                <a:spLocks noChangeShapeType="1"/>
              </p:cNvSpPr>
              <p:nvPr/>
            </p:nvSpPr>
            <p:spPr bwMode="auto">
              <a:xfrm flipV="1">
                <a:off x="2077" y="1770"/>
                <a:ext cx="16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75" name="Line 366"/>
              <p:cNvSpPr>
                <a:spLocks noChangeShapeType="1"/>
              </p:cNvSpPr>
              <p:nvPr/>
            </p:nvSpPr>
            <p:spPr bwMode="auto">
              <a:xfrm flipH="1" flipV="1">
                <a:off x="2093" y="1830"/>
                <a:ext cx="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76" name="Line 367"/>
              <p:cNvSpPr>
                <a:spLocks noChangeShapeType="1"/>
              </p:cNvSpPr>
              <p:nvPr/>
            </p:nvSpPr>
            <p:spPr bwMode="auto">
              <a:xfrm>
                <a:off x="2079" y="1830"/>
                <a:ext cx="16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77" name="Line 368"/>
              <p:cNvSpPr>
                <a:spLocks noChangeShapeType="1"/>
              </p:cNvSpPr>
              <p:nvPr/>
            </p:nvSpPr>
            <p:spPr bwMode="auto">
              <a:xfrm flipH="1">
                <a:off x="2079" y="1831"/>
                <a:ext cx="1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78" name="Group 369"/>
              <p:cNvGrpSpPr>
                <a:grpSpLocks/>
              </p:cNvGrpSpPr>
              <p:nvPr/>
            </p:nvGrpSpPr>
            <p:grpSpPr bwMode="auto">
              <a:xfrm>
                <a:off x="1979" y="1797"/>
                <a:ext cx="79" cy="135"/>
                <a:chOff x="1979" y="1797"/>
                <a:chExt cx="79" cy="135"/>
              </a:xfrm>
            </p:grpSpPr>
            <p:sp>
              <p:nvSpPr>
                <p:cNvPr id="4323" name="Line 370"/>
                <p:cNvSpPr>
                  <a:spLocks noChangeShapeType="1"/>
                </p:cNvSpPr>
                <p:nvPr/>
              </p:nvSpPr>
              <p:spPr bwMode="auto">
                <a:xfrm flipH="1">
                  <a:off x="2023" y="1825"/>
                  <a:ext cx="4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24" name="Line 371"/>
                <p:cNvSpPr>
                  <a:spLocks noChangeShapeType="1"/>
                </p:cNvSpPr>
                <p:nvPr/>
              </p:nvSpPr>
              <p:spPr bwMode="auto">
                <a:xfrm flipH="1">
                  <a:off x="2026" y="1814"/>
                  <a:ext cx="9" cy="1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25" name="Line 372"/>
                <p:cNvSpPr>
                  <a:spLocks noChangeShapeType="1"/>
                </p:cNvSpPr>
                <p:nvPr/>
              </p:nvSpPr>
              <p:spPr bwMode="auto">
                <a:xfrm flipH="1" flipV="1">
                  <a:off x="2036" y="1815"/>
                  <a:ext cx="8" cy="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26" name="Line 373"/>
                <p:cNvSpPr>
                  <a:spLocks noChangeShapeType="1"/>
                </p:cNvSpPr>
                <p:nvPr/>
              </p:nvSpPr>
              <p:spPr bwMode="auto">
                <a:xfrm>
                  <a:off x="2042" y="1797"/>
                  <a:ext cx="1" cy="2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27" name="Line 374"/>
                <p:cNvSpPr>
                  <a:spLocks noChangeShapeType="1"/>
                </p:cNvSpPr>
                <p:nvPr/>
              </p:nvSpPr>
              <p:spPr bwMode="auto">
                <a:xfrm flipV="1">
                  <a:off x="2022" y="1797"/>
                  <a:ext cx="20" cy="2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28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023" y="1823"/>
                  <a:ext cx="0" cy="1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29" name="Line 376"/>
                <p:cNvSpPr>
                  <a:spLocks noChangeShapeType="1"/>
                </p:cNvSpPr>
                <p:nvPr/>
              </p:nvSpPr>
              <p:spPr bwMode="auto">
                <a:xfrm flipH="1" flipV="1">
                  <a:off x="2051" y="1858"/>
                  <a:ext cx="6" cy="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0" name="Line 377"/>
                <p:cNvSpPr>
                  <a:spLocks noChangeShapeType="1"/>
                </p:cNvSpPr>
                <p:nvPr/>
              </p:nvSpPr>
              <p:spPr bwMode="auto">
                <a:xfrm flipV="1">
                  <a:off x="2044" y="1873"/>
                  <a:ext cx="14" cy="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1" name="Line 378"/>
                <p:cNvSpPr>
                  <a:spLocks noChangeShapeType="1"/>
                </p:cNvSpPr>
                <p:nvPr/>
              </p:nvSpPr>
              <p:spPr bwMode="auto">
                <a:xfrm flipH="1">
                  <a:off x="2044" y="1858"/>
                  <a:ext cx="7" cy="2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2" name="Line 379"/>
                <p:cNvSpPr>
                  <a:spLocks noChangeShapeType="1"/>
                </p:cNvSpPr>
                <p:nvPr/>
              </p:nvSpPr>
              <p:spPr bwMode="auto">
                <a:xfrm flipH="1">
                  <a:off x="1980" y="1828"/>
                  <a:ext cx="1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3" name="Line 380"/>
                <p:cNvSpPr>
                  <a:spLocks noChangeShapeType="1"/>
                </p:cNvSpPr>
                <p:nvPr/>
              </p:nvSpPr>
              <p:spPr bwMode="auto">
                <a:xfrm>
                  <a:off x="1987" y="1811"/>
                  <a:ext cx="11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4" name="Line 381"/>
                <p:cNvSpPr>
                  <a:spLocks noChangeShapeType="1"/>
                </p:cNvSpPr>
                <p:nvPr/>
              </p:nvSpPr>
              <p:spPr bwMode="auto">
                <a:xfrm flipV="1">
                  <a:off x="1981" y="1811"/>
                  <a:ext cx="6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5" name="Line 382"/>
                <p:cNvSpPr>
                  <a:spLocks noChangeShapeType="1"/>
                </p:cNvSpPr>
                <p:nvPr/>
              </p:nvSpPr>
              <p:spPr bwMode="auto">
                <a:xfrm flipH="1" flipV="1">
                  <a:off x="1987" y="1929"/>
                  <a:ext cx="22" cy="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6" name="Line 383"/>
                <p:cNvSpPr>
                  <a:spLocks noChangeShapeType="1"/>
                </p:cNvSpPr>
                <p:nvPr/>
              </p:nvSpPr>
              <p:spPr bwMode="auto">
                <a:xfrm>
                  <a:off x="2002" y="1917"/>
                  <a:ext cx="7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7" name="Line 384"/>
                <p:cNvSpPr>
                  <a:spLocks noChangeShapeType="1"/>
                </p:cNvSpPr>
                <p:nvPr/>
              </p:nvSpPr>
              <p:spPr bwMode="auto">
                <a:xfrm flipV="1">
                  <a:off x="1987" y="1917"/>
                  <a:ext cx="15" cy="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8" name="Line 385"/>
                <p:cNvSpPr>
                  <a:spLocks noChangeShapeType="1"/>
                </p:cNvSpPr>
                <p:nvPr/>
              </p:nvSpPr>
              <p:spPr bwMode="auto">
                <a:xfrm flipH="1" flipV="1">
                  <a:off x="1979" y="1864"/>
                  <a:ext cx="6" cy="3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9" name="Line 386"/>
                <p:cNvSpPr>
                  <a:spLocks noChangeShapeType="1"/>
                </p:cNvSpPr>
                <p:nvPr/>
              </p:nvSpPr>
              <p:spPr bwMode="auto">
                <a:xfrm flipH="1">
                  <a:off x="1985" y="1878"/>
                  <a:ext cx="12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40" name="Line 387"/>
                <p:cNvSpPr>
                  <a:spLocks noChangeShapeType="1"/>
                </p:cNvSpPr>
                <p:nvPr/>
              </p:nvSpPr>
              <p:spPr bwMode="auto">
                <a:xfrm>
                  <a:off x="1979" y="1864"/>
                  <a:ext cx="18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41" name="Line 388"/>
                <p:cNvSpPr>
                  <a:spLocks noChangeShapeType="1"/>
                </p:cNvSpPr>
                <p:nvPr/>
              </p:nvSpPr>
              <p:spPr bwMode="auto">
                <a:xfrm flipH="1">
                  <a:off x="2006" y="1898"/>
                  <a:ext cx="18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42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014" y="1898"/>
                  <a:ext cx="10" cy="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43" name="Line 390"/>
                <p:cNvSpPr>
                  <a:spLocks noChangeShapeType="1"/>
                </p:cNvSpPr>
                <p:nvPr/>
              </p:nvSpPr>
              <p:spPr bwMode="auto">
                <a:xfrm>
                  <a:off x="2006" y="1911"/>
                  <a:ext cx="8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79" name="Group 391"/>
              <p:cNvGrpSpPr>
                <a:grpSpLocks/>
              </p:cNvGrpSpPr>
              <p:nvPr/>
            </p:nvGrpSpPr>
            <p:grpSpPr bwMode="auto">
              <a:xfrm>
                <a:off x="2031" y="1873"/>
                <a:ext cx="80" cy="134"/>
                <a:chOff x="2031" y="1873"/>
                <a:chExt cx="80" cy="134"/>
              </a:xfrm>
            </p:grpSpPr>
            <p:sp>
              <p:nvSpPr>
                <p:cNvPr id="4302" name="Line 392"/>
                <p:cNvSpPr>
                  <a:spLocks noChangeShapeType="1"/>
                </p:cNvSpPr>
                <p:nvPr/>
              </p:nvSpPr>
              <p:spPr bwMode="auto">
                <a:xfrm flipH="1">
                  <a:off x="2075" y="1901"/>
                  <a:ext cx="6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3" name="Line 393"/>
                <p:cNvSpPr>
                  <a:spLocks noChangeShapeType="1"/>
                </p:cNvSpPr>
                <p:nvPr/>
              </p:nvSpPr>
              <p:spPr bwMode="auto">
                <a:xfrm flipH="1">
                  <a:off x="2081" y="1890"/>
                  <a:ext cx="9" cy="1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4" name="Line 394"/>
                <p:cNvSpPr>
                  <a:spLocks noChangeShapeType="1"/>
                </p:cNvSpPr>
                <p:nvPr/>
              </p:nvSpPr>
              <p:spPr bwMode="auto">
                <a:xfrm flipH="1" flipV="1">
                  <a:off x="2089" y="1890"/>
                  <a:ext cx="8" cy="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5" name="Line 395"/>
                <p:cNvSpPr>
                  <a:spLocks noChangeShapeType="1"/>
                </p:cNvSpPr>
                <p:nvPr/>
              </p:nvSpPr>
              <p:spPr bwMode="auto">
                <a:xfrm>
                  <a:off x="2096" y="1873"/>
                  <a:ext cx="2" cy="2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6" name="Line 396"/>
                <p:cNvSpPr>
                  <a:spLocks noChangeShapeType="1"/>
                </p:cNvSpPr>
                <p:nvPr/>
              </p:nvSpPr>
              <p:spPr bwMode="auto">
                <a:xfrm flipV="1">
                  <a:off x="2075" y="1873"/>
                  <a:ext cx="20" cy="2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7" name="Line 397"/>
                <p:cNvSpPr>
                  <a:spLocks noChangeShapeType="1"/>
                </p:cNvSpPr>
                <p:nvPr/>
              </p:nvSpPr>
              <p:spPr bwMode="auto">
                <a:xfrm flipV="1">
                  <a:off x="2075" y="1899"/>
                  <a:ext cx="0" cy="1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8" name="Line 398"/>
                <p:cNvSpPr>
                  <a:spLocks noChangeShapeType="1"/>
                </p:cNvSpPr>
                <p:nvPr/>
              </p:nvSpPr>
              <p:spPr bwMode="auto">
                <a:xfrm flipH="1" flipV="1">
                  <a:off x="2105" y="1934"/>
                  <a:ext cx="6" cy="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9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097" y="1949"/>
                  <a:ext cx="13" cy="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0" name="Line 400"/>
                <p:cNvSpPr>
                  <a:spLocks noChangeShapeType="1"/>
                </p:cNvSpPr>
                <p:nvPr/>
              </p:nvSpPr>
              <p:spPr bwMode="auto">
                <a:xfrm flipH="1">
                  <a:off x="2098" y="1934"/>
                  <a:ext cx="7" cy="2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1" name="Line 401"/>
                <p:cNvSpPr>
                  <a:spLocks noChangeShapeType="1"/>
                </p:cNvSpPr>
                <p:nvPr/>
              </p:nvSpPr>
              <p:spPr bwMode="auto">
                <a:xfrm flipH="1">
                  <a:off x="2033" y="1904"/>
                  <a:ext cx="1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2" name="Line 402"/>
                <p:cNvSpPr>
                  <a:spLocks noChangeShapeType="1"/>
                </p:cNvSpPr>
                <p:nvPr/>
              </p:nvSpPr>
              <p:spPr bwMode="auto">
                <a:xfrm>
                  <a:off x="2039" y="1887"/>
                  <a:ext cx="12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3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034" y="1887"/>
                  <a:ext cx="5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4" name="Line 404"/>
                <p:cNvSpPr>
                  <a:spLocks noChangeShapeType="1"/>
                </p:cNvSpPr>
                <p:nvPr/>
              </p:nvSpPr>
              <p:spPr bwMode="auto">
                <a:xfrm flipH="1" flipV="1">
                  <a:off x="2041" y="2004"/>
                  <a:ext cx="22" cy="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5" name="Line 405"/>
                <p:cNvSpPr>
                  <a:spLocks noChangeShapeType="1"/>
                </p:cNvSpPr>
                <p:nvPr/>
              </p:nvSpPr>
              <p:spPr bwMode="auto">
                <a:xfrm>
                  <a:off x="2054" y="1992"/>
                  <a:ext cx="9" cy="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6" name="Line 406"/>
                <p:cNvSpPr>
                  <a:spLocks noChangeShapeType="1"/>
                </p:cNvSpPr>
                <p:nvPr/>
              </p:nvSpPr>
              <p:spPr bwMode="auto">
                <a:xfrm flipV="1">
                  <a:off x="2040" y="1992"/>
                  <a:ext cx="14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7" name="Line 407"/>
                <p:cNvSpPr>
                  <a:spLocks noChangeShapeType="1"/>
                </p:cNvSpPr>
                <p:nvPr/>
              </p:nvSpPr>
              <p:spPr bwMode="auto">
                <a:xfrm flipH="1" flipV="1">
                  <a:off x="2032" y="1941"/>
                  <a:ext cx="6" cy="3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8" name="Line 408"/>
                <p:cNvSpPr>
                  <a:spLocks noChangeShapeType="1"/>
                </p:cNvSpPr>
                <p:nvPr/>
              </p:nvSpPr>
              <p:spPr bwMode="auto">
                <a:xfrm flipH="1">
                  <a:off x="2037" y="1954"/>
                  <a:ext cx="13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9" name="Line 409"/>
                <p:cNvSpPr>
                  <a:spLocks noChangeShapeType="1"/>
                </p:cNvSpPr>
                <p:nvPr/>
              </p:nvSpPr>
              <p:spPr bwMode="auto">
                <a:xfrm>
                  <a:off x="2031" y="1941"/>
                  <a:ext cx="19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20" name="Line 410"/>
                <p:cNvSpPr>
                  <a:spLocks noChangeShapeType="1"/>
                </p:cNvSpPr>
                <p:nvPr/>
              </p:nvSpPr>
              <p:spPr bwMode="auto">
                <a:xfrm flipH="1">
                  <a:off x="2060" y="1974"/>
                  <a:ext cx="18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21" name="Line 411"/>
                <p:cNvSpPr>
                  <a:spLocks noChangeShapeType="1"/>
                </p:cNvSpPr>
                <p:nvPr/>
              </p:nvSpPr>
              <p:spPr bwMode="auto">
                <a:xfrm flipV="1">
                  <a:off x="2068" y="1974"/>
                  <a:ext cx="9" cy="2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22" name="Line 412"/>
                <p:cNvSpPr>
                  <a:spLocks noChangeShapeType="1"/>
                </p:cNvSpPr>
                <p:nvPr/>
              </p:nvSpPr>
              <p:spPr bwMode="auto">
                <a:xfrm>
                  <a:off x="2059" y="1987"/>
                  <a:ext cx="9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80" name="Group 413"/>
              <p:cNvGrpSpPr>
                <a:grpSpLocks/>
              </p:cNvGrpSpPr>
              <p:nvPr/>
            </p:nvGrpSpPr>
            <p:grpSpPr bwMode="auto">
              <a:xfrm>
                <a:off x="1964" y="1980"/>
                <a:ext cx="45" cy="47"/>
                <a:chOff x="1964" y="1980"/>
                <a:chExt cx="45" cy="47"/>
              </a:xfrm>
            </p:grpSpPr>
            <p:sp>
              <p:nvSpPr>
                <p:cNvPr id="4293" name="Line 414"/>
                <p:cNvSpPr>
                  <a:spLocks noChangeShapeType="1"/>
                </p:cNvSpPr>
                <p:nvPr/>
              </p:nvSpPr>
              <p:spPr bwMode="auto">
                <a:xfrm flipH="1" flipV="1">
                  <a:off x="1972" y="2025"/>
                  <a:ext cx="2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94" name="Line 415"/>
                <p:cNvSpPr>
                  <a:spLocks noChangeShapeType="1"/>
                </p:cNvSpPr>
                <p:nvPr/>
              </p:nvSpPr>
              <p:spPr bwMode="auto">
                <a:xfrm>
                  <a:off x="1986" y="2017"/>
                  <a:ext cx="7" cy="1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95" name="Line 416"/>
                <p:cNvSpPr>
                  <a:spLocks noChangeShapeType="1"/>
                </p:cNvSpPr>
                <p:nvPr/>
              </p:nvSpPr>
              <p:spPr bwMode="auto">
                <a:xfrm flipV="1">
                  <a:off x="1971" y="2017"/>
                  <a:ext cx="15" cy="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96" name="Line 417"/>
                <p:cNvSpPr>
                  <a:spLocks noChangeShapeType="1"/>
                </p:cNvSpPr>
                <p:nvPr/>
              </p:nvSpPr>
              <p:spPr bwMode="auto">
                <a:xfrm flipH="1" flipV="1">
                  <a:off x="1964" y="1980"/>
                  <a:ext cx="6" cy="2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97" name="Line 418"/>
                <p:cNvSpPr>
                  <a:spLocks noChangeShapeType="1"/>
                </p:cNvSpPr>
                <p:nvPr/>
              </p:nvSpPr>
              <p:spPr bwMode="auto">
                <a:xfrm flipH="1">
                  <a:off x="1970" y="1989"/>
                  <a:ext cx="12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98" name="Line 419"/>
                <p:cNvSpPr>
                  <a:spLocks noChangeShapeType="1"/>
                </p:cNvSpPr>
                <p:nvPr/>
              </p:nvSpPr>
              <p:spPr bwMode="auto">
                <a:xfrm>
                  <a:off x="1964" y="1980"/>
                  <a:ext cx="18" cy="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99" name="Line 420"/>
                <p:cNvSpPr>
                  <a:spLocks noChangeShapeType="1"/>
                </p:cNvSpPr>
                <p:nvPr/>
              </p:nvSpPr>
              <p:spPr bwMode="auto">
                <a:xfrm flipH="1">
                  <a:off x="1991" y="2004"/>
                  <a:ext cx="18" cy="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0" name="Line 421"/>
                <p:cNvSpPr>
                  <a:spLocks noChangeShapeType="1"/>
                </p:cNvSpPr>
                <p:nvPr/>
              </p:nvSpPr>
              <p:spPr bwMode="auto">
                <a:xfrm flipV="1">
                  <a:off x="1999" y="2004"/>
                  <a:ext cx="10" cy="1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1" name="Line 422"/>
                <p:cNvSpPr>
                  <a:spLocks noChangeShapeType="1"/>
                </p:cNvSpPr>
                <p:nvPr/>
              </p:nvSpPr>
              <p:spPr bwMode="auto">
                <a:xfrm>
                  <a:off x="1991" y="2013"/>
                  <a:ext cx="8" cy="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81" name="Group 423"/>
              <p:cNvGrpSpPr>
                <a:grpSpLocks/>
              </p:cNvGrpSpPr>
              <p:nvPr/>
            </p:nvGrpSpPr>
            <p:grpSpPr bwMode="auto">
              <a:xfrm>
                <a:off x="1990" y="1956"/>
                <a:ext cx="22" cy="32"/>
                <a:chOff x="1990" y="1956"/>
                <a:chExt cx="22" cy="32"/>
              </a:xfrm>
            </p:grpSpPr>
            <p:sp>
              <p:nvSpPr>
                <p:cNvPr id="4290" name="Line 424"/>
                <p:cNvSpPr>
                  <a:spLocks noChangeShapeType="1"/>
                </p:cNvSpPr>
                <p:nvPr/>
              </p:nvSpPr>
              <p:spPr bwMode="auto">
                <a:xfrm flipH="1" flipV="1">
                  <a:off x="1990" y="1957"/>
                  <a:ext cx="7" cy="3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91" name="Line 425"/>
                <p:cNvSpPr>
                  <a:spLocks noChangeShapeType="1"/>
                </p:cNvSpPr>
                <p:nvPr/>
              </p:nvSpPr>
              <p:spPr bwMode="auto">
                <a:xfrm flipH="1">
                  <a:off x="1998" y="1971"/>
                  <a:ext cx="14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92" name="Line 426"/>
                <p:cNvSpPr>
                  <a:spLocks noChangeShapeType="1"/>
                </p:cNvSpPr>
                <p:nvPr/>
              </p:nvSpPr>
              <p:spPr bwMode="auto">
                <a:xfrm>
                  <a:off x="1990" y="1956"/>
                  <a:ext cx="21" cy="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82" name="Group 427"/>
              <p:cNvGrpSpPr>
                <a:grpSpLocks/>
              </p:cNvGrpSpPr>
              <p:nvPr/>
            </p:nvGrpSpPr>
            <p:grpSpPr bwMode="auto">
              <a:xfrm>
                <a:off x="1983" y="2040"/>
                <a:ext cx="22" cy="31"/>
                <a:chOff x="1983" y="2040"/>
                <a:chExt cx="22" cy="31"/>
              </a:xfrm>
            </p:grpSpPr>
            <p:sp>
              <p:nvSpPr>
                <p:cNvPr id="4287" name="Line 428"/>
                <p:cNvSpPr>
                  <a:spLocks noChangeShapeType="1"/>
                </p:cNvSpPr>
                <p:nvPr/>
              </p:nvSpPr>
              <p:spPr bwMode="auto">
                <a:xfrm flipH="1" flipV="1">
                  <a:off x="1983" y="2040"/>
                  <a:ext cx="7" cy="3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88" name="Line 429"/>
                <p:cNvSpPr>
                  <a:spLocks noChangeShapeType="1"/>
                </p:cNvSpPr>
                <p:nvPr/>
              </p:nvSpPr>
              <p:spPr bwMode="auto">
                <a:xfrm flipH="1">
                  <a:off x="1990" y="2055"/>
                  <a:ext cx="15" cy="1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89" name="Line 430"/>
                <p:cNvSpPr>
                  <a:spLocks noChangeShapeType="1"/>
                </p:cNvSpPr>
                <p:nvPr/>
              </p:nvSpPr>
              <p:spPr bwMode="auto">
                <a:xfrm>
                  <a:off x="1983" y="2040"/>
                  <a:ext cx="21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83" name="Group 431"/>
              <p:cNvGrpSpPr>
                <a:grpSpLocks/>
              </p:cNvGrpSpPr>
              <p:nvPr/>
            </p:nvGrpSpPr>
            <p:grpSpPr bwMode="auto">
              <a:xfrm>
                <a:off x="2022" y="2008"/>
                <a:ext cx="21" cy="31"/>
                <a:chOff x="2022" y="2008"/>
                <a:chExt cx="21" cy="31"/>
              </a:xfrm>
            </p:grpSpPr>
            <p:sp>
              <p:nvSpPr>
                <p:cNvPr id="4284" name="Line 432"/>
                <p:cNvSpPr>
                  <a:spLocks noChangeShapeType="1"/>
                </p:cNvSpPr>
                <p:nvPr/>
              </p:nvSpPr>
              <p:spPr bwMode="auto">
                <a:xfrm flipH="1" flipV="1">
                  <a:off x="2023" y="2008"/>
                  <a:ext cx="8" cy="3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85" name="Line 433"/>
                <p:cNvSpPr>
                  <a:spLocks noChangeShapeType="1"/>
                </p:cNvSpPr>
                <p:nvPr/>
              </p:nvSpPr>
              <p:spPr bwMode="auto">
                <a:xfrm flipH="1">
                  <a:off x="2030" y="2022"/>
                  <a:ext cx="13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86" name="Line 434"/>
                <p:cNvSpPr>
                  <a:spLocks noChangeShapeType="1"/>
                </p:cNvSpPr>
                <p:nvPr/>
              </p:nvSpPr>
              <p:spPr bwMode="auto">
                <a:xfrm>
                  <a:off x="2022" y="2008"/>
                  <a:ext cx="21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62" name="Group 435"/>
            <p:cNvGrpSpPr>
              <a:grpSpLocks/>
            </p:cNvGrpSpPr>
            <p:nvPr/>
          </p:nvGrpSpPr>
          <p:grpSpPr bwMode="auto">
            <a:xfrm>
              <a:off x="2005" y="2234"/>
              <a:ext cx="18" cy="56"/>
              <a:chOff x="2005" y="2234"/>
              <a:chExt cx="18" cy="56"/>
            </a:xfrm>
          </p:grpSpPr>
          <p:sp>
            <p:nvSpPr>
              <p:cNvPr id="4163" name="Line 436"/>
              <p:cNvSpPr>
                <a:spLocks noChangeShapeType="1"/>
              </p:cNvSpPr>
              <p:nvPr/>
            </p:nvSpPr>
            <p:spPr bwMode="auto">
              <a:xfrm flipH="1">
                <a:off x="2005" y="2276"/>
                <a:ext cx="2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4" name="Line 437"/>
              <p:cNvSpPr>
                <a:spLocks noChangeShapeType="1"/>
              </p:cNvSpPr>
              <p:nvPr/>
            </p:nvSpPr>
            <p:spPr bwMode="auto">
              <a:xfrm flipH="1">
                <a:off x="2007" y="2261"/>
                <a:ext cx="1" cy="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5" name="Line 438"/>
              <p:cNvSpPr>
                <a:spLocks noChangeShapeType="1"/>
              </p:cNvSpPr>
              <p:nvPr/>
            </p:nvSpPr>
            <p:spPr bwMode="auto">
              <a:xfrm>
                <a:off x="2009" y="2235"/>
                <a:ext cx="0" cy="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6" name="Line 439"/>
              <p:cNvSpPr>
                <a:spLocks noChangeShapeType="1"/>
              </p:cNvSpPr>
              <p:nvPr/>
            </p:nvSpPr>
            <p:spPr bwMode="auto">
              <a:xfrm flipH="1" flipV="1">
                <a:off x="2020" y="2234"/>
                <a:ext cx="3" cy="5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15" name="Rectangle 440"/>
          <p:cNvSpPr>
            <a:spLocks noChangeArrowheads="1"/>
          </p:cNvSpPr>
          <p:nvPr/>
        </p:nvSpPr>
        <p:spPr bwMode="auto">
          <a:xfrm rot="2147906">
            <a:off x="5586413" y="4452938"/>
            <a:ext cx="1112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1200"/>
              <a:t>Overland flow</a:t>
            </a:r>
          </a:p>
          <a:p>
            <a:pPr algn="ctr"/>
            <a:r>
              <a:rPr lang="en-US" sz="1200"/>
              <a:t>(q</a:t>
            </a:r>
            <a:r>
              <a:rPr lang="en-US" sz="1200" baseline="-25000"/>
              <a:t>over</a:t>
            </a:r>
            <a:r>
              <a:rPr lang="en-US" sz="1200"/>
              <a:t>)</a:t>
            </a:r>
          </a:p>
        </p:txBody>
      </p:sp>
      <p:sp>
        <p:nvSpPr>
          <p:cNvPr id="4116" name="Line 442"/>
          <p:cNvSpPr>
            <a:spLocks noChangeShapeType="1"/>
          </p:cNvSpPr>
          <p:nvPr/>
        </p:nvSpPr>
        <p:spPr bwMode="auto">
          <a:xfrm flipH="1" flipV="1">
            <a:off x="3240088" y="1720850"/>
            <a:ext cx="19050" cy="857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Rectangle 443"/>
          <p:cNvSpPr>
            <a:spLocks noChangeArrowheads="1"/>
          </p:cNvSpPr>
          <p:nvPr/>
        </p:nvSpPr>
        <p:spPr bwMode="auto">
          <a:xfrm>
            <a:off x="2366963" y="1443038"/>
            <a:ext cx="1695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Evapotranspiration (E)</a:t>
            </a:r>
          </a:p>
        </p:txBody>
      </p:sp>
      <p:sp>
        <p:nvSpPr>
          <p:cNvPr id="4118" name="Line 444"/>
          <p:cNvSpPr>
            <a:spLocks noChangeShapeType="1"/>
          </p:cNvSpPr>
          <p:nvPr/>
        </p:nvSpPr>
        <p:spPr bwMode="auto">
          <a:xfrm>
            <a:off x="4687888" y="730250"/>
            <a:ext cx="1905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9" name="Rectangle 445"/>
          <p:cNvSpPr>
            <a:spLocks noChangeArrowheads="1"/>
          </p:cNvSpPr>
          <p:nvPr/>
        </p:nvSpPr>
        <p:spPr bwMode="auto">
          <a:xfrm>
            <a:off x="4748213" y="661988"/>
            <a:ext cx="12652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Precipitation (P)</a:t>
            </a:r>
          </a:p>
        </p:txBody>
      </p:sp>
      <p:sp>
        <p:nvSpPr>
          <p:cNvPr id="4120" name="Freeform 446" descr="Large confetti"/>
          <p:cNvSpPr>
            <a:spLocks/>
          </p:cNvSpPr>
          <p:nvPr/>
        </p:nvSpPr>
        <p:spPr bwMode="auto">
          <a:xfrm>
            <a:off x="2008188" y="4267200"/>
            <a:ext cx="4776787" cy="1493838"/>
          </a:xfrm>
          <a:custGeom>
            <a:avLst/>
            <a:gdLst>
              <a:gd name="T0" fmla="*/ 3 w 3009"/>
              <a:gd name="T1" fmla="*/ 0 h 941"/>
              <a:gd name="T2" fmla="*/ 2560 w 3009"/>
              <a:gd name="T3" fmla="*/ 868 h 941"/>
              <a:gd name="T4" fmla="*/ 3000 w 3009"/>
              <a:gd name="T5" fmla="*/ 576 h 941"/>
              <a:gd name="T6" fmla="*/ 3008 w 3009"/>
              <a:gd name="T7" fmla="*/ 640 h 941"/>
              <a:gd name="T8" fmla="*/ 2556 w 3009"/>
              <a:gd name="T9" fmla="*/ 940 h 941"/>
              <a:gd name="T10" fmla="*/ 0 w 3009"/>
              <a:gd name="T11" fmla="*/ 128 h 941"/>
              <a:gd name="T12" fmla="*/ 3 w 3009"/>
              <a:gd name="T13" fmla="*/ 0 h 9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09"/>
              <a:gd name="T22" fmla="*/ 0 h 941"/>
              <a:gd name="T23" fmla="*/ 3009 w 3009"/>
              <a:gd name="T24" fmla="*/ 941 h 9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09" h="941">
                <a:moveTo>
                  <a:pt x="3" y="0"/>
                </a:moveTo>
                <a:lnTo>
                  <a:pt x="2560" y="868"/>
                </a:lnTo>
                <a:lnTo>
                  <a:pt x="3000" y="576"/>
                </a:lnTo>
                <a:lnTo>
                  <a:pt x="3008" y="640"/>
                </a:lnTo>
                <a:lnTo>
                  <a:pt x="2556" y="940"/>
                </a:lnTo>
                <a:lnTo>
                  <a:pt x="0" y="128"/>
                </a:lnTo>
                <a:lnTo>
                  <a:pt x="3" y="0"/>
                </a:lnTo>
              </a:path>
            </a:pathLst>
          </a:custGeom>
          <a:pattFill prst="lgConfetti">
            <a:fgClr>
              <a:schemeClr val="tx1"/>
            </a:fgClr>
            <a:bgClr>
              <a:schemeClr val="bg1"/>
            </a:bgClr>
          </a:patt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1" name="Freeform 447"/>
          <p:cNvSpPr>
            <a:spLocks/>
          </p:cNvSpPr>
          <p:nvPr/>
        </p:nvSpPr>
        <p:spPr bwMode="auto">
          <a:xfrm>
            <a:off x="2024063" y="3413125"/>
            <a:ext cx="4021137" cy="2030413"/>
          </a:xfrm>
          <a:custGeom>
            <a:avLst/>
            <a:gdLst>
              <a:gd name="T0" fmla="*/ 18 w 2533"/>
              <a:gd name="T1" fmla="*/ 24 h 1279"/>
              <a:gd name="T2" fmla="*/ 54 w 2533"/>
              <a:gd name="T3" fmla="*/ 54 h 1279"/>
              <a:gd name="T4" fmla="*/ 90 w 2533"/>
              <a:gd name="T5" fmla="*/ 90 h 1279"/>
              <a:gd name="T6" fmla="*/ 132 w 2533"/>
              <a:gd name="T7" fmla="*/ 114 h 1279"/>
              <a:gd name="T8" fmla="*/ 168 w 2533"/>
              <a:gd name="T9" fmla="*/ 132 h 1279"/>
              <a:gd name="T10" fmla="*/ 210 w 2533"/>
              <a:gd name="T11" fmla="*/ 156 h 1279"/>
              <a:gd name="T12" fmla="*/ 258 w 2533"/>
              <a:gd name="T13" fmla="*/ 174 h 1279"/>
              <a:gd name="T14" fmla="*/ 300 w 2533"/>
              <a:gd name="T15" fmla="*/ 198 h 1279"/>
              <a:gd name="T16" fmla="*/ 348 w 2533"/>
              <a:gd name="T17" fmla="*/ 228 h 1279"/>
              <a:gd name="T18" fmla="*/ 390 w 2533"/>
              <a:gd name="T19" fmla="*/ 252 h 1279"/>
              <a:gd name="T20" fmla="*/ 450 w 2533"/>
              <a:gd name="T21" fmla="*/ 276 h 1279"/>
              <a:gd name="T22" fmla="*/ 522 w 2533"/>
              <a:gd name="T23" fmla="*/ 300 h 1279"/>
              <a:gd name="T24" fmla="*/ 570 w 2533"/>
              <a:gd name="T25" fmla="*/ 324 h 1279"/>
              <a:gd name="T26" fmla="*/ 606 w 2533"/>
              <a:gd name="T27" fmla="*/ 360 h 1279"/>
              <a:gd name="T28" fmla="*/ 642 w 2533"/>
              <a:gd name="T29" fmla="*/ 390 h 1279"/>
              <a:gd name="T30" fmla="*/ 684 w 2533"/>
              <a:gd name="T31" fmla="*/ 420 h 1279"/>
              <a:gd name="T32" fmla="*/ 756 w 2533"/>
              <a:gd name="T33" fmla="*/ 438 h 1279"/>
              <a:gd name="T34" fmla="*/ 828 w 2533"/>
              <a:gd name="T35" fmla="*/ 450 h 1279"/>
              <a:gd name="T36" fmla="*/ 882 w 2533"/>
              <a:gd name="T37" fmla="*/ 468 h 1279"/>
              <a:gd name="T38" fmla="*/ 918 w 2533"/>
              <a:gd name="T39" fmla="*/ 480 h 1279"/>
              <a:gd name="T40" fmla="*/ 960 w 2533"/>
              <a:gd name="T41" fmla="*/ 504 h 1279"/>
              <a:gd name="T42" fmla="*/ 1002 w 2533"/>
              <a:gd name="T43" fmla="*/ 528 h 1279"/>
              <a:gd name="T44" fmla="*/ 1044 w 2533"/>
              <a:gd name="T45" fmla="*/ 558 h 1279"/>
              <a:gd name="T46" fmla="*/ 1080 w 2533"/>
              <a:gd name="T47" fmla="*/ 594 h 1279"/>
              <a:gd name="T48" fmla="*/ 1116 w 2533"/>
              <a:gd name="T49" fmla="*/ 612 h 1279"/>
              <a:gd name="T50" fmla="*/ 1158 w 2533"/>
              <a:gd name="T51" fmla="*/ 636 h 1279"/>
              <a:gd name="T52" fmla="*/ 1212 w 2533"/>
              <a:gd name="T53" fmla="*/ 654 h 1279"/>
              <a:gd name="T54" fmla="*/ 1248 w 2533"/>
              <a:gd name="T55" fmla="*/ 672 h 1279"/>
              <a:gd name="T56" fmla="*/ 1296 w 2533"/>
              <a:gd name="T57" fmla="*/ 696 h 1279"/>
              <a:gd name="T58" fmla="*/ 1332 w 2533"/>
              <a:gd name="T59" fmla="*/ 726 h 1279"/>
              <a:gd name="T60" fmla="*/ 1368 w 2533"/>
              <a:gd name="T61" fmla="*/ 744 h 1279"/>
              <a:gd name="T62" fmla="*/ 1404 w 2533"/>
              <a:gd name="T63" fmla="*/ 780 h 1279"/>
              <a:gd name="T64" fmla="*/ 1470 w 2533"/>
              <a:gd name="T65" fmla="*/ 810 h 1279"/>
              <a:gd name="T66" fmla="*/ 1524 w 2533"/>
              <a:gd name="T67" fmla="*/ 828 h 1279"/>
              <a:gd name="T68" fmla="*/ 1566 w 2533"/>
              <a:gd name="T69" fmla="*/ 852 h 1279"/>
              <a:gd name="T70" fmla="*/ 1602 w 2533"/>
              <a:gd name="T71" fmla="*/ 870 h 1279"/>
              <a:gd name="T72" fmla="*/ 1656 w 2533"/>
              <a:gd name="T73" fmla="*/ 882 h 1279"/>
              <a:gd name="T74" fmla="*/ 1710 w 2533"/>
              <a:gd name="T75" fmla="*/ 894 h 1279"/>
              <a:gd name="T76" fmla="*/ 1746 w 2533"/>
              <a:gd name="T77" fmla="*/ 912 h 1279"/>
              <a:gd name="T78" fmla="*/ 1788 w 2533"/>
              <a:gd name="T79" fmla="*/ 936 h 1279"/>
              <a:gd name="T80" fmla="*/ 1836 w 2533"/>
              <a:gd name="T81" fmla="*/ 966 h 1279"/>
              <a:gd name="T82" fmla="*/ 1872 w 2533"/>
              <a:gd name="T83" fmla="*/ 990 h 1279"/>
              <a:gd name="T84" fmla="*/ 1908 w 2533"/>
              <a:gd name="T85" fmla="*/ 1014 h 1279"/>
              <a:gd name="T86" fmla="*/ 1944 w 2533"/>
              <a:gd name="T87" fmla="*/ 1038 h 1279"/>
              <a:gd name="T88" fmla="*/ 1986 w 2533"/>
              <a:gd name="T89" fmla="*/ 1056 h 1279"/>
              <a:gd name="T90" fmla="*/ 2022 w 2533"/>
              <a:gd name="T91" fmla="*/ 1080 h 1279"/>
              <a:gd name="T92" fmla="*/ 2064 w 2533"/>
              <a:gd name="T93" fmla="*/ 1098 h 1279"/>
              <a:gd name="T94" fmla="*/ 2106 w 2533"/>
              <a:gd name="T95" fmla="*/ 1116 h 1279"/>
              <a:gd name="T96" fmla="*/ 2142 w 2533"/>
              <a:gd name="T97" fmla="*/ 1134 h 1279"/>
              <a:gd name="T98" fmla="*/ 2184 w 2533"/>
              <a:gd name="T99" fmla="*/ 1152 h 1279"/>
              <a:gd name="T100" fmla="*/ 2220 w 2533"/>
              <a:gd name="T101" fmla="*/ 1170 h 1279"/>
              <a:gd name="T102" fmla="*/ 2262 w 2533"/>
              <a:gd name="T103" fmla="*/ 1194 h 1279"/>
              <a:gd name="T104" fmla="*/ 2304 w 2533"/>
              <a:gd name="T105" fmla="*/ 1212 h 1279"/>
              <a:gd name="T106" fmla="*/ 2340 w 2533"/>
              <a:gd name="T107" fmla="*/ 1230 h 1279"/>
              <a:gd name="T108" fmla="*/ 2376 w 2533"/>
              <a:gd name="T109" fmla="*/ 1248 h 1279"/>
              <a:gd name="T110" fmla="*/ 2412 w 2533"/>
              <a:gd name="T111" fmla="*/ 1254 h 1279"/>
              <a:gd name="T112" fmla="*/ 2448 w 2533"/>
              <a:gd name="T113" fmla="*/ 1260 h 1279"/>
              <a:gd name="T114" fmla="*/ 2484 w 2533"/>
              <a:gd name="T115" fmla="*/ 1272 h 1279"/>
              <a:gd name="T116" fmla="*/ 2520 w 2533"/>
              <a:gd name="T117" fmla="*/ 1278 h 127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533"/>
              <a:gd name="T178" fmla="*/ 0 h 1279"/>
              <a:gd name="T179" fmla="*/ 2533 w 2533"/>
              <a:gd name="T180" fmla="*/ 1279 h 127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533" h="1279">
                <a:moveTo>
                  <a:pt x="0" y="0"/>
                </a:moveTo>
                <a:lnTo>
                  <a:pt x="18" y="24"/>
                </a:lnTo>
                <a:lnTo>
                  <a:pt x="36" y="42"/>
                </a:lnTo>
                <a:lnTo>
                  <a:pt x="54" y="54"/>
                </a:lnTo>
                <a:lnTo>
                  <a:pt x="72" y="72"/>
                </a:lnTo>
                <a:lnTo>
                  <a:pt x="90" y="90"/>
                </a:lnTo>
                <a:lnTo>
                  <a:pt x="114" y="102"/>
                </a:lnTo>
                <a:lnTo>
                  <a:pt x="132" y="114"/>
                </a:lnTo>
                <a:lnTo>
                  <a:pt x="150" y="120"/>
                </a:lnTo>
                <a:lnTo>
                  <a:pt x="168" y="132"/>
                </a:lnTo>
                <a:lnTo>
                  <a:pt x="192" y="144"/>
                </a:lnTo>
                <a:lnTo>
                  <a:pt x="210" y="156"/>
                </a:lnTo>
                <a:lnTo>
                  <a:pt x="234" y="162"/>
                </a:lnTo>
                <a:lnTo>
                  <a:pt x="258" y="174"/>
                </a:lnTo>
                <a:lnTo>
                  <a:pt x="282" y="186"/>
                </a:lnTo>
                <a:lnTo>
                  <a:pt x="300" y="198"/>
                </a:lnTo>
                <a:lnTo>
                  <a:pt x="324" y="216"/>
                </a:lnTo>
                <a:lnTo>
                  <a:pt x="348" y="228"/>
                </a:lnTo>
                <a:lnTo>
                  <a:pt x="366" y="234"/>
                </a:lnTo>
                <a:lnTo>
                  <a:pt x="390" y="252"/>
                </a:lnTo>
                <a:lnTo>
                  <a:pt x="408" y="264"/>
                </a:lnTo>
                <a:lnTo>
                  <a:pt x="450" y="276"/>
                </a:lnTo>
                <a:lnTo>
                  <a:pt x="498" y="288"/>
                </a:lnTo>
                <a:lnTo>
                  <a:pt x="522" y="300"/>
                </a:lnTo>
                <a:lnTo>
                  <a:pt x="546" y="312"/>
                </a:lnTo>
                <a:lnTo>
                  <a:pt x="570" y="324"/>
                </a:lnTo>
                <a:lnTo>
                  <a:pt x="582" y="342"/>
                </a:lnTo>
                <a:lnTo>
                  <a:pt x="606" y="360"/>
                </a:lnTo>
                <a:lnTo>
                  <a:pt x="624" y="378"/>
                </a:lnTo>
                <a:lnTo>
                  <a:pt x="642" y="390"/>
                </a:lnTo>
                <a:lnTo>
                  <a:pt x="666" y="408"/>
                </a:lnTo>
                <a:lnTo>
                  <a:pt x="684" y="420"/>
                </a:lnTo>
                <a:lnTo>
                  <a:pt x="708" y="426"/>
                </a:lnTo>
                <a:lnTo>
                  <a:pt x="756" y="438"/>
                </a:lnTo>
                <a:lnTo>
                  <a:pt x="792" y="444"/>
                </a:lnTo>
                <a:lnTo>
                  <a:pt x="828" y="450"/>
                </a:lnTo>
                <a:lnTo>
                  <a:pt x="864" y="456"/>
                </a:lnTo>
                <a:lnTo>
                  <a:pt x="882" y="468"/>
                </a:lnTo>
                <a:lnTo>
                  <a:pt x="900" y="474"/>
                </a:lnTo>
                <a:lnTo>
                  <a:pt x="918" y="480"/>
                </a:lnTo>
                <a:lnTo>
                  <a:pt x="942" y="492"/>
                </a:lnTo>
                <a:lnTo>
                  <a:pt x="960" y="504"/>
                </a:lnTo>
                <a:lnTo>
                  <a:pt x="978" y="516"/>
                </a:lnTo>
                <a:lnTo>
                  <a:pt x="1002" y="528"/>
                </a:lnTo>
                <a:lnTo>
                  <a:pt x="1020" y="540"/>
                </a:lnTo>
                <a:lnTo>
                  <a:pt x="1044" y="558"/>
                </a:lnTo>
                <a:lnTo>
                  <a:pt x="1062" y="576"/>
                </a:lnTo>
                <a:lnTo>
                  <a:pt x="1080" y="594"/>
                </a:lnTo>
                <a:lnTo>
                  <a:pt x="1098" y="600"/>
                </a:lnTo>
                <a:lnTo>
                  <a:pt x="1116" y="612"/>
                </a:lnTo>
                <a:lnTo>
                  <a:pt x="1134" y="624"/>
                </a:lnTo>
                <a:lnTo>
                  <a:pt x="1158" y="636"/>
                </a:lnTo>
                <a:lnTo>
                  <a:pt x="1194" y="648"/>
                </a:lnTo>
                <a:lnTo>
                  <a:pt x="1212" y="654"/>
                </a:lnTo>
                <a:lnTo>
                  <a:pt x="1230" y="666"/>
                </a:lnTo>
                <a:lnTo>
                  <a:pt x="1248" y="672"/>
                </a:lnTo>
                <a:lnTo>
                  <a:pt x="1272" y="690"/>
                </a:lnTo>
                <a:lnTo>
                  <a:pt x="1296" y="696"/>
                </a:lnTo>
                <a:lnTo>
                  <a:pt x="1314" y="708"/>
                </a:lnTo>
                <a:lnTo>
                  <a:pt x="1332" y="726"/>
                </a:lnTo>
                <a:lnTo>
                  <a:pt x="1350" y="738"/>
                </a:lnTo>
                <a:lnTo>
                  <a:pt x="1368" y="744"/>
                </a:lnTo>
                <a:lnTo>
                  <a:pt x="1386" y="762"/>
                </a:lnTo>
                <a:lnTo>
                  <a:pt x="1404" y="780"/>
                </a:lnTo>
                <a:lnTo>
                  <a:pt x="1428" y="792"/>
                </a:lnTo>
                <a:lnTo>
                  <a:pt x="1470" y="810"/>
                </a:lnTo>
                <a:lnTo>
                  <a:pt x="1506" y="816"/>
                </a:lnTo>
                <a:lnTo>
                  <a:pt x="1524" y="828"/>
                </a:lnTo>
                <a:lnTo>
                  <a:pt x="1548" y="840"/>
                </a:lnTo>
                <a:lnTo>
                  <a:pt x="1566" y="852"/>
                </a:lnTo>
                <a:lnTo>
                  <a:pt x="1584" y="858"/>
                </a:lnTo>
                <a:lnTo>
                  <a:pt x="1602" y="870"/>
                </a:lnTo>
                <a:lnTo>
                  <a:pt x="1638" y="876"/>
                </a:lnTo>
                <a:lnTo>
                  <a:pt x="1656" y="882"/>
                </a:lnTo>
                <a:lnTo>
                  <a:pt x="1674" y="888"/>
                </a:lnTo>
                <a:lnTo>
                  <a:pt x="1710" y="894"/>
                </a:lnTo>
                <a:lnTo>
                  <a:pt x="1728" y="900"/>
                </a:lnTo>
                <a:lnTo>
                  <a:pt x="1746" y="912"/>
                </a:lnTo>
                <a:lnTo>
                  <a:pt x="1764" y="918"/>
                </a:lnTo>
                <a:lnTo>
                  <a:pt x="1788" y="936"/>
                </a:lnTo>
                <a:lnTo>
                  <a:pt x="1812" y="954"/>
                </a:lnTo>
                <a:lnTo>
                  <a:pt x="1836" y="966"/>
                </a:lnTo>
                <a:lnTo>
                  <a:pt x="1854" y="978"/>
                </a:lnTo>
                <a:lnTo>
                  <a:pt x="1872" y="990"/>
                </a:lnTo>
                <a:lnTo>
                  <a:pt x="1890" y="1002"/>
                </a:lnTo>
                <a:lnTo>
                  <a:pt x="1908" y="1014"/>
                </a:lnTo>
                <a:lnTo>
                  <a:pt x="1926" y="1026"/>
                </a:lnTo>
                <a:lnTo>
                  <a:pt x="1944" y="1038"/>
                </a:lnTo>
                <a:lnTo>
                  <a:pt x="1968" y="1050"/>
                </a:lnTo>
                <a:lnTo>
                  <a:pt x="1986" y="1056"/>
                </a:lnTo>
                <a:lnTo>
                  <a:pt x="2004" y="1068"/>
                </a:lnTo>
                <a:lnTo>
                  <a:pt x="2022" y="1080"/>
                </a:lnTo>
                <a:lnTo>
                  <a:pt x="2040" y="1092"/>
                </a:lnTo>
                <a:lnTo>
                  <a:pt x="2064" y="1098"/>
                </a:lnTo>
                <a:lnTo>
                  <a:pt x="2088" y="1104"/>
                </a:lnTo>
                <a:lnTo>
                  <a:pt x="2106" y="1116"/>
                </a:lnTo>
                <a:lnTo>
                  <a:pt x="2124" y="1128"/>
                </a:lnTo>
                <a:lnTo>
                  <a:pt x="2142" y="1134"/>
                </a:lnTo>
                <a:lnTo>
                  <a:pt x="2160" y="1140"/>
                </a:lnTo>
                <a:lnTo>
                  <a:pt x="2184" y="1152"/>
                </a:lnTo>
                <a:lnTo>
                  <a:pt x="2202" y="1158"/>
                </a:lnTo>
                <a:lnTo>
                  <a:pt x="2220" y="1170"/>
                </a:lnTo>
                <a:lnTo>
                  <a:pt x="2244" y="1188"/>
                </a:lnTo>
                <a:lnTo>
                  <a:pt x="2262" y="1194"/>
                </a:lnTo>
                <a:lnTo>
                  <a:pt x="2286" y="1206"/>
                </a:lnTo>
                <a:lnTo>
                  <a:pt x="2304" y="1212"/>
                </a:lnTo>
                <a:lnTo>
                  <a:pt x="2322" y="1224"/>
                </a:lnTo>
                <a:lnTo>
                  <a:pt x="2340" y="1230"/>
                </a:lnTo>
                <a:lnTo>
                  <a:pt x="2358" y="1242"/>
                </a:lnTo>
                <a:lnTo>
                  <a:pt x="2376" y="1248"/>
                </a:lnTo>
                <a:lnTo>
                  <a:pt x="2394" y="1254"/>
                </a:lnTo>
                <a:lnTo>
                  <a:pt x="2412" y="1254"/>
                </a:lnTo>
                <a:lnTo>
                  <a:pt x="2430" y="1260"/>
                </a:lnTo>
                <a:lnTo>
                  <a:pt x="2448" y="1260"/>
                </a:lnTo>
                <a:lnTo>
                  <a:pt x="2466" y="1266"/>
                </a:lnTo>
                <a:lnTo>
                  <a:pt x="2484" y="1272"/>
                </a:lnTo>
                <a:lnTo>
                  <a:pt x="2502" y="1272"/>
                </a:lnTo>
                <a:lnTo>
                  <a:pt x="2520" y="1278"/>
                </a:lnTo>
                <a:lnTo>
                  <a:pt x="2532" y="127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22" name="Rectangle 448"/>
          <p:cNvSpPr>
            <a:spLocks noChangeArrowheads="1"/>
          </p:cNvSpPr>
          <p:nvPr/>
        </p:nvSpPr>
        <p:spPr bwMode="auto">
          <a:xfrm rot="1320000">
            <a:off x="2606675" y="4232275"/>
            <a:ext cx="10620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Groundwater</a:t>
            </a:r>
          </a:p>
        </p:txBody>
      </p:sp>
      <p:sp>
        <p:nvSpPr>
          <p:cNvPr id="4123" name="Rectangle 449"/>
          <p:cNvSpPr>
            <a:spLocks noChangeArrowheads="1"/>
          </p:cNvSpPr>
          <p:nvPr/>
        </p:nvSpPr>
        <p:spPr bwMode="auto">
          <a:xfrm rot="1860000">
            <a:off x="2403475" y="3517900"/>
            <a:ext cx="436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Soil</a:t>
            </a:r>
          </a:p>
        </p:txBody>
      </p:sp>
      <p:sp>
        <p:nvSpPr>
          <p:cNvPr id="4124" name="Rectangle 450"/>
          <p:cNvSpPr>
            <a:spLocks noChangeArrowheads="1"/>
          </p:cNvSpPr>
          <p:nvPr/>
        </p:nvSpPr>
        <p:spPr bwMode="auto">
          <a:xfrm rot="60000">
            <a:off x="2906713" y="5054600"/>
            <a:ext cx="801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200"/>
              <a:t>Bedrock</a:t>
            </a:r>
          </a:p>
        </p:txBody>
      </p:sp>
      <p:sp>
        <p:nvSpPr>
          <p:cNvPr id="4125" name="Line 451"/>
          <p:cNvSpPr>
            <a:spLocks noChangeShapeType="1"/>
          </p:cNvSpPr>
          <p:nvPr/>
        </p:nvSpPr>
        <p:spPr bwMode="auto">
          <a:xfrm flipV="1">
            <a:off x="3449638" y="4949825"/>
            <a:ext cx="133350" cy="104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6" name="Line 454"/>
          <p:cNvSpPr>
            <a:spLocks noChangeShapeType="1"/>
          </p:cNvSpPr>
          <p:nvPr/>
        </p:nvSpPr>
        <p:spPr bwMode="auto">
          <a:xfrm>
            <a:off x="6145213" y="5435600"/>
            <a:ext cx="38100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Rectangle 455"/>
          <p:cNvSpPr>
            <a:spLocks noChangeArrowheads="1"/>
          </p:cNvSpPr>
          <p:nvPr/>
        </p:nvSpPr>
        <p:spPr bwMode="auto">
          <a:xfrm>
            <a:off x="6503988" y="5521325"/>
            <a:ext cx="70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1200"/>
              <a:t>Outflow</a:t>
            </a:r>
          </a:p>
          <a:p>
            <a:pPr algn="ctr"/>
            <a:r>
              <a:rPr lang="en-US" sz="1200"/>
              <a:t>(q</a:t>
            </a:r>
            <a:r>
              <a:rPr lang="en-US" sz="1200" baseline="-25000"/>
              <a:t>base</a:t>
            </a:r>
            <a:r>
              <a:rPr lang="en-US" sz="1200"/>
              <a:t>)</a:t>
            </a:r>
          </a:p>
        </p:txBody>
      </p:sp>
      <p:sp>
        <p:nvSpPr>
          <p:cNvPr id="4128" name="Line 457"/>
          <p:cNvSpPr>
            <a:spLocks noChangeShapeType="1"/>
          </p:cNvSpPr>
          <p:nvPr/>
        </p:nvSpPr>
        <p:spPr bwMode="auto">
          <a:xfrm flipH="1" flipV="1">
            <a:off x="3328988" y="2305050"/>
            <a:ext cx="450850" cy="523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9" name="Text Box 458"/>
          <p:cNvSpPr txBox="1">
            <a:spLocks noChangeArrowheads="1"/>
          </p:cNvSpPr>
          <p:nvPr/>
        </p:nvSpPr>
        <p:spPr bwMode="auto">
          <a:xfrm rot="3816825">
            <a:off x="5230812" y="2551113"/>
            <a:ext cx="1490663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/>
              <a:t>Topographic Divide</a:t>
            </a:r>
          </a:p>
        </p:txBody>
      </p:sp>
      <p:sp>
        <p:nvSpPr>
          <p:cNvPr id="4130" name="Line 459"/>
          <p:cNvSpPr>
            <a:spLocks noChangeShapeType="1"/>
          </p:cNvSpPr>
          <p:nvPr/>
        </p:nvSpPr>
        <p:spPr bwMode="auto">
          <a:xfrm>
            <a:off x="2020888" y="3168650"/>
            <a:ext cx="4029075" cy="2228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1" name="Line 460"/>
          <p:cNvSpPr>
            <a:spLocks noChangeShapeType="1"/>
          </p:cNvSpPr>
          <p:nvPr/>
        </p:nvSpPr>
        <p:spPr bwMode="auto">
          <a:xfrm flipV="1">
            <a:off x="6049963" y="4902200"/>
            <a:ext cx="723900" cy="495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2" name="Line 461"/>
          <p:cNvSpPr>
            <a:spLocks noChangeShapeType="1"/>
          </p:cNvSpPr>
          <p:nvPr/>
        </p:nvSpPr>
        <p:spPr bwMode="auto">
          <a:xfrm>
            <a:off x="6046788" y="5391150"/>
            <a:ext cx="25400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3" name="Line 4"/>
          <p:cNvSpPr>
            <a:spLocks noChangeShapeType="1"/>
          </p:cNvSpPr>
          <p:nvPr/>
        </p:nvSpPr>
        <p:spPr bwMode="auto">
          <a:xfrm>
            <a:off x="5699125" y="4718050"/>
            <a:ext cx="1135063" cy="6969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4" name="Line 462"/>
          <p:cNvSpPr>
            <a:spLocks noChangeShapeType="1"/>
          </p:cNvSpPr>
          <p:nvPr/>
        </p:nvSpPr>
        <p:spPr bwMode="auto">
          <a:xfrm>
            <a:off x="1849438" y="3692525"/>
            <a:ext cx="38100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5" name="Rectangle 463"/>
          <p:cNvSpPr>
            <a:spLocks noChangeArrowheads="1"/>
          </p:cNvSpPr>
          <p:nvPr/>
        </p:nvSpPr>
        <p:spPr bwMode="auto">
          <a:xfrm>
            <a:off x="1423988" y="3700463"/>
            <a:ext cx="582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1200"/>
              <a:t>Inflow</a:t>
            </a:r>
          </a:p>
          <a:p>
            <a:pPr algn="ctr"/>
            <a:r>
              <a:rPr lang="en-US" sz="1200"/>
              <a:t>(G</a:t>
            </a:r>
            <a:r>
              <a:rPr lang="en-US" sz="1200" baseline="-25000"/>
              <a:t>in</a:t>
            </a:r>
            <a:r>
              <a:rPr lang="en-US" sz="1200"/>
              <a:t>)</a:t>
            </a:r>
          </a:p>
        </p:txBody>
      </p:sp>
      <p:sp>
        <p:nvSpPr>
          <p:cNvPr id="4136" name="Text Box 464"/>
          <p:cNvSpPr txBox="1">
            <a:spLocks noChangeArrowheads="1"/>
          </p:cNvSpPr>
          <p:nvPr/>
        </p:nvSpPr>
        <p:spPr bwMode="auto">
          <a:xfrm>
            <a:off x="279400" y="6335713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12.1</a:t>
            </a:r>
          </a:p>
        </p:txBody>
      </p:sp>
      <p:sp>
        <p:nvSpPr>
          <p:cNvPr id="4137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Ecological Climatology © 2008 G. Bonan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2871788" y="2363788"/>
            <a:ext cx="28860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1" name="Line 6"/>
          <p:cNvSpPr>
            <a:spLocks noChangeShapeType="1"/>
          </p:cNvSpPr>
          <p:nvPr/>
        </p:nvSpPr>
        <p:spPr bwMode="auto">
          <a:xfrm>
            <a:off x="2871788" y="3840163"/>
            <a:ext cx="28860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2" name="Line 7"/>
          <p:cNvSpPr>
            <a:spLocks noChangeShapeType="1"/>
          </p:cNvSpPr>
          <p:nvPr/>
        </p:nvSpPr>
        <p:spPr bwMode="auto">
          <a:xfrm>
            <a:off x="2871788" y="3592513"/>
            <a:ext cx="28860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Line 8"/>
          <p:cNvSpPr>
            <a:spLocks noChangeShapeType="1"/>
          </p:cNvSpPr>
          <p:nvPr/>
        </p:nvSpPr>
        <p:spPr bwMode="auto">
          <a:xfrm>
            <a:off x="2871788" y="3344863"/>
            <a:ext cx="28860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Line 9"/>
          <p:cNvSpPr>
            <a:spLocks noChangeShapeType="1"/>
          </p:cNvSpPr>
          <p:nvPr/>
        </p:nvSpPr>
        <p:spPr bwMode="auto">
          <a:xfrm>
            <a:off x="2871788" y="3106738"/>
            <a:ext cx="28860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Line 10"/>
          <p:cNvSpPr>
            <a:spLocks noChangeShapeType="1"/>
          </p:cNvSpPr>
          <p:nvPr/>
        </p:nvSpPr>
        <p:spPr bwMode="auto">
          <a:xfrm>
            <a:off x="2871788" y="2859088"/>
            <a:ext cx="28860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Line 11"/>
          <p:cNvSpPr>
            <a:spLocks noChangeShapeType="1"/>
          </p:cNvSpPr>
          <p:nvPr/>
        </p:nvSpPr>
        <p:spPr bwMode="auto">
          <a:xfrm>
            <a:off x="2871788" y="2611438"/>
            <a:ext cx="28860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Line 12"/>
          <p:cNvSpPr>
            <a:spLocks noChangeShapeType="1"/>
          </p:cNvSpPr>
          <p:nvPr/>
        </p:nvSpPr>
        <p:spPr bwMode="auto">
          <a:xfrm>
            <a:off x="2871788" y="2363788"/>
            <a:ext cx="28860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Rectangle 13"/>
          <p:cNvSpPr>
            <a:spLocks noChangeArrowheads="1"/>
          </p:cNvSpPr>
          <p:nvPr/>
        </p:nvSpPr>
        <p:spPr bwMode="auto">
          <a:xfrm>
            <a:off x="2871788" y="2363788"/>
            <a:ext cx="2886075" cy="1724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299" name="Group 14"/>
          <p:cNvGrpSpPr>
            <a:grpSpLocks/>
          </p:cNvGrpSpPr>
          <p:nvPr/>
        </p:nvGrpSpPr>
        <p:grpSpPr bwMode="auto">
          <a:xfrm>
            <a:off x="3403600" y="2813050"/>
            <a:ext cx="238125" cy="1276350"/>
            <a:chOff x="2178" y="2214"/>
            <a:chExt cx="150" cy="804"/>
          </a:xfrm>
        </p:grpSpPr>
        <p:sp>
          <p:nvSpPr>
            <p:cNvPr id="12452" name="Rectangle 15"/>
            <p:cNvSpPr>
              <a:spLocks noChangeArrowheads="1"/>
            </p:cNvSpPr>
            <p:nvPr/>
          </p:nvSpPr>
          <p:spPr bwMode="auto">
            <a:xfrm>
              <a:off x="2178" y="2706"/>
              <a:ext cx="150" cy="31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3" name="Rectangle 16" descr="20%"/>
            <p:cNvSpPr>
              <a:spLocks noChangeArrowheads="1"/>
            </p:cNvSpPr>
            <p:nvPr/>
          </p:nvSpPr>
          <p:spPr bwMode="auto">
            <a:xfrm>
              <a:off x="2178" y="2400"/>
              <a:ext cx="150" cy="306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4" name="Rectangle 17"/>
            <p:cNvSpPr>
              <a:spLocks noChangeArrowheads="1"/>
            </p:cNvSpPr>
            <p:nvPr/>
          </p:nvSpPr>
          <p:spPr bwMode="auto">
            <a:xfrm>
              <a:off x="2178" y="2214"/>
              <a:ext cx="150" cy="1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00" name="Group 18"/>
          <p:cNvGrpSpPr>
            <a:grpSpLocks/>
          </p:cNvGrpSpPr>
          <p:nvPr/>
        </p:nvGrpSpPr>
        <p:grpSpPr bwMode="auto">
          <a:xfrm>
            <a:off x="3714750" y="2536825"/>
            <a:ext cx="457200" cy="1552575"/>
            <a:chOff x="2544" y="2040"/>
            <a:chExt cx="144" cy="978"/>
          </a:xfrm>
        </p:grpSpPr>
        <p:sp>
          <p:nvSpPr>
            <p:cNvPr id="12449" name="Rectangle 19"/>
            <p:cNvSpPr>
              <a:spLocks noChangeArrowheads="1"/>
            </p:cNvSpPr>
            <p:nvPr/>
          </p:nvSpPr>
          <p:spPr bwMode="auto">
            <a:xfrm>
              <a:off x="2544" y="2706"/>
              <a:ext cx="144" cy="31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0" name="Rectangle 20" descr="20%"/>
            <p:cNvSpPr>
              <a:spLocks noChangeArrowheads="1"/>
            </p:cNvSpPr>
            <p:nvPr/>
          </p:nvSpPr>
          <p:spPr bwMode="auto">
            <a:xfrm>
              <a:off x="2544" y="2400"/>
              <a:ext cx="144" cy="306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1" name="Rectangle 21"/>
            <p:cNvSpPr>
              <a:spLocks noChangeArrowheads="1"/>
            </p:cNvSpPr>
            <p:nvPr/>
          </p:nvSpPr>
          <p:spPr bwMode="auto">
            <a:xfrm>
              <a:off x="2544" y="2040"/>
              <a:ext cx="144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01" name="Group 22"/>
          <p:cNvGrpSpPr>
            <a:grpSpLocks/>
          </p:cNvGrpSpPr>
          <p:nvPr/>
        </p:nvGrpSpPr>
        <p:grpSpPr bwMode="auto">
          <a:xfrm>
            <a:off x="4237038" y="2460625"/>
            <a:ext cx="1425575" cy="1628775"/>
            <a:chOff x="2904" y="1992"/>
            <a:chExt cx="150" cy="1026"/>
          </a:xfrm>
        </p:grpSpPr>
        <p:sp>
          <p:nvSpPr>
            <p:cNvPr id="12446" name="Rectangle 23"/>
            <p:cNvSpPr>
              <a:spLocks noChangeArrowheads="1"/>
            </p:cNvSpPr>
            <p:nvPr/>
          </p:nvSpPr>
          <p:spPr bwMode="auto">
            <a:xfrm>
              <a:off x="2904" y="2706"/>
              <a:ext cx="150" cy="31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7" name="Rectangle 24" descr="20%"/>
            <p:cNvSpPr>
              <a:spLocks noChangeArrowheads="1"/>
            </p:cNvSpPr>
            <p:nvPr/>
          </p:nvSpPr>
          <p:spPr bwMode="auto">
            <a:xfrm>
              <a:off x="2904" y="2400"/>
              <a:ext cx="150" cy="306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8" name="Rectangle 25"/>
            <p:cNvSpPr>
              <a:spLocks noChangeArrowheads="1"/>
            </p:cNvSpPr>
            <p:nvPr/>
          </p:nvSpPr>
          <p:spPr bwMode="auto">
            <a:xfrm>
              <a:off x="2904" y="1992"/>
              <a:ext cx="150" cy="4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02" name="Group 26"/>
          <p:cNvGrpSpPr>
            <a:grpSpLocks/>
          </p:cNvGrpSpPr>
          <p:nvPr/>
        </p:nvGrpSpPr>
        <p:grpSpPr bwMode="auto">
          <a:xfrm>
            <a:off x="2981325" y="3251200"/>
            <a:ext cx="119063" cy="838200"/>
            <a:chOff x="1452" y="2490"/>
            <a:chExt cx="150" cy="528"/>
          </a:xfrm>
        </p:grpSpPr>
        <p:sp>
          <p:nvSpPr>
            <p:cNvPr id="12444" name="Rectangle 27"/>
            <p:cNvSpPr>
              <a:spLocks noChangeArrowheads="1"/>
            </p:cNvSpPr>
            <p:nvPr/>
          </p:nvSpPr>
          <p:spPr bwMode="auto">
            <a:xfrm>
              <a:off x="1452" y="2802"/>
              <a:ext cx="150" cy="21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5" name="Rectangle 28"/>
            <p:cNvSpPr>
              <a:spLocks noChangeArrowheads="1"/>
            </p:cNvSpPr>
            <p:nvPr/>
          </p:nvSpPr>
          <p:spPr bwMode="auto">
            <a:xfrm>
              <a:off x="1452" y="2490"/>
              <a:ext cx="150" cy="31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03" name="Group 29"/>
          <p:cNvGrpSpPr>
            <a:grpSpLocks/>
          </p:cNvGrpSpPr>
          <p:nvPr/>
        </p:nvGrpSpPr>
        <p:grpSpPr bwMode="auto">
          <a:xfrm>
            <a:off x="3192463" y="3108325"/>
            <a:ext cx="119062" cy="981075"/>
            <a:chOff x="1818" y="2400"/>
            <a:chExt cx="144" cy="618"/>
          </a:xfrm>
        </p:grpSpPr>
        <p:sp>
          <p:nvSpPr>
            <p:cNvPr id="12441" name="Rectangle 30"/>
            <p:cNvSpPr>
              <a:spLocks noChangeArrowheads="1"/>
            </p:cNvSpPr>
            <p:nvPr/>
          </p:nvSpPr>
          <p:spPr bwMode="auto">
            <a:xfrm>
              <a:off x="1818" y="2706"/>
              <a:ext cx="144" cy="31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2" name="Rectangle 31" descr="20%"/>
            <p:cNvSpPr>
              <a:spLocks noChangeArrowheads="1"/>
            </p:cNvSpPr>
            <p:nvPr/>
          </p:nvSpPr>
          <p:spPr bwMode="auto">
            <a:xfrm>
              <a:off x="1818" y="2478"/>
              <a:ext cx="144" cy="228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3" name="Rectangle 32"/>
            <p:cNvSpPr>
              <a:spLocks noChangeArrowheads="1"/>
            </p:cNvSpPr>
            <p:nvPr/>
          </p:nvSpPr>
          <p:spPr bwMode="auto">
            <a:xfrm>
              <a:off x="1818" y="2400"/>
              <a:ext cx="144" cy="7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4" name="Line 33"/>
          <p:cNvSpPr>
            <a:spLocks noChangeShapeType="1"/>
          </p:cNvSpPr>
          <p:nvPr/>
        </p:nvSpPr>
        <p:spPr bwMode="auto">
          <a:xfrm>
            <a:off x="2871788" y="2363788"/>
            <a:ext cx="1587" cy="1724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5" name="Line 34"/>
          <p:cNvSpPr>
            <a:spLocks noChangeShapeType="1"/>
          </p:cNvSpPr>
          <p:nvPr/>
        </p:nvSpPr>
        <p:spPr bwMode="auto">
          <a:xfrm>
            <a:off x="2833688" y="40878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6" name="Line 35"/>
          <p:cNvSpPr>
            <a:spLocks noChangeShapeType="1"/>
          </p:cNvSpPr>
          <p:nvPr/>
        </p:nvSpPr>
        <p:spPr bwMode="auto">
          <a:xfrm>
            <a:off x="2833688" y="38401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7" name="Line 36"/>
          <p:cNvSpPr>
            <a:spLocks noChangeShapeType="1"/>
          </p:cNvSpPr>
          <p:nvPr/>
        </p:nvSpPr>
        <p:spPr bwMode="auto">
          <a:xfrm>
            <a:off x="2833688" y="35925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8" name="Line 37"/>
          <p:cNvSpPr>
            <a:spLocks noChangeShapeType="1"/>
          </p:cNvSpPr>
          <p:nvPr/>
        </p:nvSpPr>
        <p:spPr bwMode="auto">
          <a:xfrm>
            <a:off x="2833688" y="33448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9" name="Line 38"/>
          <p:cNvSpPr>
            <a:spLocks noChangeShapeType="1"/>
          </p:cNvSpPr>
          <p:nvPr/>
        </p:nvSpPr>
        <p:spPr bwMode="auto">
          <a:xfrm>
            <a:off x="2833688" y="31067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0" name="Line 39"/>
          <p:cNvSpPr>
            <a:spLocks noChangeShapeType="1"/>
          </p:cNvSpPr>
          <p:nvPr/>
        </p:nvSpPr>
        <p:spPr bwMode="auto">
          <a:xfrm>
            <a:off x="2833688" y="28590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1" name="Line 40"/>
          <p:cNvSpPr>
            <a:spLocks noChangeShapeType="1"/>
          </p:cNvSpPr>
          <p:nvPr/>
        </p:nvSpPr>
        <p:spPr bwMode="auto">
          <a:xfrm>
            <a:off x="2833688" y="26114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2" name="Line 41"/>
          <p:cNvSpPr>
            <a:spLocks noChangeShapeType="1"/>
          </p:cNvSpPr>
          <p:nvPr/>
        </p:nvSpPr>
        <p:spPr bwMode="auto">
          <a:xfrm>
            <a:off x="2833688" y="23637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3" name="Line 42"/>
          <p:cNvSpPr>
            <a:spLocks noChangeShapeType="1"/>
          </p:cNvSpPr>
          <p:nvPr/>
        </p:nvSpPr>
        <p:spPr bwMode="auto">
          <a:xfrm>
            <a:off x="2871788" y="4087813"/>
            <a:ext cx="28860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4" name="Rectangle 43"/>
          <p:cNvSpPr>
            <a:spLocks noChangeArrowheads="1"/>
          </p:cNvSpPr>
          <p:nvPr/>
        </p:nvSpPr>
        <p:spPr bwMode="auto">
          <a:xfrm>
            <a:off x="2709863" y="401161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12315" name="Rectangle 44"/>
          <p:cNvSpPr>
            <a:spLocks noChangeArrowheads="1"/>
          </p:cNvSpPr>
          <p:nvPr/>
        </p:nvSpPr>
        <p:spPr bwMode="auto">
          <a:xfrm>
            <a:off x="2643188" y="376396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50</a:t>
            </a:r>
            <a:endParaRPr lang="en-US"/>
          </a:p>
        </p:txBody>
      </p:sp>
      <p:sp>
        <p:nvSpPr>
          <p:cNvPr id="12316" name="Rectangle 45"/>
          <p:cNvSpPr>
            <a:spLocks noChangeArrowheads="1"/>
          </p:cNvSpPr>
          <p:nvPr/>
        </p:nvSpPr>
        <p:spPr bwMode="auto">
          <a:xfrm>
            <a:off x="2576513" y="351631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100</a:t>
            </a:r>
            <a:endParaRPr lang="en-US"/>
          </a:p>
        </p:txBody>
      </p:sp>
      <p:sp>
        <p:nvSpPr>
          <p:cNvPr id="12317" name="Rectangle 46"/>
          <p:cNvSpPr>
            <a:spLocks noChangeArrowheads="1"/>
          </p:cNvSpPr>
          <p:nvPr/>
        </p:nvSpPr>
        <p:spPr bwMode="auto">
          <a:xfrm>
            <a:off x="2576513" y="326866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150</a:t>
            </a:r>
            <a:endParaRPr lang="en-US"/>
          </a:p>
        </p:txBody>
      </p:sp>
      <p:sp>
        <p:nvSpPr>
          <p:cNvPr id="12318" name="Rectangle 47"/>
          <p:cNvSpPr>
            <a:spLocks noChangeArrowheads="1"/>
          </p:cNvSpPr>
          <p:nvPr/>
        </p:nvSpPr>
        <p:spPr bwMode="auto">
          <a:xfrm>
            <a:off x="2576513" y="303053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200</a:t>
            </a:r>
            <a:endParaRPr lang="en-US"/>
          </a:p>
        </p:txBody>
      </p:sp>
      <p:sp>
        <p:nvSpPr>
          <p:cNvPr id="12319" name="Rectangle 48"/>
          <p:cNvSpPr>
            <a:spLocks noChangeArrowheads="1"/>
          </p:cNvSpPr>
          <p:nvPr/>
        </p:nvSpPr>
        <p:spPr bwMode="auto">
          <a:xfrm>
            <a:off x="2576513" y="278288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250</a:t>
            </a:r>
            <a:endParaRPr lang="en-US"/>
          </a:p>
        </p:txBody>
      </p:sp>
      <p:sp>
        <p:nvSpPr>
          <p:cNvPr id="12320" name="Rectangle 49"/>
          <p:cNvSpPr>
            <a:spLocks noChangeArrowheads="1"/>
          </p:cNvSpPr>
          <p:nvPr/>
        </p:nvSpPr>
        <p:spPr bwMode="auto">
          <a:xfrm>
            <a:off x="2576513" y="253523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300</a:t>
            </a:r>
            <a:endParaRPr lang="en-US"/>
          </a:p>
        </p:txBody>
      </p:sp>
      <p:sp>
        <p:nvSpPr>
          <p:cNvPr id="12321" name="Rectangle 50"/>
          <p:cNvSpPr>
            <a:spLocks noChangeArrowheads="1"/>
          </p:cNvSpPr>
          <p:nvPr/>
        </p:nvSpPr>
        <p:spPr bwMode="auto">
          <a:xfrm>
            <a:off x="2576513" y="228758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350</a:t>
            </a:r>
            <a:endParaRPr lang="en-US"/>
          </a:p>
        </p:txBody>
      </p:sp>
      <p:sp>
        <p:nvSpPr>
          <p:cNvPr id="12322" name="Text Box 52"/>
          <p:cNvSpPr txBox="1">
            <a:spLocks noChangeArrowheads="1"/>
          </p:cNvSpPr>
          <p:nvPr/>
        </p:nvSpPr>
        <p:spPr bwMode="auto">
          <a:xfrm>
            <a:off x="3587750" y="4238625"/>
            <a:ext cx="1041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Fractional Area</a:t>
            </a:r>
          </a:p>
        </p:txBody>
      </p:sp>
      <p:sp>
        <p:nvSpPr>
          <p:cNvPr id="12323" name="Text Box 53"/>
          <p:cNvSpPr txBox="1">
            <a:spLocks noChangeArrowheads="1"/>
          </p:cNvSpPr>
          <p:nvPr/>
        </p:nvSpPr>
        <p:spPr bwMode="auto">
          <a:xfrm>
            <a:off x="2835275" y="4083050"/>
            <a:ext cx="3841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0.05</a:t>
            </a:r>
          </a:p>
        </p:txBody>
      </p:sp>
      <p:sp>
        <p:nvSpPr>
          <p:cNvPr id="12324" name="Text Box 54"/>
          <p:cNvSpPr txBox="1">
            <a:spLocks noChangeArrowheads="1"/>
          </p:cNvSpPr>
          <p:nvPr/>
        </p:nvSpPr>
        <p:spPr bwMode="auto">
          <a:xfrm>
            <a:off x="3074988" y="4083050"/>
            <a:ext cx="3841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0.05</a:t>
            </a:r>
          </a:p>
        </p:txBody>
      </p:sp>
      <p:sp>
        <p:nvSpPr>
          <p:cNvPr id="12325" name="Text Box 55"/>
          <p:cNvSpPr txBox="1">
            <a:spLocks noChangeArrowheads="1"/>
          </p:cNvSpPr>
          <p:nvPr/>
        </p:nvSpPr>
        <p:spPr bwMode="auto">
          <a:xfrm>
            <a:off x="3335338" y="4083050"/>
            <a:ext cx="3841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0.10</a:t>
            </a:r>
          </a:p>
        </p:txBody>
      </p:sp>
      <p:sp>
        <p:nvSpPr>
          <p:cNvPr id="12326" name="Text Box 56"/>
          <p:cNvSpPr txBox="1">
            <a:spLocks noChangeArrowheads="1"/>
          </p:cNvSpPr>
          <p:nvPr/>
        </p:nvSpPr>
        <p:spPr bwMode="auto">
          <a:xfrm>
            <a:off x="3757613" y="4083050"/>
            <a:ext cx="3841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0.20</a:t>
            </a:r>
          </a:p>
        </p:txBody>
      </p:sp>
      <p:sp>
        <p:nvSpPr>
          <p:cNvPr id="12327" name="Text Box 57"/>
          <p:cNvSpPr txBox="1">
            <a:spLocks noChangeArrowheads="1"/>
          </p:cNvSpPr>
          <p:nvPr/>
        </p:nvSpPr>
        <p:spPr bwMode="auto">
          <a:xfrm>
            <a:off x="4752975" y="4083050"/>
            <a:ext cx="3841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0.60</a:t>
            </a:r>
          </a:p>
        </p:txBody>
      </p:sp>
      <p:sp>
        <p:nvSpPr>
          <p:cNvPr id="12328" name="Text Box 58"/>
          <p:cNvSpPr txBox="1">
            <a:spLocks noChangeArrowheads="1"/>
          </p:cNvSpPr>
          <p:nvPr/>
        </p:nvSpPr>
        <p:spPr bwMode="auto">
          <a:xfrm rot="-5400000">
            <a:off x="1762919" y="3080544"/>
            <a:ext cx="1227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Water Depth (mm)</a:t>
            </a:r>
          </a:p>
        </p:txBody>
      </p:sp>
      <p:sp>
        <p:nvSpPr>
          <p:cNvPr id="12329" name="Rectangle 60"/>
          <p:cNvSpPr>
            <a:spLocks noChangeArrowheads="1"/>
          </p:cNvSpPr>
          <p:nvPr/>
        </p:nvSpPr>
        <p:spPr bwMode="auto">
          <a:xfrm>
            <a:off x="2871788" y="261938"/>
            <a:ext cx="28860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0" name="Line 61"/>
          <p:cNvSpPr>
            <a:spLocks noChangeShapeType="1"/>
          </p:cNvSpPr>
          <p:nvPr/>
        </p:nvSpPr>
        <p:spPr bwMode="auto">
          <a:xfrm>
            <a:off x="2871788" y="1738313"/>
            <a:ext cx="28860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1" name="Line 62"/>
          <p:cNvSpPr>
            <a:spLocks noChangeShapeType="1"/>
          </p:cNvSpPr>
          <p:nvPr/>
        </p:nvSpPr>
        <p:spPr bwMode="auto">
          <a:xfrm>
            <a:off x="2871788" y="1490663"/>
            <a:ext cx="28860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2" name="Line 63"/>
          <p:cNvSpPr>
            <a:spLocks noChangeShapeType="1"/>
          </p:cNvSpPr>
          <p:nvPr/>
        </p:nvSpPr>
        <p:spPr bwMode="auto">
          <a:xfrm>
            <a:off x="2871788" y="1243013"/>
            <a:ext cx="28860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3" name="Line 64"/>
          <p:cNvSpPr>
            <a:spLocks noChangeShapeType="1"/>
          </p:cNvSpPr>
          <p:nvPr/>
        </p:nvSpPr>
        <p:spPr bwMode="auto">
          <a:xfrm>
            <a:off x="2871788" y="1004888"/>
            <a:ext cx="28860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4" name="Line 65"/>
          <p:cNvSpPr>
            <a:spLocks noChangeShapeType="1"/>
          </p:cNvSpPr>
          <p:nvPr/>
        </p:nvSpPr>
        <p:spPr bwMode="auto">
          <a:xfrm>
            <a:off x="2871788" y="757238"/>
            <a:ext cx="28860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5" name="Line 66"/>
          <p:cNvSpPr>
            <a:spLocks noChangeShapeType="1"/>
          </p:cNvSpPr>
          <p:nvPr/>
        </p:nvSpPr>
        <p:spPr bwMode="auto">
          <a:xfrm>
            <a:off x="2871788" y="509588"/>
            <a:ext cx="28860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6" name="Line 67"/>
          <p:cNvSpPr>
            <a:spLocks noChangeShapeType="1"/>
          </p:cNvSpPr>
          <p:nvPr/>
        </p:nvSpPr>
        <p:spPr bwMode="auto">
          <a:xfrm>
            <a:off x="2871788" y="261938"/>
            <a:ext cx="28860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7" name="Rectangle 68"/>
          <p:cNvSpPr>
            <a:spLocks noChangeArrowheads="1"/>
          </p:cNvSpPr>
          <p:nvPr/>
        </p:nvSpPr>
        <p:spPr bwMode="auto">
          <a:xfrm>
            <a:off x="2871788" y="261938"/>
            <a:ext cx="2886075" cy="1724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8" name="Rectangle 70" descr="20%"/>
          <p:cNvSpPr>
            <a:spLocks noChangeArrowheads="1"/>
          </p:cNvSpPr>
          <p:nvPr/>
        </p:nvSpPr>
        <p:spPr bwMode="auto">
          <a:xfrm>
            <a:off x="3190875" y="1490663"/>
            <a:ext cx="119063" cy="495300"/>
          </a:xfrm>
          <a:prstGeom prst="rect">
            <a:avLst/>
          </a:prstGeom>
          <a:pattFill prst="pct20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9" name="Rectangle 71"/>
          <p:cNvSpPr>
            <a:spLocks noChangeArrowheads="1"/>
          </p:cNvSpPr>
          <p:nvPr/>
        </p:nvSpPr>
        <p:spPr bwMode="auto">
          <a:xfrm>
            <a:off x="3190875" y="1128713"/>
            <a:ext cx="119063" cy="361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0" name="Rectangle 73" descr="20%"/>
          <p:cNvSpPr>
            <a:spLocks noChangeArrowheads="1"/>
          </p:cNvSpPr>
          <p:nvPr/>
        </p:nvSpPr>
        <p:spPr bwMode="auto">
          <a:xfrm>
            <a:off x="3405188" y="1490663"/>
            <a:ext cx="238125" cy="495300"/>
          </a:xfrm>
          <a:prstGeom prst="rect">
            <a:avLst/>
          </a:prstGeom>
          <a:pattFill prst="pct20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1" name="Rectangle 74"/>
          <p:cNvSpPr>
            <a:spLocks noChangeArrowheads="1"/>
          </p:cNvSpPr>
          <p:nvPr/>
        </p:nvSpPr>
        <p:spPr bwMode="auto">
          <a:xfrm>
            <a:off x="3405188" y="709613"/>
            <a:ext cx="238125" cy="781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2" name="Rectangle 76" descr="20%"/>
          <p:cNvSpPr>
            <a:spLocks noChangeArrowheads="1"/>
          </p:cNvSpPr>
          <p:nvPr/>
        </p:nvSpPr>
        <p:spPr bwMode="auto">
          <a:xfrm>
            <a:off x="3709988" y="1490663"/>
            <a:ext cx="457200" cy="495300"/>
          </a:xfrm>
          <a:prstGeom prst="rect">
            <a:avLst/>
          </a:prstGeom>
          <a:pattFill prst="pct20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3" name="Rectangle 77"/>
          <p:cNvSpPr>
            <a:spLocks noChangeArrowheads="1"/>
          </p:cNvSpPr>
          <p:nvPr/>
        </p:nvSpPr>
        <p:spPr bwMode="auto">
          <a:xfrm>
            <a:off x="3709988" y="433388"/>
            <a:ext cx="457200" cy="1057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4" name="Rectangle 79" descr="20%"/>
          <p:cNvSpPr>
            <a:spLocks noChangeArrowheads="1"/>
          </p:cNvSpPr>
          <p:nvPr/>
        </p:nvSpPr>
        <p:spPr bwMode="auto">
          <a:xfrm>
            <a:off x="4243388" y="1490663"/>
            <a:ext cx="1425575" cy="495300"/>
          </a:xfrm>
          <a:prstGeom prst="rect">
            <a:avLst/>
          </a:prstGeom>
          <a:pattFill prst="pct20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5" name="Rectangle 80"/>
          <p:cNvSpPr>
            <a:spLocks noChangeArrowheads="1"/>
          </p:cNvSpPr>
          <p:nvPr/>
        </p:nvSpPr>
        <p:spPr bwMode="auto">
          <a:xfrm>
            <a:off x="4243388" y="357188"/>
            <a:ext cx="1425575" cy="1133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6" name="Rectangle 82" descr="20%"/>
          <p:cNvSpPr>
            <a:spLocks noChangeArrowheads="1"/>
          </p:cNvSpPr>
          <p:nvPr/>
        </p:nvSpPr>
        <p:spPr bwMode="auto">
          <a:xfrm>
            <a:off x="2981325" y="1643063"/>
            <a:ext cx="119063" cy="342900"/>
          </a:xfrm>
          <a:prstGeom prst="rect">
            <a:avLst/>
          </a:prstGeom>
          <a:pattFill prst="pct20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7" name="Rectangle 83"/>
          <p:cNvSpPr>
            <a:spLocks noChangeArrowheads="1"/>
          </p:cNvSpPr>
          <p:nvPr/>
        </p:nvSpPr>
        <p:spPr bwMode="auto">
          <a:xfrm>
            <a:off x="2981325" y="1490663"/>
            <a:ext cx="119063" cy="1524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8" name="Line 84"/>
          <p:cNvSpPr>
            <a:spLocks noChangeShapeType="1"/>
          </p:cNvSpPr>
          <p:nvPr/>
        </p:nvSpPr>
        <p:spPr bwMode="auto">
          <a:xfrm>
            <a:off x="2871788" y="261938"/>
            <a:ext cx="1587" cy="1724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9" name="Line 85"/>
          <p:cNvSpPr>
            <a:spLocks noChangeShapeType="1"/>
          </p:cNvSpPr>
          <p:nvPr/>
        </p:nvSpPr>
        <p:spPr bwMode="auto">
          <a:xfrm>
            <a:off x="2833688" y="19859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0" name="Line 86"/>
          <p:cNvSpPr>
            <a:spLocks noChangeShapeType="1"/>
          </p:cNvSpPr>
          <p:nvPr/>
        </p:nvSpPr>
        <p:spPr bwMode="auto">
          <a:xfrm>
            <a:off x="2833688" y="17383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1" name="Line 87"/>
          <p:cNvSpPr>
            <a:spLocks noChangeShapeType="1"/>
          </p:cNvSpPr>
          <p:nvPr/>
        </p:nvSpPr>
        <p:spPr bwMode="auto">
          <a:xfrm>
            <a:off x="2833688" y="14906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2" name="Line 88"/>
          <p:cNvSpPr>
            <a:spLocks noChangeShapeType="1"/>
          </p:cNvSpPr>
          <p:nvPr/>
        </p:nvSpPr>
        <p:spPr bwMode="auto">
          <a:xfrm>
            <a:off x="2833688" y="12430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3" name="Line 89"/>
          <p:cNvSpPr>
            <a:spLocks noChangeShapeType="1"/>
          </p:cNvSpPr>
          <p:nvPr/>
        </p:nvSpPr>
        <p:spPr bwMode="auto">
          <a:xfrm>
            <a:off x="2833688" y="10048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4" name="Line 90"/>
          <p:cNvSpPr>
            <a:spLocks noChangeShapeType="1"/>
          </p:cNvSpPr>
          <p:nvPr/>
        </p:nvSpPr>
        <p:spPr bwMode="auto">
          <a:xfrm>
            <a:off x="2833688" y="7572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5" name="Line 91"/>
          <p:cNvSpPr>
            <a:spLocks noChangeShapeType="1"/>
          </p:cNvSpPr>
          <p:nvPr/>
        </p:nvSpPr>
        <p:spPr bwMode="auto">
          <a:xfrm>
            <a:off x="2833688" y="5095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6" name="Line 92"/>
          <p:cNvSpPr>
            <a:spLocks noChangeShapeType="1"/>
          </p:cNvSpPr>
          <p:nvPr/>
        </p:nvSpPr>
        <p:spPr bwMode="auto">
          <a:xfrm>
            <a:off x="2833688" y="2619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7" name="Line 93"/>
          <p:cNvSpPr>
            <a:spLocks noChangeShapeType="1"/>
          </p:cNvSpPr>
          <p:nvPr/>
        </p:nvSpPr>
        <p:spPr bwMode="auto">
          <a:xfrm>
            <a:off x="2871788" y="1985963"/>
            <a:ext cx="28860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8" name="Rectangle 94"/>
          <p:cNvSpPr>
            <a:spLocks noChangeArrowheads="1"/>
          </p:cNvSpPr>
          <p:nvPr/>
        </p:nvSpPr>
        <p:spPr bwMode="auto">
          <a:xfrm>
            <a:off x="2709863" y="190976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12359" name="Rectangle 95"/>
          <p:cNvSpPr>
            <a:spLocks noChangeArrowheads="1"/>
          </p:cNvSpPr>
          <p:nvPr/>
        </p:nvSpPr>
        <p:spPr bwMode="auto">
          <a:xfrm>
            <a:off x="2643188" y="16621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50</a:t>
            </a:r>
            <a:endParaRPr lang="en-US"/>
          </a:p>
        </p:txBody>
      </p:sp>
      <p:sp>
        <p:nvSpPr>
          <p:cNvPr id="12360" name="Rectangle 96"/>
          <p:cNvSpPr>
            <a:spLocks noChangeArrowheads="1"/>
          </p:cNvSpPr>
          <p:nvPr/>
        </p:nvSpPr>
        <p:spPr bwMode="auto">
          <a:xfrm>
            <a:off x="2576513" y="141446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100</a:t>
            </a:r>
            <a:endParaRPr lang="en-US"/>
          </a:p>
        </p:txBody>
      </p:sp>
      <p:sp>
        <p:nvSpPr>
          <p:cNvPr id="12361" name="Rectangle 97"/>
          <p:cNvSpPr>
            <a:spLocks noChangeArrowheads="1"/>
          </p:cNvSpPr>
          <p:nvPr/>
        </p:nvSpPr>
        <p:spPr bwMode="auto">
          <a:xfrm>
            <a:off x="2576513" y="116681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150</a:t>
            </a:r>
            <a:endParaRPr lang="en-US"/>
          </a:p>
        </p:txBody>
      </p:sp>
      <p:sp>
        <p:nvSpPr>
          <p:cNvPr id="12362" name="Rectangle 98"/>
          <p:cNvSpPr>
            <a:spLocks noChangeArrowheads="1"/>
          </p:cNvSpPr>
          <p:nvPr/>
        </p:nvSpPr>
        <p:spPr bwMode="auto">
          <a:xfrm>
            <a:off x="2576513" y="92868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200</a:t>
            </a:r>
            <a:endParaRPr lang="en-US"/>
          </a:p>
        </p:txBody>
      </p:sp>
      <p:sp>
        <p:nvSpPr>
          <p:cNvPr id="12363" name="Rectangle 99"/>
          <p:cNvSpPr>
            <a:spLocks noChangeArrowheads="1"/>
          </p:cNvSpPr>
          <p:nvPr/>
        </p:nvSpPr>
        <p:spPr bwMode="auto">
          <a:xfrm>
            <a:off x="2576513" y="68103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250</a:t>
            </a:r>
            <a:endParaRPr lang="en-US"/>
          </a:p>
        </p:txBody>
      </p:sp>
      <p:sp>
        <p:nvSpPr>
          <p:cNvPr id="12364" name="Rectangle 100"/>
          <p:cNvSpPr>
            <a:spLocks noChangeArrowheads="1"/>
          </p:cNvSpPr>
          <p:nvPr/>
        </p:nvSpPr>
        <p:spPr bwMode="auto">
          <a:xfrm>
            <a:off x="2576513" y="43338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300</a:t>
            </a:r>
            <a:endParaRPr lang="en-US"/>
          </a:p>
        </p:txBody>
      </p:sp>
      <p:sp>
        <p:nvSpPr>
          <p:cNvPr id="12365" name="Rectangle 101"/>
          <p:cNvSpPr>
            <a:spLocks noChangeArrowheads="1"/>
          </p:cNvSpPr>
          <p:nvPr/>
        </p:nvSpPr>
        <p:spPr bwMode="auto">
          <a:xfrm>
            <a:off x="2576513" y="18573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350</a:t>
            </a:r>
            <a:endParaRPr lang="en-US"/>
          </a:p>
        </p:txBody>
      </p:sp>
      <p:sp>
        <p:nvSpPr>
          <p:cNvPr id="12366" name="Text Box 103"/>
          <p:cNvSpPr txBox="1">
            <a:spLocks noChangeArrowheads="1"/>
          </p:cNvSpPr>
          <p:nvPr/>
        </p:nvSpPr>
        <p:spPr bwMode="auto">
          <a:xfrm>
            <a:off x="3587750" y="2108200"/>
            <a:ext cx="1041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Fractional Area</a:t>
            </a:r>
          </a:p>
        </p:txBody>
      </p:sp>
      <p:sp>
        <p:nvSpPr>
          <p:cNvPr id="12367" name="Text Box 104"/>
          <p:cNvSpPr txBox="1">
            <a:spLocks noChangeArrowheads="1"/>
          </p:cNvSpPr>
          <p:nvPr/>
        </p:nvSpPr>
        <p:spPr bwMode="auto">
          <a:xfrm>
            <a:off x="2835275" y="1952625"/>
            <a:ext cx="3841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0.05</a:t>
            </a:r>
          </a:p>
        </p:txBody>
      </p:sp>
      <p:sp>
        <p:nvSpPr>
          <p:cNvPr id="12368" name="Text Box 105"/>
          <p:cNvSpPr txBox="1">
            <a:spLocks noChangeArrowheads="1"/>
          </p:cNvSpPr>
          <p:nvPr/>
        </p:nvSpPr>
        <p:spPr bwMode="auto">
          <a:xfrm>
            <a:off x="3074988" y="1952625"/>
            <a:ext cx="3841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0.05</a:t>
            </a:r>
          </a:p>
        </p:txBody>
      </p:sp>
      <p:sp>
        <p:nvSpPr>
          <p:cNvPr id="12369" name="Text Box 106"/>
          <p:cNvSpPr txBox="1">
            <a:spLocks noChangeArrowheads="1"/>
          </p:cNvSpPr>
          <p:nvPr/>
        </p:nvSpPr>
        <p:spPr bwMode="auto">
          <a:xfrm>
            <a:off x="3335338" y="1952625"/>
            <a:ext cx="3841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0.10</a:t>
            </a:r>
          </a:p>
        </p:txBody>
      </p:sp>
      <p:sp>
        <p:nvSpPr>
          <p:cNvPr id="12370" name="Text Box 107"/>
          <p:cNvSpPr txBox="1">
            <a:spLocks noChangeArrowheads="1"/>
          </p:cNvSpPr>
          <p:nvPr/>
        </p:nvSpPr>
        <p:spPr bwMode="auto">
          <a:xfrm>
            <a:off x="3757613" y="1952625"/>
            <a:ext cx="3841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0.20</a:t>
            </a:r>
          </a:p>
        </p:txBody>
      </p:sp>
      <p:sp>
        <p:nvSpPr>
          <p:cNvPr id="12371" name="Text Box 108"/>
          <p:cNvSpPr txBox="1">
            <a:spLocks noChangeArrowheads="1"/>
          </p:cNvSpPr>
          <p:nvPr/>
        </p:nvSpPr>
        <p:spPr bwMode="auto">
          <a:xfrm>
            <a:off x="4752975" y="1952625"/>
            <a:ext cx="3841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0.60</a:t>
            </a:r>
          </a:p>
        </p:txBody>
      </p:sp>
      <p:sp>
        <p:nvSpPr>
          <p:cNvPr id="12372" name="Text Box 109"/>
          <p:cNvSpPr txBox="1">
            <a:spLocks noChangeArrowheads="1"/>
          </p:cNvSpPr>
          <p:nvPr/>
        </p:nvSpPr>
        <p:spPr bwMode="auto">
          <a:xfrm rot="-5400000">
            <a:off x="1762919" y="1004094"/>
            <a:ext cx="1227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Water Depth (mm)</a:t>
            </a:r>
          </a:p>
        </p:txBody>
      </p:sp>
      <p:sp>
        <p:nvSpPr>
          <p:cNvPr id="12373" name="Rectangle 111"/>
          <p:cNvSpPr>
            <a:spLocks noChangeArrowheads="1"/>
          </p:cNvSpPr>
          <p:nvPr/>
        </p:nvSpPr>
        <p:spPr bwMode="auto">
          <a:xfrm>
            <a:off x="2871788" y="4497388"/>
            <a:ext cx="28860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4" name="Line 112"/>
          <p:cNvSpPr>
            <a:spLocks noChangeShapeType="1"/>
          </p:cNvSpPr>
          <p:nvPr/>
        </p:nvSpPr>
        <p:spPr bwMode="auto">
          <a:xfrm>
            <a:off x="2871788" y="5973763"/>
            <a:ext cx="28860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5" name="Line 113"/>
          <p:cNvSpPr>
            <a:spLocks noChangeShapeType="1"/>
          </p:cNvSpPr>
          <p:nvPr/>
        </p:nvSpPr>
        <p:spPr bwMode="auto">
          <a:xfrm>
            <a:off x="2871788" y="5726113"/>
            <a:ext cx="28860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6" name="Line 114"/>
          <p:cNvSpPr>
            <a:spLocks noChangeShapeType="1"/>
          </p:cNvSpPr>
          <p:nvPr/>
        </p:nvSpPr>
        <p:spPr bwMode="auto">
          <a:xfrm>
            <a:off x="2871788" y="5478463"/>
            <a:ext cx="28860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7" name="Line 115"/>
          <p:cNvSpPr>
            <a:spLocks noChangeShapeType="1"/>
          </p:cNvSpPr>
          <p:nvPr/>
        </p:nvSpPr>
        <p:spPr bwMode="auto">
          <a:xfrm>
            <a:off x="2871788" y="5240338"/>
            <a:ext cx="28860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8" name="Line 116"/>
          <p:cNvSpPr>
            <a:spLocks noChangeShapeType="1"/>
          </p:cNvSpPr>
          <p:nvPr/>
        </p:nvSpPr>
        <p:spPr bwMode="auto">
          <a:xfrm>
            <a:off x="2871788" y="4992688"/>
            <a:ext cx="28860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9" name="Line 117"/>
          <p:cNvSpPr>
            <a:spLocks noChangeShapeType="1"/>
          </p:cNvSpPr>
          <p:nvPr/>
        </p:nvSpPr>
        <p:spPr bwMode="auto">
          <a:xfrm>
            <a:off x="2871788" y="4745038"/>
            <a:ext cx="28860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0" name="Line 118"/>
          <p:cNvSpPr>
            <a:spLocks noChangeShapeType="1"/>
          </p:cNvSpPr>
          <p:nvPr/>
        </p:nvSpPr>
        <p:spPr bwMode="auto">
          <a:xfrm>
            <a:off x="2871788" y="4497388"/>
            <a:ext cx="28860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1" name="Rectangle 119"/>
          <p:cNvSpPr>
            <a:spLocks noChangeArrowheads="1"/>
          </p:cNvSpPr>
          <p:nvPr/>
        </p:nvSpPr>
        <p:spPr bwMode="auto">
          <a:xfrm>
            <a:off x="2871788" y="4497388"/>
            <a:ext cx="2886075" cy="1724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382" name="Group 120"/>
          <p:cNvGrpSpPr>
            <a:grpSpLocks/>
          </p:cNvGrpSpPr>
          <p:nvPr/>
        </p:nvGrpSpPr>
        <p:grpSpPr bwMode="auto">
          <a:xfrm>
            <a:off x="3714750" y="4676775"/>
            <a:ext cx="457200" cy="1552575"/>
            <a:chOff x="3648" y="3000"/>
            <a:chExt cx="144" cy="978"/>
          </a:xfrm>
        </p:grpSpPr>
        <p:sp>
          <p:nvSpPr>
            <p:cNvPr id="12438" name="Rectangle 121"/>
            <p:cNvSpPr>
              <a:spLocks noChangeArrowheads="1"/>
            </p:cNvSpPr>
            <p:nvPr/>
          </p:nvSpPr>
          <p:spPr bwMode="auto">
            <a:xfrm>
              <a:off x="3648" y="3360"/>
              <a:ext cx="144" cy="6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9" name="Rectangle 122" descr="20%"/>
            <p:cNvSpPr>
              <a:spLocks noChangeArrowheads="1"/>
            </p:cNvSpPr>
            <p:nvPr/>
          </p:nvSpPr>
          <p:spPr bwMode="auto">
            <a:xfrm>
              <a:off x="3648" y="3048"/>
              <a:ext cx="144" cy="312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0" name="Rectangle 123"/>
            <p:cNvSpPr>
              <a:spLocks noChangeArrowheads="1"/>
            </p:cNvSpPr>
            <p:nvPr/>
          </p:nvSpPr>
          <p:spPr bwMode="auto">
            <a:xfrm>
              <a:off x="3648" y="3000"/>
              <a:ext cx="144" cy="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83" name="Group 124"/>
          <p:cNvGrpSpPr>
            <a:grpSpLocks/>
          </p:cNvGrpSpPr>
          <p:nvPr/>
        </p:nvGrpSpPr>
        <p:grpSpPr bwMode="auto">
          <a:xfrm>
            <a:off x="4237038" y="4600575"/>
            <a:ext cx="1425575" cy="1628775"/>
            <a:chOff x="4008" y="2952"/>
            <a:chExt cx="150" cy="1026"/>
          </a:xfrm>
        </p:grpSpPr>
        <p:sp>
          <p:nvSpPr>
            <p:cNvPr id="12435" name="Rectangle 125"/>
            <p:cNvSpPr>
              <a:spLocks noChangeArrowheads="1"/>
            </p:cNvSpPr>
            <p:nvPr/>
          </p:nvSpPr>
          <p:spPr bwMode="auto">
            <a:xfrm>
              <a:off x="4008" y="3360"/>
              <a:ext cx="150" cy="6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6" name="Rectangle 126" descr="20%"/>
            <p:cNvSpPr>
              <a:spLocks noChangeArrowheads="1"/>
            </p:cNvSpPr>
            <p:nvPr/>
          </p:nvSpPr>
          <p:spPr bwMode="auto">
            <a:xfrm>
              <a:off x="4008" y="3048"/>
              <a:ext cx="150" cy="312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7" name="Rectangle 127"/>
            <p:cNvSpPr>
              <a:spLocks noChangeArrowheads="1"/>
            </p:cNvSpPr>
            <p:nvPr/>
          </p:nvSpPr>
          <p:spPr bwMode="auto">
            <a:xfrm>
              <a:off x="4008" y="2952"/>
              <a:ext cx="150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84" name="Group 128"/>
          <p:cNvGrpSpPr>
            <a:grpSpLocks/>
          </p:cNvGrpSpPr>
          <p:nvPr/>
        </p:nvGrpSpPr>
        <p:grpSpPr bwMode="auto">
          <a:xfrm>
            <a:off x="2979738" y="5391150"/>
            <a:ext cx="119062" cy="838200"/>
            <a:chOff x="2556" y="3450"/>
            <a:chExt cx="150" cy="528"/>
          </a:xfrm>
        </p:grpSpPr>
        <p:sp>
          <p:nvSpPr>
            <p:cNvPr id="12433" name="Rectangle 129"/>
            <p:cNvSpPr>
              <a:spLocks noChangeArrowheads="1"/>
            </p:cNvSpPr>
            <p:nvPr/>
          </p:nvSpPr>
          <p:spPr bwMode="auto">
            <a:xfrm>
              <a:off x="2556" y="3762"/>
              <a:ext cx="150" cy="21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4" name="Rectangle 130"/>
            <p:cNvSpPr>
              <a:spLocks noChangeArrowheads="1"/>
            </p:cNvSpPr>
            <p:nvPr/>
          </p:nvSpPr>
          <p:spPr bwMode="auto">
            <a:xfrm>
              <a:off x="2556" y="3450"/>
              <a:ext cx="150" cy="31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85" name="Group 131"/>
          <p:cNvGrpSpPr>
            <a:grpSpLocks/>
          </p:cNvGrpSpPr>
          <p:nvPr/>
        </p:nvGrpSpPr>
        <p:grpSpPr bwMode="auto">
          <a:xfrm>
            <a:off x="3190875" y="4876800"/>
            <a:ext cx="119063" cy="1352550"/>
            <a:chOff x="2922" y="3126"/>
            <a:chExt cx="144" cy="852"/>
          </a:xfrm>
        </p:grpSpPr>
        <p:sp>
          <p:nvSpPr>
            <p:cNvPr id="12431" name="Rectangle 132"/>
            <p:cNvSpPr>
              <a:spLocks noChangeArrowheads="1"/>
            </p:cNvSpPr>
            <p:nvPr/>
          </p:nvSpPr>
          <p:spPr bwMode="auto">
            <a:xfrm>
              <a:off x="2922" y="3438"/>
              <a:ext cx="144" cy="5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2" name="Rectangle 133"/>
            <p:cNvSpPr>
              <a:spLocks noChangeArrowheads="1"/>
            </p:cNvSpPr>
            <p:nvPr/>
          </p:nvSpPr>
          <p:spPr bwMode="auto">
            <a:xfrm>
              <a:off x="2922" y="3126"/>
              <a:ext cx="144" cy="31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86" name="Group 134"/>
          <p:cNvGrpSpPr>
            <a:grpSpLocks/>
          </p:cNvGrpSpPr>
          <p:nvPr/>
        </p:nvGrpSpPr>
        <p:grpSpPr bwMode="auto">
          <a:xfrm>
            <a:off x="3392488" y="4752975"/>
            <a:ext cx="238125" cy="1476375"/>
            <a:chOff x="3282" y="3048"/>
            <a:chExt cx="150" cy="930"/>
          </a:xfrm>
        </p:grpSpPr>
        <p:sp>
          <p:nvSpPr>
            <p:cNvPr id="12428" name="Rectangle 135"/>
            <p:cNvSpPr>
              <a:spLocks noChangeArrowheads="1"/>
            </p:cNvSpPr>
            <p:nvPr/>
          </p:nvSpPr>
          <p:spPr bwMode="auto">
            <a:xfrm>
              <a:off x="3282" y="3360"/>
              <a:ext cx="150" cy="6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9" name="Rectangle 136" descr="20%"/>
            <p:cNvSpPr>
              <a:spLocks noChangeArrowheads="1"/>
            </p:cNvSpPr>
            <p:nvPr/>
          </p:nvSpPr>
          <p:spPr bwMode="auto">
            <a:xfrm>
              <a:off x="3282" y="3174"/>
              <a:ext cx="150" cy="186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0" name="Rectangle 137"/>
            <p:cNvSpPr>
              <a:spLocks noChangeArrowheads="1"/>
            </p:cNvSpPr>
            <p:nvPr/>
          </p:nvSpPr>
          <p:spPr bwMode="auto">
            <a:xfrm>
              <a:off x="3282" y="3048"/>
              <a:ext cx="150" cy="12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87" name="Line 138"/>
          <p:cNvSpPr>
            <a:spLocks noChangeShapeType="1"/>
          </p:cNvSpPr>
          <p:nvPr/>
        </p:nvSpPr>
        <p:spPr bwMode="auto">
          <a:xfrm>
            <a:off x="2871788" y="4497388"/>
            <a:ext cx="1587" cy="1724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8" name="Line 139"/>
          <p:cNvSpPr>
            <a:spLocks noChangeShapeType="1"/>
          </p:cNvSpPr>
          <p:nvPr/>
        </p:nvSpPr>
        <p:spPr bwMode="auto">
          <a:xfrm>
            <a:off x="2833688" y="59737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9" name="Line 140"/>
          <p:cNvSpPr>
            <a:spLocks noChangeShapeType="1"/>
          </p:cNvSpPr>
          <p:nvPr/>
        </p:nvSpPr>
        <p:spPr bwMode="auto">
          <a:xfrm>
            <a:off x="2833688" y="57261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0" name="Line 141"/>
          <p:cNvSpPr>
            <a:spLocks noChangeShapeType="1"/>
          </p:cNvSpPr>
          <p:nvPr/>
        </p:nvSpPr>
        <p:spPr bwMode="auto">
          <a:xfrm>
            <a:off x="2833688" y="54784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1" name="Line 142"/>
          <p:cNvSpPr>
            <a:spLocks noChangeShapeType="1"/>
          </p:cNvSpPr>
          <p:nvPr/>
        </p:nvSpPr>
        <p:spPr bwMode="auto">
          <a:xfrm>
            <a:off x="2833688" y="52403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2" name="Line 143"/>
          <p:cNvSpPr>
            <a:spLocks noChangeShapeType="1"/>
          </p:cNvSpPr>
          <p:nvPr/>
        </p:nvSpPr>
        <p:spPr bwMode="auto">
          <a:xfrm>
            <a:off x="2833688" y="49926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3" name="Line 144"/>
          <p:cNvSpPr>
            <a:spLocks noChangeShapeType="1"/>
          </p:cNvSpPr>
          <p:nvPr/>
        </p:nvSpPr>
        <p:spPr bwMode="auto">
          <a:xfrm>
            <a:off x="2833688" y="47450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4" name="Line 145"/>
          <p:cNvSpPr>
            <a:spLocks noChangeShapeType="1"/>
          </p:cNvSpPr>
          <p:nvPr/>
        </p:nvSpPr>
        <p:spPr bwMode="auto">
          <a:xfrm>
            <a:off x="2833688" y="44973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5" name="Rectangle 146"/>
          <p:cNvSpPr>
            <a:spLocks noChangeArrowheads="1"/>
          </p:cNvSpPr>
          <p:nvPr/>
        </p:nvSpPr>
        <p:spPr bwMode="auto">
          <a:xfrm>
            <a:off x="2709863" y="614521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12396" name="Rectangle 147"/>
          <p:cNvSpPr>
            <a:spLocks noChangeArrowheads="1"/>
          </p:cNvSpPr>
          <p:nvPr/>
        </p:nvSpPr>
        <p:spPr bwMode="auto">
          <a:xfrm>
            <a:off x="2643188" y="589756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50</a:t>
            </a:r>
            <a:endParaRPr lang="en-US"/>
          </a:p>
        </p:txBody>
      </p:sp>
      <p:sp>
        <p:nvSpPr>
          <p:cNvPr id="12397" name="Rectangle 148"/>
          <p:cNvSpPr>
            <a:spLocks noChangeArrowheads="1"/>
          </p:cNvSpPr>
          <p:nvPr/>
        </p:nvSpPr>
        <p:spPr bwMode="auto">
          <a:xfrm>
            <a:off x="2576513" y="564991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100</a:t>
            </a:r>
            <a:endParaRPr lang="en-US"/>
          </a:p>
        </p:txBody>
      </p:sp>
      <p:sp>
        <p:nvSpPr>
          <p:cNvPr id="12398" name="Rectangle 149"/>
          <p:cNvSpPr>
            <a:spLocks noChangeArrowheads="1"/>
          </p:cNvSpPr>
          <p:nvPr/>
        </p:nvSpPr>
        <p:spPr bwMode="auto">
          <a:xfrm>
            <a:off x="2576513" y="540226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150</a:t>
            </a:r>
            <a:endParaRPr lang="en-US"/>
          </a:p>
        </p:txBody>
      </p:sp>
      <p:sp>
        <p:nvSpPr>
          <p:cNvPr id="12399" name="Rectangle 150"/>
          <p:cNvSpPr>
            <a:spLocks noChangeArrowheads="1"/>
          </p:cNvSpPr>
          <p:nvPr/>
        </p:nvSpPr>
        <p:spPr bwMode="auto">
          <a:xfrm>
            <a:off x="2576513" y="516413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200</a:t>
            </a:r>
            <a:endParaRPr lang="en-US"/>
          </a:p>
        </p:txBody>
      </p:sp>
      <p:sp>
        <p:nvSpPr>
          <p:cNvPr id="12400" name="Rectangle 151"/>
          <p:cNvSpPr>
            <a:spLocks noChangeArrowheads="1"/>
          </p:cNvSpPr>
          <p:nvPr/>
        </p:nvSpPr>
        <p:spPr bwMode="auto">
          <a:xfrm>
            <a:off x="2576513" y="491648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250</a:t>
            </a:r>
            <a:endParaRPr lang="en-US"/>
          </a:p>
        </p:txBody>
      </p:sp>
      <p:sp>
        <p:nvSpPr>
          <p:cNvPr id="12401" name="Rectangle 152"/>
          <p:cNvSpPr>
            <a:spLocks noChangeArrowheads="1"/>
          </p:cNvSpPr>
          <p:nvPr/>
        </p:nvSpPr>
        <p:spPr bwMode="auto">
          <a:xfrm>
            <a:off x="2576513" y="466883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300</a:t>
            </a:r>
            <a:endParaRPr lang="en-US"/>
          </a:p>
        </p:txBody>
      </p:sp>
      <p:sp>
        <p:nvSpPr>
          <p:cNvPr id="12402" name="Rectangle 153"/>
          <p:cNvSpPr>
            <a:spLocks noChangeArrowheads="1"/>
          </p:cNvSpPr>
          <p:nvPr/>
        </p:nvSpPr>
        <p:spPr bwMode="auto">
          <a:xfrm>
            <a:off x="2576513" y="442118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350</a:t>
            </a:r>
            <a:endParaRPr lang="en-US"/>
          </a:p>
        </p:txBody>
      </p:sp>
      <p:sp>
        <p:nvSpPr>
          <p:cNvPr id="12403" name="Line 154"/>
          <p:cNvSpPr>
            <a:spLocks noChangeShapeType="1"/>
          </p:cNvSpPr>
          <p:nvPr/>
        </p:nvSpPr>
        <p:spPr bwMode="auto">
          <a:xfrm>
            <a:off x="2833688" y="62214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04" name="Line 155"/>
          <p:cNvSpPr>
            <a:spLocks noChangeShapeType="1"/>
          </p:cNvSpPr>
          <p:nvPr/>
        </p:nvSpPr>
        <p:spPr bwMode="auto">
          <a:xfrm>
            <a:off x="2871788" y="6221413"/>
            <a:ext cx="28860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05" name="Text Box 156"/>
          <p:cNvSpPr txBox="1">
            <a:spLocks noChangeArrowheads="1"/>
          </p:cNvSpPr>
          <p:nvPr/>
        </p:nvSpPr>
        <p:spPr bwMode="auto">
          <a:xfrm>
            <a:off x="3586163" y="6384925"/>
            <a:ext cx="1041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Fractional Area</a:t>
            </a:r>
          </a:p>
        </p:txBody>
      </p:sp>
      <p:sp>
        <p:nvSpPr>
          <p:cNvPr id="12406" name="Text Box 157"/>
          <p:cNvSpPr txBox="1">
            <a:spLocks noChangeArrowheads="1"/>
          </p:cNvSpPr>
          <p:nvPr/>
        </p:nvSpPr>
        <p:spPr bwMode="auto">
          <a:xfrm>
            <a:off x="2833688" y="6229350"/>
            <a:ext cx="3841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0.05</a:t>
            </a:r>
          </a:p>
        </p:txBody>
      </p:sp>
      <p:sp>
        <p:nvSpPr>
          <p:cNvPr id="12407" name="Text Box 158"/>
          <p:cNvSpPr txBox="1">
            <a:spLocks noChangeArrowheads="1"/>
          </p:cNvSpPr>
          <p:nvPr/>
        </p:nvSpPr>
        <p:spPr bwMode="auto">
          <a:xfrm>
            <a:off x="3073400" y="6229350"/>
            <a:ext cx="3841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0.05</a:t>
            </a:r>
          </a:p>
        </p:txBody>
      </p:sp>
      <p:sp>
        <p:nvSpPr>
          <p:cNvPr id="12408" name="Text Box 159"/>
          <p:cNvSpPr txBox="1">
            <a:spLocks noChangeArrowheads="1"/>
          </p:cNvSpPr>
          <p:nvPr/>
        </p:nvSpPr>
        <p:spPr bwMode="auto">
          <a:xfrm>
            <a:off x="3333750" y="6229350"/>
            <a:ext cx="3841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0.10</a:t>
            </a:r>
          </a:p>
        </p:txBody>
      </p:sp>
      <p:sp>
        <p:nvSpPr>
          <p:cNvPr id="12409" name="Text Box 160"/>
          <p:cNvSpPr txBox="1">
            <a:spLocks noChangeArrowheads="1"/>
          </p:cNvSpPr>
          <p:nvPr/>
        </p:nvSpPr>
        <p:spPr bwMode="auto">
          <a:xfrm>
            <a:off x="3756025" y="6229350"/>
            <a:ext cx="3841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0.20</a:t>
            </a:r>
          </a:p>
        </p:txBody>
      </p:sp>
      <p:sp>
        <p:nvSpPr>
          <p:cNvPr id="12410" name="Text Box 161"/>
          <p:cNvSpPr txBox="1">
            <a:spLocks noChangeArrowheads="1"/>
          </p:cNvSpPr>
          <p:nvPr/>
        </p:nvSpPr>
        <p:spPr bwMode="auto">
          <a:xfrm>
            <a:off x="4751388" y="6229350"/>
            <a:ext cx="3841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0.60</a:t>
            </a:r>
          </a:p>
        </p:txBody>
      </p:sp>
      <p:sp>
        <p:nvSpPr>
          <p:cNvPr id="12411" name="Text Box 162"/>
          <p:cNvSpPr txBox="1">
            <a:spLocks noChangeArrowheads="1"/>
          </p:cNvSpPr>
          <p:nvPr/>
        </p:nvSpPr>
        <p:spPr bwMode="auto">
          <a:xfrm rot="-5400000">
            <a:off x="1762919" y="5209381"/>
            <a:ext cx="1227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Water Depth (mm)</a:t>
            </a:r>
          </a:p>
        </p:txBody>
      </p:sp>
      <p:sp>
        <p:nvSpPr>
          <p:cNvPr id="12412" name="Rectangle 166"/>
          <p:cNvSpPr>
            <a:spLocks noChangeArrowheads="1"/>
          </p:cNvSpPr>
          <p:nvPr/>
        </p:nvSpPr>
        <p:spPr bwMode="auto">
          <a:xfrm>
            <a:off x="5943600" y="5362575"/>
            <a:ext cx="231775" cy="2206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13" name="Text Box 167"/>
          <p:cNvSpPr txBox="1">
            <a:spLocks noChangeArrowheads="1"/>
          </p:cNvSpPr>
          <p:nvPr/>
        </p:nvSpPr>
        <p:spPr bwMode="auto">
          <a:xfrm>
            <a:off x="6194425" y="5334000"/>
            <a:ext cx="3540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</a:t>
            </a:r>
            <a:r>
              <a:rPr lang="en-US" baseline="-25000"/>
              <a:t>o</a:t>
            </a:r>
          </a:p>
        </p:txBody>
      </p:sp>
      <p:sp>
        <p:nvSpPr>
          <p:cNvPr id="12414" name="Rectangle 168" descr="20%"/>
          <p:cNvSpPr>
            <a:spLocks noChangeArrowheads="1"/>
          </p:cNvSpPr>
          <p:nvPr/>
        </p:nvSpPr>
        <p:spPr bwMode="auto">
          <a:xfrm>
            <a:off x="5943600" y="5665788"/>
            <a:ext cx="231775" cy="220662"/>
          </a:xfrm>
          <a:prstGeom prst="rect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15" name="Rectangle 169"/>
          <p:cNvSpPr>
            <a:spLocks noChangeArrowheads="1"/>
          </p:cNvSpPr>
          <p:nvPr/>
        </p:nvSpPr>
        <p:spPr bwMode="auto">
          <a:xfrm>
            <a:off x="5943600" y="5978525"/>
            <a:ext cx="231775" cy="22066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16" name="Text Box 170"/>
          <p:cNvSpPr txBox="1">
            <a:spLocks noChangeArrowheads="1"/>
          </p:cNvSpPr>
          <p:nvPr/>
        </p:nvSpPr>
        <p:spPr bwMode="auto">
          <a:xfrm>
            <a:off x="6194425" y="5654675"/>
            <a:ext cx="3825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W</a:t>
            </a:r>
            <a:endParaRPr lang="en-US" baseline="-25000">
              <a:sym typeface="Symbol" pitchFamily="18" charset="2"/>
            </a:endParaRPr>
          </a:p>
        </p:txBody>
      </p:sp>
      <p:sp>
        <p:nvSpPr>
          <p:cNvPr id="12417" name="Text Box 171"/>
          <p:cNvSpPr txBox="1">
            <a:spLocks noChangeArrowheads="1"/>
          </p:cNvSpPr>
          <p:nvPr/>
        </p:nvSpPr>
        <p:spPr bwMode="auto">
          <a:xfrm>
            <a:off x="6194425" y="5967413"/>
            <a:ext cx="276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12418" name="Text Box 172"/>
          <p:cNvSpPr txBox="1">
            <a:spLocks noChangeArrowheads="1"/>
          </p:cNvSpPr>
          <p:nvPr/>
        </p:nvSpPr>
        <p:spPr bwMode="auto">
          <a:xfrm>
            <a:off x="4676775" y="363538"/>
            <a:ext cx="4937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i = 330</a:t>
            </a:r>
          </a:p>
        </p:txBody>
      </p:sp>
      <p:sp>
        <p:nvSpPr>
          <p:cNvPr id="12419" name="Text Box 173"/>
          <p:cNvSpPr txBox="1">
            <a:spLocks noChangeArrowheads="1"/>
          </p:cNvSpPr>
          <p:nvPr/>
        </p:nvSpPr>
        <p:spPr bwMode="auto">
          <a:xfrm>
            <a:off x="3686175" y="439738"/>
            <a:ext cx="4937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i = 315</a:t>
            </a:r>
          </a:p>
        </p:txBody>
      </p:sp>
      <p:sp>
        <p:nvSpPr>
          <p:cNvPr id="12420" name="Text Box 174"/>
          <p:cNvSpPr txBox="1">
            <a:spLocks noChangeArrowheads="1"/>
          </p:cNvSpPr>
          <p:nvPr/>
        </p:nvSpPr>
        <p:spPr bwMode="auto">
          <a:xfrm>
            <a:off x="3270250" y="528638"/>
            <a:ext cx="4937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i = 260</a:t>
            </a:r>
          </a:p>
        </p:txBody>
      </p:sp>
      <p:sp>
        <p:nvSpPr>
          <p:cNvPr id="12421" name="Text Box 175"/>
          <p:cNvSpPr txBox="1">
            <a:spLocks noChangeArrowheads="1"/>
          </p:cNvSpPr>
          <p:nvPr/>
        </p:nvSpPr>
        <p:spPr bwMode="auto">
          <a:xfrm>
            <a:off x="2981325" y="963613"/>
            <a:ext cx="4937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i = 175</a:t>
            </a:r>
          </a:p>
        </p:txBody>
      </p:sp>
      <p:sp>
        <p:nvSpPr>
          <p:cNvPr id="12422" name="Text Box 176"/>
          <p:cNvSpPr txBox="1">
            <a:spLocks noChangeArrowheads="1"/>
          </p:cNvSpPr>
          <p:nvPr/>
        </p:nvSpPr>
        <p:spPr bwMode="auto">
          <a:xfrm>
            <a:off x="2822575" y="1296988"/>
            <a:ext cx="4365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i = 70</a:t>
            </a:r>
          </a:p>
        </p:txBody>
      </p:sp>
      <p:sp>
        <p:nvSpPr>
          <p:cNvPr id="12423" name="Text Box 177"/>
          <p:cNvSpPr txBox="1">
            <a:spLocks noChangeArrowheads="1"/>
          </p:cNvSpPr>
          <p:nvPr/>
        </p:nvSpPr>
        <p:spPr bwMode="auto">
          <a:xfrm>
            <a:off x="2879725" y="268288"/>
            <a:ext cx="296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a)</a:t>
            </a:r>
          </a:p>
        </p:txBody>
      </p:sp>
      <p:sp>
        <p:nvSpPr>
          <p:cNvPr id="12424" name="Text Box 178"/>
          <p:cNvSpPr txBox="1">
            <a:spLocks noChangeArrowheads="1"/>
          </p:cNvSpPr>
          <p:nvPr/>
        </p:nvSpPr>
        <p:spPr bwMode="auto">
          <a:xfrm>
            <a:off x="2879725" y="2363788"/>
            <a:ext cx="296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b)</a:t>
            </a:r>
          </a:p>
        </p:txBody>
      </p:sp>
      <p:sp>
        <p:nvSpPr>
          <p:cNvPr id="12425" name="Text Box 179"/>
          <p:cNvSpPr txBox="1">
            <a:spLocks noChangeArrowheads="1"/>
          </p:cNvSpPr>
          <p:nvPr/>
        </p:nvSpPr>
        <p:spPr bwMode="auto">
          <a:xfrm>
            <a:off x="2870200" y="4487863"/>
            <a:ext cx="290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c)</a:t>
            </a:r>
          </a:p>
        </p:txBody>
      </p:sp>
      <p:sp>
        <p:nvSpPr>
          <p:cNvPr id="12426" name="Text Box 192"/>
          <p:cNvSpPr txBox="1">
            <a:spLocks noChangeArrowheads="1"/>
          </p:cNvSpPr>
          <p:nvPr/>
        </p:nvSpPr>
        <p:spPr bwMode="auto">
          <a:xfrm>
            <a:off x="279400" y="6335713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12.10</a:t>
            </a:r>
          </a:p>
        </p:txBody>
      </p:sp>
      <p:sp>
        <p:nvSpPr>
          <p:cNvPr id="12427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Ecological Climatology © 2008 G. Bonan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3"/>
          <p:cNvGraphicFramePr>
            <a:graphicFrameLocks noChangeAspect="1"/>
          </p:cNvGraphicFramePr>
          <p:nvPr/>
        </p:nvGraphicFramePr>
        <p:xfrm>
          <a:off x="2487613" y="1457325"/>
          <a:ext cx="3838575" cy="3028950"/>
        </p:xfrm>
        <a:graphic>
          <a:graphicData uri="http://schemas.openxmlformats.org/presentationml/2006/ole">
            <p:oleObj spid="_x0000_s2050" name="Chart" r:id="rId3" imgW="3838676" imgH="3029035" progId="Excel.Chart.8">
              <p:embed/>
            </p:oleObj>
          </a:graphicData>
        </a:graphic>
      </p:graphicFrame>
      <p:sp>
        <p:nvSpPr>
          <p:cNvPr id="2051" name="Text Box 45"/>
          <p:cNvSpPr txBox="1">
            <a:spLocks noChangeArrowheads="1"/>
          </p:cNvSpPr>
          <p:nvPr/>
        </p:nvSpPr>
        <p:spPr bwMode="auto">
          <a:xfrm>
            <a:off x="3255963" y="1773238"/>
            <a:ext cx="327025" cy="122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B=0.05</a:t>
            </a:r>
          </a:p>
        </p:txBody>
      </p:sp>
      <p:sp>
        <p:nvSpPr>
          <p:cNvPr id="2052" name="Text Box 46"/>
          <p:cNvSpPr txBox="1">
            <a:spLocks noChangeArrowheads="1"/>
          </p:cNvSpPr>
          <p:nvPr/>
        </p:nvSpPr>
        <p:spPr bwMode="auto">
          <a:xfrm>
            <a:off x="3689350" y="2116138"/>
            <a:ext cx="269875" cy="122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B=0.1</a:t>
            </a:r>
          </a:p>
        </p:txBody>
      </p:sp>
      <p:sp>
        <p:nvSpPr>
          <p:cNvPr id="2053" name="Text Box 47"/>
          <p:cNvSpPr txBox="1">
            <a:spLocks noChangeArrowheads="1"/>
          </p:cNvSpPr>
          <p:nvPr/>
        </p:nvSpPr>
        <p:spPr bwMode="auto">
          <a:xfrm>
            <a:off x="3887788" y="2378075"/>
            <a:ext cx="269875" cy="12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B=0.2</a:t>
            </a:r>
          </a:p>
        </p:txBody>
      </p:sp>
      <p:grpSp>
        <p:nvGrpSpPr>
          <p:cNvPr id="2054" name="Group 77"/>
          <p:cNvGrpSpPr>
            <a:grpSpLocks/>
          </p:cNvGrpSpPr>
          <p:nvPr/>
        </p:nvGrpSpPr>
        <p:grpSpPr bwMode="auto">
          <a:xfrm>
            <a:off x="4286250" y="2438400"/>
            <a:ext cx="1822450" cy="1346200"/>
            <a:chOff x="2714" y="3210"/>
            <a:chExt cx="1148" cy="848"/>
          </a:xfrm>
        </p:grpSpPr>
        <p:sp>
          <p:nvSpPr>
            <p:cNvPr id="2057" name="Rectangle 75"/>
            <p:cNvSpPr>
              <a:spLocks noChangeArrowheads="1"/>
            </p:cNvSpPr>
            <p:nvPr/>
          </p:nvSpPr>
          <p:spPr bwMode="auto">
            <a:xfrm>
              <a:off x="2748" y="3210"/>
              <a:ext cx="1080" cy="8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58" name="Group 61"/>
            <p:cNvGrpSpPr>
              <a:grpSpLocks/>
            </p:cNvGrpSpPr>
            <p:nvPr/>
          </p:nvGrpSpPr>
          <p:grpSpPr bwMode="auto">
            <a:xfrm>
              <a:off x="2714" y="3246"/>
              <a:ext cx="1148" cy="812"/>
              <a:chOff x="2030" y="1506"/>
              <a:chExt cx="1148" cy="812"/>
            </a:xfrm>
          </p:grpSpPr>
          <p:grpSp>
            <p:nvGrpSpPr>
              <p:cNvPr id="2059" name="Group 62"/>
              <p:cNvGrpSpPr>
                <a:grpSpLocks noChangeAspect="1"/>
              </p:cNvGrpSpPr>
              <p:nvPr/>
            </p:nvGrpSpPr>
            <p:grpSpPr bwMode="auto">
              <a:xfrm>
                <a:off x="2172" y="1506"/>
                <a:ext cx="927" cy="672"/>
                <a:chOff x="2172" y="1506"/>
                <a:chExt cx="1856" cy="1345"/>
              </a:xfrm>
            </p:grpSpPr>
            <p:sp>
              <p:nvSpPr>
                <p:cNvPr id="2065" name="Freeform 63"/>
                <p:cNvSpPr>
                  <a:spLocks noChangeAspect="1"/>
                </p:cNvSpPr>
                <p:nvPr/>
              </p:nvSpPr>
              <p:spPr bwMode="auto">
                <a:xfrm>
                  <a:off x="2172" y="1728"/>
                  <a:ext cx="1854" cy="1122"/>
                </a:xfrm>
                <a:custGeom>
                  <a:avLst/>
                  <a:gdLst>
                    <a:gd name="T0" fmla="*/ 1854 w 1854"/>
                    <a:gd name="T1" fmla="*/ 0 h 1122"/>
                    <a:gd name="T2" fmla="*/ 1854 w 1854"/>
                    <a:gd name="T3" fmla="*/ 1122 h 1122"/>
                    <a:gd name="T4" fmla="*/ 0 w 1854"/>
                    <a:gd name="T5" fmla="*/ 1122 h 1122"/>
                    <a:gd name="T6" fmla="*/ 48 w 1854"/>
                    <a:gd name="T7" fmla="*/ 1020 h 1122"/>
                    <a:gd name="T8" fmla="*/ 138 w 1854"/>
                    <a:gd name="T9" fmla="*/ 864 h 1122"/>
                    <a:gd name="T10" fmla="*/ 246 w 1854"/>
                    <a:gd name="T11" fmla="*/ 696 h 1122"/>
                    <a:gd name="T12" fmla="*/ 372 w 1854"/>
                    <a:gd name="T13" fmla="*/ 528 h 1122"/>
                    <a:gd name="T14" fmla="*/ 510 w 1854"/>
                    <a:gd name="T15" fmla="*/ 378 h 1122"/>
                    <a:gd name="T16" fmla="*/ 678 w 1854"/>
                    <a:gd name="T17" fmla="*/ 252 h 1122"/>
                    <a:gd name="T18" fmla="*/ 834 w 1854"/>
                    <a:gd name="T19" fmla="*/ 150 h 1122"/>
                    <a:gd name="T20" fmla="*/ 1008 w 1854"/>
                    <a:gd name="T21" fmla="*/ 84 h 1122"/>
                    <a:gd name="T22" fmla="*/ 1278 w 1854"/>
                    <a:gd name="T23" fmla="*/ 18 h 1122"/>
                    <a:gd name="T24" fmla="*/ 1590 w 1854"/>
                    <a:gd name="T25" fmla="*/ 6 h 1122"/>
                    <a:gd name="T26" fmla="*/ 1764 w 1854"/>
                    <a:gd name="T27" fmla="*/ 0 h 1122"/>
                    <a:gd name="T28" fmla="*/ 1854 w 1854"/>
                    <a:gd name="T29" fmla="*/ 0 h 112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854"/>
                    <a:gd name="T46" fmla="*/ 0 h 1122"/>
                    <a:gd name="T47" fmla="*/ 1854 w 1854"/>
                    <a:gd name="T48" fmla="*/ 1122 h 112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854" h="1122">
                      <a:moveTo>
                        <a:pt x="1854" y="0"/>
                      </a:moveTo>
                      <a:lnTo>
                        <a:pt x="1854" y="1122"/>
                      </a:lnTo>
                      <a:lnTo>
                        <a:pt x="0" y="1122"/>
                      </a:lnTo>
                      <a:lnTo>
                        <a:pt x="48" y="1020"/>
                      </a:lnTo>
                      <a:lnTo>
                        <a:pt x="138" y="864"/>
                      </a:lnTo>
                      <a:lnTo>
                        <a:pt x="246" y="696"/>
                      </a:lnTo>
                      <a:lnTo>
                        <a:pt x="372" y="528"/>
                      </a:lnTo>
                      <a:lnTo>
                        <a:pt x="510" y="378"/>
                      </a:lnTo>
                      <a:lnTo>
                        <a:pt x="678" y="252"/>
                      </a:lnTo>
                      <a:lnTo>
                        <a:pt x="834" y="150"/>
                      </a:lnTo>
                      <a:lnTo>
                        <a:pt x="1008" y="84"/>
                      </a:lnTo>
                      <a:lnTo>
                        <a:pt x="1278" y="18"/>
                      </a:lnTo>
                      <a:lnTo>
                        <a:pt x="1590" y="6"/>
                      </a:lnTo>
                      <a:lnTo>
                        <a:pt x="1764" y="0"/>
                      </a:lnTo>
                      <a:lnTo>
                        <a:pt x="1854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" name="Rectangl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2174" y="1506"/>
                  <a:ext cx="1854" cy="13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2174" y="1506"/>
                  <a:ext cx="1854" cy="134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" name="Line 66"/>
                <p:cNvSpPr>
                  <a:spLocks noChangeAspect="1" noChangeShapeType="1"/>
                </p:cNvSpPr>
                <p:nvPr/>
              </p:nvSpPr>
              <p:spPr bwMode="auto">
                <a:xfrm>
                  <a:off x="2174" y="1506"/>
                  <a:ext cx="1" cy="134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" name="Line 67"/>
                <p:cNvSpPr>
                  <a:spLocks noChangeAspect="1" noChangeShapeType="1"/>
                </p:cNvSpPr>
                <p:nvPr/>
              </p:nvSpPr>
              <p:spPr bwMode="auto">
                <a:xfrm>
                  <a:off x="2174" y="2850"/>
                  <a:ext cx="1854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" name="Freeform 68"/>
                <p:cNvSpPr>
                  <a:spLocks noChangeAspect="1"/>
                </p:cNvSpPr>
                <p:nvPr/>
              </p:nvSpPr>
              <p:spPr bwMode="auto">
                <a:xfrm>
                  <a:off x="2174" y="1734"/>
                  <a:ext cx="1854" cy="1116"/>
                </a:xfrm>
                <a:custGeom>
                  <a:avLst/>
                  <a:gdLst>
                    <a:gd name="T0" fmla="*/ 0 w 309"/>
                    <a:gd name="T1" fmla="*/ 186 h 186"/>
                    <a:gd name="T2" fmla="*/ 8 w 309"/>
                    <a:gd name="T3" fmla="*/ 171 h 186"/>
                    <a:gd name="T4" fmla="*/ 15 w 309"/>
                    <a:gd name="T5" fmla="*/ 157 h 186"/>
                    <a:gd name="T6" fmla="*/ 23 w 309"/>
                    <a:gd name="T7" fmla="*/ 143 h 186"/>
                    <a:gd name="T8" fmla="*/ 31 w 309"/>
                    <a:gd name="T9" fmla="*/ 131 h 186"/>
                    <a:gd name="T10" fmla="*/ 39 w 309"/>
                    <a:gd name="T11" fmla="*/ 119 h 186"/>
                    <a:gd name="T12" fmla="*/ 46 w 309"/>
                    <a:gd name="T13" fmla="*/ 108 h 186"/>
                    <a:gd name="T14" fmla="*/ 54 w 309"/>
                    <a:gd name="T15" fmla="*/ 98 h 186"/>
                    <a:gd name="T16" fmla="*/ 62 w 309"/>
                    <a:gd name="T17" fmla="*/ 88 h 186"/>
                    <a:gd name="T18" fmla="*/ 70 w 309"/>
                    <a:gd name="T19" fmla="*/ 79 h 186"/>
                    <a:gd name="T20" fmla="*/ 77 w 309"/>
                    <a:gd name="T21" fmla="*/ 71 h 186"/>
                    <a:gd name="T22" fmla="*/ 85 w 309"/>
                    <a:gd name="T23" fmla="*/ 63 h 186"/>
                    <a:gd name="T24" fmla="*/ 93 w 309"/>
                    <a:gd name="T25" fmla="*/ 56 h 186"/>
                    <a:gd name="T26" fmla="*/ 100 w 309"/>
                    <a:gd name="T27" fmla="*/ 50 h 186"/>
                    <a:gd name="T28" fmla="*/ 108 w 309"/>
                    <a:gd name="T29" fmla="*/ 44 h 186"/>
                    <a:gd name="T30" fmla="*/ 116 w 309"/>
                    <a:gd name="T31" fmla="*/ 39 h 186"/>
                    <a:gd name="T32" fmla="*/ 124 w 309"/>
                    <a:gd name="T33" fmla="*/ 34 h 186"/>
                    <a:gd name="T34" fmla="*/ 131 w 309"/>
                    <a:gd name="T35" fmla="*/ 29 h 186"/>
                    <a:gd name="T36" fmla="*/ 139 w 309"/>
                    <a:gd name="T37" fmla="*/ 25 h 186"/>
                    <a:gd name="T38" fmla="*/ 147 w 309"/>
                    <a:gd name="T39" fmla="*/ 21 h 186"/>
                    <a:gd name="T40" fmla="*/ 155 w 309"/>
                    <a:gd name="T41" fmla="*/ 18 h 186"/>
                    <a:gd name="T42" fmla="*/ 162 w 309"/>
                    <a:gd name="T43" fmla="*/ 15 h 186"/>
                    <a:gd name="T44" fmla="*/ 170 w 309"/>
                    <a:gd name="T45" fmla="*/ 13 h 186"/>
                    <a:gd name="T46" fmla="*/ 178 w 309"/>
                    <a:gd name="T47" fmla="*/ 10 h 186"/>
                    <a:gd name="T48" fmla="*/ 185 w 309"/>
                    <a:gd name="T49" fmla="*/ 8 h 186"/>
                    <a:gd name="T50" fmla="*/ 193 w 309"/>
                    <a:gd name="T51" fmla="*/ 7 h 186"/>
                    <a:gd name="T52" fmla="*/ 201 w 309"/>
                    <a:gd name="T53" fmla="*/ 5 h 186"/>
                    <a:gd name="T54" fmla="*/ 209 w 309"/>
                    <a:gd name="T55" fmla="*/ 4 h 186"/>
                    <a:gd name="T56" fmla="*/ 216 w 309"/>
                    <a:gd name="T57" fmla="*/ 3 h 186"/>
                    <a:gd name="T58" fmla="*/ 224 w 309"/>
                    <a:gd name="T59" fmla="*/ 2 h 186"/>
                    <a:gd name="T60" fmla="*/ 232 w 309"/>
                    <a:gd name="T61" fmla="*/ 1 h 186"/>
                    <a:gd name="T62" fmla="*/ 239 w 309"/>
                    <a:gd name="T63" fmla="*/ 1 h 186"/>
                    <a:gd name="T64" fmla="*/ 247 w 309"/>
                    <a:gd name="T65" fmla="*/ 1 h 186"/>
                    <a:gd name="T66" fmla="*/ 255 w 309"/>
                    <a:gd name="T67" fmla="*/ 0 h 186"/>
                    <a:gd name="T68" fmla="*/ 263 w 309"/>
                    <a:gd name="T69" fmla="*/ 0 h 186"/>
                    <a:gd name="T70" fmla="*/ 270 w 309"/>
                    <a:gd name="T71" fmla="*/ 0 h 186"/>
                    <a:gd name="T72" fmla="*/ 278 w 309"/>
                    <a:gd name="T73" fmla="*/ 0 h 186"/>
                    <a:gd name="T74" fmla="*/ 286 w 309"/>
                    <a:gd name="T75" fmla="*/ 0 h 186"/>
                    <a:gd name="T76" fmla="*/ 294 w 309"/>
                    <a:gd name="T77" fmla="*/ 0 h 186"/>
                    <a:gd name="T78" fmla="*/ 301 w 309"/>
                    <a:gd name="T79" fmla="*/ 0 h 186"/>
                    <a:gd name="T80" fmla="*/ 309 w 309"/>
                    <a:gd name="T81" fmla="*/ 0 h 18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09"/>
                    <a:gd name="T124" fmla="*/ 0 h 186"/>
                    <a:gd name="T125" fmla="*/ 309 w 309"/>
                    <a:gd name="T126" fmla="*/ 186 h 18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09" h="186">
                      <a:moveTo>
                        <a:pt x="0" y="186"/>
                      </a:moveTo>
                      <a:lnTo>
                        <a:pt x="8" y="171"/>
                      </a:lnTo>
                      <a:lnTo>
                        <a:pt x="15" y="157"/>
                      </a:lnTo>
                      <a:lnTo>
                        <a:pt x="23" y="143"/>
                      </a:lnTo>
                      <a:lnTo>
                        <a:pt x="31" y="131"/>
                      </a:lnTo>
                      <a:lnTo>
                        <a:pt x="39" y="119"/>
                      </a:lnTo>
                      <a:lnTo>
                        <a:pt x="46" y="108"/>
                      </a:lnTo>
                      <a:lnTo>
                        <a:pt x="54" y="98"/>
                      </a:lnTo>
                      <a:lnTo>
                        <a:pt x="62" y="88"/>
                      </a:lnTo>
                      <a:lnTo>
                        <a:pt x="70" y="79"/>
                      </a:lnTo>
                      <a:lnTo>
                        <a:pt x="77" y="71"/>
                      </a:lnTo>
                      <a:lnTo>
                        <a:pt x="85" y="63"/>
                      </a:lnTo>
                      <a:lnTo>
                        <a:pt x="93" y="56"/>
                      </a:lnTo>
                      <a:lnTo>
                        <a:pt x="100" y="50"/>
                      </a:lnTo>
                      <a:lnTo>
                        <a:pt x="108" y="44"/>
                      </a:lnTo>
                      <a:lnTo>
                        <a:pt x="116" y="39"/>
                      </a:lnTo>
                      <a:lnTo>
                        <a:pt x="124" y="34"/>
                      </a:lnTo>
                      <a:lnTo>
                        <a:pt x="131" y="29"/>
                      </a:lnTo>
                      <a:lnTo>
                        <a:pt x="139" y="25"/>
                      </a:lnTo>
                      <a:lnTo>
                        <a:pt x="147" y="21"/>
                      </a:lnTo>
                      <a:lnTo>
                        <a:pt x="155" y="18"/>
                      </a:lnTo>
                      <a:lnTo>
                        <a:pt x="162" y="15"/>
                      </a:lnTo>
                      <a:lnTo>
                        <a:pt x="170" y="13"/>
                      </a:lnTo>
                      <a:lnTo>
                        <a:pt x="178" y="10"/>
                      </a:lnTo>
                      <a:lnTo>
                        <a:pt x="185" y="8"/>
                      </a:lnTo>
                      <a:lnTo>
                        <a:pt x="193" y="7"/>
                      </a:lnTo>
                      <a:lnTo>
                        <a:pt x="201" y="5"/>
                      </a:lnTo>
                      <a:lnTo>
                        <a:pt x="209" y="4"/>
                      </a:lnTo>
                      <a:lnTo>
                        <a:pt x="216" y="3"/>
                      </a:lnTo>
                      <a:lnTo>
                        <a:pt x="224" y="2"/>
                      </a:lnTo>
                      <a:lnTo>
                        <a:pt x="232" y="1"/>
                      </a:lnTo>
                      <a:lnTo>
                        <a:pt x="239" y="1"/>
                      </a:lnTo>
                      <a:lnTo>
                        <a:pt x="247" y="1"/>
                      </a:lnTo>
                      <a:lnTo>
                        <a:pt x="255" y="0"/>
                      </a:lnTo>
                      <a:lnTo>
                        <a:pt x="263" y="0"/>
                      </a:lnTo>
                      <a:lnTo>
                        <a:pt x="270" y="0"/>
                      </a:lnTo>
                      <a:lnTo>
                        <a:pt x="278" y="0"/>
                      </a:lnTo>
                      <a:lnTo>
                        <a:pt x="286" y="0"/>
                      </a:lnTo>
                      <a:lnTo>
                        <a:pt x="294" y="0"/>
                      </a:lnTo>
                      <a:lnTo>
                        <a:pt x="301" y="0"/>
                      </a:lnTo>
                      <a:lnTo>
                        <a:pt x="309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" name="Line 69"/>
                <p:cNvSpPr>
                  <a:spLocks noChangeAspect="1" noChangeShapeType="1"/>
                </p:cNvSpPr>
                <p:nvPr/>
              </p:nvSpPr>
              <p:spPr bwMode="auto">
                <a:xfrm>
                  <a:off x="2178" y="1722"/>
                  <a:ext cx="184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60" name="Text Box 70"/>
              <p:cNvSpPr txBox="1">
                <a:spLocks noChangeArrowheads="1"/>
              </p:cNvSpPr>
              <p:nvPr/>
            </p:nvSpPr>
            <p:spPr bwMode="auto">
              <a:xfrm>
                <a:off x="2506" y="1847"/>
                <a:ext cx="505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W</a:t>
                </a:r>
                <a:r>
                  <a:rPr lang="en-US" sz="800" baseline="-25000"/>
                  <a:t>m</a:t>
                </a:r>
                <a:r>
                  <a:rPr lang="en-US" sz="800"/>
                  <a:t> = i</a:t>
                </a:r>
                <a:r>
                  <a:rPr lang="en-US" sz="800" baseline="-25000"/>
                  <a:t>m</a:t>
                </a:r>
                <a:r>
                  <a:rPr lang="en-US" sz="800"/>
                  <a:t>/(1+B)</a:t>
                </a:r>
                <a:endParaRPr lang="en-US" sz="800" baseline="-25000"/>
              </a:p>
            </p:txBody>
          </p:sp>
          <p:sp>
            <p:nvSpPr>
              <p:cNvPr id="2061" name="Text Box 71"/>
              <p:cNvSpPr txBox="1">
                <a:spLocks noChangeArrowheads="1"/>
              </p:cNvSpPr>
              <p:nvPr/>
            </p:nvSpPr>
            <p:spPr bwMode="auto">
              <a:xfrm>
                <a:off x="2030" y="1547"/>
                <a:ext cx="163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i</a:t>
                </a:r>
                <a:r>
                  <a:rPr lang="en-US" sz="800" baseline="-25000"/>
                  <a:t>m</a:t>
                </a:r>
              </a:p>
            </p:txBody>
          </p:sp>
          <p:sp>
            <p:nvSpPr>
              <p:cNvPr id="2062" name="Text Box 72"/>
              <p:cNvSpPr txBox="1">
                <a:spLocks noChangeArrowheads="1"/>
              </p:cNvSpPr>
              <p:nvPr/>
            </p:nvSpPr>
            <p:spPr bwMode="auto">
              <a:xfrm>
                <a:off x="2114" y="2183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0</a:t>
                </a:r>
              </a:p>
            </p:txBody>
          </p:sp>
          <p:sp>
            <p:nvSpPr>
              <p:cNvPr id="2063" name="Text Box 73"/>
              <p:cNvSpPr txBox="1">
                <a:spLocks noChangeArrowheads="1"/>
              </p:cNvSpPr>
              <p:nvPr/>
            </p:nvSpPr>
            <p:spPr bwMode="auto">
              <a:xfrm>
                <a:off x="3026" y="2183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1</a:t>
                </a:r>
              </a:p>
            </p:txBody>
          </p:sp>
          <p:sp>
            <p:nvSpPr>
              <p:cNvPr id="2064" name="Text Box 74"/>
              <p:cNvSpPr txBox="1">
                <a:spLocks noChangeArrowheads="1"/>
              </p:cNvSpPr>
              <p:nvPr/>
            </p:nvSpPr>
            <p:spPr bwMode="auto">
              <a:xfrm>
                <a:off x="2186" y="1625"/>
                <a:ext cx="313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i</a:t>
                </a:r>
                <a:r>
                  <a:rPr lang="en-US" sz="800" baseline="-25000"/>
                  <a:t>m</a:t>
                </a:r>
                <a:r>
                  <a:rPr lang="en-US" sz="800"/>
                  <a:t> - W</a:t>
                </a:r>
                <a:r>
                  <a:rPr lang="en-US" sz="800" baseline="-25000"/>
                  <a:t>m</a:t>
                </a:r>
              </a:p>
            </p:txBody>
          </p:sp>
        </p:grpSp>
      </p:grpSp>
      <p:sp>
        <p:nvSpPr>
          <p:cNvPr id="2055" name="Text Box 78"/>
          <p:cNvSpPr txBox="1">
            <a:spLocks noChangeArrowheads="1"/>
          </p:cNvSpPr>
          <p:nvPr/>
        </p:nvSpPr>
        <p:spPr bwMode="auto">
          <a:xfrm>
            <a:off x="279400" y="6335713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12.11</a:t>
            </a:r>
          </a:p>
        </p:txBody>
      </p:sp>
      <p:sp>
        <p:nvSpPr>
          <p:cNvPr id="2056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Ecological Climatology © 2008 G. Bonan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 descr="Light horizontal"/>
          <p:cNvSpPr>
            <a:spLocks noChangeArrowheads="1"/>
          </p:cNvSpPr>
          <p:nvPr/>
        </p:nvSpPr>
        <p:spPr bwMode="auto">
          <a:xfrm>
            <a:off x="3146425" y="2827338"/>
            <a:ext cx="660400" cy="419100"/>
          </a:xfrm>
          <a:prstGeom prst="rect">
            <a:avLst/>
          </a:prstGeom>
          <a:pattFill prst="ltHorz">
            <a:fgClr>
              <a:schemeClr val="tx1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Freeform 5"/>
          <p:cNvSpPr>
            <a:spLocks/>
          </p:cNvSpPr>
          <p:nvPr/>
        </p:nvSpPr>
        <p:spPr bwMode="auto">
          <a:xfrm>
            <a:off x="3476625" y="2827338"/>
            <a:ext cx="2616200" cy="425450"/>
          </a:xfrm>
          <a:custGeom>
            <a:avLst/>
            <a:gdLst>
              <a:gd name="T0" fmla="*/ 0 w 1648"/>
              <a:gd name="T1" fmla="*/ 268 h 268"/>
              <a:gd name="T2" fmla="*/ 40 w 1648"/>
              <a:gd name="T3" fmla="*/ 200 h 268"/>
              <a:gd name="T4" fmla="*/ 92 w 1648"/>
              <a:gd name="T5" fmla="*/ 124 h 268"/>
              <a:gd name="T6" fmla="*/ 152 w 1648"/>
              <a:gd name="T7" fmla="*/ 52 h 268"/>
              <a:gd name="T8" fmla="*/ 196 w 1648"/>
              <a:gd name="T9" fmla="*/ 0 h 268"/>
              <a:gd name="T10" fmla="*/ 340 w 1648"/>
              <a:gd name="T11" fmla="*/ 0 h 268"/>
              <a:gd name="T12" fmla="*/ 1648 w 1648"/>
              <a:gd name="T13" fmla="*/ 0 h 268"/>
              <a:gd name="T14" fmla="*/ 1648 w 1648"/>
              <a:gd name="T15" fmla="*/ 268 h 268"/>
              <a:gd name="T16" fmla="*/ 0 w 1648"/>
              <a:gd name="T17" fmla="*/ 268 h 2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48"/>
              <a:gd name="T28" fmla="*/ 0 h 268"/>
              <a:gd name="T29" fmla="*/ 1648 w 1648"/>
              <a:gd name="T30" fmla="*/ 268 h 2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48" h="268">
                <a:moveTo>
                  <a:pt x="0" y="268"/>
                </a:moveTo>
                <a:lnTo>
                  <a:pt x="40" y="200"/>
                </a:lnTo>
                <a:lnTo>
                  <a:pt x="92" y="124"/>
                </a:lnTo>
                <a:lnTo>
                  <a:pt x="152" y="52"/>
                </a:lnTo>
                <a:lnTo>
                  <a:pt x="196" y="0"/>
                </a:lnTo>
                <a:lnTo>
                  <a:pt x="340" y="0"/>
                </a:lnTo>
                <a:lnTo>
                  <a:pt x="1648" y="0"/>
                </a:lnTo>
                <a:lnTo>
                  <a:pt x="1648" y="268"/>
                </a:lnTo>
                <a:lnTo>
                  <a:pt x="0" y="268"/>
                </a:lnTo>
                <a:close/>
              </a:path>
            </a:pathLst>
          </a:cu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Freeform 6"/>
          <p:cNvSpPr>
            <a:spLocks/>
          </p:cNvSpPr>
          <p:nvPr/>
        </p:nvSpPr>
        <p:spPr bwMode="auto">
          <a:xfrm>
            <a:off x="3152775" y="3246438"/>
            <a:ext cx="2946400" cy="571500"/>
          </a:xfrm>
          <a:custGeom>
            <a:avLst/>
            <a:gdLst>
              <a:gd name="T0" fmla="*/ 0 w 1856"/>
              <a:gd name="T1" fmla="*/ 360 h 360"/>
              <a:gd name="T2" fmla="*/ 48 w 1856"/>
              <a:gd name="T3" fmla="*/ 260 h 360"/>
              <a:gd name="T4" fmla="*/ 120 w 1856"/>
              <a:gd name="T5" fmla="*/ 124 h 360"/>
              <a:gd name="T6" fmla="*/ 184 w 1856"/>
              <a:gd name="T7" fmla="*/ 28 h 360"/>
              <a:gd name="T8" fmla="*/ 204 w 1856"/>
              <a:gd name="T9" fmla="*/ 0 h 360"/>
              <a:gd name="T10" fmla="*/ 252 w 1856"/>
              <a:gd name="T11" fmla="*/ 4 h 360"/>
              <a:gd name="T12" fmla="*/ 1856 w 1856"/>
              <a:gd name="T13" fmla="*/ 0 h 360"/>
              <a:gd name="T14" fmla="*/ 1848 w 1856"/>
              <a:gd name="T15" fmla="*/ 360 h 360"/>
              <a:gd name="T16" fmla="*/ 0 w 1856"/>
              <a:gd name="T17" fmla="*/ 360 h 3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56"/>
              <a:gd name="T28" fmla="*/ 0 h 360"/>
              <a:gd name="T29" fmla="*/ 1856 w 1856"/>
              <a:gd name="T30" fmla="*/ 360 h 3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56" h="360">
                <a:moveTo>
                  <a:pt x="0" y="360"/>
                </a:moveTo>
                <a:lnTo>
                  <a:pt x="48" y="260"/>
                </a:lnTo>
                <a:lnTo>
                  <a:pt x="120" y="124"/>
                </a:lnTo>
                <a:lnTo>
                  <a:pt x="184" y="28"/>
                </a:lnTo>
                <a:lnTo>
                  <a:pt x="204" y="0"/>
                </a:lnTo>
                <a:lnTo>
                  <a:pt x="252" y="4"/>
                </a:lnTo>
                <a:lnTo>
                  <a:pt x="1856" y="0"/>
                </a:lnTo>
                <a:lnTo>
                  <a:pt x="1848" y="360"/>
                </a:lnTo>
                <a:lnTo>
                  <a:pt x="0" y="360"/>
                </a:lnTo>
                <a:close/>
              </a:path>
            </a:pathLst>
          </a:custGeom>
          <a:solidFill>
            <a:srgbClr val="B2B2B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3149600" y="1687513"/>
            <a:ext cx="29432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3149600" y="1687513"/>
            <a:ext cx="2943225" cy="213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3149600" y="1687513"/>
            <a:ext cx="1588" cy="2133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0" name="Line 10"/>
          <p:cNvSpPr>
            <a:spLocks noChangeShapeType="1"/>
          </p:cNvSpPr>
          <p:nvPr/>
        </p:nvSpPr>
        <p:spPr bwMode="auto">
          <a:xfrm>
            <a:off x="3149600" y="3821113"/>
            <a:ext cx="29432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1" name="Freeform 11"/>
          <p:cNvSpPr>
            <a:spLocks/>
          </p:cNvSpPr>
          <p:nvPr/>
        </p:nvSpPr>
        <p:spPr bwMode="auto">
          <a:xfrm>
            <a:off x="3149600" y="2049463"/>
            <a:ext cx="2943225" cy="1771650"/>
          </a:xfrm>
          <a:custGeom>
            <a:avLst/>
            <a:gdLst>
              <a:gd name="T0" fmla="*/ 0 w 309"/>
              <a:gd name="T1" fmla="*/ 186 h 186"/>
              <a:gd name="T2" fmla="*/ 8 w 309"/>
              <a:gd name="T3" fmla="*/ 171 h 186"/>
              <a:gd name="T4" fmla="*/ 15 w 309"/>
              <a:gd name="T5" fmla="*/ 157 h 186"/>
              <a:gd name="T6" fmla="*/ 23 w 309"/>
              <a:gd name="T7" fmla="*/ 143 h 186"/>
              <a:gd name="T8" fmla="*/ 31 w 309"/>
              <a:gd name="T9" fmla="*/ 131 h 186"/>
              <a:gd name="T10" fmla="*/ 39 w 309"/>
              <a:gd name="T11" fmla="*/ 119 h 186"/>
              <a:gd name="T12" fmla="*/ 46 w 309"/>
              <a:gd name="T13" fmla="*/ 108 h 186"/>
              <a:gd name="T14" fmla="*/ 54 w 309"/>
              <a:gd name="T15" fmla="*/ 98 h 186"/>
              <a:gd name="T16" fmla="*/ 62 w 309"/>
              <a:gd name="T17" fmla="*/ 88 h 186"/>
              <a:gd name="T18" fmla="*/ 70 w 309"/>
              <a:gd name="T19" fmla="*/ 79 h 186"/>
              <a:gd name="T20" fmla="*/ 77 w 309"/>
              <a:gd name="T21" fmla="*/ 71 h 186"/>
              <a:gd name="T22" fmla="*/ 85 w 309"/>
              <a:gd name="T23" fmla="*/ 63 h 186"/>
              <a:gd name="T24" fmla="*/ 93 w 309"/>
              <a:gd name="T25" fmla="*/ 56 h 186"/>
              <a:gd name="T26" fmla="*/ 100 w 309"/>
              <a:gd name="T27" fmla="*/ 50 h 186"/>
              <a:gd name="T28" fmla="*/ 108 w 309"/>
              <a:gd name="T29" fmla="*/ 44 h 186"/>
              <a:gd name="T30" fmla="*/ 116 w 309"/>
              <a:gd name="T31" fmla="*/ 39 h 186"/>
              <a:gd name="T32" fmla="*/ 124 w 309"/>
              <a:gd name="T33" fmla="*/ 34 h 186"/>
              <a:gd name="T34" fmla="*/ 131 w 309"/>
              <a:gd name="T35" fmla="*/ 29 h 186"/>
              <a:gd name="T36" fmla="*/ 139 w 309"/>
              <a:gd name="T37" fmla="*/ 25 h 186"/>
              <a:gd name="T38" fmla="*/ 147 w 309"/>
              <a:gd name="T39" fmla="*/ 21 h 186"/>
              <a:gd name="T40" fmla="*/ 155 w 309"/>
              <a:gd name="T41" fmla="*/ 18 h 186"/>
              <a:gd name="T42" fmla="*/ 162 w 309"/>
              <a:gd name="T43" fmla="*/ 15 h 186"/>
              <a:gd name="T44" fmla="*/ 170 w 309"/>
              <a:gd name="T45" fmla="*/ 13 h 186"/>
              <a:gd name="T46" fmla="*/ 178 w 309"/>
              <a:gd name="T47" fmla="*/ 10 h 186"/>
              <a:gd name="T48" fmla="*/ 185 w 309"/>
              <a:gd name="T49" fmla="*/ 8 h 186"/>
              <a:gd name="T50" fmla="*/ 193 w 309"/>
              <a:gd name="T51" fmla="*/ 7 h 186"/>
              <a:gd name="T52" fmla="*/ 201 w 309"/>
              <a:gd name="T53" fmla="*/ 5 h 186"/>
              <a:gd name="T54" fmla="*/ 209 w 309"/>
              <a:gd name="T55" fmla="*/ 4 h 186"/>
              <a:gd name="T56" fmla="*/ 216 w 309"/>
              <a:gd name="T57" fmla="*/ 3 h 186"/>
              <a:gd name="T58" fmla="*/ 224 w 309"/>
              <a:gd name="T59" fmla="*/ 2 h 186"/>
              <a:gd name="T60" fmla="*/ 232 w 309"/>
              <a:gd name="T61" fmla="*/ 1 h 186"/>
              <a:gd name="T62" fmla="*/ 239 w 309"/>
              <a:gd name="T63" fmla="*/ 1 h 186"/>
              <a:gd name="T64" fmla="*/ 247 w 309"/>
              <a:gd name="T65" fmla="*/ 1 h 186"/>
              <a:gd name="T66" fmla="*/ 255 w 309"/>
              <a:gd name="T67" fmla="*/ 0 h 186"/>
              <a:gd name="T68" fmla="*/ 263 w 309"/>
              <a:gd name="T69" fmla="*/ 0 h 186"/>
              <a:gd name="T70" fmla="*/ 270 w 309"/>
              <a:gd name="T71" fmla="*/ 0 h 186"/>
              <a:gd name="T72" fmla="*/ 278 w 309"/>
              <a:gd name="T73" fmla="*/ 0 h 186"/>
              <a:gd name="T74" fmla="*/ 286 w 309"/>
              <a:gd name="T75" fmla="*/ 0 h 186"/>
              <a:gd name="T76" fmla="*/ 294 w 309"/>
              <a:gd name="T77" fmla="*/ 0 h 186"/>
              <a:gd name="T78" fmla="*/ 301 w 309"/>
              <a:gd name="T79" fmla="*/ 0 h 186"/>
              <a:gd name="T80" fmla="*/ 309 w 309"/>
              <a:gd name="T81" fmla="*/ 0 h 18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09"/>
              <a:gd name="T124" fmla="*/ 0 h 186"/>
              <a:gd name="T125" fmla="*/ 309 w 309"/>
              <a:gd name="T126" fmla="*/ 186 h 18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09" h="186">
                <a:moveTo>
                  <a:pt x="0" y="186"/>
                </a:moveTo>
                <a:lnTo>
                  <a:pt x="8" y="171"/>
                </a:lnTo>
                <a:lnTo>
                  <a:pt x="15" y="157"/>
                </a:lnTo>
                <a:lnTo>
                  <a:pt x="23" y="143"/>
                </a:lnTo>
                <a:lnTo>
                  <a:pt x="31" y="131"/>
                </a:lnTo>
                <a:lnTo>
                  <a:pt x="39" y="119"/>
                </a:lnTo>
                <a:lnTo>
                  <a:pt x="46" y="108"/>
                </a:lnTo>
                <a:lnTo>
                  <a:pt x="54" y="98"/>
                </a:lnTo>
                <a:lnTo>
                  <a:pt x="62" y="88"/>
                </a:lnTo>
                <a:lnTo>
                  <a:pt x="70" y="79"/>
                </a:lnTo>
                <a:lnTo>
                  <a:pt x="77" y="71"/>
                </a:lnTo>
                <a:lnTo>
                  <a:pt x="85" y="63"/>
                </a:lnTo>
                <a:lnTo>
                  <a:pt x="93" y="56"/>
                </a:lnTo>
                <a:lnTo>
                  <a:pt x="100" y="50"/>
                </a:lnTo>
                <a:lnTo>
                  <a:pt x="108" y="44"/>
                </a:lnTo>
                <a:lnTo>
                  <a:pt x="116" y="39"/>
                </a:lnTo>
                <a:lnTo>
                  <a:pt x="124" y="34"/>
                </a:lnTo>
                <a:lnTo>
                  <a:pt x="131" y="29"/>
                </a:lnTo>
                <a:lnTo>
                  <a:pt x="139" y="25"/>
                </a:lnTo>
                <a:lnTo>
                  <a:pt x="147" y="21"/>
                </a:lnTo>
                <a:lnTo>
                  <a:pt x="155" y="18"/>
                </a:lnTo>
                <a:lnTo>
                  <a:pt x="162" y="15"/>
                </a:lnTo>
                <a:lnTo>
                  <a:pt x="170" y="13"/>
                </a:lnTo>
                <a:lnTo>
                  <a:pt x="178" y="10"/>
                </a:lnTo>
                <a:lnTo>
                  <a:pt x="185" y="8"/>
                </a:lnTo>
                <a:lnTo>
                  <a:pt x="193" y="7"/>
                </a:lnTo>
                <a:lnTo>
                  <a:pt x="201" y="5"/>
                </a:lnTo>
                <a:lnTo>
                  <a:pt x="209" y="4"/>
                </a:lnTo>
                <a:lnTo>
                  <a:pt x="216" y="3"/>
                </a:lnTo>
                <a:lnTo>
                  <a:pt x="224" y="2"/>
                </a:lnTo>
                <a:lnTo>
                  <a:pt x="232" y="1"/>
                </a:lnTo>
                <a:lnTo>
                  <a:pt x="239" y="1"/>
                </a:lnTo>
                <a:lnTo>
                  <a:pt x="247" y="1"/>
                </a:lnTo>
                <a:lnTo>
                  <a:pt x="255" y="0"/>
                </a:lnTo>
                <a:lnTo>
                  <a:pt x="263" y="0"/>
                </a:lnTo>
                <a:lnTo>
                  <a:pt x="270" y="0"/>
                </a:lnTo>
                <a:lnTo>
                  <a:pt x="278" y="0"/>
                </a:lnTo>
                <a:lnTo>
                  <a:pt x="286" y="0"/>
                </a:lnTo>
                <a:lnTo>
                  <a:pt x="294" y="0"/>
                </a:lnTo>
                <a:lnTo>
                  <a:pt x="301" y="0"/>
                </a:lnTo>
                <a:lnTo>
                  <a:pt x="30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2" name="Rectangle 12"/>
          <p:cNvSpPr>
            <a:spLocks noChangeArrowheads="1"/>
          </p:cNvSpPr>
          <p:nvPr/>
        </p:nvSpPr>
        <p:spPr bwMode="auto">
          <a:xfrm>
            <a:off x="4149725" y="3932238"/>
            <a:ext cx="10112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Fractional Area, A</a:t>
            </a:r>
            <a:endParaRPr lang="en-US" sz="1800"/>
          </a:p>
        </p:txBody>
      </p:sp>
      <p:sp>
        <p:nvSpPr>
          <p:cNvPr id="13323" name="Rectangle 13"/>
          <p:cNvSpPr>
            <a:spLocks noChangeArrowheads="1"/>
          </p:cNvSpPr>
          <p:nvPr/>
        </p:nvSpPr>
        <p:spPr bwMode="auto">
          <a:xfrm rot="-5400000">
            <a:off x="1865313" y="2724150"/>
            <a:ext cx="1530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Point Infiltration Capacity, i </a:t>
            </a:r>
            <a:endParaRPr lang="en-US" sz="1800"/>
          </a:p>
        </p:txBody>
      </p:sp>
      <p:sp>
        <p:nvSpPr>
          <p:cNvPr id="13324" name="Line 14"/>
          <p:cNvSpPr>
            <a:spLocks noChangeShapeType="1"/>
          </p:cNvSpPr>
          <p:nvPr/>
        </p:nvSpPr>
        <p:spPr bwMode="auto">
          <a:xfrm>
            <a:off x="3146425" y="2051050"/>
            <a:ext cx="29321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5" name="Text Box 15"/>
          <p:cNvSpPr txBox="1">
            <a:spLocks noChangeArrowheads="1"/>
          </p:cNvSpPr>
          <p:nvPr/>
        </p:nvSpPr>
        <p:spPr bwMode="auto">
          <a:xfrm>
            <a:off x="2874963" y="1900238"/>
            <a:ext cx="2873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</a:t>
            </a:r>
            <a:r>
              <a:rPr lang="en-US" baseline="-25000"/>
              <a:t>m</a:t>
            </a:r>
          </a:p>
        </p:txBody>
      </p:sp>
      <p:sp>
        <p:nvSpPr>
          <p:cNvPr id="13326" name="Line 16"/>
          <p:cNvSpPr>
            <a:spLocks noChangeShapeType="1"/>
          </p:cNvSpPr>
          <p:nvPr/>
        </p:nvSpPr>
        <p:spPr bwMode="auto">
          <a:xfrm>
            <a:off x="3482975" y="3255963"/>
            <a:ext cx="0" cy="768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7" name="Line 17"/>
          <p:cNvSpPr>
            <a:spLocks noChangeShapeType="1"/>
          </p:cNvSpPr>
          <p:nvPr/>
        </p:nvSpPr>
        <p:spPr bwMode="auto">
          <a:xfrm>
            <a:off x="3146425" y="3255963"/>
            <a:ext cx="3365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8" name="Line 18"/>
          <p:cNvSpPr>
            <a:spLocks noChangeShapeType="1"/>
          </p:cNvSpPr>
          <p:nvPr/>
        </p:nvSpPr>
        <p:spPr bwMode="auto">
          <a:xfrm>
            <a:off x="3811588" y="2833688"/>
            <a:ext cx="0" cy="11795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9" name="Line 19"/>
          <p:cNvSpPr>
            <a:spLocks noChangeShapeType="1"/>
          </p:cNvSpPr>
          <p:nvPr/>
        </p:nvSpPr>
        <p:spPr bwMode="auto">
          <a:xfrm>
            <a:off x="3146425" y="2827338"/>
            <a:ext cx="6651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0" name="Text Box 20"/>
          <p:cNvSpPr txBox="1">
            <a:spLocks noChangeArrowheads="1"/>
          </p:cNvSpPr>
          <p:nvPr/>
        </p:nvSpPr>
        <p:spPr bwMode="auto">
          <a:xfrm>
            <a:off x="2882900" y="3152775"/>
            <a:ext cx="261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</a:t>
            </a:r>
            <a:r>
              <a:rPr lang="en-US" baseline="-25000"/>
              <a:t>o</a:t>
            </a:r>
          </a:p>
        </p:txBody>
      </p:sp>
      <p:sp>
        <p:nvSpPr>
          <p:cNvPr id="13331" name="Text Box 21"/>
          <p:cNvSpPr txBox="1">
            <a:spLocks noChangeArrowheads="1"/>
          </p:cNvSpPr>
          <p:nvPr/>
        </p:nvSpPr>
        <p:spPr bwMode="auto">
          <a:xfrm>
            <a:off x="2719388" y="2700338"/>
            <a:ext cx="420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</a:t>
            </a:r>
            <a:r>
              <a:rPr lang="en-US" baseline="-25000"/>
              <a:t>o</a:t>
            </a:r>
            <a:r>
              <a:rPr lang="en-US"/>
              <a:t>+P</a:t>
            </a:r>
            <a:endParaRPr lang="en-US" baseline="-25000"/>
          </a:p>
        </p:txBody>
      </p:sp>
      <p:sp>
        <p:nvSpPr>
          <p:cNvPr id="13332" name="Line 22"/>
          <p:cNvSpPr>
            <a:spLocks noChangeShapeType="1"/>
          </p:cNvSpPr>
          <p:nvPr/>
        </p:nvSpPr>
        <p:spPr bwMode="auto">
          <a:xfrm>
            <a:off x="3473450" y="3255963"/>
            <a:ext cx="2624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3" name="Line 23"/>
          <p:cNvSpPr>
            <a:spLocks noChangeShapeType="1"/>
          </p:cNvSpPr>
          <p:nvPr/>
        </p:nvSpPr>
        <p:spPr bwMode="auto">
          <a:xfrm>
            <a:off x="3802063" y="2828925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4" name="Text Box 24"/>
          <p:cNvSpPr txBox="1">
            <a:spLocks noChangeArrowheads="1"/>
          </p:cNvSpPr>
          <p:nvPr/>
        </p:nvSpPr>
        <p:spPr bwMode="auto">
          <a:xfrm>
            <a:off x="4654550" y="3400425"/>
            <a:ext cx="3540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</a:t>
            </a:r>
            <a:r>
              <a:rPr lang="en-US" baseline="-25000"/>
              <a:t>o</a:t>
            </a:r>
          </a:p>
        </p:txBody>
      </p:sp>
      <p:sp>
        <p:nvSpPr>
          <p:cNvPr id="13335" name="Text Box 25"/>
          <p:cNvSpPr txBox="1">
            <a:spLocks noChangeArrowheads="1"/>
          </p:cNvSpPr>
          <p:nvPr/>
        </p:nvSpPr>
        <p:spPr bwMode="auto">
          <a:xfrm>
            <a:off x="4622800" y="2917825"/>
            <a:ext cx="3825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W</a:t>
            </a:r>
          </a:p>
        </p:txBody>
      </p:sp>
      <p:sp>
        <p:nvSpPr>
          <p:cNvPr id="13336" name="Text Box 26"/>
          <p:cNvSpPr txBox="1">
            <a:spLocks noChangeArrowheads="1"/>
          </p:cNvSpPr>
          <p:nvPr/>
        </p:nvSpPr>
        <p:spPr bwMode="auto">
          <a:xfrm>
            <a:off x="3333750" y="4005263"/>
            <a:ext cx="473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</a:t>
            </a:r>
            <a:r>
              <a:rPr lang="en-US" baseline="-25000"/>
              <a:t>s</a:t>
            </a:r>
          </a:p>
        </p:txBody>
      </p:sp>
      <p:sp>
        <p:nvSpPr>
          <p:cNvPr id="13337" name="Text Box 27"/>
          <p:cNvSpPr txBox="1">
            <a:spLocks noChangeArrowheads="1"/>
          </p:cNvSpPr>
          <p:nvPr/>
        </p:nvSpPr>
        <p:spPr bwMode="auto">
          <a:xfrm>
            <a:off x="3475038" y="3857625"/>
            <a:ext cx="390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A</a:t>
            </a:r>
            <a:r>
              <a:rPr lang="en-US" baseline="-25000">
                <a:sym typeface="Symbol" pitchFamily="18" charset="2"/>
              </a:rPr>
              <a:t>s</a:t>
            </a:r>
          </a:p>
        </p:txBody>
      </p:sp>
      <p:sp>
        <p:nvSpPr>
          <p:cNvPr id="13338" name="Line 28"/>
          <p:cNvSpPr>
            <a:spLocks noChangeShapeType="1"/>
          </p:cNvSpPr>
          <p:nvPr/>
        </p:nvSpPr>
        <p:spPr bwMode="auto">
          <a:xfrm>
            <a:off x="3494088" y="3871913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sm" len="sm"/>
            <a:tailEnd type="arrow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39" name="Text Box 29"/>
          <p:cNvSpPr txBox="1">
            <a:spLocks noChangeArrowheads="1"/>
          </p:cNvSpPr>
          <p:nvPr/>
        </p:nvSpPr>
        <p:spPr bwMode="auto">
          <a:xfrm>
            <a:off x="3203575" y="2122488"/>
            <a:ext cx="1058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 = i</a:t>
            </a:r>
            <a:r>
              <a:rPr lang="en-US" baseline="-25000"/>
              <a:t>m</a:t>
            </a:r>
            <a:r>
              <a:rPr lang="en-US"/>
              <a:t>[1-(1-A)</a:t>
            </a:r>
            <a:r>
              <a:rPr lang="en-US" baseline="30000"/>
              <a:t>1/B</a:t>
            </a:r>
            <a:r>
              <a:rPr lang="en-US"/>
              <a:t>]</a:t>
            </a:r>
          </a:p>
        </p:txBody>
      </p:sp>
      <p:sp>
        <p:nvSpPr>
          <p:cNvPr id="13340" name="Line 30"/>
          <p:cNvSpPr>
            <a:spLocks noChangeShapeType="1"/>
          </p:cNvSpPr>
          <p:nvPr/>
        </p:nvSpPr>
        <p:spPr bwMode="auto">
          <a:xfrm>
            <a:off x="3849688" y="2330450"/>
            <a:ext cx="269875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41" name="Text Box 31"/>
          <p:cNvSpPr txBox="1">
            <a:spLocks noChangeArrowheads="1"/>
          </p:cNvSpPr>
          <p:nvPr/>
        </p:nvSpPr>
        <p:spPr bwMode="auto">
          <a:xfrm>
            <a:off x="3265488" y="2906713"/>
            <a:ext cx="18415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13342" name="Text Box 32"/>
          <p:cNvSpPr txBox="1">
            <a:spLocks noChangeArrowheads="1"/>
          </p:cNvSpPr>
          <p:nvPr/>
        </p:nvSpPr>
        <p:spPr bwMode="auto">
          <a:xfrm>
            <a:off x="279400" y="6335713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12.12</a:t>
            </a:r>
          </a:p>
        </p:txBody>
      </p:sp>
      <p:sp>
        <p:nvSpPr>
          <p:cNvPr id="13343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Ecological Climatology © 2008 G. Bonan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i1520-0442-15-22-3237-f03"/>
          <p:cNvPicPr>
            <a:picLocks noChangeAspect="1" noChangeArrowheads="1"/>
          </p:cNvPicPr>
          <p:nvPr/>
        </p:nvPicPr>
        <p:blipFill>
          <a:blip r:embed="rId2" cstate="print"/>
          <a:srcRect l="18166" t="31918" r="15065" b="33018"/>
          <a:stretch>
            <a:fillRect/>
          </a:stretch>
        </p:blipFill>
        <p:spPr bwMode="auto">
          <a:xfrm>
            <a:off x="4699000" y="2736850"/>
            <a:ext cx="3300413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39" name="Group 7"/>
          <p:cNvGrpSpPr>
            <a:grpSpLocks/>
          </p:cNvGrpSpPr>
          <p:nvPr/>
        </p:nvGrpSpPr>
        <p:grpSpPr bwMode="auto">
          <a:xfrm>
            <a:off x="1243013" y="946150"/>
            <a:ext cx="3309937" cy="2541588"/>
            <a:chOff x="116" y="212"/>
            <a:chExt cx="2085" cy="2004"/>
          </a:xfrm>
        </p:grpSpPr>
        <p:pic>
          <p:nvPicPr>
            <p:cNvPr id="14371" name="Picture 4" descr="i1520-0442-15-22-3237-f03"/>
            <p:cNvPicPr>
              <a:picLocks noChangeAspect="1" noChangeArrowheads="1"/>
            </p:cNvPicPr>
            <p:nvPr/>
          </p:nvPicPr>
          <p:blipFill>
            <a:blip r:embed="rId2" cstate="print"/>
            <a:srcRect r="48615" b="78879"/>
            <a:stretch>
              <a:fillRect/>
            </a:stretch>
          </p:blipFill>
          <p:spPr bwMode="auto">
            <a:xfrm>
              <a:off x="198" y="212"/>
              <a:ext cx="2003" cy="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2" name="Picture 6" descr="i1520-0442-15-22-3237-f03"/>
            <p:cNvPicPr>
              <a:picLocks noChangeAspect="1" noChangeArrowheads="1"/>
            </p:cNvPicPr>
            <p:nvPr/>
          </p:nvPicPr>
          <p:blipFill>
            <a:blip r:embed="rId2" cstate="print"/>
            <a:srcRect l="49898" b="78879"/>
            <a:stretch>
              <a:fillRect/>
            </a:stretch>
          </p:blipFill>
          <p:spPr bwMode="auto">
            <a:xfrm>
              <a:off x="116" y="1222"/>
              <a:ext cx="1953" cy="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40" name="Picture 8" descr="i1520-0442-15-22-3237-f04"/>
          <p:cNvPicPr>
            <a:picLocks noChangeAspect="1" noChangeArrowheads="1"/>
          </p:cNvPicPr>
          <p:nvPr/>
        </p:nvPicPr>
        <p:blipFill>
          <a:blip r:embed="rId3" cstate="print"/>
          <a:srcRect b="66759"/>
          <a:stretch>
            <a:fillRect/>
          </a:stretch>
        </p:blipFill>
        <p:spPr bwMode="auto">
          <a:xfrm>
            <a:off x="4535488" y="966788"/>
            <a:ext cx="3500437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1" name="Group 22"/>
          <p:cNvGrpSpPr>
            <a:grpSpLocks/>
          </p:cNvGrpSpPr>
          <p:nvPr/>
        </p:nvGrpSpPr>
        <p:grpSpPr bwMode="auto">
          <a:xfrm>
            <a:off x="4997450" y="2506663"/>
            <a:ext cx="1196975" cy="122237"/>
            <a:chOff x="3214" y="3496"/>
            <a:chExt cx="754" cy="77"/>
          </a:xfrm>
        </p:grpSpPr>
        <p:sp>
          <p:nvSpPr>
            <p:cNvPr id="14359" name="Text Box 10"/>
            <p:cNvSpPr txBox="1">
              <a:spLocks noChangeArrowheads="1"/>
            </p:cNvSpPr>
            <p:nvPr/>
          </p:nvSpPr>
          <p:spPr bwMode="auto">
            <a:xfrm>
              <a:off x="3214" y="3496"/>
              <a:ext cx="3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J</a:t>
              </a:r>
            </a:p>
          </p:txBody>
        </p:sp>
        <p:sp>
          <p:nvSpPr>
            <p:cNvPr id="14360" name="Text Box 11"/>
            <p:cNvSpPr txBox="1">
              <a:spLocks noChangeArrowheads="1"/>
            </p:cNvSpPr>
            <p:nvPr/>
          </p:nvSpPr>
          <p:spPr bwMode="auto">
            <a:xfrm>
              <a:off x="3270" y="3496"/>
              <a:ext cx="3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F</a:t>
              </a:r>
            </a:p>
          </p:txBody>
        </p:sp>
        <p:sp>
          <p:nvSpPr>
            <p:cNvPr id="14361" name="Text Box 12"/>
            <p:cNvSpPr txBox="1">
              <a:spLocks noChangeArrowheads="1"/>
            </p:cNvSpPr>
            <p:nvPr/>
          </p:nvSpPr>
          <p:spPr bwMode="auto">
            <a:xfrm>
              <a:off x="3326" y="3496"/>
              <a:ext cx="5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M</a:t>
              </a:r>
            </a:p>
          </p:txBody>
        </p:sp>
        <p:sp>
          <p:nvSpPr>
            <p:cNvPr id="14362" name="Text Box 13"/>
            <p:cNvSpPr txBox="1">
              <a:spLocks noChangeArrowheads="1"/>
            </p:cNvSpPr>
            <p:nvPr/>
          </p:nvSpPr>
          <p:spPr bwMode="auto">
            <a:xfrm>
              <a:off x="3922" y="3496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D</a:t>
              </a:r>
            </a:p>
          </p:txBody>
        </p:sp>
        <p:sp>
          <p:nvSpPr>
            <p:cNvPr id="14363" name="Text Box 14"/>
            <p:cNvSpPr txBox="1">
              <a:spLocks noChangeArrowheads="1"/>
            </p:cNvSpPr>
            <p:nvPr/>
          </p:nvSpPr>
          <p:spPr bwMode="auto">
            <a:xfrm>
              <a:off x="3398" y="3496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A</a:t>
              </a:r>
            </a:p>
          </p:txBody>
        </p:sp>
        <p:sp>
          <p:nvSpPr>
            <p:cNvPr id="14364" name="Text Box 15"/>
            <p:cNvSpPr txBox="1">
              <a:spLocks noChangeArrowheads="1"/>
            </p:cNvSpPr>
            <p:nvPr/>
          </p:nvSpPr>
          <p:spPr bwMode="auto">
            <a:xfrm>
              <a:off x="3458" y="3496"/>
              <a:ext cx="5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M</a:t>
              </a:r>
            </a:p>
          </p:txBody>
        </p:sp>
        <p:sp>
          <p:nvSpPr>
            <p:cNvPr id="14365" name="Text Box 16"/>
            <p:cNvSpPr txBox="1">
              <a:spLocks noChangeArrowheads="1"/>
            </p:cNvSpPr>
            <p:nvPr/>
          </p:nvSpPr>
          <p:spPr bwMode="auto">
            <a:xfrm>
              <a:off x="3534" y="3496"/>
              <a:ext cx="3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J</a:t>
              </a:r>
            </a:p>
          </p:txBody>
        </p:sp>
        <p:sp>
          <p:nvSpPr>
            <p:cNvPr id="14366" name="Text Box 17"/>
            <p:cNvSpPr txBox="1">
              <a:spLocks noChangeArrowheads="1"/>
            </p:cNvSpPr>
            <p:nvPr/>
          </p:nvSpPr>
          <p:spPr bwMode="auto">
            <a:xfrm>
              <a:off x="3594" y="3496"/>
              <a:ext cx="3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J</a:t>
              </a:r>
            </a:p>
          </p:txBody>
        </p:sp>
        <p:sp>
          <p:nvSpPr>
            <p:cNvPr id="14367" name="Text Box 18"/>
            <p:cNvSpPr txBox="1">
              <a:spLocks noChangeArrowheads="1"/>
            </p:cNvSpPr>
            <p:nvPr/>
          </p:nvSpPr>
          <p:spPr bwMode="auto">
            <a:xfrm>
              <a:off x="3658" y="3496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A</a:t>
              </a:r>
            </a:p>
          </p:txBody>
        </p:sp>
        <p:sp>
          <p:nvSpPr>
            <p:cNvPr id="14368" name="Text Box 19"/>
            <p:cNvSpPr txBox="1">
              <a:spLocks noChangeArrowheads="1"/>
            </p:cNvSpPr>
            <p:nvPr/>
          </p:nvSpPr>
          <p:spPr bwMode="auto">
            <a:xfrm>
              <a:off x="3722" y="3496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S</a:t>
              </a:r>
            </a:p>
          </p:txBody>
        </p:sp>
        <p:sp>
          <p:nvSpPr>
            <p:cNvPr id="14369" name="Text Box 20"/>
            <p:cNvSpPr txBox="1">
              <a:spLocks noChangeArrowheads="1"/>
            </p:cNvSpPr>
            <p:nvPr/>
          </p:nvSpPr>
          <p:spPr bwMode="auto">
            <a:xfrm>
              <a:off x="3790" y="3496"/>
              <a:ext cx="5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O</a:t>
              </a:r>
            </a:p>
          </p:txBody>
        </p:sp>
        <p:sp>
          <p:nvSpPr>
            <p:cNvPr id="14370" name="Text Box 21"/>
            <p:cNvSpPr txBox="1">
              <a:spLocks noChangeArrowheads="1"/>
            </p:cNvSpPr>
            <p:nvPr/>
          </p:nvSpPr>
          <p:spPr bwMode="auto">
            <a:xfrm>
              <a:off x="3850" y="3496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N</a:t>
              </a:r>
            </a:p>
          </p:txBody>
        </p:sp>
      </p:grpSp>
      <p:grpSp>
        <p:nvGrpSpPr>
          <p:cNvPr id="14342" name="Group 23"/>
          <p:cNvGrpSpPr>
            <a:grpSpLocks/>
          </p:cNvGrpSpPr>
          <p:nvPr/>
        </p:nvGrpSpPr>
        <p:grpSpPr bwMode="auto">
          <a:xfrm>
            <a:off x="6826250" y="2506663"/>
            <a:ext cx="1196975" cy="122237"/>
            <a:chOff x="3214" y="3496"/>
            <a:chExt cx="754" cy="77"/>
          </a:xfrm>
        </p:grpSpPr>
        <p:sp>
          <p:nvSpPr>
            <p:cNvPr id="14347" name="Text Box 24"/>
            <p:cNvSpPr txBox="1">
              <a:spLocks noChangeArrowheads="1"/>
            </p:cNvSpPr>
            <p:nvPr/>
          </p:nvSpPr>
          <p:spPr bwMode="auto">
            <a:xfrm>
              <a:off x="3214" y="3496"/>
              <a:ext cx="3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J</a:t>
              </a:r>
            </a:p>
          </p:txBody>
        </p:sp>
        <p:sp>
          <p:nvSpPr>
            <p:cNvPr id="14348" name="Text Box 25"/>
            <p:cNvSpPr txBox="1">
              <a:spLocks noChangeArrowheads="1"/>
            </p:cNvSpPr>
            <p:nvPr/>
          </p:nvSpPr>
          <p:spPr bwMode="auto">
            <a:xfrm>
              <a:off x="3270" y="3496"/>
              <a:ext cx="3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F</a:t>
              </a:r>
            </a:p>
          </p:txBody>
        </p:sp>
        <p:sp>
          <p:nvSpPr>
            <p:cNvPr id="14349" name="Text Box 26"/>
            <p:cNvSpPr txBox="1">
              <a:spLocks noChangeArrowheads="1"/>
            </p:cNvSpPr>
            <p:nvPr/>
          </p:nvSpPr>
          <p:spPr bwMode="auto">
            <a:xfrm>
              <a:off x="3326" y="3496"/>
              <a:ext cx="5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M</a:t>
              </a:r>
            </a:p>
          </p:txBody>
        </p:sp>
        <p:sp>
          <p:nvSpPr>
            <p:cNvPr id="14350" name="Text Box 27"/>
            <p:cNvSpPr txBox="1">
              <a:spLocks noChangeArrowheads="1"/>
            </p:cNvSpPr>
            <p:nvPr/>
          </p:nvSpPr>
          <p:spPr bwMode="auto">
            <a:xfrm>
              <a:off x="3922" y="3496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D</a:t>
              </a:r>
            </a:p>
          </p:txBody>
        </p:sp>
        <p:sp>
          <p:nvSpPr>
            <p:cNvPr id="14351" name="Text Box 28"/>
            <p:cNvSpPr txBox="1">
              <a:spLocks noChangeArrowheads="1"/>
            </p:cNvSpPr>
            <p:nvPr/>
          </p:nvSpPr>
          <p:spPr bwMode="auto">
            <a:xfrm>
              <a:off x="3398" y="3496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A</a:t>
              </a:r>
            </a:p>
          </p:txBody>
        </p:sp>
        <p:sp>
          <p:nvSpPr>
            <p:cNvPr id="14352" name="Text Box 29"/>
            <p:cNvSpPr txBox="1">
              <a:spLocks noChangeArrowheads="1"/>
            </p:cNvSpPr>
            <p:nvPr/>
          </p:nvSpPr>
          <p:spPr bwMode="auto">
            <a:xfrm>
              <a:off x="3458" y="3496"/>
              <a:ext cx="5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M</a:t>
              </a:r>
            </a:p>
          </p:txBody>
        </p:sp>
        <p:sp>
          <p:nvSpPr>
            <p:cNvPr id="14353" name="Text Box 30"/>
            <p:cNvSpPr txBox="1">
              <a:spLocks noChangeArrowheads="1"/>
            </p:cNvSpPr>
            <p:nvPr/>
          </p:nvSpPr>
          <p:spPr bwMode="auto">
            <a:xfrm>
              <a:off x="3534" y="3496"/>
              <a:ext cx="3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J</a:t>
              </a:r>
            </a:p>
          </p:txBody>
        </p:sp>
        <p:sp>
          <p:nvSpPr>
            <p:cNvPr id="14354" name="Text Box 31"/>
            <p:cNvSpPr txBox="1">
              <a:spLocks noChangeArrowheads="1"/>
            </p:cNvSpPr>
            <p:nvPr/>
          </p:nvSpPr>
          <p:spPr bwMode="auto">
            <a:xfrm>
              <a:off x="3594" y="3496"/>
              <a:ext cx="3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J</a:t>
              </a:r>
            </a:p>
          </p:txBody>
        </p:sp>
        <p:sp>
          <p:nvSpPr>
            <p:cNvPr id="14355" name="Text Box 32"/>
            <p:cNvSpPr txBox="1">
              <a:spLocks noChangeArrowheads="1"/>
            </p:cNvSpPr>
            <p:nvPr/>
          </p:nvSpPr>
          <p:spPr bwMode="auto">
            <a:xfrm>
              <a:off x="3658" y="3496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A</a:t>
              </a:r>
            </a:p>
          </p:txBody>
        </p:sp>
        <p:sp>
          <p:nvSpPr>
            <p:cNvPr id="14356" name="Text Box 33"/>
            <p:cNvSpPr txBox="1">
              <a:spLocks noChangeArrowheads="1"/>
            </p:cNvSpPr>
            <p:nvPr/>
          </p:nvSpPr>
          <p:spPr bwMode="auto">
            <a:xfrm>
              <a:off x="3722" y="3496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S</a:t>
              </a:r>
            </a:p>
          </p:txBody>
        </p:sp>
        <p:sp>
          <p:nvSpPr>
            <p:cNvPr id="14357" name="Text Box 34"/>
            <p:cNvSpPr txBox="1">
              <a:spLocks noChangeArrowheads="1"/>
            </p:cNvSpPr>
            <p:nvPr/>
          </p:nvSpPr>
          <p:spPr bwMode="auto">
            <a:xfrm>
              <a:off x="3790" y="3496"/>
              <a:ext cx="5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O</a:t>
              </a:r>
            </a:p>
          </p:txBody>
        </p:sp>
        <p:sp>
          <p:nvSpPr>
            <p:cNvPr id="14358" name="Text Box 35"/>
            <p:cNvSpPr txBox="1">
              <a:spLocks noChangeArrowheads="1"/>
            </p:cNvSpPr>
            <p:nvPr/>
          </p:nvSpPr>
          <p:spPr bwMode="auto">
            <a:xfrm>
              <a:off x="3850" y="3496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N</a:t>
              </a:r>
            </a:p>
          </p:txBody>
        </p:sp>
      </p:grpSp>
      <p:sp>
        <p:nvSpPr>
          <p:cNvPr id="14343" name="Text Box 37"/>
          <p:cNvSpPr txBox="1">
            <a:spLocks noChangeArrowheads="1"/>
          </p:cNvSpPr>
          <p:nvPr/>
        </p:nvSpPr>
        <p:spPr bwMode="auto">
          <a:xfrm rot="-5400000">
            <a:off x="386556" y="2121694"/>
            <a:ext cx="1560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cubic meters per second</a:t>
            </a:r>
          </a:p>
        </p:txBody>
      </p:sp>
      <p:sp>
        <p:nvSpPr>
          <p:cNvPr id="14344" name="Text Box 38"/>
          <p:cNvSpPr txBox="1">
            <a:spLocks noChangeArrowheads="1"/>
          </p:cNvSpPr>
          <p:nvPr/>
        </p:nvSpPr>
        <p:spPr bwMode="auto">
          <a:xfrm>
            <a:off x="2479675" y="3541713"/>
            <a:ext cx="998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10-year period</a:t>
            </a:r>
          </a:p>
        </p:txBody>
      </p:sp>
      <p:sp>
        <p:nvSpPr>
          <p:cNvPr id="14345" name="Text Box 39"/>
          <p:cNvSpPr txBox="1">
            <a:spLocks noChangeArrowheads="1"/>
          </p:cNvSpPr>
          <p:nvPr/>
        </p:nvSpPr>
        <p:spPr bwMode="auto">
          <a:xfrm>
            <a:off x="279400" y="6335713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12.13</a:t>
            </a:r>
          </a:p>
        </p:txBody>
      </p:sp>
      <p:sp>
        <p:nvSpPr>
          <p:cNvPr id="14346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Ecological Climatology © 2008 G. Bonan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4" descr="10%"/>
          <p:cNvSpPr>
            <a:spLocks noChangeAspect="1"/>
          </p:cNvSpPr>
          <p:nvPr/>
        </p:nvSpPr>
        <p:spPr bwMode="auto">
          <a:xfrm>
            <a:off x="3146425" y="1730375"/>
            <a:ext cx="3613150" cy="1625600"/>
          </a:xfrm>
          <a:custGeom>
            <a:avLst/>
            <a:gdLst>
              <a:gd name="T0" fmla="*/ 8 w 4040"/>
              <a:gd name="T1" fmla="*/ 1192 h 1816"/>
              <a:gd name="T2" fmla="*/ 0 w 4040"/>
              <a:gd name="T3" fmla="*/ 1816 h 1816"/>
              <a:gd name="T4" fmla="*/ 4032 w 4040"/>
              <a:gd name="T5" fmla="*/ 1024 h 1816"/>
              <a:gd name="T6" fmla="*/ 4040 w 4040"/>
              <a:gd name="T7" fmla="*/ 0 h 1816"/>
              <a:gd name="T8" fmla="*/ 8 w 4040"/>
              <a:gd name="T9" fmla="*/ 1192 h 1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40"/>
              <a:gd name="T16" fmla="*/ 0 h 1816"/>
              <a:gd name="T17" fmla="*/ 4040 w 4040"/>
              <a:gd name="T18" fmla="*/ 1816 h 1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40" h="1816">
                <a:moveTo>
                  <a:pt x="8" y="1192"/>
                </a:moveTo>
                <a:lnTo>
                  <a:pt x="0" y="1816"/>
                </a:lnTo>
                <a:lnTo>
                  <a:pt x="4032" y="1024"/>
                </a:lnTo>
                <a:lnTo>
                  <a:pt x="4040" y="0"/>
                </a:lnTo>
                <a:lnTo>
                  <a:pt x="8" y="1192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Freeform 5"/>
          <p:cNvSpPr>
            <a:spLocks noChangeAspect="1"/>
          </p:cNvSpPr>
          <p:nvPr/>
        </p:nvSpPr>
        <p:spPr bwMode="auto">
          <a:xfrm>
            <a:off x="3151188" y="1978025"/>
            <a:ext cx="3606800" cy="1374775"/>
          </a:xfrm>
          <a:custGeom>
            <a:avLst/>
            <a:gdLst>
              <a:gd name="T0" fmla="*/ 0 w 4032"/>
              <a:gd name="T1" fmla="*/ 1536 h 1536"/>
              <a:gd name="T2" fmla="*/ 4032 w 4032"/>
              <a:gd name="T3" fmla="*/ 744 h 1536"/>
              <a:gd name="T4" fmla="*/ 4032 w 4032"/>
              <a:gd name="T5" fmla="*/ 0 h 1536"/>
              <a:gd name="T6" fmla="*/ 648 w 4032"/>
              <a:gd name="T7" fmla="*/ 732 h 1536"/>
              <a:gd name="T8" fmla="*/ 0 w 4032"/>
              <a:gd name="T9" fmla="*/ 924 h 1536"/>
              <a:gd name="T10" fmla="*/ 0 w 4032"/>
              <a:gd name="T11" fmla="*/ 1536 h 1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32"/>
              <a:gd name="T19" fmla="*/ 0 h 1536"/>
              <a:gd name="T20" fmla="*/ 4032 w 4032"/>
              <a:gd name="T21" fmla="*/ 1536 h 1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32" h="1536">
                <a:moveTo>
                  <a:pt x="0" y="1536"/>
                </a:moveTo>
                <a:lnTo>
                  <a:pt x="4032" y="744"/>
                </a:lnTo>
                <a:lnTo>
                  <a:pt x="4032" y="0"/>
                </a:lnTo>
                <a:lnTo>
                  <a:pt x="648" y="732"/>
                </a:lnTo>
                <a:lnTo>
                  <a:pt x="0" y="924"/>
                </a:lnTo>
                <a:lnTo>
                  <a:pt x="0" y="1536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Freeform 6"/>
          <p:cNvSpPr>
            <a:spLocks noChangeAspect="1"/>
          </p:cNvSpPr>
          <p:nvPr/>
        </p:nvSpPr>
        <p:spPr bwMode="auto">
          <a:xfrm>
            <a:off x="2792413" y="2708275"/>
            <a:ext cx="358775" cy="633413"/>
          </a:xfrm>
          <a:custGeom>
            <a:avLst/>
            <a:gdLst>
              <a:gd name="T0" fmla="*/ 6 w 402"/>
              <a:gd name="T1" fmla="*/ 528 h 708"/>
              <a:gd name="T2" fmla="*/ 120 w 402"/>
              <a:gd name="T3" fmla="*/ 564 h 708"/>
              <a:gd name="T4" fmla="*/ 246 w 402"/>
              <a:gd name="T5" fmla="*/ 618 h 708"/>
              <a:gd name="T6" fmla="*/ 342 w 402"/>
              <a:gd name="T7" fmla="*/ 666 h 708"/>
              <a:gd name="T8" fmla="*/ 402 w 402"/>
              <a:gd name="T9" fmla="*/ 708 h 708"/>
              <a:gd name="T10" fmla="*/ 402 w 402"/>
              <a:gd name="T11" fmla="*/ 102 h 708"/>
              <a:gd name="T12" fmla="*/ 0 w 402"/>
              <a:gd name="T13" fmla="*/ 0 h 708"/>
              <a:gd name="T14" fmla="*/ 6 w 402"/>
              <a:gd name="T15" fmla="*/ 528 h 7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02"/>
              <a:gd name="T25" fmla="*/ 0 h 708"/>
              <a:gd name="T26" fmla="*/ 402 w 402"/>
              <a:gd name="T27" fmla="*/ 708 h 7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02" h="708">
                <a:moveTo>
                  <a:pt x="6" y="528"/>
                </a:moveTo>
                <a:lnTo>
                  <a:pt x="120" y="564"/>
                </a:lnTo>
                <a:lnTo>
                  <a:pt x="246" y="618"/>
                </a:lnTo>
                <a:lnTo>
                  <a:pt x="342" y="666"/>
                </a:lnTo>
                <a:lnTo>
                  <a:pt x="402" y="708"/>
                </a:lnTo>
                <a:lnTo>
                  <a:pt x="402" y="102"/>
                </a:lnTo>
                <a:lnTo>
                  <a:pt x="0" y="0"/>
                </a:lnTo>
                <a:lnTo>
                  <a:pt x="6" y="528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Freeform 7" descr="10%"/>
          <p:cNvSpPr>
            <a:spLocks noChangeAspect="1"/>
          </p:cNvSpPr>
          <p:nvPr/>
        </p:nvSpPr>
        <p:spPr bwMode="auto">
          <a:xfrm>
            <a:off x="2803525" y="925513"/>
            <a:ext cx="3943350" cy="1879600"/>
          </a:xfrm>
          <a:custGeom>
            <a:avLst/>
            <a:gdLst>
              <a:gd name="T0" fmla="*/ 0 w 4410"/>
              <a:gd name="T1" fmla="*/ 1908 h 2100"/>
              <a:gd name="T2" fmla="*/ 990 w 4410"/>
              <a:gd name="T3" fmla="*/ 1152 h 2100"/>
              <a:gd name="T4" fmla="*/ 2502 w 4410"/>
              <a:gd name="T5" fmla="*/ 0 h 2100"/>
              <a:gd name="T6" fmla="*/ 2694 w 4410"/>
              <a:gd name="T7" fmla="*/ 54 h 2100"/>
              <a:gd name="T8" fmla="*/ 3150 w 4410"/>
              <a:gd name="T9" fmla="*/ 198 h 2100"/>
              <a:gd name="T10" fmla="*/ 3564 w 4410"/>
              <a:gd name="T11" fmla="*/ 366 h 2100"/>
              <a:gd name="T12" fmla="*/ 3882 w 4410"/>
              <a:gd name="T13" fmla="*/ 540 h 2100"/>
              <a:gd name="T14" fmla="*/ 4200 w 4410"/>
              <a:gd name="T15" fmla="*/ 726 h 2100"/>
              <a:gd name="T16" fmla="*/ 4350 w 4410"/>
              <a:gd name="T17" fmla="*/ 834 h 2100"/>
              <a:gd name="T18" fmla="*/ 4410 w 4410"/>
              <a:gd name="T19" fmla="*/ 906 h 2100"/>
              <a:gd name="T20" fmla="*/ 4002 w 4410"/>
              <a:gd name="T21" fmla="*/ 1014 h 2100"/>
              <a:gd name="T22" fmla="*/ 3132 w 4410"/>
              <a:gd name="T23" fmla="*/ 1284 h 2100"/>
              <a:gd name="T24" fmla="*/ 1908 w 4410"/>
              <a:gd name="T25" fmla="*/ 1644 h 2100"/>
              <a:gd name="T26" fmla="*/ 1218 w 4410"/>
              <a:gd name="T27" fmla="*/ 1848 h 2100"/>
              <a:gd name="T28" fmla="*/ 780 w 4410"/>
              <a:gd name="T29" fmla="*/ 1980 h 2100"/>
              <a:gd name="T30" fmla="*/ 456 w 4410"/>
              <a:gd name="T31" fmla="*/ 2076 h 2100"/>
              <a:gd name="T32" fmla="*/ 402 w 4410"/>
              <a:gd name="T33" fmla="*/ 2094 h 2100"/>
              <a:gd name="T34" fmla="*/ 348 w 4410"/>
              <a:gd name="T35" fmla="*/ 2100 h 2100"/>
              <a:gd name="T36" fmla="*/ 150 w 4410"/>
              <a:gd name="T37" fmla="*/ 2034 h 2100"/>
              <a:gd name="T38" fmla="*/ 36 w 4410"/>
              <a:gd name="T39" fmla="*/ 1986 h 2100"/>
              <a:gd name="T40" fmla="*/ 0 w 4410"/>
              <a:gd name="T41" fmla="*/ 1908 h 21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410"/>
              <a:gd name="T64" fmla="*/ 0 h 2100"/>
              <a:gd name="T65" fmla="*/ 4410 w 4410"/>
              <a:gd name="T66" fmla="*/ 2100 h 21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410" h="2100">
                <a:moveTo>
                  <a:pt x="0" y="1908"/>
                </a:moveTo>
                <a:lnTo>
                  <a:pt x="990" y="1152"/>
                </a:lnTo>
                <a:lnTo>
                  <a:pt x="2502" y="0"/>
                </a:lnTo>
                <a:lnTo>
                  <a:pt x="2694" y="54"/>
                </a:lnTo>
                <a:lnTo>
                  <a:pt x="3150" y="198"/>
                </a:lnTo>
                <a:lnTo>
                  <a:pt x="3564" y="366"/>
                </a:lnTo>
                <a:lnTo>
                  <a:pt x="3882" y="540"/>
                </a:lnTo>
                <a:lnTo>
                  <a:pt x="4200" y="726"/>
                </a:lnTo>
                <a:lnTo>
                  <a:pt x="4350" y="834"/>
                </a:lnTo>
                <a:lnTo>
                  <a:pt x="4410" y="906"/>
                </a:lnTo>
                <a:lnTo>
                  <a:pt x="4002" y="1014"/>
                </a:lnTo>
                <a:lnTo>
                  <a:pt x="3132" y="1284"/>
                </a:lnTo>
                <a:lnTo>
                  <a:pt x="1908" y="1644"/>
                </a:lnTo>
                <a:lnTo>
                  <a:pt x="1218" y="1848"/>
                </a:lnTo>
                <a:lnTo>
                  <a:pt x="780" y="1980"/>
                </a:lnTo>
                <a:lnTo>
                  <a:pt x="456" y="2076"/>
                </a:lnTo>
                <a:lnTo>
                  <a:pt x="402" y="2094"/>
                </a:lnTo>
                <a:lnTo>
                  <a:pt x="348" y="2100"/>
                </a:lnTo>
                <a:lnTo>
                  <a:pt x="150" y="2034"/>
                </a:lnTo>
                <a:lnTo>
                  <a:pt x="36" y="1986"/>
                </a:lnTo>
                <a:lnTo>
                  <a:pt x="0" y="1908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Freeform 8"/>
          <p:cNvSpPr>
            <a:spLocks noChangeAspect="1"/>
          </p:cNvSpPr>
          <p:nvPr/>
        </p:nvSpPr>
        <p:spPr bwMode="auto">
          <a:xfrm>
            <a:off x="2803525" y="2413000"/>
            <a:ext cx="858838" cy="385763"/>
          </a:xfrm>
          <a:custGeom>
            <a:avLst/>
            <a:gdLst>
              <a:gd name="T0" fmla="*/ 348 w 960"/>
              <a:gd name="T1" fmla="*/ 0 h 432"/>
              <a:gd name="T2" fmla="*/ 570 w 960"/>
              <a:gd name="T3" fmla="*/ 66 h 432"/>
              <a:gd name="T4" fmla="*/ 762 w 960"/>
              <a:gd name="T5" fmla="*/ 138 h 432"/>
              <a:gd name="T6" fmla="*/ 906 w 960"/>
              <a:gd name="T7" fmla="*/ 216 h 432"/>
              <a:gd name="T8" fmla="*/ 960 w 960"/>
              <a:gd name="T9" fmla="*/ 258 h 432"/>
              <a:gd name="T10" fmla="*/ 678 w 960"/>
              <a:gd name="T11" fmla="*/ 342 h 432"/>
              <a:gd name="T12" fmla="*/ 450 w 960"/>
              <a:gd name="T13" fmla="*/ 420 h 432"/>
              <a:gd name="T14" fmla="*/ 378 w 960"/>
              <a:gd name="T15" fmla="*/ 432 h 432"/>
              <a:gd name="T16" fmla="*/ 234 w 960"/>
              <a:gd name="T17" fmla="*/ 372 h 432"/>
              <a:gd name="T18" fmla="*/ 72 w 960"/>
              <a:gd name="T19" fmla="*/ 312 h 432"/>
              <a:gd name="T20" fmla="*/ 6 w 960"/>
              <a:gd name="T21" fmla="*/ 288 h 432"/>
              <a:gd name="T22" fmla="*/ 0 w 960"/>
              <a:gd name="T23" fmla="*/ 246 h 432"/>
              <a:gd name="T24" fmla="*/ 186 w 960"/>
              <a:gd name="T25" fmla="*/ 114 h 432"/>
              <a:gd name="T26" fmla="*/ 348 w 960"/>
              <a:gd name="T27" fmla="*/ 0 h 4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60"/>
              <a:gd name="T43" fmla="*/ 0 h 432"/>
              <a:gd name="T44" fmla="*/ 960 w 960"/>
              <a:gd name="T45" fmla="*/ 432 h 4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60" h="432">
                <a:moveTo>
                  <a:pt x="348" y="0"/>
                </a:moveTo>
                <a:lnTo>
                  <a:pt x="570" y="66"/>
                </a:lnTo>
                <a:lnTo>
                  <a:pt x="762" y="138"/>
                </a:lnTo>
                <a:lnTo>
                  <a:pt x="906" y="216"/>
                </a:lnTo>
                <a:lnTo>
                  <a:pt x="960" y="258"/>
                </a:lnTo>
                <a:lnTo>
                  <a:pt x="678" y="342"/>
                </a:lnTo>
                <a:lnTo>
                  <a:pt x="450" y="420"/>
                </a:lnTo>
                <a:lnTo>
                  <a:pt x="378" y="432"/>
                </a:lnTo>
                <a:lnTo>
                  <a:pt x="234" y="372"/>
                </a:lnTo>
                <a:lnTo>
                  <a:pt x="72" y="312"/>
                </a:lnTo>
                <a:lnTo>
                  <a:pt x="6" y="288"/>
                </a:lnTo>
                <a:lnTo>
                  <a:pt x="0" y="246"/>
                </a:lnTo>
                <a:lnTo>
                  <a:pt x="186" y="114"/>
                </a:lnTo>
                <a:lnTo>
                  <a:pt x="348" y="0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Freeform 9"/>
          <p:cNvSpPr>
            <a:spLocks noChangeAspect="1"/>
          </p:cNvSpPr>
          <p:nvPr/>
        </p:nvSpPr>
        <p:spPr bwMode="auto">
          <a:xfrm>
            <a:off x="2143125" y="2354263"/>
            <a:ext cx="1528763" cy="922337"/>
          </a:xfrm>
          <a:custGeom>
            <a:avLst/>
            <a:gdLst>
              <a:gd name="T0" fmla="*/ 126 w 1710"/>
              <a:gd name="T1" fmla="*/ 0 h 1032"/>
              <a:gd name="T2" fmla="*/ 276 w 1710"/>
              <a:gd name="T3" fmla="*/ 138 h 1032"/>
              <a:gd name="T4" fmla="*/ 486 w 1710"/>
              <a:gd name="T5" fmla="*/ 234 h 1032"/>
              <a:gd name="T6" fmla="*/ 744 w 1710"/>
              <a:gd name="T7" fmla="*/ 324 h 1032"/>
              <a:gd name="T8" fmla="*/ 966 w 1710"/>
              <a:gd name="T9" fmla="*/ 378 h 1032"/>
              <a:gd name="T10" fmla="*/ 1092 w 1710"/>
              <a:gd name="T11" fmla="*/ 450 h 1032"/>
              <a:gd name="T12" fmla="*/ 1188 w 1710"/>
              <a:gd name="T13" fmla="*/ 564 h 1032"/>
              <a:gd name="T14" fmla="*/ 1368 w 1710"/>
              <a:gd name="T15" fmla="*/ 702 h 1032"/>
              <a:gd name="T16" fmla="*/ 1560 w 1710"/>
              <a:gd name="T17" fmla="*/ 828 h 1032"/>
              <a:gd name="T18" fmla="*/ 1710 w 1710"/>
              <a:gd name="T19" fmla="*/ 858 h 1032"/>
              <a:gd name="T20" fmla="*/ 1692 w 1710"/>
              <a:gd name="T21" fmla="*/ 1032 h 1032"/>
              <a:gd name="T22" fmla="*/ 1518 w 1710"/>
              <a:gd name="T23" fmla="*/ 1002 h 1032"/>
              <a:gd name="T24" fmla="*/ 1284 w 1710"/>
              <a:gd name="T25" fmla="*/ 876 h 1032"/>
              <a:gd name="T26" fmla="*/ 1110 w 1710"/>
              <a:gd name="T27" fmla="*/ 720 h 1032"/>
              <a:gd name="T28" fmla="*/ 870 w 1710"/>
              <a:gd name="T29" fmla="*/ 534 h 1032"/>
              <a:gd name="T30" fmla="*/ 666 w 1710"/>
              <a:gd name="T31" fmla="*/ 474 h 1032"/>
              <a:gd name="T32" fmla="*/ 384 w 1710"/>
              <a:gd name="T33" fmla="*/ 372 h 1032"/>
              <a:gd name="T34" fmla="*/ 78 w 1710"/>
              <a:gd name="T35" fmla="*/ 198 h 1032"/>
              <a:gd name="T36" fmla="*/ 0 w 1710"/>
              <a:gd name="T37" fmla="*/ 108 h 1032"/>
              <a:gd name="T38" fmla="*/ 126 w 1710"/>
              <a:gd name="T39" fmla="*/ 0 h 10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710"/>
              <a:gd name="T61" fmla="*/ 0 h 1032"/>
              <a:gd name="T62" fmla="*/ 1710 w 1710"/>
              <a:gd name="T63" fmla="*/ 1032 h 10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710" h="1032">
                <a:moveTo>
                  <a:pt x="126" y="0"/>
                </a:moveTo>
                <a:lnTo>
                  <a:pt x="276" y="138"/>
                </a:lnTo>
                <a:lnTo>
                  <a:pt x="486" y="234"/>
                </a:lnTo>
                <a:lnTo>
                  <a:pt x="744" y="324"/>
                </a:lnTo>
                <a:lnTo>
                  <a:pt x="966" y="378"/>
                </a:lnTo>
                <a:lnTo>
                  <a:pt x="1092" y="450"/>
                </a:lnTo>
                <a:lnTo>
                  <a:pt x="1188" y="564"/>
                </a:lnTo>
                <a:lnTo>
                  <a:pt x="1368" y="702"/>
                </a:lnTo>
                <a:lnTo>
                  <a:pt x="1560" y="828"/>
                </a:lnTo>
                <a:lnTo>
                  <a:pt x="1710" y="858"/>
                </a:lnTo>
                <a:lnTo>
                  <a:pt x="1692" y="1032"/>
                </a:lnTo>
                <a:lnTo>
                  <a:pt x="1518" y="1002"/>
                </a:lnTo>
                <a:lnTo>
                  <a:pt x="1284" y="876"/>
                </a:lnTo>
                <a:lnTo>
                  <a:pt x="1110" y="720"/>
                </a:lnTo>
                <a:lnTo>
                  <a:pt x="870" y="534"/>
                </a:lnTo>
                <a:lnTo>
                  <a:pt x="666" y="474"/>
                </a:lnTo>
                <a:lnTo>
                  <a:pt x="384" y="372"/>
                </a:lnTo>
                <a:lnTo>
                  <a:pt x="78" y="198"/>
                </a:lnTo>
                <a:lnTo>
                  <a:pt x="0" y="108"/>
                </a:lnTo>
                <a:lnTo>
                  <a:pt x="12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Text Box 10"/>
          <p:cNvSpPr txBox="1">
            <a:spLocks noChangeAspect="1" noChangeArrowheads="1"/>
          </p:cNvSpPr>
          <p:nvPr/>
        </p:nvSpPr>
        <p:spPr bwMode="auto">
          <a:xfrm>
            <a:off x="3910013" y="2033588"/>
            <a:ext cx="268287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5369" name="Text Box 11"/>
          <p:cNvSpPr txBox="1">
            <a:spLocks noChangeAspect="1" noChangeArrowheads="1"/>
          </p:cNvSpPr>
          <p:nvPr/>
        </p:nvSpPr>
        <p:spPr bwMode="auto">
          <a:xfrm>
            <a:off x="2967038" y="2384425"/>
            <a:ext cx="387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  <a:r>
              <a:rPr lang="en-US" baseline="-25000"/>
              <a:t>sat</a:t>
            </a:r>
            <a:endParaRPr lang="en-US"/>
          </a:p>
        </p:txBody>
      </p:sp>
      <p:sp>
        <p:nvSpPr>
          <p:cNvPr id="15370" name="Text Box 12"/>
          <p:cNvSpPr txBox="1">
            <a:spLocks noChangeAspect="1" noChangeArrowheads="1"/>
          </p:cNvSpPr>
          <p:nvPr/>
        </p:nvSpPr>
        <p:spPr bwMode="auto">
          <a:xfrm>
            <a:off x="4622800" y="2522538"/>
            <a:ext cx="276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15371" name="Line 13"/>
          <p:cNvSpPr>
            <a:spLocks noChangeAspect="1" noChangeShapeType="1"/>
          </p:cNvSpPr>
          <p:nvPr/>
        </p:nvSpPr>
        <p:spPr bwMode="auto">
          <a:xfrm>
            <a:off x="4867275" y="2292350"/>
            <a:ext cx="0" cy="71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Line 14"/>
          <p:cNvSpPr>
            <a:spLocks noChangeAspect="1" noChangeShapeType="1"/>
          </p:cNvSpPr>
          <p:nvPr/>
        </p:nvSpPr>
        <p:spPr bwMode="auto">
          <a:xfrm>
            <a:off x="5789613" y="2100263"/>
            <a:ext cx="1587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Text Box 15"/>
          <p:cNvSpPr txBox="1">
            <a:spLocks noChangeAspect="1" noChangeArrowheads="1"/>
          </p:cNvSpPr>
          <p:nvPr/>
        </p:nvSpPr>
        <p:spPr bwMode="auto">
          <a:xfrm>
            <a:off x="5786438" y="2189163"/>
            <a:ext cx="6048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q</a:t>
            </a:r>
            <a:r>
              <a:rPr lang="en-US" baseline="-25000"/>
              <a:t>recharge</a:t>
            </a:r>
            <a:endParaRPr lang="en-US"/>
          </a:p>
        </p:txBody>
      </p:sp>
      <p:sp>
        <p:nvSpPr>
          <p:cNvPr id="15374" name="Text Box 16"/>
          <p:cNvSpPr txBox="1">
            <a:spLocks noChangeAspect="1" noChangeArrowheads="1"/>
          </p:cNvSpPr>
          <p:nvPr/>
        </p:nvSpPr>
        <p:spPr bwMode="auto">
          <a:xfrm>
            <a:off x="2970213" y="2516188"/>
            <a:ext cx="247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5375" name="Line 17"/>
          <p:cNvSpPr>
            <a:spLocks noChangeAspect="1" noChangeShapeType="1"/>
          </p:cNvSpPr>
          <p:nvPr/>
        </p:nvSpPr>
        <p:spPr bwMode="auto">
          <a:xfrm>
            <a:off x="2862263" y="2609850"/>
            <a:ext cx="352425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Text Box 18"/>
          <p:cNvSpPr txBox="1">
            <a:spLocks noChangeAspect="1" noChangeArrowheads="1"/>
          </p:cNvSpPr>
          <p:nvPr/>
        </p:nvSpPr>
        <p:spPr bwMode="auto">
          <a:xfrm rot="-1303308">
            <a:off x="3241675" y="2657475"/>
            <a:ext cx="427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q</a:t>
            </a:r>
            <a:r>
              <a:rPr lang="en-US" baseline="-25000"/>
              <a:t>over</a:t>
            </a:r>
            <a:endParaRPr lang="en-US"/>
          </a:p>
        </p:txBody>
      </p:sp>
      <p:sp>
        <p:nvSpPr>
          <p:cNvPr id="15377" name="Text Box 19"/>
          <p:cNvSpPr txBox="1">
            <a:spLocks noChangeAspect="1" noChangeArrowheads="1"/>
          </p:cNvSpPr>
          <p:nvPr/>
        </p:nvSpPr>
        <p:spPr bwMode="auto">
          <a:xfrm>
            <a:off x="2273300" y="2914650"/>
            <a:ext cx="446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q</a:t>
            </a:r>
            <a:r>
              <a:rPr lang="en-US" baseline="-25000"/>
              <a:t>base</a:t>
            </a:r>
            <a:endParaRPr lang="en-US"/>
          </a:p>
        </p:txBody>
      </p:sp>
      <p:sp>
        <p:nvSpPr>
          <p:cNvPr id="15378" name="Text Box 20"/>
          <p:cNvSpPr txBox="1">
            <a:spLocks noChangeAspect="1" noChangeArrowheads="1"/>
          </p:cNvSpPr>
          <p:nvPr/>
        </p:nvSpPr>
        <p:spPr bwMode="auto">
          <a:xfrm>
            <a:off x="2322513" y="2203450"/>
            <a:ext cx="592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Stream</a:t>
            </a:r>
          </a:p>
        </p:txBody>
      </p:sp>
      <p:sp>
        <p:nvSpPr>
          <p:cNvPr id="15379" name="Line 21"/>
          <p:cNvSpPr>
            <a:spLocks noChangeAspect="1" noChangeShapeType="1"/>
          </p:cNvSpPr>
          <p:nvPr/>
        </p:nvSpPr>
        <p:spPr bwMode="auto">
          <a:xfrm>
            <a:off x="3154363" y="3360738"/>
            <a:ext cx="2874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Arc 22"/>
          <p:cNvSpPr>
            <a:spLocks noChangeAspect="1"/>
          </p:cNvSpPr>
          <p:nvPr/>
        </p:nvSpPr>
        <p:spPr bwMode="auto">
          <a:xfrm rot="2830279">
            <a:off x="5084763" y="3030538"/>
            <a:ext cx="268287" cy="268287"/>
          </a:xfrm>
          <a:custGeom>
            <a:avLst/>
            <a:gdLst>
              <a:gd name="T0" fmla="*/ 0 w 21600"/>
              <a:gd name="T1" fmla="*/ 0 h 21600"/>
              <a:gd name="T2" fmla="*/ 268287 w 21600"/>
              <a:gd name="T3" fmla="*/ 268287 h 21600"/>
              <a:gd name="T4" fmla="*/ 0 w 21600"/>
              <a:gd name="T5" fmla="*/ 26828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Text Box 23"/>
          <p:cNvSpPr txBox="1">
            <a:spLocks noChangeAspect="1" noChangeArrowheads="1"/>
          </p:cNvSpPr>
          <p:nvPr/>
        </p:nvSpPr>
        <p:spPr bwMode="auto">
          <a:xfrm>
            <a:off x="5046663" y="3009900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</a:t>
            </a:r>
            <a:endParaRPr lang="en-US"/>
          </a:p>
        </p:txBody>
      </p:sp>
      <p:sp>
        <p:nvSpPr>
          <p:cNvPr id="15382" name="Line 24"/>
          <p:cNvSpPr>
            <a:spLocks noChangeAspect="1" noChangeShapeType="1"/>
          </p:cNvSpPr>
          <p:nvPr/>
        </p:nvSpPr>
        <p:spPr bwMode="auto">
          <a:xfrm flipH="1">
            <a:off x="2647950" y="3024188"/>
            <a:ext cx="352425" cy="184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Line 25"/>
          <p:cNvSpPr>
            <a:spLocks noChangeAspect="1" noChangeShapeType="1"/>
          </p:cNvSpPr>
          <p:nvPr/>
        </p:nvSpPr>
        <p:spPr bwMode="auto">
          <a:xfrm rot="840000" flipH="1">
            <a:off x="3252788" y="2578100"/>
            <a:ext cx="206375" cy="184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Text Box 26"/>
          <p:cNvSpPr txBox="1">
            <a:spLocks noChangeArrowheads="1"/>
          </p:cNvSpPr>
          <p:nvPr/>
        </p:nvSpPr>
        <p:spPr bwMode="auto">
          <a:xfrm>
            <a:off x="3548063" y="3521075"/>
            <a:ext cx="19065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Topographic Index = ln(a/tan</a:t>
            </a:r>
            <a:r>
              <a:rPr lang="en-US">
                <a:sym typeface="Symbol" pitchFamily="18" charset="2"/>
              </a:rPr>
              <a:t>)</a:t>
            </a:r>
            <a:endParaRPr lang="en-US"/>
          </a:p>
        </p:txBody>
      </p:sp>
      <p:sp>
        <p:nvSpPr>
          <p:cNvPr id="15385" name="Text Box 27"/>
          <p:cNvSpPr txBox="1">
            <a:spLocks noChangeArrowheads="1"/>
          </p:cNvSpPr>
          <p:nvPr/>
        </p:nvSpPr>
        <p:spPr bwMode="auto">
          <a:xfrm>
            <a:off x="2181225" y="3975100"/>
            <a:ext cx="4749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a        = A/c</a:t>
            </a:r>
            <a:endParaRPr lang="en-US"/>
          </a:p>
          <a:p>
            <a:r>
              <a:rPr lang="en-US"/>
              <a:t>A        = area of hillslope segment (section of hillslope that drains past contour “c”)</a:t>
            </a:r>
          </a:p>
          <a:p>
            <a:r>
              <a:rPr lang="en-US"/>
              <a:t>A</a:t>
            </a:r>
            <a:r>
              <a:rPr lang="en-US" baseline="-25000"/>
              <a:t>sat</a:t>
            </a:r>
            <a:r>
              <a:rPr lang="en-US"/>
              <a:t>/A  = fraction of hillslope that is saturated</a:t>
            </a:r>
          </a:p>
          <a:p>
            <a:r>
              <a:rPr lang="en-US"/>
              <a:t>c         = hillslope width (length perpendicular to direction of flow)</a:t>
            </a:r>
          </a:p>
          <a:p>
            <a:r>
              <a:rPr lang="en-US"/>
              <a:t>tan</a:t>
            </a:r>
            <a:r>
              <a:rPr lang="en-US">
                <a:sym typeface="Symbol" pitchFamily="18" charset="2"/>
              </a:rPr>
              <a:t>    = slope</a:t>
            </a:r>
          </a:p>
          <a:p>
            <a:r>
              <a:rPr lang="en-US">
                <a:sym typeface="Symbol" pitchFamily="18" charset="2"/>
              </a:rPr>
              <a:t>D        = depth to bedrock</a:t>
            </a:r>
          </a:p>
        </p:txBody>
      </p:sp>
      <p:sp>
        <p:nvSpPr>
          <p:cNvPr id="15386" name="Text Box 28"/>
          <p:cNvSpPr txBox="1">
            <a:spLocks noChangeArrowheads="1"/>
          </p:cNvSpPr>
          <p:nvPr/>
        </p:nvSpPr>
        <p:spPr bwMode="auto">
          <a:xfrm rot="-900000">
            <a:off x="5956300" y="1900238"/>
            <a:ext cx="665163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unsaturated</a:t>
            </a:r>
          </a:p>
        </p:txBody>
      </p:sp>
      <p:sp>
        <p:nvSpPr>
          <p:cNvPr id="15387" name="Text Box 29"/>
          <p:cNvSpPr txBox="1">
            <a:spLocks noChangeArrowheads="1"/>
          </p:cNvSpPr>
          <p:nvPr/>
        </p:nvSpPr>
        <p:spPr bwMode="auto">
          <a:xfrm>
            <a:off x="5124450" y="2557463"/>
            <a:ext cx="709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saturated</a:t>
            </a:r>
          </a:p>
        </p:txBody>
      </p:sp>
      <p:sp>
        <p:nvSpPr>
          <p:cNvPr id="15388" name="Text Box 30"/>
          <p:cNvSpPr txBox="1">
            <a:spLocks noChangeArrowheads="1"/>
          </p:cNvSpPr>
          <p:nvPr/>
        </p:nvSpPr>
        <p:spPr bwMode="auto">
          <a:xfrm>
            <a:off x="279400" y="6335713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12.14</a:t>
            </a:r>
          </a:p>
        </p:txBody>
      </p:sp>
      <p:sp>
        <p:nvSpPr>
          <p:cNvPr id="15389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Ecological Climatology © 2008 G. Bonan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9"/>
          <p:cNvGrpSpPr>
            <a:grpSpLocks/>
          </p:cNvGrpSpPr>
          <p:nvPr/>
        </p:nvGrpSpPr>
        <p:grpSpPr bwMode="auto">
          <a:xfrm>
            <a:off x="2443163" y="163513"/>
            <a:ext cx="4451350" cy="6021387"/>
            <a:chOff x="1402" y="256"/>
            <a:chExt cx="2804" cy="3793"/>
          </a:xfrm>
        </p:grpSpPr>
        <p:pic>
          <p:nvPicPr>
            <p:cNvPr id="16389" name="Picture 8" descr="TOPMOD_cmy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2" y="256"/>
              <a:ext cx="2804" cy="3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0" name="Rectangle 5"/>
            <p:cNvSpPr>
              <a:spLocks noChangeArrowheads="1"/>
            </p:cNvSpPr>
            <p:nvPr/>
          </p:nvSpPr>
          <p:spPr bwMode="auto">
            <a:xfrm>
              <a:off x="2112" y="258"/>
              <a:ext cx="2012" cy="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1" name="Rectangle 6"/>
            <p:cNvSpPr>
              <a:spLocks noChangeArrowheads="1"/>
            </p:cNvSpPr>
            <p:nvPr/>
          </p:nvSpPr>
          <p:spPr bwMode="auto">
            <a:xfrm>
              <a:off x="2100" y="2117"/>
              <a:ext cx="2012" cy="2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87" name="Text Box 10"/>
          <p:cNvSpPr txBox="1">
            <a:spLocks noChangeArrowheads="1"/>
          </p:cNvSpPr>
          <p:nvPr/>
        </p:nvSpPr>
        <p:spPr bwMode="auto">
          <a:xfrm>
            <a:off x="279400" y="6335713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12.15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Ecological Climatology © 2008 G. Bonan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4"/>
          <p:cNvSpPr>
            <a:spLocks/>
          </p:cNvSpPr>
          <p:nvPr/>
        </p:nvSpPr>
        <p:spPr bwMode="auto">
          <a:xfrm>
            <a:off x="3305175" y="1600200"/>
            <a:ext cx="2554288" cy="2897188"/>
          </a:xfrm>
          <a:custGeom>
            <a:avLst/>
            <a:gdLst>
              <a:gd name="T0" fmla="*/ 0 w 1609"/>
              <a:gd name="T1" fmla="*/ 1824 h 1825"/>
              <a:gd name="T2" fmla="*/ 108 w 1609"/>
              <a:gd name="T3" fmla="*/ 1800 h 1825"/>
              <a:gd name="T4" fmla="*/ 210 w 1609"/>
              <a:gd name="T5" fmla="*/ 1734 h 1825"/>
              <a:gd name="T6" fmla="*/ 282 w 1609"/>
              <a:gd name="T7" fmla="*/ 1572 h 1825"/>
              <a:gd name="T8" fmla="*/ 318 w 1609"/>
              <a:gd name="T9" fmla="*/ 1440 h 1825"/>
              <a:gd name="T10" fmla="*/ 366 w 1609"/>
              <a:gd name="T11" fmla="*/ 1260 h 1825"/>
              <a:gd name="T12" fmla="*/ 396 w 1609"/>
              <a:gd name="T13" fmla="*/ 1044 h 1825"/>
              <a:gd name="T14" fmla="*/ 444 w 1609"/>
              <a:gd name="T15" fmla="*/ 840 h 1825"/>
              <a:gd name="T16" fmla="*/ 492 w 1609"/>
              <a:gd name="T17" fmla="*/ 504 h 1825"/>
              <a:gd name="T18" fmla="*/ 522 w 1609"/>
              <a:gd name="T19" fmla="*/ 324 h 1825"/>
              <a:gd name="T20" fmla="*/ 552 w 1609"/>
              <a:gd name="T21" fmla="*/ 180 h 1825"/>
              <a:gd name="T22" fmla="*/ 570 w 1609"/>
              <a:gd name="T23" fmla="*/ 96 h 1825"/>
              <a:gd name="T24" fmla="*/ 582 w 1609"/>
              <a:gd name="T25" fmla="*/ 42 h 1825"/>
              <a:gd name="T26" fmla="*/ 594 w 1609"/>
              <a:gd name="T27" fmla="*/ 12 h 1825"/>
              <a:gd name="T28" fmla="*/ 606 w 1609"/>
              <a:gd name="T29" fmla="*/ 0 h 1825"/>
              <a:gd name="T30" fmla="*/ 618 w 1609"/>
              <a:gd name="T31" fmla="*/ 0 h 1825"/>
              <a:gd name="T32" fmla="*/ 636 w 1609"/>
              <a:gd name="T33" fmla="*/ 30 h 1825"/>
              <a:gd name="T34" fmla="*/ 666 w 1609"/>
              <a:gd name="T35" fmla="*/ 120 h 1825"/>
              <a:gd name="T36" fmla="*/ 678 w 1609"/>
              <a:gd name="T37" fmla="*/ 282 h 1825"/>
              <a:gd name="T38" fmla="*/ 702 w 1609"/>
              <a:gd name="T39" fmla="*/ 420 h 1825"/>
              <a:gd name="T40" fmla="*/ 726 w 1609"/>
              <a:gd name="T41" fmla="*/ 582 h 1825"/>
              <a:gd name="T42" fmla="*/ 774 w 1609"/>
              <a:gd name="T43" fmla="*/ 810 h 1825"/>
              <a:gd name="T44" fmla="*/ 804 w 1609"/>
              <a:gd name="T45" fmla="*/ 996 h 1825"/>
              <a:gd name="T46" fmla="*/ 864 w 1609"/>
              <a:gd name="T47" fmla="*/ 1164 h 1825"/>
              <a:gd name="T48" fmla="*/ 936 w 1609"/>
              <a:gd name="T49" fmla="*/ 1302 h 1825"/>
              <a:gd name="T50" fmla="*/ 1002 w 1609"/>
              <a:gd name="T51" fmla="*/ 1410 h 1825"/>
              <a:gd name="T52" fmla="*/ 1068 w 1609"/>
              <a:gd name="T53" fmla="*/ 1500 h 1825"/>
              <a:gd name="T54" fmla="*/ 1200 w 1609"/>
              <a:gd name="T55" fmla="*/ 1620 h 1825"/>
              <a:gd name="T56" fmla="*/ 1332 w 1609"/>
              <a:gd name="T57" fmla="*/ 1704 h 1825"/>
              <a:gd name="T58" fmla="*/ 1422 w 1609"/>
              <a:gd name="T59" fmla="*/ 1776 h 1825"/>
              <a:gd name="T60" fmla="*/ 1488 w 1609"/>
              <a:gd name="T61" fmla="*/ 1800 h 1825"/>
              <a:gd name="T62" fmla="*/ 1530 w 1609"/>
              <a:gd name="T63" fmla="*/ 1812 h 1825"/>
              <a:gd name="T64" fmla="*/ 1608 w 1609"/>
              <a:gd name="T65" fmla="*/ 1812 h 1825"/>
              <a:gd name="T66" fmla="*/ 1524 w 1609"/>
              <a:gd name="T67" fmla="*/ 1818 h 1825"/>
              <a:gd name="T68" fmla="*/ 252 w 1609"/>
              <a:gd name="T69" fmla="*/ 1818 h 1825"/>
              <a:gd name="T70" fmla="*/ 0 w 1609"/>
              <a:gd name="T71" fmla="*/ 1824 h 182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609"/>
              <a:gd name="T109" fmla="*/ 0 h 1825"/>
              <a:gd name="T110" fmla="*/ 1609 w 1609"/>
              <a:gd name="T111" fmla="*/ 1825 h 182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609" h="1825">
                <a:moveTo>
                  <a:pt x="0" y="1824"/>
                </a:moveTo>
                <a:lnTo>
                  <a:pt x="108" y="1800"/>
                </a:lnTo>
                <a:lnTo>
                  <a:pt x="210" y="1734"/>
                </a:lnTo>
                <a:lnTo>
                  <a:pt x="282" y="1572"/>
                </a:lnTo>
                <a:lnTo>
                  <a:pt x="318" y="1440"/>
                </a:lnTo>
                <a:lnTo>
                  <a:pt x="366" y="1260"/>
                </a:lnTo>
                <a:lnTo>
                  <a:pt x="396" y="1044"/>
                </a:lnTo>
                <a:lnTo>
                  <a:pt x="444" y="840"/>
                </a:lnTo>
                <a:lnTo>
                  <a:pt x="492" y="504"/>
                </a:lnTo>
                <a:lnTo>
                  <a:pt x="522" y="324"/>
                </a:lnTo>
                <a:lnTo>
                  <a:pt x="552" y="180"/>
                </a:lnTo>
                <a:lnTo>
                  <a:pt x="570" y="96"/>
                </a:lnTo>
                <a:lnTo>
                  <a:pt x="582" y="42"/>
                </a:lnTo>
                <a:lnTo>
                  <a:pt x="594" y="12"/>
                </a:lnTo>
                <a:lnTo>
                  <a:pt x="606" y="0"/>
                </a:lnTo>
                <a:lnTo>
                  <a:pt x="618" y="0"/>
                </a:lnTo>
                <a:lnTo>
                  <a:pt x="636" y="30"/>
                </a:lnTo>
                <a:lnTo>
                  <a:pt x="666" y="120"/>
                </a:lnTo>
                <a:lnTo>
                  <a:pt x="678" y="282"/>
                </a:lnTo>
                <a:lnTo>
                  <a:pt x="702" y="420"/>
                </a:lnTo>
                <a:lnTo>
                  <a:pt x="726" y="582"/>
                </a:lnTo>
                <a:lnTo>
                  <a:pt x="774" y="810"/>
                </a:lnTo>
                <a:lnTo>
                  <a:pt x="804" y="996"/>
                </a:lnTo>
                <a:lnTo>
                  <a:pt x="864" y="1164"/>
                </a:lnTo>
                <a:lnTo>
                  <a:pt x="936" y="1302"/>
                </a:lnTo>
                <a:lnTo>
                  <a:pt x="1002" y="1410"/>
                </a:lnTo>
                <a:lnTo>
                  <a:pt x="1068" y="1500"/>
                </a:lnTo>
                <a:lnTo>
                  <a:pt x="1200" y="1620"/>
                </a:lnTo>
                <a:lnTo>
                  <a:pt x="1332" y="1704"/>
                </a:lnTo>
                <a:lnTo>
                  <a:pt x="1422" y="1776"/>
                </a:lnTo>
                <a:lnTo>
                  <a:pt x="1488" y="1800"/>
                </a:lnTo>
                <a:lnTo>
                  <a:pt x="1530" y="1812"/>
                </a:lnTo>
                <a:lnTo>
                  <a:pt x="1608" y="1812"/>
                </a:lnTo>
                <a:lnTo>
                  <a:pt x="1524" y="1818"/>
                </a:lnTo>
                <a:lnTo>
                  <a:pt x="252" y="1818"/>
                </a:lnTo>
                <a:lnTo>
                  <a:pt x="0" y="1824"/>
                </a:lnTo>
              </a:path>
            </a:pathLst>
          </a:custGeom>
          <a:solidFill>
            <a:srgbClr val="C0C0C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1" name="Line 5"/>
          <p:cNvSpPr>
            <a:spLocks noChangeShapeType="1"/>
          </p:cNvSpPr>
          <p:nvPr/>
        </p:nvSpPr>
        <p:spPr bwMode="auto">
          <a:xfrm flipV="1">
            <a:off x="4775200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Line 6"/>
          <p:cNvSpPr>
            <a:spLocks noChangeShapeType="1"/>
          </p:cNvSpPr>
          <p:nvPr/>
        </p:nvSpPr>
        <p:spPr bwMode="auto">
          <a:xfrm flipV="1">
            <a:off x="4711700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Line 7"/>
          <p:cNvSpPr>
            <a:spLocks noChangeShapeType="1"/>
          </p:cNvSpPr>
          <p:nvPr/>
        </p:nvSpPr>
        <p:spPr bwMode="auto">
          <a:xfrm flipV="1">
            <a:off x="4646613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Line 8"/>
          <p:cNvSpPr>
            <a:spLocks noChangeShapeType="1"/>
          </p:cNvSpPr>
          <p:nvPr/>
        </p:nvSpPr>
        <p:spPr bwMode="auto">
          <a:xfrm flipV="1">
            <a:off x="4583113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Line 9"/>
          <p:cNvSpPr>
            <a:spLocks noChangeShapeType="1"/>
          </p:cNvSpPr>
          <p:nvPr/>
        </p:nvSpPr>
        <p:spPr bwMode="auto">
          <a:xfrm flipV="1">
            <a:off x="4521200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10"/>
          <p:cNvSpPr>
            <a:spLocks noChangeShapeType="1"/>
          </p:cNvSpPr>
          <p:nvPr/>
        </p:nvSpPr>
        <p:spPr bwMode="auto">
          <a:xfrm flipV="1">
            <a:off x="4456113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Line 11"/>
          <p:cNvSpPr>
            <a:spLocks noChangeShapeType="1"/>
          </p:cNvSpPr>
          <p:nvPr/>
        </p:nvSpPr>
        <p:spPr bwMode="auto">
          <a:xfrm flipV="1">
            <a:off x="4392613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Line 12"/>
          <p:cNvSpPr>
            <a:spLocks noChangeShapeType="1"/>
          </p:cNvSpPr>
          <p:nvPr/>
        </p:nvSpPr>
        <p:spPr bwMode="auto">
          <a:xfrm flipV="1">
            <a:off x="4327525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Line 13"/>
          <p:cNvSpPr>
            <a:spLocks noChangeShapeType="1"/>
          </p:cNvSpPr>
          <p:nvPr/>
        </p:nvSpPr>
        <p:spPr bwMode="auto">
          <a:xfrm flipV="1">
            <a:off x="4264025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Line 14"/>
          <p:cNvSpPr>
            <a:spLocks noChangeShapeType="1"/>
          </p:cNvSpPr>
          <p:nvPr/>
        </p:nvSpPr>
        <p:spPr bwMode="auto">
          <a:xfrm flipV="1">
            <a:off x="4198938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Line 15"/>
          <p:cNvSpPr>
            <a:spLocks noChangeShapeType="1"/>
          </p:cNvSpPr>
          <p:nvPr/>
        </p:nvSpPr>
        <p:spPr bwMode="auto">
          <a:xfrm flipV="1">
            <a:off x="4135438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Line 16"/>
          <p:cNvSpPr>
            <a:spLocks noChangeShapeType="1"/>
          </p:cNvSpPr>
          <p:nvPr/>
        </p:nvSpPr>
        <p:spPr bwMode="auto">
          <a:xfrm flipV="1">
            <a:off x="4070350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Line 17"/>
          <p:cNvSpPr>
            <a:spLocks noChangeShapeType="1"/>
          </p:cNvSpPr>
          <p:nvPr/>
        </p:nvSpPr>
        <p:spPr bwMode="auto">
          <a:xfrm flipV="1">
            <a:off x="4006850" y="4498975"/>
            <a:ext cx="363538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Line 18"/>
          <p:cNvSpPr>
            <a:spLocks noChangeShapeType="1"/>
          </p:cNvSpPr>
          <p:nvPr/>
        </p:nvSpPr>
        <p:spPr bwMode="auto">
          <a:xfrm flipV="1">
            <a:off x="3944938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Line 19"/>
          <p:cNvSpPr>
            <a:spLocks noChangeShapeType="1"/>
          </p:cNvSpPr>
          <p:nvPr/>
        </p:nvSpPr>
        <p:spPr bwMode="auto">
          <a:xfrm flipV="1">
            <a:off x="3879850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Line 20"/>
          <p:cNvSpPr>
            <a:spLocks noChangeShapeType="1"/>
          </p:cNvSpPr>
          <p:nvPr/>
        </p:nvSpPr>
        <p:spPr bwMode="auto">
          <a:xfrm flipV="1">
            <a:off x="3816350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Line 21"/>
          <p:cNvSpPr>
            <a:spLocks noChangeShapeType="1"/>
          </p:cNvSpPr>
          <p:nvPr/>
        </p:nvSpPr>
        <p:spPr bwMode="auto">
          <a:xfrm flipV="1">
            <a:off x="3751263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Line 22"/>
          <p:cNvSpPr>
            <a:spLocks noChangeShapeType="1"/>
          </p:cNvSpPr>
          <p:nvPr/>
        </p:nvSpPr>
        <p:spPr bwMode="auto">
          <a:xfrm flipV="1">
            <a:off x="3687763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Line 23"/>
          <p:cNvSpPr>
            <a:spLocks noChangeShapeType="1"/>
          </p:cNvSpPr>
          <p:nvPr/>
        </p:nvSpPr>
        <p:spPr bwMode="auto">
          <a:xfrm flipV="1">
            <a:off x="3622675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Line 24"/>
          <p:cNvSpPr>
            <a:spLocks noChangeShapeType="1"/>
          </p:cNvSpPr>
          <p:nvPr/>
        </p:nvSpPr>
        <p:spPr bwMode="auto">
          <a:xfrm flipV="1">
            <a:off x="3559175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Line 25"/>
          <p:cNvSpPr>
            <a:spLocks noChangeShapeType="1"/>
          </p:cNvSpPr>
          <p:nvPr/>
        </p:nvSpPr>
        <p:spPr bwMode="auto">
          <a:xfrm flipV="1">
            <a:off x="3494088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Line 26"/>
          <p:cNvSpPr>
            <a:spLocks noChangeShapeType="1"/>
          </p:cNvSpPr>
          <p:nvPr/>
        </p:nvSpPr>
        <p:spPr bwMode="auto">
          <a:xfrm flipV="1">
            <a:off x="3430588" y="4498975"/>
            <a:ext cx="363537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Line 27"/>
          <p:cNvSpPr>
            <a:spLocks noChangeShapeType="1"/>
          </p:cNvSpPr>
          <p:nvPr/>
        </p:nvSpPr>
        <p:spPr bwMode="auto">
          <a:xfrm flipV="1">
            <a:off x="3368675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Line 28"/>
          <p:cNvSpPr>
            <a:spLocks noChangeShapeType="1"/>
          </p:cNvSpPr>
          <p:nvPr/>
        </p:nvSpPr>
        <p:spPr bwMode="auto">
          <a:xfrm flipV="1">
            <a:off x="3303588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5" name="Line 29"/>
          <p:cNvSpPr>
            <a:spLocks noChangeShapeType="1"/>
          </p:cNvSpPr>
          <p:nvPr/>
        </p:nvSpPr>
        <p:spPr bwMode="auto">
          <a:xfrm flipV="1">
            <a:off x="3240088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6" name="Line 30"/>
          <p:cNvSpPr>
            <a:spLocks noChangeShapeType="1"/>
          </p:cNvSpPr>
          <p:nvPr/>
        </p:nvSpPr>
        <p:spPr bwMode="auto">
          <a:xfrm flipV="1">
            <a:off x="3175000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7" name="Line 31"/>
          <p:cNvSpPr>
            <a:spLocks noChangeShapeType="1"/>
          </p:cNvSpPr>
          <p:nvPr/>
        </p:nvSpPr>
        <p:spPr bwMode="auto">
          <a:xfrm flipV="1">
            <a:off x="3176588" y="4498975"/>
            <a:ext cx="298450" cy="296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8" name="Line 32"/>
          <p:cNvSpPr>
            <a:spLocks noChangeShapeType="1"/>
          </p:cNvSpPr>
          <p:nvPr/>
        </p:nvSpPr>
        <p:spPr bwMode="auto">
          <a:xfrm flipV="1">
            <a:off x="3173413" y="4498975"/>
            <a:ext cx="233362" cy="233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9" name="Line 33"/>
          <p:cNvSpPr>
            <a:spLocks noChangeShapeType="1"/>
          </p:cNvSpPr>
          <p:nvPr/>
        </p:nvSpPr>
        <p:spPr bwMode="auto">
          <a:xfrm flipV="1">
            <a:off x="3175000" y="4500563"/>
            <a:ext cx="169863" cy="168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0" name="Line 34"/>
          <p:cNvSpPr>
            <a:spLocks noChangeShapeType="1"/>
          </p:cNvSpPr>
          <p:nvPr/>
        </p:nvSpPr>
        <p:spPr bwMode="auto">
          <a:xfrm flipV="1">
            <a:off x="3176588" y="4498975"/>
            <a:ext cx="107950" cy="104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1" name="Line 35"/>
          <p:cNvSpPr>
            <a:spLocks noChangeShapeType="1"/>
          </p:cNvSpPr>
          <p:nvPr/>
        </p:nvSpPr>
        <p:spPr bwMode="auto">
          <a:xfrm flipV="1">
            <a:off x="3173413" y="4498975"/>
            <a:ext cx="42862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Line 36"/>
          <p:cNvSpPr>
            <a:spLocks noChangeShapeType="1"/>
          </p:cNvSpPr>
          <p:nvPr/>
        </p:nvSpPr>
        <p:spPr bwMode="auto">
          <a:xfrm flipV="1">
            <a:off x="4840288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3" name="Line 37"/>
          <p:cNvSpPr>
            <a:spLocks noChangeShapeType="1"/>
          </p:cNvSpPr>
          <p:nvPr/>
        </p:nvSpPr>
        <p:spPr bwMode="auto">
          <a:xfrm flipV="1">
            <a:off x="4903788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4" name="Line 38"/>
          <p:cNvSpPr>
            <a:spLocks noChangeShapeType="1"/>
          </p:cNvSpPr>
          <p:nvPr/>
        </p:nvSpPr>
        <p:spPr bwMode="auto">
          <a:xfrm flipV="1">
            <a:off x="4968875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5" name="Line 39"/>
          <p:cNvSpPr>
            <a:spLocks noChangeShapeType="1"/>
          </p:cNvSpPr>
          <p:nvPr/>
        </p:nvSpPr>
        <p:spPr bwMode="auto">
          <a:xfrm flipV="1">
            <a:off x="5032375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6" name="Line 40"/>
          <p:cNvSpPr>
            <a:spLocks noChangeShapeType="1"/>
          </p:cNvSpPr>
          <p:nvPr/>
        </p:nvSpPr>
        <p:spPr bwMode="auto">
          <a:xfrm flipV="1">
            <a:off x="5094288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7" name="Line 41"/>
          <p:cNvSpPr>
            <a:spLocks noChangeShapeType="1"/>
          </p:cNvSpPr>
          <p:nvPr/>
        </p:nvSpPr>
        <p:spPr bwMode="auto">
          <a:xfrm flipV="1">
            <a:off x="5159375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8" name="Line 42"/>
          <p:cNvSpPr>
            <a:spLocks noChangeShapeType="1"/>
          </p:cNvSpPr>
          <p:nvPr/>
        </p:nvSpPr>
        <p:spPr bwMode="auto">
          <a:xfrm flipV="1">
            <a:off x="5222875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9" name="Line 43"/>
          <p:cNvSpPr>
            <a:spLocks noChangeShapeType="1"/>
          </p:cNvSpPr>
          <p:nvPr/>
        </p:nvSpPr>
        <p:spPr bwMode="auto">
          <a:xfrm flipV="1">
            <a:off x="5287963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0" name="Line 44"/>
          <p:cNvSpPr>
            <a:spLocks noChangeShapeType="1"/>
          </p:cNvSpPr>
          <p:nvPr/>
        </p:nvSpPr>
        <p:spPr bwMode="auto">
          <a:xfrm flipV="1">
            <a:off x="5351463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1" name="Line 45"/>
          <p:cNvSpPr>
            <a:spLocks noChangeShapeType="1"/>
          </p:cNvSpPr>
          <p:nvPr/>
        </p:nvSpPr>
        <p:spPr bwMode="auto">
          <a:xfrm flipV="1">
            <a:off x="5416550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2" name="Line 46"/>
          <p:cNvSpPr>
            <a:spLocks noChangeShapeType="1"/>
          </p:cNvSpPr>
          <p:nvPr/>
        </p:nvSpPr>
        <p:spPr bwMode="auto">
          <a:xfrm flipV="1">
            <a:off x="5480050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3" name="Line 47"/>
          <p:cNvSpPr>
            <a:spLocks noChangeShapeType="1"/>
          </p:cNvSpPr>
          <p:nvPr/>
        </p:nvSpPr>
        <p:spPr bwMode="auto">
          <a:xfrm flipV="1">
            <a:off x="5545138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4" name="Line 48"/>
          <p:cNvSpPr>
            <a:spLocks noChangeShapeType="1"/>
          </p:cNvSpPr>
          <p:nvPr/>
        </p:nvSpPr>
        <p:spPr bwMode="auto">
          <a:xfrm flipV="1">
            <a:off x="5607050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5" name="Line 49"/>
          <p:cNvSpPr>
            <a:spLocks noChangeShapeType="1"/>
          </p:cNvSpPr>
          <p:nvPr/>
        </p:nvSpPr>
        <p:spPr bwMode="auto">
          <a:xfrm flipV="1">
            <a:off x="5670550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6" name="Line 50"/>
          <p:cNvSpPr>
            <a:spLocks noChangeShapeType="1"/>
          </p:cNvSpPr>
          <p:nvPr/>
        </p:nvSpPr>
        <p:spPr bwMode="auto">
          <a:xfrm flipV="1">
            <a:off x="5735638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7" name="Line 51"/>
          <p:cNvSpPr>
            <a:spLocks noChangeShapeType="1"/>
          </p:cNvSpPr>
          <p:nvPr/>
        </p:nvSpPr>
        <p:spPr bwMode="auto">
          <a:xfrm flipV="1">
            <a:off x="5799138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8" name="Line 52"/>
          <p:cNvSpPr>
            <a:spLocks noChangeShapeType="1"/>
          </p:cNvSpPr>
          <p:nvPr/>
        </p:nvSpPr>
        <p:spPr bwMode="auto">
          <a:xfrm flipV="1">
            <a:off x="5864225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9" name="Line 53"/>
          <p:cNvSpPr>
            <a:spLocks noChangeShapeType="1"/>
          </p:cNvSpPr>
          <p:nvPr/>
        </p:nvSpPr>
        <p:spPr bwMode="auto">
          <a:xfrm flipV="1">
            <a:off x="5927725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0" name="Line 54"/>
          <p:cNvSpPr>
            <a:spLocks noChangeShapeType="1"/>
          </p:cNvSpPr>
          <p:nvPr/>
        </p:nvSpPr>
        <p:spPr bwMode="auto">
          <a:xfrm flipV="1">
            <a:off x="5992813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1" name="Line 55"/>
          <p:cNvSpPr>
            <a:spLocks noChangeShapeType="1"/>
          </p:cNvSpPr>
          <p:nvPr/>
        </p:nvSpPr>
        <p:spPr bwMode="auto">
          <a:xfrm flipV="1">
            <a:off x="6054725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2" name="Line 56"/>
          <p:cNvSpPr>
            <a:spLocks noChangeShapeType="1"/>
          </p:cNvSpPr>
          <p:nvPr/>
        </p:nvSpPr>
        <p:spPr bwMode="auto">
          <a:xfrm flipV="1">
            <a:off x="6118225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3" name="Line 57"/>
          <p:cNvSpPr>
            <a:spLocks noChangeShapeType="1"/>
          </p:cNvSpPr>
          <p:nvPr/>
        </p:nvSpPr>
        <p:spPr bwMode="auto">
          <a:xfrm flipV="1">
            <a:off x="6183313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4" name="Line 58"/>
          <p:cNvSpPr>
            <a:spLocks noChangeShapeType="1"/>
          </p:cNvSpPr>
          <p:nvPr/>
        </p:nvSpPr>
        <p:spPr bwMode="auto">
          <a:xfrm flipV="1">
            <a:off x="6246813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5" name="Line 59"/>
          <p:cNvSpPr>
            <a:spLocks noChangeShapeType="1"/>
          </p:cNvSpPr>
          <p:nvPr/>
        </p:nvSpPr>
        <p:spPr bwMode="auto">
          <a:xfrm flipV="1">
            <a:off x="6311900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6" name="Line 60"/>
          <p:cNvSpPr>
            <a:spLocks noChangeShapeType="1"/>
          </p:cNvSpPr>
          <p:nvPr/>
        </p:nvSpPr>
        <p:spPr bwMode="auto">
          <a:xfrm flipV="1">
            <a:off x="6375400" y="4498975"/>
            <a:ext cx="36195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7" name="Line 61"/>
          <p:cNvSpPr>
            <a:spLocks noChangeShapeType="1"/>
          </p:cNvSpPr>
          <p:nvPr/>
        </p:nvSpPr>
        <p:spPr bwMode="auto">
          <a:xfrm flipV="1">
            <a:off x="6440488" y="4503738"/>
            <a:ext cx="357187" cy="3571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8" name="Line 62"/>
          <p:cNvSpPr>
            <a:spLocks noChangeShapeType="1"/>
          </p:cNvSpPr>
          <p:nvPr/>
        </p:nvSpPr>
        <p:spPr bwMode="auto">
          <a:xfrm flipV="1">
            <a:off x="6503988" y="4567238"/>
            <a:ext cx="293687" cy="293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9" name="Line 63"/>
          <p:cNvSpPr>
            <a:spLocks noChangeShapeType="1"/>
          </p:cNvSpPr>
          <p:nvPr/>
        </p:nvSpPr>
        <p:spPr bwMode="auto">
          <a:xfrm flipV="1">
            <a:off x="6567488" y="4632325"/>
            <a:ext cx="231775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70" name="Line 64"/>
          <p:cNvSpPr>
            <a:spLocks noChangeShapeType="1"/>
          </p:cNvSpPr>
          <p:nvPr/>
        </p:nvSpPr>
        <p:spPr bwMode="auto">
          <a:xfrm flipV="1">
            <a:off x="6630988" y="4697413"/>
            <a:ext cx="166687" cy="165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71" name="Line 65"/>
          <p:cNvSpPr>
            <a:spLocks noChangeShapeType="1"/>
          </p:cNvSpPr>
          <p:nvPr/>
        </p:nvSpPr>
        <p:spPr bwMode="auto">
          <a:xfrm flipV="1">
            <a:off x="6694488" y="4757738"/>
            <a:ext cx="103187" cy="1031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72" name="Line 66"/>
          <p:cNvSpPr>
            <a:spLocks noChangeShapeType="1"/>
          </p:cNvSpPr>
          <p:nvPr/>
        </p:nvSpPr>
        <p:spPr bwMode="auto">
          <a:xfrm flipV="1">
            <a:off x="6759575" y="4822825"/>
            <a:ext cx="3810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73" name="Line 67"/>
          <p:cNvSpPr>
            <a:spLocks noChangeShapeType="1"/>
          </p:cNvSpPr>
          <p:nvPr/>
        </p:nvSpPr>
        <p:spPr bwMode="auto">
          <a:xfrm flipV="1">
            <a:off x="3173413" y="4489450"/>
            <a:ext cx="109537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74" name="Line 68"/>
          <p:cNvSpPr>
            <a:spLocks noChangeShapeType="1"/>
          </p:cNvSpPr>
          <p:nvPr/>
        </p:nvSpPr>
        <p:spPr bwMode="auto">
          <a:xfrm flipV="1">
            <a:off x="3282950" y="4478338"/>
            <a:ext cx="90488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75" name="Line 69"/>
          <p:cNvSpPr>
            <a:spLocks noChangeShapeType="1"/>
          </p:cNvSpPr>
          <p:nvPr/>
        </p:nvSpPr>
        <p:spPr bwMode="auto">
          <a:xfrm flipV="1">
            <a:off x="3375025" y="4462463"/>
            <a:ext cx="74613" cy="15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76" name="Line 70"/>
          <p:cNvSpPr>
            <a:spLocks noChangeShapeType="1"/>
          </p:cNvSpPr>
          <p:nvPr/>
        </p:nvSpPr>
        <p:spPr bwMode="auto">
          <a:xfrm flipV="1">
            <a:off x="3449638" y="4437063"/>
            <a:ext cx="58737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77" name="Line 71"/>
          <p:cNvSpPr>
            <a:spLocks noChangeShapeType="1"/>
          </p:cNvSpPr>
          <p:nvPr/>
        </p:nvSpPr>
        <p:spPr bwMode="auto">
          <a:xfrm flipV="1">
            <a:off x="3509963" y="4410075"/>
            <a:ext cx="50800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78" name="Line 72"/>
          <p:cNvSpPr>
            <a:spLocks noChangeShapeType="1"/>
          </p:cNvSpPr>
          <p:nvPr/>
        </p:nvSpPr>
        <p:spPr bwMode="auto">
          <a:xfrm flipV="1">
            <a:off x="3559175" y="4379913"/>
            <a:ext cx="38100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79" name="Line 73"/>
          <p:cNvSpPr>
            <a:spLocks noChangeShapeType="1"/>
          </p:cNvSpPr>
          <p:nvPr/>
        </p:nvSpPr>
        <p:spPr bwMode="auto">
          <a:xfrm flipV="1">
            <a:off x="3597275" y="4343400"/>
            <a:ext cx="30163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80" name="Line 74"/>
          <p:cNvSpPr>
            <a:spLocks noChangeShapeType="1"/>
          </p:cNvSpPr>
          <p:nvPr/>
        </p:nvSpPr>
        <p:spPr bwMode="auto">
          <a:xfrm flipV="1">
            <a:off x="3627438" y="4305300"/>
            <a:ext cx="26987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81" name="Line 75"/>
          <p:cNvSpPr>
            <a:spLocks noChangeShapeType="1"/>
          </p:cNvSpPr>
          <p:nvPr/>
        </p:nvSpPr>
        <p:spPr bwMode="auto">
          <a:xfrm flipV="1">
            <a:off x="3656013" y="4262438"/>
            <a:ext cx="25400" cy="42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82" name="Line 76"/>
          <p:cNvSpPr>
            <a:spLocks noChangeShapeType="1"/>
          </p:cNvSpPr>
          <p:nvPr/>
        </p:nvSpPr>
        <p:spPr bwMode="auto">
          <a:xfrm flipV="1">
            <a:off x="3678238" y="4214813"/>
            <a:ext cx="23812" cy="47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83" name="Line 77"/>
          <p:cNvSpPr>
            <a:spLocks noChangeShapeType="1"/>
          </p:cNvSpPr>
          <p:nvPr/>
        </p:nvSpPr>
        <p:spPr bwMode="auto">
          <a:xfrm flipV="1">
            <a:off x="3705225" y="4165600"/>
            <a:ext cx="22225" cy="49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84" name="Line 78"/>
          <p:cNvSpPr>
            <a:spLocks noChangeShapeType="1"/>
          </p:cNvSpPr>
          <p:nvPr/>
        </p:nvSpPr>
        <p:spPr bwMode="auto">
          <a:xfrm flipV="1">
            <a:off x="3725863" y="4108450"/>
            <a:ext cx="20637" cy="57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85" name="Line 79"/>
          <p:cNvSpPr>
            <a:spLocks noChangeShapeType="1"/>
          </p:cNvSpPr>
          <p:nvPr/>
        </p:nvSpPr>
        <p:spPr bwMode="auto">
          <a:xfrm flipV="1">
            <a:off x="3748088" y="4049713"/>
            <a:ext cx="22225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86" name="Line 80"/>
          <p:cNvSpPr>
            <a:spLocks noChangeShapeType="1"/>
          </p:cNvSpPr>
          <p:nvPr/>
        </p:nvSpPr>
        <p:spPr bwMode="auto">
          <a:xfrm flipV="1">
            <a:off x="3768725" y="3981450"/>
            <a:ext cx="19050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87" name="Line 81"/>
          <p:cNvSpPr>
            <a:spLocks noChangeShapeType="1"/>
          </p:cNvSpPr>
          <p:nvPr/>
        </p:nvSpPr>
        <p:spPr bwMode="auto">
          <a:xfrm flipV="1">
            <a:off x="3787775" y="3910013"/>
            <a:ext cx="20638" cy="71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88" name="Line 82"/>
          <p:cNvSpPr>
            <a:spLocks noChangeShapeType="1"/>
          </p:cNvSpPr>
          <p:nvPr/>
        </p:nvSpPr>
        <p:spPr bwMode="auto">
          <a:xfrm flipV="1">
            <a:off x="3808413" y="3833813"/>
            <a:ext cx="1905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89" name="Line 83"/>
          <p:cNvSpPr>
            <a:spLocks noChangeShapeType="1"/>
          </p:cNvSpPr>
          <p:nvPr/>
        </p:nvSpPr>
        <p:spPr bwMode="auto">
          <a:xfrm flipV="1">
            <a:off x="3827463" y="3752850"/>
            <a:ext cx="19050" cy="82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90" name="Line 84"/>
          <p:cNvSpPr>
            <a:spLocks noChangeShapeType="1"/>
          </p:cNvSpPr>
          <p:nvPr/>
        </p:nvSpPr>
        <p:spPr bwMode="auto">
          <a:xfrm flipV="1">
            <a:off x="3848100" y="3660775"/>
            <a:ext cx="22225" cy="904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91" name="Line 85"/>
          <p:cNvSpPr>
            <a:spLocks noChangeShapeType="1"/>
          </p:cNvSpPr>
          <p:nvPr/>
        </p:nvSpPr>
        <p:spPr bwMode="auto">
          <a:xfrm flipV="1">
            <a:off x="3868738" y="3567113"/>
            <a:ext cx="19050" cy="93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92" name="Line 86"/>
          <p:cNvSpPr>
            <a:spLocks noChangeShapeType="1"/>
          </p:cNvSpPr>
          <p:nvPr/>
        </p:nvSpPr>
        <p:spPr bwMode="auto">
          <a:xfrm flipV="1">
            <a:off x="3887788" y="3471863"/>
            <a:ext cx="1905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93" name="Line 87"/>
          <p:cNvSpPr>
            <a:spLocks noChangeShapeType="1"/>
          </p:cNvSpPr>
          <p:nvPr/>
        </p:nvSpPr>
        <p:spPr bwMode="auto">
          <a:xfrm flipV="1">
            <a:off x="3906838" y="3375025"/>
            <a:ext cx="20637" cy="96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94" name="Line 88"/>
          <p:cNvSpPr>
            <a:spLocks noChangeShapeType="1"/>
          </p:cNvSpPr>
          <p:nvPr/>
        </p:nvSpPr>
        <p:spPr bwMode="auto">
          <a:xfrm flipV="1">
            <a:off x="3927475" y="3278188"/>
            <a:ext cx="17463" cy="984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95" name="Line 89"/>
          <p:cNvSpPr>
            <a:spLocks noChangeShapeType="1"/>
          </p:cNvSpPr>
          <p:nvPr/>
        </p:nvSpPr>
        <p:spPr bwMode="auto">
          <a:xfrm flipV="1">
            <a:off x="3944938" y="3179763"/>
            <a:ext cx="19050" cy="968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96" name="Line 90"/>
          <p:cNvSpPr>
            <a:spLocks noChangeShapeType="1"/>
          </p:cNvSpPr>
          <p:nvPr/>
        </p:nvSpPr>
        <p:spPr bwMode="auto">
          <a:xfrm flipV="1">
            <a:off x="3965575" y="3084513"/>
            <a:ext cx="15875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97" name="Line 91"/>
          <p:cNvSpPr>
            <a:spLocks noChangeShapeType="1"/>
          </p:cNvSpPr>
          <p:nvPr/>
        </p:nvSpPr>
        <p:spPr bwMode="auto">
          <a:xfrm flipV="1">
            <a:off x="3978275" y="2990850"/>
            <a:ext cx="14288" cy="936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98" name="Line 92"/>
          <p:cNvSpPr>
            <a:spLocks noChangeShapeType="1"/>
          </p:cNvSpPr>
          <p:nvPr/>
        </p:nvSpPr>
        <p:spPr bwMode="auto">
          <a:xfrm flipV="1">
            <a:off x="3992563" y="2898775"/>
            <a:ext cx="14287" cy="904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99" name="Line 93"/>
          <p:cNvSpPr>
            <a:spLocks noChangeShapeType="1"/>
          </p:cNvSpPr>
          <p:nvPr/>
        </p:nvSpPr>
        <p:spPr bwMode="auto">
          <a:xfrm flipV="1">
            <a:off x="4006850" y="2813050"/>
            <a:ext cx="14288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00" name="Line 94"/>
          <p:cNvSpPr>
            <a:spLocks noChangeShapeType="1"/>
          </p:cNvSpPr>
          <p:nvPr/>
        </p:nvSpPr>
        <p:spPr bwMode="auto">
          <a:xfrm flipV="1">
            <a:off x="4024313" y="2730500"/>
            <a:ext cx="12700" cy="82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01" name="Line 95"/>
          <p:cNvSpPr>
            <a:spLocks noChangeShapeType="1"/>
          </p:cNvSpPr>
          <p:nvPr/>
        </p:nvSpPr>
        <p:spPr bwMode="auto">
          <a:xfrm flipV="1">
            <a:off x="4035425" y="2646363"/>
            <a:ext cx="11113" cy="809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02" name="Line 96"/>
          <p:cNvSpPr>
            <a:spLocks noChangeShapeType="1"/>
          </p:cNvSpPr>
          <p:nvPr/>
        </p:nvSpPr>
        <p:spPr bwMode="auto">
          <a:xfrm flipV="1">
            <a:off x="4048125" y="2570163"/>
            <a:ext cx="12700" cy="79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03" name="Line 97"/>
          <p:cNvSpPr>
            <a:spLocks noChangeShapeType="1"/>
          </p:cNvSpPr>
          <p:nvPr/>
        </p:nvSpPr>
        <p:spPr bwMode="auto">
          <a:xfrm flipV="1">
            <a:off x="4059238" y="2497138"/>
            <a:ext cx="11112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04" name="Line 98"/>
          <p:cNvSpPr>
            <a:spLocks noChangeShapeType="1"/>
          </p:cNvSpPr>
          <p:nvPr/>
        </p:nvSpPr>
        <p:spPr bwMode="auto">
          <a:xfrm flipV="1">
            <a:off x="4071938" y="2422525"/>
            <a:ext cx="12700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05" name="Line 99"/>
          <p:cNvSpPr>
            <a:spLocks noChangeShapeType="1"/>
          </p:cNvSpPr>
          <p:nvPr/>
        </p:nvSpPr>
        <p:spPr bwMode="auto">
          <a:xfrm flipV="1">
            <a:off x="4083050" y="2357438"/>
            <a:ext cx="9525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06" name="Line 100"/>
          <p:cNvSpPr>
            <a:spLocks noChangeShapeType="1"/>
          </p:cNvSpPr>
          <p:nvPr/>
        </p:nvSpPr>
        <p:spPr bwMode="auto">
          <a:xfrm flipV="1">
            <a:off x="4092575" y="2290763"/>
            <a:ext cx="11113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07" name="Line 101"/>
          <p:cNvSpPr>
            <a:spLocks noChangeShapeType="1"/>
          </p:cNvSpPr>
          <p:nvPr/>
        </p:nvSpPr>
        <p:spPr bwMode="auto">
          <a:xfrm flipV="1">
            <a:off x="4103688" y="2227263"/>
            <a:ext cx="9525" cy="619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08" name="Line 102"/>
          <p:cNvSpPr>
            <a:spLocks noChangeShapeType="1"/>
          </p:cNvSpPr>
          <p:nvPr/>
        </p:nvSpPr>
        <p:spPr bwMode="auto">
          <a:xfrm flipV="1">
            <a:off x="4114800" y="2170113"/>
            <a:ext cx="12700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09" name="Line 103"/>
          <p:cNvSpPr>
            <a:spLocks noChangeShapeType="1"/>
          </p:cNvSpPr>
          <p:nvPr/>
        </p:nvSpPr>
        <p:spPr bwMode="auto">
          <a:xfrm flipV="1">
            <a:off x="4125913" y="2116138"/>
            <a:ext cx="9525" cy="53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0" name="Line 104"/>
          <p:cNvSpPr>
            <a:spLocks noChangeShapeType="1"/>
          </p:cNvSpPr>
          <p:nvPr/>
        </p:nvSpPr>
        <p:spPr bwMode="auto">
          <a:xfrm flipV="1">
            <a:off x="4135438" y="2058988"/>
            <a:ext cx="11112" cy="55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1" name="Line 105"/>
          <p:cNvSpPr>
            <a:spLocks noChangeShapeType="1"/>
          </p:cNvSpPr>
          <p:nvPr/>
        </p:nvSpPr>
        <p:spPr bwMode="auto">
          <a:xfrm flipV="1">
            <a:off x="4146550" y="2005013"/>
            <a:ext cx="9525" cy="523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2" name="Line 106"/>
          <p:cNvSpPr>
            <a:spLocks noChangeShapeType="1"/>
          </p:cNvSpPr>
          <p:nvPr/>
        </p:nvSpPr>
        <p:spPr bwMode="auto">
          <a:xfrm flipV="1">
            <a:off x="4156075" y="1957388"/>
            <a:ext cx="9525" cy="492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3" name="Line 107"/>
          <p:cNvSpPr>
            <a:spLocks noChangeShapeType="1"/>
          </p:cNvSpPr>
          <p:nvPr/>
        </p:nvSpPr>
        <p:spPr bwMode="auto">
          <a:xfrm flipV="1">
            <a:off x="4167188" y="1909763"/>
            <a:ext cx="12700" cy="47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4" name="Line 108"/>
          <p:cNvSpPr>
            <a:spLocks noChangeShapeType="1"/>
          </p:cNvSpPr>
          <p:nvPr/>
        </p:nvSpPr>
        <p:spPr bwMode="auto">
          <a:xfrm flipV="1">
            <a:off x="4179888" y="1862138"/>
            <a:ext cx="6350" cy="47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5" name="Line 109"/>
          <p:cNvSpPr>
            <a:spLocks noChangeShapeType="1"/>
          </p:cNvSpPr>
          <p:nvPr/>
        </p:nvSpPr>
        <p:spPr bwMode="auto">
          <a:xfrm flipV="1">
            <a:off x="4186238" y="1817688"/>
            <a:ext cx="12700" cy="42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6" name="Line 110"/>
          <p:cNvSpPr>
            <a:spLocks noChangeShapeType="1"/>
          </p:cNvSpPr>
          <p:nvPr/>
        </p:nvSpPr>
        <p:spPr bwMode="auto">
          <a:xfrm flipV="1">
            <a:off x="4198938" y="1779588"/>
            <a:ext cx="635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7" name="Line 111"/>
          <p:cNvSpPr>
            <a:spLocks noChangeShapeType="1"/>
          </p:cNvSpPr>
          <p:nvPr/>
        </p:nvSpPr>
        <p:spPr bwMode="auto">
          <a:xfrm flipV="1">
            <a:off x="4203700" y="1739900"/>
            <a:ext cx="95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8" name="Line 112"/>
          <p:cNvSpPr>
            <a:spLocks noChangeShapeType="1"/>
          </p:cNvSpPr>
          <p:nvPr/>
        </p:nvSpPr>
        <p:spPr bwMode="auto">
          <a:xfrm flipV="1">
            <a:off x="4213225" y="1704975"/>
            <a:ext cx="9525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9" name="Line 113"/>
          <p:cNvSpPr>
            <a:spLocks noChangeShapeType="1"/>
          </p:cNvSpPr>
          <p:nvPr/>
        </p:nvSpPr>
        <p:spPr bwMode="auto">
          <a:xfrm flipV="1">
            <a:off x="4222750" y="1677988"/>
            <a:ext cx="7938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20" name="Line 114"/>
          <p:cNvSpPr>
            <a:spLocks noChangeShapeType="1"/>
          </p:cNvSpPr>
          <p:nvPr/>
        </p:nvSpPr>
        <p:spPr bwMode="auto">
          <a:xfrm flipV="1">
            <a:off x="4230688" y="1654175"/>
            <a:ext cx="9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21" name="Line 115"/>
          <p:cNvSpPr>
            <a:spLocks noChangeShapeType="1"/>
          </p:cNvSpPr>
          <p:nvPr/>
        </p:nvSpPr>
        <p:spPr bwMode="auto">
          <a:xfrm flipV="1">
            <a:off x="4241800" y="1633538"/>
            <a:ext cx="6350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22" name="Line 116"/>
          <p:cNvSpPr>
            <a:spLocks noChangeShapeType="1"/>
          </p:cNvSpPr>
          <p:nvPr/>
        </p:nvSpPr>
        <p:spPr bwMode="auto">
          <a:xfrm flipV="1">
            <a:off x="4246563" y="1616075"/>
            <a:ext cx="9525" cy="17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23" name="Line 117"/>
          <p:cNvSpPr>
            <a:spLocks noChangeShapeType="1"/>
          </p:cNvSpPr>
          <p:nvPr/>
        </p:nvSpPr>
        <p:spPr bwMode="auto">
          <a:xfrm flipV="1">
            <a:off x="4256088" y="1606550"/>
            <a:ext cx="7937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24" name="Line 118"/>
          <p:cNvSpPr>
            <a:spLocks noChangeShapeType="1"/>
          </p:cNvSpPr>
          <p:nvPr/>
        </p:nvSpPr>
        <p:spPr bwMode="auto">
          <a:xfrm flipV="1">
            <a:off x="4265613" y="1601788"/>
            <a:ext cx="6350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25" name="Line 119"/>
          <p:cNvSpPr>
            <a:spLocks noChangeShapeType="1"/>
          </p:cNvSpPr>
          <p:nvPr/>
        </p:nvSpPr>
        <p:spPr bwMode="auto">
          <a:xfrm flipV="1">
            <a:off x="4270375" y="1593850"/>
            <a:ext cx="7938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26" name="Line 120"/>
          <p:cNvSpPr>
            <a:spLocks noChangeShapeType="1"/>
          </p:cNvSpPr>
          <p:nvPr/>
        </p:nvSpPr>
        <p:spPr bwMode="auto">
          <a:xfrm>
            <a:off x="4278313" y="159543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27" name="Line 121"/>
          <p:cNvSpPr>
            <a:spLocks noChangeShapeType="1"/>
          </p:cNvSpPr>
          <p:nvPr/>
        </p:nvSpPr>
        <p:spPr bwMode="auto">
          <a:xfrm>
            <a:off x="4289425" y="1593850"/>
            <a:ext cx="6350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28" name="Line 122"/>
          <p:cNvSpPr>
            <a:spLocks noChangeShapeType="1"/>
          </p:cNvSpPr>
          <p:nvPr/>
        </p:nvSpPr>
        <p:spPr bwMode="auto">
          <a:xfrm>
            <a:off x="4294188" y="1601788"/>
            <a:ext cx="7937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29" name="Line 123"/>
          <p:cNvSpPr>
            <a:spLocks noChangeShapeType="1"/>
          </p:cNvSpPr>
          <p:nvPr/>
        </p:nvSpPr>
        <p:spPr bwMode="auto">
          <a:xfrm>
            <a:off x="4303713" y="1606550"/>
            <a:ext cx="6350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30" name="Line 124"/>
          <p:cNvSpPr>
            <a:spLocks noChangeShapeType="1"/>
          </p:cNvSpPr>
          <p:nvPr/>
        </p:nvSpPr>
        <p:spPr bwMode="auto">
          <a:xfrm>
            <a:off x="4308475" y="1617663"/>
            <a:ext cx="7938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31" name="Line 125"/>
          <p:cNvSpPr>
            <a:spLocks noChangeShapeType="1"/>
          </p:cNvSpPr>
          <p:nvPr/>
        </p:nvSpPr>
        <p:spPr bwMode="auto">
          <a:xfrm>
            <a:off x="4318000" y="1630363"/>
            <a:ext cx="6350" cy="15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32" name="Line 126"/>
          <p:cNvSpPr>
            <a:spLocks noChangeShapeType="1"/>
          </p:cNvSpPr>
          <p:nvPr/>
        </p:nvSpPr>
        <p:spPr bwMode="auto">
          <a:xfrm>
            <a:off x="4321175" y="1644650"/>
            <a:ext cx="4763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33" name="Line 127"/>
          <p:cNvSpPr>
            <a:spLocks noChangeShapeType="1"/>
          </p:cNvSpPr>
          <p:nvPr/>
        </p:nvSpPr>
        <p:spPr bwMode="auto">
          <a:xfrm>
            <a:off x="4327525" y="1665288"/>
            <a:ext cx="7938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34" name="Line 128"/>
          <p:cNvSpPr>
            <a:spLocks noChangeShapeType="1"/>
          </p:cNvSpPr>
          <p:nvPr/>
        </p:nvSpPr>
        <p:spPr bwMode="auto">
          <a:xfrm>
            <a:off x="4337050" y="1687513"/>
            <a:ext cx="635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35" name="Line 129"/>
          <p:cNvSpPr>
            <a:spLocks noChangeShapeType="1"/>
          </p:cNvSpPr>
          <p:nvPr/>
        </p:nvSpPr>
        <p:spPr bwMode="auto">
          <a:xfrm>
            <a:off x="4340225" y="1711325"/>
            <a:ext cx="4763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36" name="Line 130"/>
          <p:cNvSpPr>
            <a:spLocks noChangeShapeType="1"/>
          </p:cNvSpPr>
          <p:nvPr/>
        </p:nvSpPr>
        <p:spPr bwMode="auto">
          <a:xfrm>
            <a:off x="4346575" y="1738313"/>
            <a:ext cx="7938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37" name="Line 131"/>
          <p:cNvSpPr>
            <a:spLocks noChangeShapeType="1"/>
          </p:cNvSpPr>
          <p:nvPr/>
        </p:nvSpPr>
        <p:spPr bwMode="auto">
          <a:xfrm>
            <a:off x="4356100" y="1773238"/>
            <a:ext cx="6350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38" name="Line 132"/>
          <p:cNvSpPr>
            <a:spLocks noChangeShapeType="1"/>
          </p:cNvSpPr>
          <p:nvPr/>
        </p:nvSpPr>
        <p:spPr bwMode="auto">
          <a:xfrm>
            <a:off x="4359275" y="1809750"/>
            <a:ext cx="4763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39" name="Line 133"/>
          <p:cNvSpPr>
            <a:spLocks noChangeShapeType="1"/>
          </p:cNvSpPr>
          <p:nvPr/>
        </p:nvSpPr>
        <p:spPr bwMode="auto">
          <a:xfrm>
            <a:off x="4365625" y="1846263"/>
            <a:ext cx="7938" cy="42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40" name="Line 134"/>
          <p:cNvSpPr>
            <a:spLocks noChangeShapeType="1"/>
          </p:cNvSpPr>
          <p:nvPr/>
        </p:nvSpPr>
        <p:spPr bwMode="auto">
          <a:xfrm>
            <a:off x="4371975" y="1889125"/>
            <a:ext cx="4763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41" name="Line 135"/>
          <p:cNvSpPr>
            <a:spLocks noChangeShapeType="1"/>
          </p:cNvSpPr>
          <p:nvPr/>
        </p:nvSpPr>
        <p:spPr bwMode="auto">
          <a:xfrm>
            <a:off x="4379913" y="1933575"/>
            <a:ext cx="6350" cy="47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42" name="Line 136"/>
          <p:cNvSpPr>
            <a:spLocks noChangeShapeType="1"/>
          </p:cNvSpPr>
          <p:nvPr/>
        </p:nvSpPr>
        <p:spPr bwMode="auto">
          <a:xfrm>
            <a:off x="4383088" y="1981200"/>
            <a:ext cx="4762" cy="47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43" name="Line 137"/>
          <p:cNvSpPr>
            <a:spLocks noChangeShapeType="1"/>
          </p:cNvSpPr>
          <p:nvPr/>
        </p:nvSpPr>
        <p:spPr bwMode="auto">
          <a:xfrm>
            <a:off x="4389438" y="2028825"/>
            <a:ext cx="7937" cy="49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44" name="Line 138"/>
          <p:cNvSpPr>
            <a:spLocks noChangeShapeType="1"/>
          </p:cNvSpPr>
          <p:nvPr/>
        </p:nvSpPr>
        <p:spPr bwMode="auto">
          <a:xfrm>
            <a:off x="4398963" y="2079625"/>
            <a:ext cx="6350" cy="50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45" name="Line 139"/>
          <p:cNvSpPr>
            <a:spLocks noChangeShapeType="1"/>
          </p:cNvSpPr>
          <p:nvPr/>
        </p:nvSpPr>
        <p:spPr bwMode="auto">
          <a:xfrm>
            <a:off x="4402138" y="2128838"/>
            <a:ext cx="4762" cy="492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46" name="Line 140"/>
          <p:cNvSpPr>
            <a:spLocks noChangeShapeType="1"/>
          </p:cNvSpPr>
          <p:nvPr/>
        </p:nvSpPr>
        <p:spPr bwMode="auto">
          <a:xfrm>
            <a:off x="4408488" y="2179638"/>
            <a:ext cx="7937" cy="50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47" name="Line 141"/>
          <p:cNvSpPr>
            <a:spLocks noChangeShapeType="1"/>
          </p:cNvSpPr>
          <p:nvPr/>
        </p:nvSpPr>
        <p:spPr bwMode="auto">
          <a:xfrm>
            <a:off x="4418013" y="2227263"/>
            <a:ext cx="6350" cy="523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48" name="Line 142"/>
          <p:cNvSpPr>
            <a:spLocks noChangeShapeType="1"/>
          </p:cNvSpPr>
          <p:nvPr/>
        </p:nvSpPr>
        <p:spPr bwMode="auto">
          <a:xfrm>
            <a:off x="4422775" y="2279650"/>
            <a:ext cx="9525" cy="523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49" name="Line 143"/>
          <p:cNvSpPr>
            <a:spLocks noChangeShapeType="1"/>
          </p:cNvSpPr>
          <p:nvPr/>
        </p:nvSpPr>
        <p:spPr bwMode="auto">
          <a:xfrm>
            <a:off x="4432300" y="2332038"/>
            <a:ext cx="7938" cy="523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50" name="Line 144"/>
          <p:cNvSpPr>
            <a:spLocks noChangeShapeType="1"/>
          </p:cNvSpPr>
          <p:nvPr/>
        </p:nvSpPr>
        <p:spPr bwMode="auto">
          <a:xfrm>
            <a:off x="4440238" y="2387600"/>
            <a:ext cx="9525" cy="53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51" name="Line 145"/>
          <p:cNvSpPr>
            <a:spLocks noChangeShapeType="1"/>
          </p:cNvSpPr>
          <p:nvPr/>
        </p:nvSpPr>
        <p:spPr bwMode="auto">
          <a:xfrm>
            <a:off x="4449763" y="2439988"/>
            <a:ext cx="9525" cy="57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52" name="Line 146"/>
          <p:cNvSpPr>
            <a:spLocks noChangeShapeType="1"/>
          </p:cNvSpPr>
          <p:nvPr/>
        </p:nvSpPr>
        <p:spPr bwMode="auto">
          <a:xfrm>
            <a:off x="4459288" y="2497138"/>
            <a:ext cx="9525" cy="55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53" name="Line 147"/>
          <p:cNvSpPr>
            <a:spLocks noChangeShapeType="1"/>
          </p:cNvSpPr>
          <p:nvPr/>
        </p:nvSpPr>
        <p:spPr bwMode="auto">
          <a:xfrm>
            <a:off x="4468813" y="2552700"/>
            <a:ext cx="9525" cy="58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54" name="Line 148"/>
          <p:cNvSpPr>
            <a:spLocks noChangeShapeType="1"/>
          </p:cNvSpPr>
          <p:nvPr/>
        </p:nvSpPr>
        <p:spPr bwMode="auto">
          <a:xfrm>
            <a:off x="4478338" y="2613025"/>
            <a:ext cx="11112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55" name="Line 149"/>
          <p:cNvSpPr>
            <a:spLocks noChangeShapeType="1"/>
          </p:cNvSpPr>
          <p:nvPr/>
        </p:nvSpPr>
        <p:spPr bwMode="auto">
          <a:xfrm>
            <a:off x="4489450" y="2671763"/>
            <a:ext cx="9525" cy="58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56" name="Line 150"/>
          <p:cNvSpPr>
            <a:spLocks noChangeShapeType="1"/>
          </p:cNvSpPr>
          <p:nvPr/>
        </p:nvSpPr>
        <p:spPr bwMode="auto">
          <a:xfrm>
            <a:off x="4500563" y="2730500"/>
            <a:ext cx="12700" cy="57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57" name="Line 151"/>
          <p:cNvSpPr>
            <a:spLocks noChangeShapeType="1"/>
          </p:cNvSpPr>
          <p:nvPr/>
        </p:nvSpPr>
        <p:spPr bwMode="auto">
          <a:xfrm>
            <a:off x="4511675" y="2789238"/>
            <a:ext cx="11113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58" name="Line 152"/>
          <p:cNvSpPr>
            <a:spLocks noChangeShapeType="1"/>
          </p:cNvSpPr>
          <p:nvPr/>
        </p:nvSpPr>
        <p:spPr bwMode="auto">
          <a:xfrm>
            <a:off x="4522788" y="2847975"/>
            <a:ext cx="9525" cy="57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59" name="Line 153"/>
          <p:cNvSpPr>
            <a:spLocks noChangeShapeType="1"/>
          </p:cNvSpPr>
          <p:nvPr/>
        </p:nvSpPr>
        <p:spPr bwMode="auto">
          <a:xfrm>
            <a:off x="4533900" y="2906713"/>
            <a:ext cx="12700" cy="53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60" name="Line 154"/>
          <p:cNvSpPr>
            <a:spLocks noChangeShapeType="1"/>
          </p:cNvSpPr>
          <p:nvPr/>
        </p:nvSpPr>
        <p:spPr bwMode="auto">
          <a:xfrm>
            <a:off x="4545013" y="2957513"/>
            <a:ext cx="9525" cy="523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61" name="Line 155"/>
          <p:cNvSpPr>
            <a:spLocks noChangeShapeType="1"/>
          </p:cNvSpPr>
          <p:nvPr/>
        </p:nvSpPr>
        <p:spPr bwMode="auto">
          <a:xfrm>
            <a:off x="4554538" y="3013075"/>
            <a:ext cx="11112" cy="50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62" name="Line 156"/>
          <p:cNvSpPr>
            <a:spLocks noChangeShapeType="1"/>
          </p:cNvSpPr>
          <p:nvPr/>
        </p:nvSpPr>
        <p:spPr bwMode="auto">
          <a:xfrm>
            <a:off x="4565650" y="3062288"/>
            <a:ext cx="9525" cy="47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63" name="Line 157"/>
          <p:cNvSpPr>
            <a:spLocks noChangeShapeType="1"/>
          </p:cNvSpPr>
          <p:nvPr/>
        </p:nvSpPr>
        <p:spPr bwMode="auto">
          <a:xfrm>
            <a:off x="4575175" y="3109913"/>
            <a:ext cx="9525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64" name="Line 158"/>
          <p:cNvSpPr>
            <a:spLocks noChangeShapeType="1"/>
          </p:cNvSpPr>
          <p:nvPr/>
        </p:nvSpPr>
        <p:spPr bwMode="auto">
          <a:xfrm>
            <a:off x="4584700" y="3155950"/>
            <a:ext cx="9525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65" name="Line 159"/>
          <p:cNvSpPr>
            <a:spLocks noChangeShapeType="1"/>
          </p:cNvSpPr>
          <p:nvPr/>
        </p:nvSpPr>
        <p:spPr bwMode="auto">
          <a:xfrm>
            <a:off x="4594225" y="3197225"/>
            <a:ext cx="9525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66" name="Line 160"/>
          <p:cNvSpPr>
            <a:spLocks noChangeShapeType="1"/>
          </p:cNvSpPr>
          <p:nvPr/>
        </p:nvSpPr>
        <p:spPr bwMode="auto">
          <a:xfrm>
            <a:off x="4605338" y="3236913"/>
            <a:ext cx="1270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67" name="Line 161"/>
          <p:cNvSpPr>
            <a:spLocks noChangeShapeType="1"/>
          </p:cNvSpPr>
          <p:nvPr/>
        </p:nvSpPr>
        <p:spPr bwMode="auto">
          <a:xfrm>
            <a:off x="4616450" y="3276600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68" name="Line 162"/>
          <p:cNvSpPr>
            <a:spLocks noChangeShapeType="1"/>
          </p:cNvSpPr>
          <p:nvPr/>
        </p:nvSpPr>
        <p:spPr bwMode="auto">
          <a:xfrm>
            <a:off x="4625975" y="3309938"/>
            <a:ext cx="9525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69" name="Line 163"/>
          <p:cNvSpPr>
            <a:spLocks noChangeShapeType="1"/>
          </p:cNvSpPr>
          <p:nvPr/>
        </p:nvSpPr>
        <p:spPr bwMode="auto">
          <a:xfrm>
            <a:off x="4635500" y="3344863"/>
            <a:ext cx="11113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70" name="Line 164"/>
          <p:cNvSpPr>
            <a:spLocks noChangeShapeType="1"/>
          </p:cNvSpPr>
          <p:nvPr/>
        </p:nvSpPr>
        <p:spPr bwMode="auto">
          <a:xfrm>
            <a:off x="4648200" y="3379788"/>
            <a:ext cx="12700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71" name="Line 165"/>
          <p:cNvSpPr>
            <a:spLocks noChangeShapeType="1"/>
          </p:cNvSpPr>
          <p:nvPr/>
        </p:nvSpPr>
        <p:spPr bwMode="auto">
          <a:xfrm>
            <a:off x="4659313" y="3411538"/>
            <a:ext cx="11112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72" name="Line 166"/>
          <p:cNvSpPr>
            <a:spLocks noChangeShapeType="1"/>
          </p:cNvSpPr>
          <p:nvPr/>
        </p:nvSpPr>
        <p:spPr bwMode="auto">
          <a:xfrm>
            <a:off x="4668838" y="3441700"/>
            <a:ext cx="14287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73" name="Line 167"/>
          <p:cNvSpPr>
            <a:spLocks noChangeShapeType="1"/>
          </p:cNvSpPr>
          <p:nvPr/>
        </p:nvSpPr>
        <p:spPr bwMode="auto">
          <a:xfrm>
            <a:off x="4683125" y="3470275"/>
            <a:ext cx="14288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74" name="Line 168"/>
          <p:cNvSpPr>
            <a:spLocks noChangeShapeType="1"/>
          </p:cNvSpPr>
          <p:nvPr/>
        </p:nvSpPr>
        <p:spPr bwMode="auto">
          <a:xfrm>
            <a:off x="4697413" y="3500438"/>
            <a:ext cx="14287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75" name="Line 169"/>
          <p:cNvSpPr>
            <a:spLocks noChangeShapeType="1"/>
          </p:cNvSpPr>
          <p:nvPr/>
        </p:nvSpPr>
        <p:spPr bwMode="auto">
          <a:xfrm>
            <a:off x="4711700" y="3529013"/>
            <a:ext cx="14288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76" name="Line 170"/>
          <p:cNvSpPr>
            <a:spLocks noChangeShapeType="1"/>
          </p:cNvSpPr>
          <p:nvPr/>
        </p:nvSpPr>
        <p:spPr bwMode="auto">
          <a:xfrm>
            <a:off x="4727575" y="3557588"/>
            <a:ext cx="17463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77" name="Line 171"/>
          <p:cNvSpPr>
            <a:spLocks noChangeShapeType="1"/>
          </p:cNvSpPr>
          <p:nvPr/>
        </p:nvSpPr>
        <p:spPr bwMode="auto">
          <a:xfrm>
            <a:off x="4746625" y="3587750"/>
            <a:ext cx="1587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78" name="Line 172"/>
          <p:cNvSpPr>
            <a:spLocks noChangeShapeType="1"/>
          </p:cNvSpPr>
          <p:nvPr/>
        </p:nvSpPr>
        <p:spPr bwMode="auto">
          <a:xfrm>
            <a:off x="4760913" y="3617913"/>
            <a:ext cx="17462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79" name="Line 173"/>
          <p:cNvSpPr>
            <a:spLocks noChangeShapeType="1"/>
          </p:cNvSpPr>
          <p:nvPr/>
        </p:nvSpPr>
        <p:spPr bwMode="auto">
          <a:xfrm>
            <a:off x="4779963" y="3646488"/>
            <a:ext cx="15875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80" name="Line 174"/>
          <p:cNvSpPr>
            <a:spLocks noChangeShapeType="1"/>
          </p:cNvSpPr>
          <p:nvPr/>
        </p:nvSpPr>
        <p:spPr bwMode="auto">
          <a:xfrm>
            <a:off x="4794250" y="3676650"/>
            <a:ext cx="17463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81" name="Line 175"/>
          <p:cNvSpPr>
            <a:spLocks noChangeShapeType="1"/>
          </p:cNvSpPr>
          <p:nvPr/>
        </p:nvSpPr>
        <p:spPr bwMode="auto">
          <a:xfrm>
            <a:off x="4811713" y="3705225"/>
            <a:ext cx="19050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82" name="Line 176"/>
          <p:cNvSpPr>
            <a:spLocks noChangeShapeType="1"/>
          </p:cNvSpPr>
          <p:nvPr/>
        </p:nvSpPr>
        <p:spPr bwMode="auto">
          <a:xfrm>
            <a:off x="4832350" y="3732213"/>
            <a:ext cx="1587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83" name="Line 177"/>
          <p:cNvSpPr>
            <a:spLocks noChangeShapeType="1"/>
          </p:cNvSpPr>
          <p:nvPr/>
        </p:nvSpPr>
        <p:spPr bwMode="auto">
          <a:xfrm>
            <a:off x="4846638" y="3760788"/>
            <a:ext cx="17462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84" name="Line 178"/>
          <p:cNvSpPr>
            <a:spLocks noChangeShapeType="1"/>
          </p:cNvSpPr>
          <p:nvPr/>
        </p:nvSpPr>
        <p:spPr bwMode="auto">
          <a:xfrm>
            <a:off x="4865688" y="3786188"/>
            <a:ext cx="1587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85" name="Line 179"/>
          <p:cNvSpPr>
            <a:spLocks noChangeShapeType="1"/>
          </p:cNvSpPr>
          <p:nvPr/>
        </p:nvSpPr>
        <p:spPr bwMode="auto">
          <a:xfrm>
            <a:off x="4878388" y="3811588"/>
            <a:ext cx="14287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86" name="Line 180"/>
          <p:cNvSpPr>
            <a:spLocks noChangeShapeType="1"/>
          </p:cNvSpPr>
          <p:nvPr/>
        </p:nvSpPr>
        <p:spPr bwMode="auto">
          <a:xfrm>
            <a:off x="4894263" y="3832225"/>
            <a:ext cx="17462" cy="20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87" name="Line 181"/>
          <p:cNvSpPr>
            <a:spLocks noChangeShapeType="1"/>
          </p:cNvSpPr>
          <p:nvPr/>
        </p:nvSpPr>
        <p:spPr bwMode="auto">
          <a:xfrm>
            <a:off x="4910138" y="3852863"/>
            <a:ext cx="14287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88" name="Line 182"/>
          <p:cNvSpPr>
            <a:spLocks noChangeShapeType="1"/>
          </p:cNvSpPr>
          <p:nvPr/>
        </p:nvSpPr>
        <p:spPr bwMode="auto">
          <a:xfrm>
            <a:off x="4924425" y="3871913"/>
            <a:ext cx="14288" cy="174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89" name="Line 183"/>
          <p:cNvSpPr>
            <a:spLocks noChangeShapeType="1"/>
          </p:cNvSpPr>
          <p:nvPr/>
        </p:nvSpPr>
        <p:spPr bwMode="auto">
          <a:xfrm>
            <a:off x="4938713" y="3889375"/>
            <a:ext cx="14287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90" name="Line 184"/>
          <p:cNvSpPr>
            <a:spLocks noChangeShapeType="1"/>
          </p:cNvSpPr>
          <p:nvPr/>
        </p:nvSpPr>
        <p:spPr bwMode="auto">
          <a:xfrm>
            <a:off x="4953000" y="3908425"/>
            <a:ext cx="14288" cy="14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91" name="Line 185"/>
          <p:cNvSpPr>
            <a:spLocks noChangeShapeType="1"/>
          </p:cNvSpPr>
          <p:nvPr/>
        </p:nvSpPr>
        <p:spPr bwMode="auto">
          <a:xfrm>
            <a:off x="4967288" y="3924300"/>
            <a:ext cx="14287" cy="15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92" name="Line 186"/>
          <p:cNvSpPr>
            <a:spLocks noChangeShapeType="1"/>
          </p:cNvSpPr>
          <p:nvPr/>
        </p:nvSpPr>
        <p:spPr bwMode="auto">
          <a:xfrm>
            <a:off x="4981575" y="3938588"/>
            <a:ext cx="14288" cy="174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93" name="Line 187"/>
          <p:cNvSpPr>
            <a:spLocks noChangeShapeType="1"/>
          </p:cNvSpPr>
          <p:nvPr/>
        </p:nvSpPr>
        <p:spPr bwMode="auto">
          <a:xfrm>
            <a:off x="4999038" y="3957638"/>
            <a:ext cx="15875" cy="15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94" name="Line 188"/>
          <p:cNvSpPr>
            <a:spLocks noChangeShapeType="1"/>
          </p:cNvSpPr>
          <p:nvPr/>
        </p:nvSpPr>
        <p:spPr bwMode="auto">
          <a:xfrm>
            <a:off x="5011738" y="3971925"/>
            <a:ext cx="14287" cy="17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95" name="Line 189"/>
          <p:cNvSpPr>
            <a:spLocks noChangeShapeType="1"/>
          </p:cNvSpPr>
          <p:nvPr/>
        </p:nvSpPr>
        <p:spPr bwMode="auto">
          <a:xfrm>
            <a:off x="5027613" y="3989388"/>
            <a:ext cx="17462" cy="14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96" name="Line 190"/>
          <p:cNvSpPr>
            <a:spLocks noChangeShapeType="1"/>
          </p:cNvSpPr>
          <p:nvPr/>
        </p:nvSpPr>
        <p:spPr bwMode="auto">
          <a:xfrm>
            <a:off x="5046663" y="4005263"/>
            <a:ext cx="15875" cy="15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97" name="Line 191"/>
          <p:cNvSpPr>
            <a:spLocks noChangeShapeType="1"/>
          </p:cNvSpPr>
          <p:nvPr/>
        </p:nvSpPr>
        <p:spPr bwMode="auto">
          <a:xfrm>
            <a:off x="5060950" y="4019550"/>
            <a:ext cx="17463" cy="17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98" name="Line 192"/>
          <p:cNvSpPr>
            <a:spLocks noChangeShapeType="1"/>
          </p:cNvSpPr>
          <p:nvPr/>
        </p:nvSpPr>
        <p:spPr bwMode="auto">
          <a:xfrm>
            <a:off x="5080000" y="4038600"/>
            <a:ext cx="15875" cy="15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99" name="Line 193"/>
          <p:cNvSpPr>
            <a:spLocks noChangeShapeType="1"/>
          </p:cNvSpPr>
          <p:nvPr/>
        </p:nvSpPr>
        <p:spPr bwMode="auto">
          <a:xfrm>
            <a:off x="5094288" y="4052888"/>
            <a:ext cx="17462" cy="174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00" name="Line 194"/>
          <p:cNvSpPr>
            <a:spLocks noChangeShapeType="1"/>
          </p:cNvSpPr>
          <p:nvPr/>
        </p:nvSpPr>
        <p:spPr bwMode="auto">
          <a:xfrm>
            <a:off x="5113338" y="4071938"/>
            <a:ext cx="15875" cy="15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01" name="Line 195"/>
          <p:cNvSpPr>
            <a:spLocks noChangeShapeType="1"/>
          </p:cNvSpPr>
          <p:nvPr/>
        </p:nvSpPr>
        <p:spPr bwMode="auto">
          <a:xfrm>
            <a:off x="5127625" y="4086225"/>
            <a:ext cx="19050" cy="17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02" name="Line 196"/>
          <p:cNvSpPr>
            <a:spLocks noChangeShapeType="1"/>
          </p:cNvSpPr>
          <p:nvPr/>
        </p:nvSpPr>
        <p:spPr bwMode="auto">
          <a:xfrm>
            <a:off x="5146675" y="4105275"/>
            <a:ext cx="19050" cy="15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03" name="Line 197"/>
          <p:cNvSpPr>
            <a:spLocks noChangeShapeType="1"/>
          </p:cNvSpPr>
          <p:nvPr/>
        </p:nvSpPr>
        <p:spPr bwMode="auto">
          <a:xfrm>
            <a:off x="5165725" y="4119563"/>
            <a:ext cx="17463" cy="174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04" name="Line 198"/>
          <p:cNvSpPr>
            <a:spLocks noChangeShapeType="1"/>
          </p:cNvSpPr>
          <p:nvPr/>
        </p:nvSpPr>
        <p:spPr bwMode="auto">
          <a:xfrm>
            <a:off x="5183188" y="4138613"/>
            <a:ext cx="20637" cy="15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05" name="Line 199"/>
          <p:cNvSpPr>
            <a:spLocks noChangeShapeType="1"/>
          </p:cNvSpPr>
          <p:nvPr/>
        </p:nvSpPr>
        <p:spPr bwMode="auto">
          <a:xfrm>
            <a:off x="5203825" y="4152900"/>
            <a:ext cx="19050" cy="17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06" name="Line 200"/>
          <p:cNvSpPr>
            <a:spLocks noChangeShapeType="1"/>
          </p:cNvSpPr>
          <p:nvPr/>
        </p:nvSpPr>
        <p:spPr bwMode="auto">
          <a:xfrm>
            <a:off x="5222875" y="4170363"/>
            <a:ext cx="19050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07" name="Line 201"/>
          <p:cNvSpPr>
            <a:spLocks noChangeShapeType="1"/>
          </p:cNvSpPr>
          <p:nvPr/>
        </p:nvSpPr>
        <p:spPr bwMode="auto">
          <a:xfrm>
            <a:off x="5243513" y="4191000"/>
            <a:ext cx="22225" cy="15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08" name="Line 202"/>
          <p:cNvSpPr>
            <a:spLocks noChangeShapeType="1"/>
          </p:cNvSpPr>
          <p:nvPr/>
        </p:nvSpPr>
        <p:spPr bwMode="auto">
          <a:xfrm>
            <a:off x="5262563" y="4205288"/>
            <a:ext cx="23812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09" name="Line 203"/>
          <p:cNvSpPr>
            <a:spLocks noChangeShapeType="1"/>
          </p:cNvSpPr>
          <p:nvPr/>
        </p:nvSpPr>
        <p:spPr bwMode="auto">
          <a:xfrm>
            <a:off x="5287963" y="4224338"/>
            <a:ext cx="20637" cy="174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0" name="Line 204"/>
          <p:cNvSpPr>
            <a:spLocks noChangeShapeType="1"/>
          </p:cNvSpPr>
          <p:nvPr/>
        </p:nvSpPr>
        <p:spPr bwMode="auto">
          <a:xfrm>
            <a:off x="5307013" y="4241800"/>
            <a:ext cx="23812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1" name="Line 205"/>
          <p:cNvSpPr>
            <a:spLocks noChangeShapeType="1"/>
          </p:cNvSpPr>
          <p:nvPr/>
        </p:nvSpPr>
        <p:spPr bwMode="auto">
          <a:xfrm>
            <a:off x="5332413" y="4260850"/>
            <a:ext cx="26987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2" name="Line 206"/>
          <p:cNvSpPr>
            <a:spLocks noChangeShapeType="1"/>
          </p:cNvSpPr>
          <p:nvPr/>
        </p:nvSpPr>
        <p:spPr bwMode="auto">
          <a:xfrm>
            <a:off x="5357813" y="4279900"/>
            <a:ext cx="23812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3" name="Line 207"/>
          <p:cNvSpPr>
            <a:spLocks noChangeShapeType="1"/>
          </p:cNvSpPr>
          <p:nvPr/>
        </p:nvSpPr>
        <p:spPr bwMode="auto">
          <a:xfrm>
            <a:off x="5381625" y="4300538"/>
            <a:ext cx="23813" cy="15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4" name="Line 208"/>
          <p:cNvSpPr>
            <a:spLocks noChangeShapeType="1"/>
          </p:cNvSpPr>
          <p:nvPr/>
        </p:nvSpPr>
        <p:spPr bwMode="auto">
          <a:xfrm>
            <a:off x="5405438" y="4314825"/>
            <a:ext cx="23812" cy="17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5" name="Line 209"/>
          <p:cNvSpPr>
            <a:spLocks noChangeShapeType="1"/>
          </p:cNvSpPr>
          <p:nvPr/>
        </p:nvSpPr>
        <p:spPr bwMode="auto">
          <a:xfrm>
            <a:off x="5430838" y="4333875"/>
            <a:ext cx="20637" cy="15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6" name="Line 210"/>
          <p:cNvSpPr>
            <a:spLocks noChangeShapeType="1"/>
          </p:cNvSpPr>
          <p:nvPr/>
        </p:nvSpPr>
        <p:spPr bwMode="auto">
          <a:xfrm>
            <a:off x="5453063" y="4348163"/>
            <a:ext cx="22225" cy="14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7" name="Line 211"/>
          <p:cNvSpPr>
            <a:spLocks noChangeShapeType="1"/>
          </p:cNvSpPr>
          <p:nvPr/>
        </p:nvSpPr>
        <p:spPr bwMode="auto">
          <a:xfrm>
            <a:off x="5473700" y="4364038"/>
            <a:ext cx="20638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8" name="Line 212"/>
          <p:cNvSpPr>
            <a:spLocks noChangeShapeType="1"/>
          </p:cNvSpPr>
          <p:nvPr/>
        </p:nvSpPr>
        <p:spPr bwMode="auto">
          <a:xfrm>
            <a:off x="5494338" y="4375150"/>
            <a:ext cx="19050" cy="11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9" name="Line 213"/>
          <p:cNvSpPr>
            <a:spLocks noChangeShapeType="1"/>
          </p:cNvSpPr>
          <p:nvPr/>
        </p:nvSpPr>
        <p:spPr bwMode="auto">
          <a:xfrm>
            <a:off x="5513388" y="4387850"/>
            <a:ext cx="19050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20" name="Line 214"/>
          <p:cNvSpPr>
            <a:spLocks noChangeShapeType="1"/>
          </p:cNvSpPr>
          <p:nvPr/>
        </p:nvSpPr>
        <p:spPr bwMode="auto">
          <a:xfrm>
            <a:off x="5532438" y="4398963"/>
            <a:ext cx="17462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21" name="Line 215"/>
          <p:cNvSpPr>
            <a:spLocks noChangeShapeType="1"/>
          </p:cNvSpPr>
          <p:nvPr/>
        </p:nvSpPr>
        <p:spPr bwMode="auto">
          <a:xfrm>
            <a:off x="5551488" y="4410075"/>
            <a:ext cx="15875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22" name="Line 216"/>
          <p:cNvSpPr>
            <a:spLocks noChangeShapeType="1"/>
          </p:cNvSpPr>
          <p:nvPr/>
        </p:nvSpPr>
        <p:spPr bwMode="auto">
          <a:xfrm>
            <a:off x="5564188" y="4414838"/>
            <a:ext cx="14287" cy="7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23" name="Line 217"/>
          <p:cNvSpPr>
            <a:spLocks noChangeShapeType="1"/>
          </p:cNvSpPr>
          <p:nvPr/>
        </p:nvSpPr>
        <p:spPr bwMode="auto">
          <a:xfrm>
            <a:off x="5580063" y="4424363"/>
            <a:ext cx="17462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24" name="Line 218"/>
          <p:cNvSpPr>
            <a:spLocks noChangeShapeType="1"/>
          </p:cNvSpPr>
          <p:nvPr/>
        </p:nvSpPr>
        <p:spPr bwMode="auto">
          <a:xfrm>
            <a:off x="5595938" y="4429125"/>
            <a:ext cx="14287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25" name="Line 219"/>
          <p:cNvSpPr>
            <a:spLocks noChangeShapeType="1"/>
          </p:cNvSpPr>
          <p:nvPr/>
        </p:nvSpPr>
        <p:spPr bwMode="auto">
          <a:xfrm>
            <a:off x="5610225" y="4437063"/>
            <a:ext cx="14288" cy="4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26" name="Line 220"/>
          <p:cNvSpPr>
            <a:spLocks noChangeShapeType="1"/>
          </p:cNvSpPr>
          <p:nvPr/>
        </p:nvSpPr>
        <p:spPr bwMode="auto">
          <a:xfrm>
            <a:off x="5624513" y="4443413"/>
            <a:ext cx="14287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27" name="Line 221"/>
          <p:cNvSpPr>
            <a:spLocks noChangeShapeType="1"/>
          </p:cNvSpPr>
          <p:nvPr/>
        </p:nvSpPr>
        <p:spPr bwMode="auto">
          <a:xfrm>
            <a:off x="5641975" y="4448175"/>
            <a:ext cx="15875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28" name="Line 222"/>
          <p:cNvSpPr>
            <a:spLocks noChangeShapeType="1"/>
          </p:cNvSpPr>
          <p:nvPr/>
        </p:nvSpPr>
        <p:spPr bwMode="auto">
          <a:xfrm>
            <a:off x="5657850" y="4452938"/>
            <a:ext cx="12700" cy="4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29" name="Line 223"/>
          <p:cNvSpPr>
            <a:spLocks noChangeShapeType="1"/>
          </p:cNvSpPr>
          <p:nvPr/>
        </p:nvSpPr>
        <p:spPr bwMode="auto">
          <a:xfrm>
            <a:off x="5667375" y="4459288"/>
            <a:ext cx="14288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30" name="Line 224"/>
          <p:cNvSpPr>
            <a:spLocks noChangeShapeType="1"/>
          </p:cNvSpPr>
          <p:nvPr/>
        </p:nvSpPr>
        <p:spPr bwMode="auto">
          <a:xfrm>
            <a:off x="5681663" y="4460875"/>
            <a:ext cx="14287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31" name="Line 225"/>
          <p:cNvSpPr>
            <a:spLocks noChangeShapeType="1"/>
          </p:cNvSpPr>
          <p:nvPr/>
        </p:nvSpPr>
        <p:spPr bwMode="auto">
          <a:xfrm>
            <a:off x="5697538" y="4465638"/>
            <a:ext cx="11112" cy="4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32" name="Line 226"/>
          <p:cNvSpPr>
            <a:spLocks noChangeShapeType="1"/>
          </p:cNvSpPr>
          <p:nvPr/>
        </p:nvSpPr>
        <p:spPr bwMode="auto">
          <a:xfrm>
            <a:off x="5707063" y="4470400"/>
            <a:ext cx="142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33" name="Line 227"/>
          <p:cNvSpPr>
            <a:spLocks noChangeShapeType="1"/>
          </p:cNvSpPr>
          <p:nvPr/>
        </p:nvSpPr>
        <p:spPr bwMode="auto">
          <a:xfrm>
            <a:off x="5724525" y="4473575"/>
            <a:ext cx="12700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34" name="Line 228"/>
          <p:cNvSpPr>
            <a:spLocks noChangeShapeType="1"/>
          </p:cNvSpPr>
          <p:nvPr/>
        </p:nvSpPr>
        <p:spPr bwMode="auto">
          <a:xfrm>
            <a:off x="5737225" y="4475163"/>
            <a:ext cx="254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35" name="Line 229"/>
          <p:cNvSpPr>
            <a:spLocks noChangeShapeType="1"/>
          </p:cNvSpPr>
          <p:nvPr/>
        </p:nvSpPr>
        <p:spPr bwMode="auto">
          <a:xfrm>
            <a:off x="5761038" y="4476750"/>
            <a:ext cx="47625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36" name="Line 230"/>
          <p:cNvSpPr>
            <a:spLocks noChangeShapeType="1"/>
          </p:cNvSpPr>
          <p:nvPr/>
        </p:nvSpPr>
        <p:spPr bwMode="auto">
          <a:xfrm>
            <a:off x="5808663" y="4483100"/>
            <a:ext cx="80962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37" name="Line 231"/>
          <p:cNvSpPr>
            <a:spLocks noChangeShapeType="1"/>
          </p:cNvSpPr>
          <p:nvPr/>
        </p:nvSpPr>
        <p:spPr bwMode="auto">
          <a:xfrm>
            <a:off x="5891213" y="4484688"/>
            <a:ext cx="127000" cy="4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38" name="Line 232"/>
          <p:cNvSpPr>
            <a:spLocks noChangeShapeType="1"/>
          </p:cNvSpPr>
          <p:nvPr/>
        </p:nvSpPr>
        <p:spPr bwMode="auto">
          <a:xfrm>
            <a:off x="6016625" y="4491038"/>
            <a:ext cx="182563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39" name="Line 233"/>
          <p:cNvSpPr>
            <a:spLocks noChangeShapeType="1"/>
          </p:cNvSpPr>
          <p:nvPr/>
        </p:nvSpPr>
        <p:spPr bwMode="auto">
          <a:xfrm>
            <a:off x="6200775" y="4497388"/>
            <a:ext cx="98425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40" name="Line 234"/>
          <p:cNvSpPr>
            <a:spLocks noChangeShapeType="1"/>
          </p:cNvSpPr>
          <p:nvPr/>
        </p:nvSpPr>
        <p:spPr bwMode="auto">
          <a:xfrm>
            <a:off x="6797675" y="4498975"/>
            <a:ext cx="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41" name="Line 235"/>
          <p:cNvSpPr>
            <a:spLocks noChangeShapeType="1"/>
          </p:cNvSpPr>
          <p:nvPr/>
        </p:nvSpPr>
        <p:spPr bwMode="auto">
          <a:xfrm flipH="1">
            <a:off x="3176588" y="4860925"/>
            <a:ext cx="36226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42" name="Line 236"/>
          <p:cNvSpPr>
            <a:spLocks noChangeShapeType="1"/>
          </p:cNvSpPr>
          <p:nvPr/>
        </p:nvSpPr>
        <p:spPr bwMode="auto">
          <a:xfrm flipV="1">
            <a:off x="3175000" y="4498975"/>
            <a:ext cx="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43" name="Line 237"/>
          <p:cNvSpPr>
            <a:spLocks noChangeShapeType="1"/>
          </p:cNvSpPr>
          <p:nvPr/>
        </p:nvSpPr>
        <p:spPr bwMode="auto">
          <a:xfrm>
            <a:off x="3176588" y="4860925"/>
            <a:ext cx="36226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44" name="Line 238"/>
          <p:cNvSpPr>
            <a:spLocks noChangeShapeType="1"/>
          </p:cNvSpPr>
          <p:nvPr/>
        </p:nvSpPr>
        <p:spPr bwMode="auto">
          <a:xfrm flipV="1">
            <a:off x="3175000" y="1238250"/>
            <a:ext cx="0" cy="3622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45" name="Line 239"/>
          <p:cNvSpPr>
            <a:spLocks noChangeShapeType="1"/>
          </p:cNvSpPr>
          <p:nvPr/>
        </p:nvSpPr>
        <p:spPr bwMode="auto">
          <a:xfrm>
            <a:off x="3173413" y="4498975"/>
            <a:ext cx="904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46" name="Line 240"/>
          <p:cNvSpPr>
            <a:spLocks noChangeShapeType="1"/>
          </p:cNvSpPr>
          <p:nvPr/>
        </p:nvSpPr>
        <p:spPr bwMode="auto">
          <a:xfrm>
            <a:off x="6375400" y="4500563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47" name="Line 241"/>
          <p:cNvSpPr>
            <a:spLocks noChangeShapeType="1"/>
          </p:cNvSpPr>
          <p:nvPr/>
        </p:nvSpPr>
        <p:spPr bwMode="auto">
          <a:xfrm flipV="1">
            <a:off x="6797675" y="4770438"/>
            <a:ext cx="0" cy="904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48" name="Rectangle 242"/>
          <p:cNvSpPr>
            <a:spLocks noChangeArrowheads="1"/>
          </p:cNvSpPr>
          <p:nvPr/>
        </p:nvSpPr>
        <p:spPr bwMode="auto">
          <a:xfrm rot="-5400000">
            <a:off x="2408238" y="2816225"/>
            <a:ext cx="984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Discharge</a:t>
            </a:r>
          </a:p>
        </p:txBody>
      </p:sp>
      <p:sp>
        <p:nvSpPr>
          <p:cNvPr id="17649" name="Rectangle 243"/>
          <p:cNvSpPr>
            <a:spLocks noChangeArrowheads="1"/>
          </p:cNvSpPr>
          <p:nvPr/>
        </p:nvSpPr>
        <p:spPr bwMode="auto">
          <a:xfrm>
            <a:off x="4502150" y="4975225"/>
            <a:ext cx="579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Time</a:t>
            </a:r>
          </a:p>
        </p:txBody>
      </p:sp>
      <p:sp>
        <p:nvSpPr>
          <p:cNvPr id="17650" name="Rectangle 244"/>
          <p:cNvSpPr>
            <a:spLocks noChangeArrowheads="1"/>
          </p:cNvSpPr>
          <p:nvPr/>
        </p:nvSpPr>
        <p:spPr bwMode="auto">
          <a:xfrm>
            <a:off x="4246563" y="4121150"/>
            <a:ext cx="973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Stormflow</a:t>
            </a:r>
          </a:p>
        </p:txBody>
      </p:sp>
      <p:sp>
        <p:nvSpPr>
          <p:cNvPr id="17651" name="Rectangle 245"/>
          <p:cNvSpPr>
            <a:spLocks noChangeArrowheads="1"/>
          </p:cNvSpPr>
          <p:nvPr/>
        </p:nvSpPr>
        <p:spPr bwMode="auto">
          <a:xfrm>
            <a:off x="4865688" y="4521200"/>
            <a:ext cx="101441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Base Flow</a:t>
            </a:r>
          </a:p>
        </p:txBody>
      </p:sp>
      <p:sp>
        <p:nvSpPr>
          <p:cNvPr id="17652" name="Rectangle 246"/>
          <p:cNvSpPr>
            <a:spLocks noChangeArrowheads="1"/>
          </p:cNvSpPr>
          <p:nvPr/>
        </p:nvSpPr>
        <p:spPr bwMode="auto">
          <a:xfrm>
            <a:off x="4641850" y="2879725"/>
            <a:ext cx="1366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Receding Limb</a:t>
            </a:r>
          </a:p>
        </p:txBody>
      </p:sp>
      <p:sp>
        <p:nvSpPr>
          <p:cNvPr id="17653" name="Rectangle 247"/>
          <p:cNvSpPr>
            <a:spLocks noChangeArrowheads="1"/>
          </p:cNvSpPr>
          <p:nvPr/>
        </p:nvSpPr>
        <p:spPr bwMode="auto">
          <a:xfrm>
            <a:off x="3384550" y="1946275"/>
            <a:ext cx="6778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1400"/>
              <a:t>Rising</a:t>
            </a:r>
          </a:p>
          <a:p>
            <a:pPr algn="ctr"/>
            <a:r>
              <a:rPr lang="en-US" sz="1400"/>
              <a:t>Limb</a:t>
            </a:r>
          </a:p>
        </p:txBody>
      </p:sp>
      <p:sp>
        <p:nvSpPr>
          <p:cNvPr id="17654" name="Line 248"/>
          <p:cNvSpPr>
            <a:spLocks noChangeShapeType="1"/>
          </p:cNvSpPr>
          <p:nvPr/>
        </p:nvSpPr>
        <p:spPr bwMode="auto">
          <a:xfrm>
            <a:off x="3181350" y="1600200"/>
            <a:ext cx="1095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55" name="Line 249"/>
          <p:cNvSpPr>
            <a:spLocks noChangeShapeType="1"/>
          </p:cNvSpPr>
          <p:nvPr/>
        </p:nvSpPr>
        <p:spPr bwMode="auto">
          <a:xfrm>
            <a:off x="4267200" y="1600200"/>
            <a:ext cx="0" cy="3248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56" name="Rectangle 250"/>
          <p:cNvSpPr>
            <a:spLocks noChangeArrowheads="1"/>
          </p:cNvSpPr>
          <p:nvPr/>
        </p:nvSpPr>
        <p:spPr bwMode="auto">
          <a:xfrm>
            <a:off x="3286125" y="1079500"/>
            <a:ext cx="19669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1400"/>
              <a:t>Peak Discharge At</a:t>
            </a:r>
          </a:p>
          <a:p>
            <a:pPr algn="ctr"/>
            <a:r>
              <a:rPr lang="en-US" sz="1400"/>
              <a:t>Time Of Concentration</a:t>
            </a:r>
          </a:p>
        </p:txBody>
      </p:sp>
      <p:sp>
        <p:nvSpPr>
          <p:cNvPr id="17657" name="Line 251"/>
          <p:cNvSpPr>
            <a:spLocks noChangeShapeType="1"/>
          </p:cNvSpPr>
          <p:nvPr/>
        </p:nvSpPr>
        <p:spPr bwMode="auto">
          <a:xfrm>
            <a:off x="3176588" y="4498975"/>
            <a:ext cx="36226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58" name="Text Box 252"/>
          <p:cNvSpPr txBox="1">
            <a:spLocks noChangeArrowheads="1"/>
          </p:cNvSpPr>
          <p:nvPr/>
        </p:nvSpPr>
        <p:spPr bwMode="auto">
          <a:xfrm>
            <a:off x="279400" y="6335713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12.16</a:t>
            </a:r>
          </a:p>
        </p:txBody>
      </p:sp>
      <p:sp>
        <p:nvSpPr>
          <p:cNvPr id="17659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Ecological Climatology © 2008 G. Bonan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8628"/>
          <p:cNvGrpSpPr>
            <a:grpSpLocks/>
          </p:cNvGrpSpPr>
          <p:nvPr/>
        </p:nvGrpSpPr>
        <p:grpSpPr bwMode="auto">
          <a:xfrm>
            <a:off x="2459038" y="381000"/>
            <a:ext cx="4475162" cy="2606675"/>
            <a:chOff x="1549" y="240"/>
            <a:chExt cx="2841" cy="1642"/>
          </a:xfrm>
        </p:grpSpPr>
        <p:sp>
          <p:nvSpPr>
            <p:cNvPr id="22605" name="Rectangle 36"/>
            <p:cNvSpPr>
              <a:spLocks noChangeArrowheads="1"/>
            </p:cNvSpPr>
            <p:nvPr/>
          </p:nvSpPr>
          <p:spPr bwMode="auto">
            <a:xfrm>
              <a:off x="1661" y="282"/>
              <a:ext cx="2728" cy="12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6" name="Line 37"/>
            <p:cNvSpPr>
              <a:spLocks noChangeShapeType="1"/>
            </p:cNvSpPr>
            <p:nvPr/>
          </p:nvSpPr>
          <p:spPr bwMode="auto">
            <a:xfrm>
              <a:off x="1661" y="282"/>
              <a:ext cx="1" cy="12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7" name="Rectangle 4"/>
            <p:cNvSpPr>
              <a:spLocks noChangeArrowheads="1"/>
            </p:cNvSpPr>
            <p:nvPr/>
          </p:nvSpPr>
          <p:spPr bwMode="auto">
            <a:xfrm>
              <a:off x="1661" y="282"/>
              <a:ext cx="2728" cy="1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8" name="Line 5"/>
            <p:cNvSpPr>
              <a:spLocks noChangeShapeType="1"/>
            </p:cNvSpPr>
            <p:nvPr/>
          </p:nvSpPr>
          <p:spPr bwMode="auto">
            <a:xfrm>
              <a:off x="1661" y="1387"/>
              <a:ext cx="27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9" name="Line 6"/>
            <p:cNvSpPr>
              <a:spLocks noChangeShapeType="1"/>
            </p:cNvSpPr>
            <p:nvPr/>
          </p:nvSpPr>
          <p:spPr bwMode="auto">
            <a:xfrm>
              <a:off x="1661" y="1249"/>
              <a:ext cx="27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0" name="Line 7"/>
            <p:cNvSpPr>
              <a:spLocks noChangeShapeType="1"/>
            </p:cNvSpPr>
            <p:nvPr/>
          </p:nvSpPr>
          <p:spPr bwMode="auto">
            <a:xfrm>
              <a:off x="1661" y="1111"/>
              <a:ext cx="27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1" name="Line 8"/>
            <p:cNvSpPr>
              <a:spLocks noChangeShapeType="1"/>
            </p:cNvSpPr>
            <p:nvPr/>
          </p:nvSpPr>
          <p:spPr bwMode="auto">
            <a:xfrm>
              <a:off x="1661" y="972"/>
              <a:ext cx="27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2" name="Line 9"/>
            <p:cNvSpPr>
              <a:spLocks noChangeShapeType="1"/>
            </p:cNvSpPr>
            <p:nvPr/>
          </p:nvSpPr>
          <p:spPr bwMode="auto">
            <a:xfrm>
              <a:off x="1661" y="834"/>
              <a:ext cx="27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3" name="Line 10"/>
            <p:cNvSpPr>
              <a:spLocks noChangeShapeType="1"/>
            </p:cNvSpPr>
            <p:nvPr/>
          </p:nvSpPr>
          <p:spPr bwMode="auto">
            <a:xfrm>
              <a:off x="1661" y="696"/>
              <a:ext cx="27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4" name="Line 11"/>
            <p:cNvSpPr>
              <a:spLocks noChangeShapeType="1"/>
            </p:cNvSpPr>
            <p:nvPr/>
          </p:nvSpPr>
          <p:spPr bwMode="auto">
            <a:xfrm>
              <a:off x="1661" y="558"/>
              <a:ext cx="27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5" name="Line 12"/>
            <p:cNvSpPr>
              <a:spLocks noChangeShapeType="1"/>
            </p:cNvSpPr>
            <p:nvPr/>
          </p:nvSpPr>
          <p:spPr bwMode="auto">
            <a:xfrm>
              <a:off x="1661" y="420"/>
              <a:ext cx="27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6" name="Line 13"/>
            <p:cNvSpPr>
              <a:spLocks noChangeShapeType="1"/>
            </p:cNvSpPr>
            <p:nvPr/>
          </p:nvSpPr>
          <p:spPr bwMode="auto">
            <a:xfrm>
              <a:off x="1661" y="282"/>
              <a:ext cx="27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7" name="Line 14"/>
            <p:cNvSpPr>
              <a:spLocks noChangeShapeType="1"/>
            </p:cNvSpPr>
            <p:nvPr/>
          </p:nvSpPr>
          <p:spPr bwMode="auto">
            <a:xfrm>
              <a:off x="1784" y="282"/>
              <a:ext cx="1" cy="12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8" name="Line 15"/>
            <p:cNvSpPr>
              <a:spLocks noChangeShapeType="1"/>
            </p:cNvSpPr>
            <p:nvPr/>
          </p:nvSpPr>
          <p:spPr bwMode="auto">
            <a:xfrm>
              <a:off x="1908" y="282"/>
              <a:ext cx="1" cy="12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9" name="Line 16"/>
            <p:cNvSpPr>
              <a:spLocks noChangeShapeType="1"/>
            </p:cNvSpPr>
            <p:nvPr/>
          </p:nvSpPr>
          <p:spPr bwMode="auto">
            <a:xfrm>
              <a:off x="2026" y="282"/>
              <a:ext cx="1" cy="12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0" name="Line 17"/>
            <p:cNvSpPr>
              <a:spLocks noChangeShapeType="1"/>
            </p:cNvSpPr>
            <p:nvPr/>
          </p:nvSpPr>
          <p:spPr bwMode="auto">
            <a:xfrm>
              <a:off x="2149" y="282"/>
              <a:ext cx="1" cy="12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1" name="Line 18"/>
            <p:cNvSpPr>
              <a:spLocks noChangeShapeType="1"/>
            </p:cNvSpPr>
            <p:nvPr/>
          </p:nvSpPr>
          <p:spPr bwMode="auto">
            <a:xfrm>
              <a:off x="2273" y="282"/>
              <a:ext cx="1" cy="12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2" name="Line 19"/>
            <p:cNvSpPr>
              <a:spLocks noChangeShapeType="1"/>
            </p:cNvSpPr>
            <p:nvPr/>
          </p:nvSpPr>
          <p:spPr bwMode="auto">
            <a:xfrm>
              <a:off x="2396" y="282"/>
              <a:ext cx="1" cy="12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3" name="Line 20"/>
            <p:cNvSpPr>
              <a:spLocks noChangeShapeType="1"/>
            </p:cNvSpPr>
            <p:nvPr/>
          </p:nvSpPr>
          <p:spPr bwMode="auto">
            <a:xfrm>
              <a:off x="2514" y="282"/>
              <a:ext cx="1" cy="12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4" name="Line 21"/>
            <p:cNvSpPr>
              <a:spLocks noChangeShapeType="1"/>
            </p:cNvSpPr>
            <p:nvPr/>
          </p:nvSpPr>
          <p:spPr bwMode="auto">
            <a:xfrm>
              <a:off x="2638" y="282"/>
              <a:ext cx="1" cy="12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5" name="Line 22"/>
            <p:cNvSpPr>
              <a:spLocks noChangeShapeType="1"/>
            </p:cNvSpPr>
            <p:nvPr/>
          </p:nvSpPr>
          <p:spPr bwMode="auto">
            <a:xfrm>
              <a:off x="2761" y="282"/>
              <a:ext cx="1" cy="12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6" name="Line 23"/>
            <p:cNvSpPr>
              <a:spLocks noChangeShapeType="1"/>
            </p:cNvSpPr>
            <p:nvPr/>
          </p:nvSpPr>
          <p:spPr bwMode="auto">
            <a:xfrm>
              <a:off x="2884" y="282"/>
              <a:ext cx="1" cy="12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7" name="Line 24"/>
            <p:cNvSpPr>
              <a:spLocks noChangeShapeType="1"/>
            </p:cNvSpPr>
            <p:nvPr/>
          </p:nvSpPr>
          <p:spPr bwMode="auto">
            <a:xfrm>
              <a:off x="3008" y="282"/>
              <a:ext cx="1" cy="12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8" name="Line 25"/>
            <p:cNvSpPr>
              <a:spLocks noChangeShapeType="1"/>
            </p:cNvSpPr>
            <p:nvPr/>
          </p:nvSpPr>
          <p:spPr bwMode="auto">
            <a:xfrm>
              <a:off x="3126" y="282"/>
              <a:ext cx="1" cy="12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9" name="Line 26"/>
            <p:cNvSpPr>
              <a:spLocks noChangeShapeType="1"/>
            </p:cNvSpPr>
            <p:nvPr/>
          </p:nvSpPr>
          <p:spPr bwMode="auto">
            <a:xfrm>
              <a:off x="3249" y="282"/>
              <a:ext cx="1" cy="12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0" name="Line 27"/>
            <p:cNvSpPr>
              <a:spLocks noChangeShapeType="1"/>
            </p:cNvSpPr>
            <p:nvPr/>
          </p:nvSpPr>
          <p:spPr bwMode="auto">
            <a:xfrm>
              <a:off x="3373" y="282"/>
              <a:ext cx="1" cy="12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1" name="Line 28"/>
            <p:cNvSpPr>
              <a:spLocks noChangeShapeType="1"/>
            </p:cNvSpPr>
            <p:nvPr/>
          </p:nvSpPr>
          <p:spPr bwMode="auto">
            <a:xfrm>
              <a:off x="3496" y="282"/>
              <a:ext cx="1" cy="12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2" name="Line 29"/>
            <p:cNvSpPr>
              <a:spLocks noChangeShapeType="1"/>
            </p:cNvSpPr>
            <p:nvPr/>
          </p:nvSpPr>
          <p:spPr bwMode="auto">
            <a:xfrm>
              <a:off x="3614" y="282"/>
              <a:ext cx="1" cy="12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3" name="Line 30"/>
            <p:cNvSpPr>
              <a:spLocks noChangeShapeType="1"/>
            </p:cNvSpPr>
            <p:nvPr/>
          </p:nvSpPr>
          <p:spPr bwMode="auto">
            <a:xfrm>
              <a:off x="3738" y="282"/>
              <a:ext cx="1" cy="12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4" name="Line 31"/>
            <p:cNvSpPr>
              <a:spLocks noChangeShapeType="1"/>
            </p:cNvSpPr>
            <p:nvPr/>
          </p:nvSpPr>
          <p:spPr bwMode="auto">
            <a:xfrm>
              <a:off x="3861" y="282"/>
              <a:ext cx="1" cy="12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5" name="Line 32"/>
            <p:cNvSpPr>
              <a:spLocks noChangeShapeType="1"/>
            </p:cNvSpPr>
            <p:nvPr/>
          </p:nvSpPr>
          <p:spPr bwMode="auto">
            <a:xfrm>
              <a:off x="3985" y="282"/>
              <a:ext cx="1" cy="12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6" name="Line 33"/>
            <p:cNvSpPr>
              <a:spLocks noChangeShapeType="1"/>
            </p:cNvSpPr>
            <p:nvPr/>
          </p:nvSpPr>
          <p:spPr bwMode="auto">
            <a:xfrm>
              <a:off x="4108" y="282"/>
              <a:ext cx="1" cy="12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7" name="Line 34"/>
            <p:cNvSpPr>
              <a:spLocks noChangeShapeType="1"/>
            </p:cNvSpPr>
            <p:nvPr/>
          </p:nvSpPr>
          <p:spPr bwMode="auto">
            <a:xfrm>
              <a:off x="4226" y="282"/>
              <a:ext cx="1" cy="12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8" name="Line 35"/>
            <p:cNvSpPr>
              <a:spLocks noChangeShapeType="1"/>
            </p:cNvSpPr>
            <p:nvPr/>
          </p:nvSpPr>
          <p:spPr bwMode="auto">
            <a:xfrm>
              <a:off x="4350" y="282"/>
              <a:ext cx="1" cy="12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9" name="Line 38"/>
            <p:cNvSpPr>
              <a:spLocks noChangeShapeType="1"/>
            </p:cNvSpPr>
            <p:nvPr/>
          </p:nvSpPr>
          <p:spPr bwMode="auto">
            <a:xfrm>
              <a:off x="1650" y="1525"/>
              <a:ext cx="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0" name="Line 43"/>
            <p:cNvSpPr>
              <a:spLocks noChangeShapeType="1"/>
            </p:cNvSpPr>
            <p:nvPr/>
          </p:nvSpPr>
          <p:spPr bwMode="auto">
            <a:xfrm>
              <a:off x="1650" y="1387"/>
              <a:ext cx="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1" name="Line 48"/>
            <p:cNvSpPr>
              <a:spLocks noChangeShapeType="1"/>
            </p:cNvSpPr>
            <p:nvPr/>
          </p:nvSpPr>
          <p:spPr bwMode="auto">
            <a:xfrm>
              <a:off x="1650" y="1249"/>
              <a:ext cx="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2" name="Line 53"/>
            <p:cNvSpPr>
              <a:spLocks noChangeShapeType="1"/>
            </p:cNvSpPr>
            <p:nvPr/>
          </p:nvSpPr>
          <p:spPr bwMode="auto">
            <a:xfrm>
              <a:off x="1650" y="1111"/>
              <a:ext cx="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3" name="Line 58"/>
            <p:cNvSpPr>
              <a:spLocks noChangeShapeType="1"/>
            </p:cNvSpPr>
            <p:nvPr/>
          </p:nvSpPr>
          <p:spPr bwMode="auto">
            <a:xfrm>
              <a:off x="1650" y="972"/>
              <a:ext cx="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4" name="Line 63"/>
            <p:cNvSpPr>
              <a:spLocks noChangeShapeType="1"/>
            </p:cNvSpPr>
            <p:nvPr/>
          </p:nvSpPr>
          <p:spPr bwMode="auto">
            <a:xfrm>
              <a:off x="1650" y="834"/>
              <a:ext cx="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5" name="Line 68"/>
            <p:cNvSpPr>
              <a:spLocks noChangeShapeType="1"/>
            </p:cNvSpPr>
            <p:nvPr/>
          </p:nvSpPr>
          <p:spPr bwMode="auto">
            <a:xfrm>
              <a:off x="1650" y="696"/>
              <a:ext cx="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6" name="Line 73"/>
            <p:cNvSpPr>
              <a:spLocks noChangeShapeType="1"/>
            </p:cNvSpPr>
            <p:nvPr/>
          </p:nvSpPr>
          <p:spPr bwMode="auto">
            <a:xfrm>
              <a:off x="1650" y="558"/>
              <a:ext cx="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7" name="Line 78"/>
            <p:cNvSpPr>
              <a:spLocks noChangeShapeType="1"/>
            </p:cNvSpPr>
            <p:nvPr/>
          </p:nvSpPr>
          <p:spPr bwMode="auto">
            <a:xfrm>
              <a:off x="1650" y="420"/>
              <a:ext cx="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8" name="Line 83"/>
            <p:cNvSpPr>
              <a:spLocks noChangeShapeType="1"/>
            </p:cNvSpPr>
            <p:nvPr/>
          </p:nvSpPr>
          <p:spPr bwMode="auto">
            <a:xfrm>
              <a:off x="1650" y="282"/>
              <a:ext cx="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9" name="Line 84"/>
            <p:cNvSpPr>
              <a:spLocks noChangeShapeType="1"/>
            </p:cNvSpPr>
            <p:nvPr/>
          </p:nvSpPr>
          <p:spPr bwMode="auto">
            <a:xfrm>
              <a:off x="1644" y="1525"/>
              <a:ext cx="1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0" name="Line 85"/>
            <p:cNvSpPr>
              <a:spLocks noChangeShapeType="1"/>
            </p:cNvSpPr>
            <p:nvPr/>
          </p:nvSpPr>
          <p:spPr bwMode="auto">
            <a:xfrm>
              <a:off x="1644" y="1387"/>
              <a:ext cx="1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1" name="Line 86"/>
            <p:cNvSpPr>
              <a:spLocks noChangeShapeType="1"/>
            </p:cNvSpPr>
            <p:nvPr/>
          </p:nvSpPr>
          <p:spPr bwMode="auto">
            <a:xfrm>
              <a:off x="1644" y="1249"/>
              <a:ext cx="1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2" name="Line 87"/>
            <p:cNvSpPr>
              <a:spLocks noChangeShapeType="1"/>
            </p:cNvSpPr>
            <p:nvPr/>
          </p:nvSpPr>
          <p:spPr bwMode="auto">
            <a:xfrm>
              <a:off x="1644" y="1111"/>
              <a:ext cx="1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3" name="Line 88"/>
            <p:cNvSpPr>
              <a:spLocks noChangeShapeType="1"/>
            </p:cNvSpPr>
            <p:nvPr/>
          </p:nvSpPr>
          <p:spPr bwMode="auto">
            <a:xfrm>
              <a:off x="1644" y="972"/>
              <a:ext cx="1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4" name="Line 89"/>
            <p:cNvSpPr>
              <a:spLocks noChangeShapeType="1"/>
            </p:cNvSpPr>
            <p:nvPr/>
          </p:nvSpPr>
          <p:spPr bwMode="auto">
            <a:xfrm>
              <a:off x="1644" y="834"/>
              <a:ext cx="1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5" name="Line 90"/>
            <p:cNvSpPr>
              <a:spLocks noChangeShapeType="1"/>
            </p:cNvSpPr>
            <p:nvPr/>
          </p:nvSpPr>
          <p:spPr bwMode="auto">
            <a:xfrm>
              <a:off x="1644" y="696"/>
              <a:ext cx="1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6" name="Line 91"/>
            <p:cNvSpPr>
              <a:spLocks noChangeShapeType="1"/>
            </p:cNvSpPr>
            <p:nvPr/>
          </p:nvSpPr>
          <p:spPr bwMode="auto">
            <a:xfrm>
              <a:off x="1644" y="558"/>
              <a:ext cx="1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7" name="Line 92"/>
            <p:cNvSpPr>
              <a:spLocks noChangeShapeType="1"/>
            </p:cNvSpPr>
            <p:nvPr/>
          </p:nvSpPr>
          <p:spPr bwMode="auto">
            <a:xfrm>
              <a:off x="1644" y="420"/>
              <a:ext cx="1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8" name="Line 93"/>
            <p:cNvSpPr>
              <a:spLocks noChangeShapeType="1"/>
            </p:cNvSpPr>
            <p:nvPr/>
          </p:nvSpPr>
          <p:spPr bwMode="auto">
            <a:xfrm>
              <a:off x="1644" y="282"/>
              <a:ext cx="1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9" name="Line 94"/>
            <p:cNvSpPr>
              <a:spLocks noChangeShapeType="1"/>
            </p:cNvSpPr>
            <p:nvPr/>
          </p:nvSpPr>
          <p:spPr bwMode="auto">
            <a:xfrm>
              <a:off x="1661" y="1525"/>
              <a:ext cx="272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0" name="Line 95"/>
            <p:cNvSpPr>
              <a:spLocks noChangeShapeType="1"/>
            </p:cNvSpPr>
            <p:nvPr/>
          </p:nvSpPr>
          <p:spPr bwMode="auto">
            <a:xfrm flipV="1">
              <a:off x="1661" y="15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1" name="Line 101"/>
            <p:cNvSpPr>
              <a:spLocks noChangeShapeType="1"/>
            </p:cNvSpPr>
            <p:nvPr/>
          </p:nvSpPr>
          <p:spPr bwMode="auto">
            <a:xfrm flipV="1">
              <a:off x="1784" y="15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2" name="Line 107"/>
            <p:cNvSpPr>
              <a:spLocks noChangeShapeType="1"/>
            </p:cNvSpPr>
            <p:nvPr/>
          </p:nvSpPr>
          <p:spPr bwMode="auto">
            <a:xfrm flipV="1">
              <a:off x="1908" y="15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3" name="Line 113"/>
            <p:cNvSpPr>
              <a:spLocks noChangeShapeType="1"/>
            </p:cNvSpPr>
            <p:nvPr/>
          </p:nvSpPr>
          <p:spPr bwMode="auto">
            <a:xfrm flipV="1">
              <a:off x="2026" y="15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4" name="Line 119"/>
            <p:cNvSpPr>
              <a:spLocks noChangeShapeType="1"/>
            </p:cNvSpPr>
            <p:nvPr/>
          </p:nvSpPr>
          <p:spPr bwMode="auto">
            <a:xfrm flipV="1">
              <a:off x="2149" y="15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5" name="Line 125"/>
            <p:cNvSpPr>
              <a:spLocks noChangeShapeType="1"/>
            </p:cNvSpPr>
            <p:nvPr/>
          </p:nvSpPr>
          <p:spPr bwMode="auto">
            <a:xfrm flipV="1">
              <a:off x="2273" y="15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6" name="Line 131"/>
            <p:cNvSpPr>
              <a:spLocks noChangeShapeType="1"/>
            </p:cNvSpPr>
            <p:nvPr/>
          </p:nvSpPr>
          <p:spPr bwMode="auto">
            <a:xfrm flipV="1">
              <a:off x="2396" y="15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7" name="Line 137"/>
            <p:cNvSpPr>
              <a:spLocks noChangeShapeType="1"/>
            </p:cNvSpPr>
            <p:nvPr/>
          </p:nvSpPr>
          <p:spPr bwMode="auto">
            <a:xfrm flipV="1">
              <a:off x="2514" y="15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8" name="Line 143"/>
            <p:cNvSpPr>
              <a:spLocks noChangeShapeType="1"/>
            </p:cNvSpPr>
            <p:nvPr/>
          </p:nvSpPr>
          <p:spPr bwMode="auto">
            <a:xfrm flipV="1">
              <a:off x="2638" y="15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9" name="Line 149"/>
            <p:cNvSpPr>
              <a:spLocks noChangeShapeType="1"/>
            </p:cNvSpPr>
            <p:nvPr/>
          </p:nvSpPr>
          <p:spPr bwMode="auto">
            <a:xfrm flipV="1">
              <a:off x="2761" y="15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0" name="Line 155"/>
            <p:cNvSpPr>
              <a:spLocks noChangeShapeType="1"/>
            </p:cNvSpPr>
            <p:nvPr/>
          </p:nvSpPr>
          <p:spPr bwMode="auto">
            <a:xfrm flipV="1">
              <a:off x="2884" y="15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1" name="Line 161"/>
            <p:cNvSpPr>
              <a:spLocks noChangeShapeType="1"/>
            </p:cNvSpPr>
            <p:nvPr/>
          </p:nvSpPr>
          <p:spPr bwMode="auto">
            <a:xfrm flipV="1">
              <a:off x="3008" y="15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2" name="Line 167"/>
            <p:cNvSpPr>
              <a:spLocks noChangeShapeType="1"/>
            </p:cNvSpPr>
            <p:nvPr/>
          </p:nvSpPr>
          <p:spPr bwMode="auto">
            <a:xfrm flipV="1">
              <a:off x="3126" y="15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3" name="Line 173"/>
            <p:cNvSpPr>
              <a:spLocks noChangeShapeType="1"/>
            </p:cNvSpPr>
            <p:nvPr/>
          </p:nvSpPr>
          <p:spPr bwMode="auto">
            <a:xfrm flipV="1">
              <a:off x="3249" y="15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4" name="Line 179"/>
            <p:cNvSpPr>
              <a:spLocks noChangeShapeType="1"/>
            </p:cNvSpPr>
            <p:nvPr/>
          </p:nvSpPr>
          <p:spPr bwMode="auto">
            <a:xfrm flipV="1">
              <a:off x="3373" y="15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5" name="Line 185"/>
            <p:cNvSpPr>
              <a:spLocks noChangeShapeType="1"/>
            </p:cNvSpPr>
            <p:nvPr/>
          </p:nvSpPr>
          <p:spPr bwMode="auto">
            <a:xfrm flipV="1">
              <a:off x="3496" y="15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6" name="Line 191"/>
            <p:cNvSpPr>
              <a:spLocks noChangeShapeType="1"/>
            </p:cNvSpPr>
            <p:nvPr/>
          </p:nvSpPr>
          <p:spPr bwMode="auto">
            <a:xfrm flipV="1">
              <a:off x="3614" y="15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7" name="Line 197"/>
            <p:cNvSpPr>
              <a:spLocks noChangeShapeType="1"/>
            </p:cNvSpPr>
            <p:nvPr/>
          </p:nvSpPr>
          <p:spPr bwMode="auto">
            <a:xfrm flipV="1">
              <a:off x="3738" y="15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8" name="Line 203"/>
            <p:cNvSpPr>
              <a:spLocks noChangeShapeType="1"/>
            </p:cNvSpPr>
            <p:nvPr/>
          </p:nvSpPr>
          <p:spPr bwMode="auto">
            <a:xfrm flipV="1">
              <a:off x="3861" y="15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9" name="Line 209"/>
            <p:cNvSpPr>
              <a:spLocks noChangeShapeType="1"/>
            </p:cNvSpPr>
            <p:nvPr/>
          </p:nvSpPr>
          <p:spPr bwMode="auto">
            <a:xfrm flipV="1">
              <a:off x="3985" y="15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0" name="Line 215"/>
            <p:cNvSpPr>
              <a:spLocks noChangeShapeType="1"/>
            </p:cNvSpPr>
            <p:nvPr/>
          </p:nvSpPr>
          <p:spPr bwMode="auto">
            <a:xfrm flipV="1">
              <a:off x="4108" y="15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1" name="Line 221"/>
            <p:cNvSpPr>
              <a:spLocks noChangeShapeType="1"/>
            </p:cNvSpPr>
            <p:nvPr/>
          </p:nvSpPr>
          <p:spPr bwMode="auto">
            <a:xfrm flipV="1">
              <a:off x="4226" y="15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2" name="Line 227"/>
            <p:cNvSpPr>
              <a:spLocks noChangeShapeType="1"/>
            </p:cNvSpPr>
            <p:nvPr/>
          </p:nvSpPr>
          <p:spPr bwMode="auto">
            <a:xfrm flipV="1">
              <a:off x="4350" y="15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3" name="Line 229"/>
            <p:cNvSpPr>
              <a:spLocks noChangeShapeType="1"/>
            </p:cNvSpPr>
            <p:nvPr/>
          </p:nvSpPr>
          <p:spPr bwMode="auto">
            <a:xfrm flipV="1">
              <a:off x="1661" y="15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4" name="Line 230"/>
            <p:cNvSpPr>
              <a:spLocks noChangeShapeType="1"/>
            </p:cNvSpPr>
            <p:nvPr/>
          </p:nvSpPr>
          <p:spPr bwMode="auto">
            <a:xfrm flipV="1">
              <a:off x="1784" y="15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5" name="Line 231"/>
            <p:cNvSpPr>
              <a:spLocks noChangeShapeType="1"/>
            </p:cNvSpPr>
            <p:nvPr/>
          </p:nvSpPr>
          <p:spPr bwMode="auto">
            <a:xfrm flipV="1">
              <a:off x="1908" y="15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6" name="Line 232"/>
            <p:cNvSpPr>
              <a:spLocks noChangeShapeType="1"/>
            </p:cNvSpPr>
            <p:nvPr/>
          </p:nvSpPr>
          <p:spPr bwMode="auto">
            <a:xfrm flipV="1">
              <a:off x="2026" y="15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7" name="Line 233"/>
            <p:cNvSpPr>
              <a:spLocks noChangeShapeType="1"/>
            </p:cNvSpPr>
            <p:nvPr/>
          </p:nvSpPr>
          <p:spPr bwMode="auto">
            <a:xfrm flipV="1">
              <a:off x="2149" y="15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8" name="Line 234"/>
            <p:cNvSpPr>
              <a:spLocks noChangeShapeType="1"/>
            </p:cNvSpPr>
            <p:nvPr/>
          </p:nvSpPr>
          <p:spPr bwMode="auto">
            <a:xfrm flipV="1">
              <a:off x="2273" y="15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9" name="Line 235"/>
            <p:cNvSpPr>
              <a:spLocks noChangeShapeType="1"/>
            </p:cNvSpPr>
            <p:nvPr/>
          </p:nvSpPr>
          <p:spPr bwMode="auto">
            <a:xfrm flipV="1">
              <a:off x="2396" y="15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0" name="Line 236"/>
            <p:cNvSpPr>
              <a:spLocks noChangeShapeType="1"/>
            </p:cNvSpPr>
            <p:nvPr/>
          </p:nvSpPr>
          <p:spPr bwMode="auto">
            <a:xfrm flipV="1">
              <a:off x="2514" y="15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1" name="Line 237"/>
            <p:cNvSpPr>
              <a:spLocks noChangeShapeType="1"/>
            </p:cNvSpPr>
            <p:nvPr/>
          </p:nvSpPr>
          <p:spPr bwMode="auto">
            <a:xfrm flipV="1">
              <a:off x="2638" y="15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2" name="Line 238"/>
            <p:cNvSpPr>
              <a:spLocks noChangeShapeType="1"/>
            </p:cNvSpPr>
            <p:nvPr/>
          </p:nvSpPr>
          <p:spPr bwMode="auto">
            <a:xfrm flipV="1">
              <a:off x="2761" y="15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3" name="Line 239"/>
            <p:cNvSpPr>
              <a:spLocks noChangeShapeType="1"/>
            </p:cNvSpPr>
            <p:nvPr/>
          </p:nvSpPr>
          <p:spPr bwMode="auto">
            <a:xfrm flipV="1">
              <a:off x="2884" y="15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4" name="Line 240"/>
            <p:cNvSpPr>
              <a:spLocks noChangeShapeType="1"/>
            </p:cNvSpPr>
            <p:nvPr/>
          </p:nvSpPr>
          <p:spPr bwMode="auto">
            <a:xfrm flipV="1">
              <a:off x="3008" y="15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5" name="Line 241"/>
            <p:cNvSpPr>
              <a:spLocks noChangeShapeType="1"/>
            </p:cNvSpPr>
            <p:nvPr/>
          </p:nvSpPr>
          <p:spPr bwMode="auto">
            <a:xfrm flipV="1">
              <a:off x="3126" y="15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6" name="Line 242"/>
            <p:cNvSpPr>
              <a:spLocks noChangeShapeType="1"/>
            </p:cNvSpPr>
            <p:nvPr/>
          </p:nvSpPr>
          <p:spPr bwMode="auto">
            <a:xfrm flipV="1">
              <a:off x="3249" y="15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7" name="Line 243"/>
            <p:cNvSpPr>
              <a:spLocks noChangeShapeType="1"/>
            </p:cNvSpPr>
            <p:nvPr/>
          </p:nvSpPr>
          <p:spPr bwMode="auto">
            <a:xfrm flipV="1">
              <a:off x="3373" y="15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8" name="Line 244"/>
            <p:cNvSpPr>
              <a:spLocks noChangeShapeType="1"/>
            </p:cNvSpPr>
            <p:nvPr/>
          </p:nvSpPr>
          <p:spPr bwMode="auto">
            <a:xfrm flipV="1">
              <a:off x="3496" y="15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9" name="Line 245"/>
            <p:cNvSpPr>
              <a:spLocks noChangeShapeType="1"/>
            </p:cNvSpPr>
            <p:nvPr/>
          </p:nvSpPr>
          <p:spPr bwMode="auto">
            <a:xfrm flipV="1">
              <a:off x="3614" y="15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0" name="Line 246"/>
            <p:cNvSpPr>
              <a:spLocks noChangeShapeType="1"/>
            </p:cNvSpPr>
            <p:nvPr/>
          </p:nvSpPr>
          <p:spPr bwMode="auto">
            <a:xfrm flipV="1">
              <a:off x="3738" y="15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1" name="Line 247"/>
            <p:cNvSpPr>
              <a:spLocks noChangeShapeType="1"/>
            </p:cNvSpPr>
            <p:nvPr/>
          </p:nvSpPr>
          <p:spPr bwMode="auto">
            <a:xfrm flipV="1">
              <a:off x="3861" y="15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2" name="Line 248"/>
            <p:cNvSpPr>
              <a:spLocks noChangeShapeType="1"/>
            </p:cNvSpPr>
            <p:nvPr/>
          </p:nvSpPr>
          <p:spPr bwMode="auto">
            <a:xfrm flipV="1">
              <a:off x="3985" y="15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3" name="Line 249"/>
            <p:cNvSpPr>
              <a:spLocks noChangeShapeType="1"/>
            </p:cNvSpPr>
            <p:nvPr/>
          </p:nvSpPr>
          <p:spPr bwMode="auto">
            <a:xfrm flipV="1">
              <a:off x="4108" y="15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4" name="Line 250"/>
            <p:cNvSpPr>
              <a:spLocks noChangeShapeType="1"/>
            </p:cNvSpPr>
            <p:nvPr/>
          </p:nvSpPr>
          <p:spPr bwMode="auto">
            <a:xfrm flipV="1">
              <a:off x="4226" y="15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5" name="Line 251"/>
            <p:cNvSpPr>
              <a:spLocks noChangeShapeType="1"/>
            </p:cNvSpPr>
            <p:nvPr/>
          </p:nvSpPr>
          <p:spPr bwMode="auto">
            <a:xfrm flipV="1">
              <a:off x="4350" y="15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6" name="Line 252"/>
            <p:cNvSpPr>
              <a:spLocks noChangeShapeType="1"/>
            </p:cNvSpPr>
            <p:nvPr/>
          </p:nvSpPr>
          <p:spPr bwMode="auto">
            <a:xfrm>
              <a:off x="4389" y="282"/>
              <a:ext cx="1" cy="12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7" name="Line 253"/>
            <p:cNvSpPr>
              <a:spLocks noChangeShapeType="1"/>
            </p:cNvSpPr>
            <p:nvPr/>
          </p:nvSpPr>
          <p:spPr bwMode="auto">
            <a:xfrm>
              <a:off x="1661" y="150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8" name="Line 254"/>
            <p:cNvSpPr>
              <a:spLocks noChangeShapeType="1"/>
            </p:cNvSpPr>
            <p:nvPr/>
          </p:nvSpPr>
          <p:spPr bwMode="auto">
            <a:xfrm>
              <a:off x="1661" y="150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9" name="Line 255"/>
            <p:cNvSpPr>
              <a:spLocks noChangeShapeType="1"/>
            </p:cNvSpPr>
            <p:nvPr/>
          </p:nvSpPr>
          <p:spPr bwMode="auto">
            <a:xfrm flipV="1">
              <a:off x="1661" y="150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0" name="Line 256"/>
            <p:cNvSpPr>
              <a:spLocks noChangeShapeType="1"/>
            </p:cNvSpPr>
            <p:nvPr/>
          </p:nvSpPr>
          <p:spPr bwMode="auto">
            <a:xfrm flipV="1">
              <a:off x="1661" y="149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1" name="Line 257"/>
            <p:cNvSpPr>
              <a:spLocks noChangeShapeType="1"/>
            </p:cNvSpPr>
            <p:nvPr/>
          </p:nvSpPr>
          <p:spPr bwMode="auto">
            <a:xfrm>
              <a:off x="1661" y="1495"/>
              <a:ext cx="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2" name="Line 258"/>
            <p:cNvSpPr>
              <a:spLocks noChangeShapeType="1"/>
            </p:cNvSpPr>
            <p:nvPr/>
          </p:nvSpPr>
          <p:spPr bwMode="auto">
            <a:xfrm>
              <a:off x="1666" y="149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3" name="Line 259"/>
            <p:cNvSpPr>
              <a:spLocks noChangeShapeType="1"/>
            </p:cNvSpPr>
            <p:nvPr/>
          </p:nvSpPr>
          <p:spPr bwMode="auto">
            <a:xfrm>
              <a:off x="1666" y="149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4" name="Line 260"/>
            <p:cNvSpPr>
              <a:spLocks noChangeShapeType="1"/>
            </p:cNvSpPr>
            <p:nvPr/>
          </p:nvSpPr>
          <p:spPr bwMode="auto">
            <a:xfrm>
              <a:off x="1666" y="149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5" name="Line 261"/>
            <p:cNvSpPr>
              <a:spLocks noChangeShapeType="1"/>
            </p:cNvSpPr>
            <p:nvPr/>
          </p:nvSpPr>
          <p:spPr bwMode="auto">
            <a:xfrm>
              <a:off x="1666" y="149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6" name="Line 262"/>
            <p:cNvSpPr>
              <a:spLocks noChangeShapeType="1"/>
            </p:cNvSpPr>
            <p:nvPr/>
          </p:nvSpPr>
          <p:spPr bwMode="auto">
            <a:xfrm flipV="1">
              <a:off x="1666" y="148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7" name="Line 263"/>
            <p:cNvSpPr>
              <a:spLocks noChangeShapeType="1"/>
            </p:cNvSpPr>
            <p:nvPr/>
          </p:nvSpPr>
          <p:spPr bwMode="auto">
            <a:xfrm flipV="1">
              <a:off x="1666" y="148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8" name="Line 264"/>
            <p:cNvSpPr>
              <a:spLocks noChangeShapeType="1"/>
            </p:cNvSpPr>
            <p:nvPr/>
          </p:nvSpPr>
          <p:spPr bwMode="auto">
            <a:xfrm flipV="1">
              <a:off x="1666" y="147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9" name="Line 265"/>
            <p:cNvSpPr>
              <a:spLocks noChangeShapeType="1"/>
            </p:cNvSpPr>
            <p:nvPr/>
          </p:nvSpPr>
          <p:spPr bwMode="auto">
            <a:xfrm>
              <a:off x="1666" y="1477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0" name="Line 266"/>
            <p:cNvSpPr>
              <a:spLocks noChangeShapeType="1"/>
            </p:cNvSpPr>
            <p:nvPr/>
          </p:nvSpPr>
          <p:spPr bwMode="auto">
            <a:xfrm flipV="1">
              <a:off x="1672" y="1447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1" name="Line 267"/>
            <p:cNvSpPr>
              <a:spLocks noChangeShapeType="1"/>
            </p:cNvSpPr>
            <p:nvPr/>
          </p:nvSpPr>
          <p:spPr bwMode="auto">
            <a:xfrm>
              <a:off x="1672" y="1447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2" name="Line 268"/>
            <p:cNvSpPr>
              <a:spLocks noChangeShapeType="1"/>
            </p:cNvSpPr>
            <p:nvPr/>
          </p:nvSpPr>
          <p:spPr bwMode="auto">
            <a:xfrm flipV="1">
              <a:off x="1672" y="146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3" name="Line 269"/>
            <p:cNvSpPr>
              <a:spLocks noChangeShapeType="1"/>
            </p:cNvSpPr>
            <p:nvPr/>
          </p:nvSpPr>
          <p:spPr bwMode="auto">
            <a:xfrm>
              <a:off x="1672" y="146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4" name="Line 270"/>
            <p:cNvSpPr>
              <a:spLocks noChangeShapeType="1"/>
            </p:cNvSpPr>
            <p:nvPr/>
          </p:nvSpPr>
          <p:spPr bwMode="auto">
            <a:xfrm flipV="1">
              <a:off x="1672" y="146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5" name="Line 271"/>
            <p:cNvSpPr>
              <a:spLocks noChangeShapeType="1"/>
            </p:cNvSpPr>
            <p:nvPr/>
          </p:nvSpPr>
          <p:spPr bwMode="auto">
            <a:xfrm>
              <a:off x="1672" y="146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6" name="Line 272"/>
            <p:cNvSpPr>
              <a:spLocks noChangeShapeType="1"/>
            </p:cNvSpPr>
            <p:nvPr/>
          </p:nvSpPr>
          <p:spPr bwMode="auto">
            <a:xfrm>
              <a:off x="1672" y="146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7" name="Line 273"/>
            <p:cNvSpPr>
              <a:spLocks noChangeShapeType="1"/>
            </p:cNvSpPr>
            <p:nvPr/>
          </p:nvSpPr>
          <p:spPr bwMode="auto">
            <a:xfrm>
              <a:off x="1672" y="148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8" name="Line 274"/>
            <p:cNvSpPr>
              <a:spLocks noChangeShapeType="1"/>
            </p:cNvSpPr>
            <p:nvPr/>
          </p:nvSpPr>
          <p:spPr bwMode="auto">
            <a:xfrm flipV="1">
              <a:off x="1678" y="14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9" name="Line 275"/>
            <p:cNvSpPr>
              <a:spLocks noChangeShapeType="1"/>
            </p:cNvSpPr>
            <p:nvPr/>
          </p:nvSpPr>
          <p:spPr bwMode="auto">
            <a:xfrm>
              <a:off x="1678" y="14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0" name="Line 276"/>
            <p:cNvSpPr>
              <a:spLocks noChangeShapeType="1"/>
            </p:cNvSpPr>
            <p:nvPr/>
          </p:nvSpPr>
          <p:spPr bwMode="auto">
            <a:xfrm flipV="1">
              <a:off x="1678" y="148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1" name="Line 277"/>
            <p:cNvSpPr>
              <a:spLocks noChangeShapeType="1"/>
            </p:cNvSpPr>
            <p:nvPr/>
          </p:nvSpPr>
          <p:spPr bwMode="auto">
            <a:xfrm>
              <a:off x="1678" y="148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2" name="Line 278"/>
            <p:cNvSpPr>
              <a:spLocks noChangeShapeType="1"/>
            </p:cNvSpPr>
            <p:nvPr/>
          </p:nvSpPr>
          <p:spPr bwMode="auto">
            <a:xfrm>
              <a:off x="1678" y="148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3" name="Line 279"/>
            <p:cNvSpPr>
              <a:spLocks noChangeShapeType="1"/>
            </p:cNvSpPr>
            <p:nvPr/>
          </p:nvSpPr>
          <p:spPr bwMode="auto">
            <a:xfrm>
              <a:off x="1678" y="148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4" name="Line 280"/>
            <p:cNvSpPr>
              <a:spLocks noChangeShapeType="1"/>
            </p:cNvSpPr>
            <p:nvPr/>
          </p:nvSpPr>
          <p:spPr bwMode="auto">
            <a:xfrm flipV="1">
              <a:off x="1678" y="146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5" name="Line 281"/>
            <p:cNvSpPr>
              <a:spLocks noChangeShapeType="1"/>
            </p:cNvSpPr>
            <p:nvPr/>
          </p:nvSpPr>
          <p:spPr bwMode="auto">
            <a:xfrm>
              <a:off x="1678" y="1465"/>
              <a:ext cx="5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6" name="Line 282"/>
            <p:cNvSpPr>
              <a:spLocks noChangeShapeType="1"/>
            </p:cNvSpPr>
            <p:nvPr/>
          </p:nvSpPr>
          <p:spPr bwMode="auto">
            <a:xfrm flipV="1">
              <a:off x="1683" y="1447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7" name="Line 283"/>
            <p:cNvSpPr>
              <a:spLocks noChangeShapeType="1"/>
            </p:cNvSpPr>
            <p:nvPr/>
          </p:nvSpPr>
          <p:spPr bwMode="auto">
            <a:xfrm>
              <a:off x="1683" y="144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8" name="Line 284"/>
            <p:cNvSpPr>
              <a:spLocks noChangeShapeType="1"/>
            </p:cNvSpPr>
            <p:nvPr/>
          </p:nvSpPr>
          <p:spPr bwMode="auto">
            <a:xfrm flipV="1">
              <a:off x="1683" y="145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9" name="Line 285"/>
            <p:cNvSpPr>
              <a:spLocks noChangeShapeType="1"/>
            </p:cNvSpPr>
            <p:nvPr/>
          </p:nvSpPr>
          <p:spPr bwMode="auto">
            <a:xfrm>
              <a:off x="1683" y="145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0" name="Line 286"/>
            <p:cNvSpPr>
              <a:spLocks noChangeShapeType="1"/>
            </p:cNvSpPr>
            <p:nvPr/>
          </p:nvSpPr>
          <p:spPr bwMode="auto">
            <a:xfrm>
              <a:off x="1683" y="146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1" name="Line 287"/>
            <p:cNvSpPr>
              <a:spLocks noChangeShapeType="1"/>
            </p:cNvSpPr>
            <p:nvPr/>
          </p:nvSpPr>
          <p:spPr bwMode="auto">
            <a:xfrm>
              <a:off x="1683" y="147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2" name="Line 288"/>
            <p:cNvSpPr>
              <a:spLocks noChangeShapeType="1"/>
            </p:cNvSpPr>
            <p:nvPr/>
          </p:nvSpPr>
          <p:spPr bwMode="auto">
            <a:xfrm>
              <a:off x="1683" y="147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3" name="Line 289"/>
            <p:cNvSpPr>
              <a:spLocks noChangeShapeType="1"/>
            </p:cNvSpPr>
            <p:nvPr/>
          </p:nvSpPr>
          <p:spPr bwMode="auto">
            <a:xfrm>
              <a:off x="1683" y="147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4" name="Line 290"/>
            <p:cNvSpPr>
              <a:spLocks noChangeShapeType="1"/>
            </p:cNvSpPr>
            <p:nvPr/>
          </p:nvSpPr>
          <p:spPr bwMode="auto">
            <a:xfrm>
              <a:off x="1683" y="148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5" name="Line 291"/>
            <p:cNvSpPr>
              <a:spLocks noChangeShapeType="1"/>
            </p:cNvSpPr>
            <p:nvPr/>
          </p:nvSpPr>
          <p:spPr bwMode="auto">
            <a:xfrm>
              <a:off x="1689" y="148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6" name="Line 292"/>
            <p:cNvSpPr>
              <a:spLocks noChangeShapeType="1"/>
            </p:cNvSpPr>
            <p:nvPr/>
          </p:nvSpPr>
          <p:spPr bwMode="auto">
            <a:xfrm>
              <a:off x="1689" y="148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7" name="Line 293"/>
            <p:cNvSpPr>
              <a:spLocks noChangeShapeType="1"/>
            </p:cNvSpPr>
            <p:nvPr/>
          </p:nvSpPr>
          <p:spPr bwMode="auto">
            <a:xfrm>
              <a:off x="1689" y="148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8" name="Line 294"/>
            <p:cNvSpPr>
              <a:spLocks noChangeShapeType="1"/>
            </p:cNvSpPr>
            <p:nvPr/>
          </p:nvSpPr>
          <p:spPr bwMode="auto">
            <a:xfrm flipV="1">
              <a:off x="1689" y="148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9" name="Line 295"/>
            <p:cNvSpPr>
              <a:spLocks noChangeShapeType="1"/>
            </p:cNvSpPr>
            <p:nvPr/>
          </p:nvSpPr>
          <p:spPr bwMode="auto">
            <a:xfrm flipV="1">
              <a:off x="1689" y="14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0" name="Line 296"/>
            <p:cNvSpPr>
              <a:spLocks noChangeShapeType="1"/>
            </p:cNvSpPr>
            <p:nvPr/>
          </p:nvSpPr>
          <p:spPr bwMode="auto">
            <a:xfrm>
              <a:off x="1689" y="147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1" name="Line 297"/>
            <p:cNvSpPr>
              <a:spLocks noChangeShapeType="1"/>
            </p:cNvSpPr>
            <p:nvPr/>
          </p:nvSpPr>
          <p:spPr bwMode="auto">
            <a:xfrm flipV="1">
              <a:off x="1689" y="1453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2" name="Line 298"/>
            <p:cNvSpPr>
              <a:spLocks noChangeShapeType="1"/>
            </p:cNvSpPr>
            <p:nvPr/>
          </p:nvSpPr>
          <p:spPr bwMode="auto">
            <a:xfrm>
              <a:off x="1689" y="1453"/>
              <a:ext cx="5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3" name="Line 299"/>
            <p:cNvSpPr>
              <a:spLocks noChangeShapeType="1"/>
            </p:cNvSpPr>
            <p:nvPr/>
          </p:nvSpPr>
          <p:spPr bwMode="auto">
            <a:xfrm>
              <a:off x="1694" y="145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4" name="Line 300"/>
            <p:cNvSpPr>
              <a:spLocks noChangeShapeType="1"/>
            </p:cNvSpPr>
            <p:nvPr/>
          </p:nvSpPr>
          <p:spPr bwMode="auto">
            <a:xfrm>
              <a:off x="1694" y="146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5" name="Line 301"/>
            <p:cNvSpPr>
              <a:spLocks noChangeShapeType="1"/>
            </p:cNvSpPr>
            <p:nvPr/>
          </p:nvSpPr>
          <p:spPr bwMode="auto">
            <a:xfrm flipV="1">
              <a:off x="1694" y="14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6" name="Line 302"/>
            <p:cNvSpPr>
              <a:spLocks noChangeShapeType="1"/>
            </p:cNvSpPr>
            <p:nvPr/>
          </p:nvSpPr>
          <p:spPr bwMode="auto">
            <a:xfrm>
              <a:off x="1694" y="147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7" name="Line 303"/>
            <p:cNvSpPr>
              <a:spLocks noChangeShapeType="1"/>
            </p:cNvSpPr>
            <p:nvPr/>
          </p:nvSpPr>
          <p:spPr bwMode="auto">
            <a:xfrm>
              <a:off x="1694" y="147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8" name="Line 304"/>
            <p:cNvSpPr>
              <a:spLocks noChangeShapeType="1"/>
            </p:cNvSpPr>
            <p:nvPr/>
          </p:nvSpPr>
          <p:spPr bwMode="auto">
            <a:xfrm>
              <a:off x="1694" y="147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9" name="Line 305"/>
            <p:cNvSpPr>
              <a:spLocks noChangeShapeType="1"/>
            </p:cNvSpPr>
            <p:nvPr/>
          </p:nvSpPr>
          <p:spPr bwMode="auto">
            <a:xfrm>
              <a:off x="1694" y="148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0" name="Line 306"/>
            <p:cNvSpPr>
              <a:spLocks noChangeShapeType="1"/>
            </p:cNvSpPr>
            <p:nvPr/>
          </p:nvSpPr>
          <p:spPr bwMode="auto">
            <a:xfrm>
              <a:off x="1694" y="148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1" name="Line 307"/>
            <p:cNvSpPr>
              <a:spLocks noChangeShapeType="1"/>
            </p:cNvSpPr>
            <p:nvPr/>
          </p:nvSpPr>
          <p:spPr bwMode="auto">
            <a:xfrm flipV="1">
              <a:off x="1700" y="148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2" name="Line 308"/>
            <p:cNvSpPr>
              <a:spLocks noChangeShapeType="1"/>
            </p:cNvSpPr>
            <p:nvPr/>
          </p:nvSpPr>
          <p:spPr bwMode="auto">
            <a:xfrm flipV="1">
              <a:off x="1700" y="148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3" name="Line 309"/>
            <p:cNvSpPr>
              <a:spLocks noChangeShapeType="1"/>
            </p:cNvSpPr>
            <p:nvPr/>
          </p:nvSpPr>
          <p:spPr bwMode="auto">
            <a:xfrm>
              <a:off x="1700" y="148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4" name="Line 310"/>
            <p:cNvSpPr>
              <a:spLocks noChangeShapeType="1"/>
            </p:cNvSpPr>
            <p:nvPr/>
          </p:nvSpPr>
          <p:spPr bwMode="auto">
            <a:xfrm>
              <a:off x="1700" y="148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5" name="Line 311"/>
            <p:cNvSpPr>
              <a:spLocks noChangeShapeType="1"/>
            </p:cNvSpPr>
            <p:nvPr/>
          </p:nvSpPr>
          <p:spPr bwMode="auto">
            <a:xfrm>
              <a:off x="1700" y="148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6" name="Line 312"/>
            <p:cNvSpPr>
              <a:spLocks noChangeShapeType="1"/>
            </p:cNvSpPr>
            <p:nvPr/>
          </p:nvSpPr>
          <p:spPr bwMode="auto">
            <a:xfrm>
              <a:off x="1700" y="148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7" name="Line 313"/>
            <p:cNvSpPr>
              <a:spLocks noChangeShapeType="1"/>
            </p:cNvSpPr>
            <p:nvPr/>
          </p:nvSpPr>
          <p:spPr bwMode="auto">
            <a:xfrm>
              <a:off x="1700" y="148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8" name="Line 314"/>
            <p:cNvSpPr>
              <a:spLocks noChangeShapeType="1"/>
            </p:cNvSpPr>
            <p:nvPr/>
          </p:nvSpPr>
          <p:spPr bwMode="auto">
            <a:xfrm flipV="1">
              <a:off x="1700" y="1483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9" name="Line 315"/>
            <p:cNvSpPr>
              <a:spLocks noChangeShapeType="1"/>
            </p:cNvSpPr>
            <p:nvPr/>
          </p:nvSpPr>
          <p:spPr bwMode="auto">
            <a:xfrm>
              <a:off x="1706" y="148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0" name="Line 316"/>
            <p:cNvSpPr>
              <a:spLocks noChangeShapeType="1"/>
            </p:cNvSpPr>
            <p:nvPr/>
          </p:nvSpPr>
          <p:spPr bwMode="auto">
            <a:xfrm>
              <a:off x="1706" y="148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1" name="Line 317"/>
            <p:cNvSpPr>
              <a:spLocks noChangeShapeType="1"/>
            </p:cNvSpPr>
            <p:nvPr/>
          </p:nvSpPr>
          <p:spPr bwMode="auto">
            <a:xfrm flipV="1">
              <a:off x="1706" y="148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2" name="Line 318"/>
            <p:cNvSpPr>
              <a:spLocks noChangeShapeType="1"/>
            </p:cNvSpPr>
            <p:nvPr/>
          </p:nvSpPr>
          <p:spPr bwMode="auto">
            <a:xfrm>
              <a:off x="1706" y="148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3" name="Line 319"/>
            <p:cNvSpPr>
              <a:spLocks noChangeShapeType="1"/>
            </p:cNvSpPr>
            <p:nvPr/>
          </p:nvSpPr>
          <p:spPr bwMode="auto">
            <a:xfrm>
              <a:off x="1706" y="148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4" name="Line 320"/>
            <p:cNvSpPr>
              <a:spLocks noChangeShapeType="1"/>
            </p:cNvSpPr>
            <p:nvPr/>
          </p:nvSpPr>
          <p:spPr bwMode="auto">
            <a:xfrm>
              <a:off x="1706" y="148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5" name="Line 321"/>
            <p:cNvSpPr>
              <a:spLocks noChangeShapeType="1"/>
            </p:cNvSpPr>
            <p:nvPr/>
          </p:nvSpPr>
          <p:spPr bwMode="auto">
            <a:xfrm>
              <a:off x="1706" y="148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6" name="Line 322"/>
            <p:cNvSpPr>
              <a:spLocks noChangeShapeType="1"/>
            </p:cNvSpPr>
            <p:nvPr/>
          </p:nvSpPr>
          <p:spPr bwMode="auto">
            <a:xfrm>
              <a:off x="1706" y="148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7" name="Line 323"/>
            <p:cNvSpPr>
              <a:spLocks noChangeShapeType="1"/>
            </p:cNvSpPr>
            <p:nvPr/>
          </p:nvSpPr>
          <p:spPr bwMode="auto">
            <a:xfrm>
              <a:off x="1706" y="1489"/>
              <a:ext cx="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8" name="Line 324"/>
            <p:cNvSpPr>
              <a:spLocks noChangeShapeType="1"/>
            </p:cNvSpPr>
            <p:nvPr/>
          </p:nvSpPr>
          <p:spPr bwMode="auto">
            <a:xfrm>
              <a:off x="1711" y="14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9" name="Line 325"/>
            <p:cNvSpPr>
              <a:spLocks noChangeShapeType="1"/>
            </p:cNvSpPr>
            <p:nvPr/>
          </p:nvSpPr>
          <p:spPr bwMode="auto">
            <a:xfrm>
              <a:off x="1711" y="150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0" name="Line 326"/>
            <p:cNvSpPr>
              <a:spLocks noChangeShapeType="1"/>
            </p:cNvSpPr>
            <p:nvPr/>
          </p:nvSpPr>
          <p:spPr bwMode="auto">
            <a:xfrm>
              <a:off x="1711" y="150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1" name="Line 327"/>
            <p:cNvSpPr>
              <a:spLocks noChangeShapeType="1"/>
            </p:cNvSpPr>
            <p:nvPr/>
          </p:nvSpPr>
          <p:spPr bwMode="auto">
            <a:xfrm>
              <a:off x="1711" y="150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2" name="Line 328"/>
            <p:cNvSpPr>
              <a:spLocks noChangeShapeType="1"/>
            </p:cNvSpPr>
            <p:nvPr/>
          </p:nvSpPr>
          <p:spPr bwMode="auto">
            <a:xfrm flipV="1">
              <a:off x="1711" y="149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3" name="Line 329"/>
            <p:cNvSpPr>
              <a:spLocks noChangeShapeType="1"/>
            </p:cNvSpPr>
            <p:nvPr/>
          </p:nvSpPr>
          <p:spPr bwMode="auto">
            <a:xfrm>
              <a:off x="1711" y="149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4" name="Line 330"/>
            <p:cNvSpPr>
              <a:spLocks noChangeShapeType="1"/>
            </p:cNvSpPr>
            <p:nvPr/>
          </p:nvSpPr>
          <p:spPr bwMode="auto">
            <a:xfrm flipV="1">
              <a:off x="1711" y="148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5" name="Line 331"/>
            <p:cNvSpPr>
              <a:spLocks noChangeShapeType="1"/>
            </p:cNvSpPr>
            <p:nvPr/>
          </p:nvSpPr>
          <p:spPr bwMode="auto">
            <a:xfrm>
              <a:off x="1711" y="1489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6" name="Line 332"/>
            <p:cNvSpPr>
              <a:spLocks noChangeShapeType="1"/>
            </p:cNvSpPr>
            <p:nvPr/>
          </p:nvSpPr>
          <p:spPr bwMode="auto">
            <a:xfrm>
              <a:off x="1717" y="14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7" name="Line 333"/>
            <p:cNvSpPr>
              <a:spLocks noChangeShapeType="1"/>
            </p:cNvSpPr>
            <p:nvPr/>
          </p:nvSpPr>
          <p:spPr bwMode="auto">
            <a:xfrm>
              <a:off x="1717" y="150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8" name="Line 334"/>
            <p:cNvSpPr>
              <a:spLocks noChangeShapeType="1"/>
            </p:cNvSpPr>
            <p:nvPr/>
          </p:nvSpPr>
          <p:spPr bwMode="auto">
            <a:xfrm>
              <a:off x="1717" y="150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9" name="Line 335"/>
            <p:cNvSpPr>
              <a:spLocks noChangeShapeType="1"/>
            </p:cNvSpPr>
            <p:nvPr/>
          </p:nvSpPr>
          <p:spPr bwMode="auto">
            <a:xfrm>
              <a:off x="1717" y="150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0" name="Line 336"/>
            <p:cNvSpPr>
              <a:spLocks noChangeShapeType="1"/>
            </p:cNvSpPr>
            <p:nvPr/>
          </p:nvSpPr>
          <p:spPr bwMode="auto">
            <a:xfrm>
              <a:off x="1717" y="150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1" name="Line 337"/>
            <p:cNvSpPr>
              <a:spLocks noChangeShapeType="1"/>
            </p:cNvSpPr>
            <p:nvPr/>
          </p:nvSpPr>
          <p:spPr bwMode="auto">
            <a:xfrm>
              <a:off x="1717" y="150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2" name="Line 338"/>
            <p:cNvSpPr>
              <a:spLocks noChangeShapeType="1"/>
            </p:cNvSpPr>
            <p:nvPr/>
          </p:nvSpPr>
          <p:spPr bwMode="auto">
            <a:xfrm>
              <a:off x="1717" y="150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3" name="Line 339"/>
            <p:cNvSpPr>
              <a:spLocks noChangeShapeType="1"/>
            </p:cNvSpPr>
            <p:nvPr/>
          </p:nvSpPr>
          <p:spPr bwMode="auto">
            <a:xfrm>
              <a:off x="1717" y="1507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4" name="Line 340"/>
            <p:cNvSpPr>
              <a:spLocks noChangeShapeType="1"/>
            </p:cNvSpPr>
            <p:nvPr/>
          </p:nvSpPr>
          <p:spPr bwMode="auto">
            <a:xfrm>
              <a:off x="1723" y="150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5" name="Line 341"/>
            <p:cNvSpPr>
              <a:spLocks noChangeShapeType="1"/>
            </p:cNvSpPr>
            <p:nvPr/>
          </p:nvSpPr>
          <p:spPr bwMode="auto">
            <a:xfrm>
              <a:off x="1723" y="150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6" name="Line 342"/>
            <p:cNvSpPr>
              <a:spLocks noChangeShapeType="1"/>
            </p:cNvSpPr>
            <p:nvPr/>
          </p:nvSpPr>
          <p:spPr bwMode="auto">
            <a:xfrm>
              <a:off x="1723" y="150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7" name="Line 343"/>
            <p:cNvSpPr>
              <a:spLocks noChangeShapeType="1"/>
            </p:cNvSpPr>
            <p:nvPr/>
          </p:nvSpPr>
          <p:spPr bwMode="auto">
            <a:xfrm flipV="1">
              <a:off x="1723" y="150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8" name="Line 344"/>
            <p:cNvSpPr>
              <a:spLocks noChangeShapeType="1"/>
            </p:cNvSpPr>
            <p:nvPr/>
          </p:nvSpPr>
          <p:spPr bwMode="auto">
            <a:xfrm>
              <a:off x="1723" y="150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9" name="Line 345"/>
            <p:cNvSpPr>
              <a:spLocks noChangeShapeType="1"/>
            </p:cNvSpPr>
            <p:nvPr/>
          </p:nvSpPr>
          <p:spPr bwMode="auto">
            <a:xfrm>
              <a:off x="1723" y="150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0" name="Line 346"/>
            <p:cNvSpPr>
              <a:spLocks noChangeShapeType="1"/>
            </p:cNvSpPr>
            <p:nvPr/>
          </p:nvSpPr>
          <p:spPr bwMode="auto">
            <a:xfrm>
              <a:off x="1723" y="150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801" name="Group 347"/>
            <p:cNvGrpSpPr>
              <a:grpSpLocks/>
            </p:cNvGrpSpPr>
            <p:nvPr/>
          </p:nvGrpSpPr>
          <p:grpSpPr bwMode="auto">
            <a:xfrm>
              <a:off x="1723" y="1087"/>
              <a:ext cx="140" cy="421"/>
              <a:chOff x="772" y="1561"/>
              <a:chExt cx="140" cy="421"/>
            </a:xfrm>
          </p:grpSpPr>
          <p:sp>
            <p:nvSpPr>
              <p:cNvPr id="26576" name="Line 348"/>
              <p:cNvSpPr>
                <a:spLocks noChangeShapeType="1"/>
              </p:cNvSpPr>
              <p:nvPr/>
            </p:nvSpPr>
            <p:spPr bwMode="auto">
              <a:xfrm>
                <a:off x="772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7" name="Line 349"/>
              <p:cNvSpPr>
                <a:spLocks noChangeShapeType="1"/>
              </p:cNvSpPr>
              <p:nvPr/>
            </p:nvSpPr>
            <p:spPr bwMode="auto">
              <a:xfrm>
                <a:off x="772" y="1975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8" name="Line 350"/>
              <p:cNvSpPr>
                <a:spLocks noChangeShapeType="1"/>
              </p:cNvSpPr>
              <p:nvPr/>
            </p:nvSpPr>
            <p:spPr bwMode="auto">
              <a:xfrm flipV="1">
                <a:off x="777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9" name="Line 351"/>
              <p:cNvSpPr>
                <a:spLocks noChangeShapeType="1"/>
              </p:cNvSpPr>
              <p:nvPr/>
            </p:nvSpPr>
            <p:spPr bwMode="auto">
              <a:xfrm>
                <a:off x="777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0" name="Line 352"/>
              <p:cNvSpPr>
                <a:spLocks noChangeShapeType="1"/>
              </p:cNvSpPr>
              <p:nvPr/>
            </p:nvSpPr>
            <p:spPr bwMode="auto">
              <a:xfrm>
                <a:off x="777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1" name="Line 353"/>
              <p:cNvSpPr>
                <a:spLocks noChangeShapeType="1"/>
              </p:cNvSpPr>
              <p:nvPr/>
            </p:nvSpPr>
            <p:spPr bwMode="auto">
              <a:xfrm>
                <a:off x="777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2" name="Line 354"/>
              <p:cNvSpPr>
                <a:spLocks noChangeShapeType="1"/>
              </p:cNvSpPr>
              <p:nvPr/>
            </p:nvSpPr>
            <p:spPr bwMode="auto">
              <a:xfrm>
                <a:off x="777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3" name="Line 355"/>
              <p:cNvSpPr>
                <a:spLocks noChangeShapeType="1"/>
              </p:cNvSpPr>
              <p:nvPr/>
            </p:nvSpPr>
            <p:spPr bwMode="auto">
              <a:xfrm>
                <a:off x="777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4" name="Line 356"/>
              <p:cNvSpPr>
                <a:spLocks noChangeShapeType="1"/>
              </p:cNvSpPr>
              <p:nvPr/>
            </p:nvSpPr>
            <p:spPr bwMode="auto">
              <a:xfrm>
                <a:off x="777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5" name="Line 357"/>
              <p:cNvSpPr>
                <a:spLocks noChangeShapeType="1"/>
              </p:cNvSpPr>
              <p:nvPr/>
            </p:nvSpPr>
            <p:spPr bwMode="auto">
              <a:xfrm>
                <a:off x="777" y="196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6" name="Line 358"/>
              <p:cNvSpPr>
                <a:spLocks noChangeShapeType="1"/>
              </p:cNvSpPr>
              <p:nvPr/>
            </p:nvSpPr>
            <p:spPr bwMode="auto">
              <a:xfrm>
                <a:off x="783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7" name="Line 359"/>
              <p:cNvSpPr>
                <a:spLocks noChangeShapeType="1"/>
              </p:cNvSpPr>
              <p:nvPr/>
            </p:nvSpPr>
            <p:spPr bwMode="auto">
              <a:xfrm flipV="1">
                <a:off x="783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8" name="Line 360"/>
              <p:cNvSpPr>
                <a:spLocks noChangeShapeType="1"/>
              </p:cNvSpPr>
              <p:nvPr/>
            </p:nvSpPr>
            <p:spPr bwMode="auto">
              <a:xfrm>
                <a:off x="783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9" name="Line 361"/>
              <p:cNvSpPr>
                <a:spLocks noChangeShapeType="1"/>
              </p:cNvSpPr>
              <p:nvPr/>
            </p:nvSpPr>
            <p:spPr bwMode="auto">
              <a:xfrm>
                <a:off x="783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90" name="Line 362"/>
              <p:cNvSpPr>
                <a:spLocks noChangeShapeType="1"/>
              </p:cNvSpPr>
              <p:nvPr/>
            </p:nvSpPr>
            <p:spPr bwMode="auto">
              <a:xfrm>
                <a:off x="783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91" name="Line 363"/>
              <p:cNvSpPr>
                <a:spLocks noChangeShapeType="1"/>
              </p:cNvSpPr>
              <p:nvPr/>
            </p:nvSpPr>
            <p:spPr bwMode="auto">
              <a:xfrm flipV="1">
                <a:off x="783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92" name="Line 364"/>
              <p:cNvSpPr>
                <a:spLocks noChangeShapeType="1"/>
              </p:cNvSpPr>
              <p:nvPr/>
            </p:nvSpPr>
            <p:spPr bwMode="auto">
              <a:xfrm>
                <a:off x="783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93" name="Line 365"/>
              <p:cNvSpPr>
                <a:spLocks noChangeShapeType="1"/>
              </p:cNvSpPr>
              <p:nvPr/>
            </p:nvSpPr>
            <p:spPr bwMode="auto">
              <a:xfrm>
                <a:off x="783" y="1975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94" name="Line 366"/>
              <p:cNvSpPr>
                <a:spLocks noChangeShapeType="1"/>
              </p:cNvSpPr>
              <p:nvPr/>
            </p:nvSpPr>
            <p:spPr bwMode="auto">
              <a:xfrm>
                <a:off x="788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95" name="Line 367"/>
              <p:cNvSpPr>
                <a:spLocks noChangeShapeType="1"/>
              </p:cNvSpPr>
              <p:nvPr/>
            </p:nvSpPr>
            <p:spPr bwMode="auto">
              <a:xfrm flipV="1">
                <a:off x="788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96" name="Line 368"/>
              <p:cNvSpPr>
                <a:spLocks noChangeShapeType="1"/>
              </p:cNvSpPr>
              <p:nvPr/>
            </p:nvSpPr>
            <p:spPr bwMode="auto">
              <a:xfrm>
                <a:off x="788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97" name="Line 369"/>
              <p:cNvSpPr>
                <a:spLocks noChangeShapeType="1"/>
              </p:cNvSpPr>
              <p:nvPr/>
            </p:nvSpPr>
            <p:spPr bwMode="auto">
              <a:xfrm>
                <a:off x="788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98" name="Line 370"/>
              <p:cNvSpPr>
                <a:spLocks noChangeShapeType="1"/>
              </p:cNvSpPr>
              <p:nvPr/>
            </p:nvSpPr>
            <p:spPr bwMode="auto">
              <a:xfrm>
                <a:off x="788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99" name="Line 371"/>
              <p:cNvSpPr>
                <a:spLocks noChangeShapeType="1"/>
              </p:cNvSpPr>
              <p:nvPr/>
            </p:nvSpPr>
            <p:spPr bwMode="auto">
              <a:xfrm>
                <a:off x="788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00" name="Line 372"/>
              <p:cNvSpPr>
                <a:spLocks noChangeShapeType="1"/>
              </p:cNvSpPr>
              <p:nvPr/>
            </p:nvSpPr>
            <p:spPr bwMode="auto">
              <a:xfrm flipV="1">
                <a:off x="788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01" name="Line 373"/>
              <p:cNvSpPr>
                <a:spLocks noChangeShapeType="1"/>
              </p:cNvSpPr>
              <p:nvPr/>
            </p:nvSpPr>
            <p:spPr bwMode="auto">
              <a:xfrm flipV="1">
                <a:off x="788" y="1951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02" name="Line 374"/>
              <p:cNvSpPr>
                <a:spLocks noChangeShapeType="1"/>
              </p:cNvSpPr>
              <p:nvPr/>
            </p:nvSpPr>
            <p:spPr bwMode="auto">
              <a:xfrm>
                <a:off x="794" y="195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03" name="Line 375"/>
              <p:cNvSpPr>
                <a:spLocks noChangeShapeType="1"/>
              </p:cNvSpPr>
              <p:nvPr/>
            </p:nvSpPr>
            <p:spPr bwMode="auto">
              <a:xfrm>
                <a:off x="794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04" name="Line 376"/>
              <p:cNvSpPr>
                <a:spLocks noChangeShapeType="1"/>
              </p:cNvSpPr>
              <p:nvPr/>
            </p:nvSpPr>
            <p:spPr bwMode="auto">
              <a:xfrm>
                <a:off x="794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05" name="Line 377"/>
              <p:cNvSpPr>
                <a:spLocks noChangeShapeType="1"/>
              </p:cNvSpPr>
              <p:nvPr/>
            </p:nvSpPr>
            <p:spPr bwMode="auto">
              <a:xfrm>
                <a:off x="794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06" name="Line 378"/>
              <p:cNvSpPr>
                <a:spLocks noChangeShapeType="1"/>
              </p:cNvSpPr>
              <p:nvPr/>
            </p:nvSpPr>
            <p:spPr bwMode="auto">
              <a:xfrm flipV="1">
                <a:off x="794" y="196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07" name="Line 379"/>
              <p:cNvSpPr>
                <a:spLocks noChangeShapeType="1"/>
              </p:cNvSpPr>
              <p:nvPr/>
            </p:nvSpPr>
            <p:spPr bwMode="auto">
              <a:xfrm>
                <a:off x="794" y="196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08" name="Line 380"/>
              <p:cNvSpPr>
                <a:spLocks noChangeShapeType="1"/>
              </p:cNvSpPr>
              <p:nvPr/>
            </p:nvSpPr>
            <p:spPr bwMode="auto">
              <a:xfrm flipV="1">
                <a:off x="794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09" name="Line 381"/>
              <p:cNvSpPr>
                <a:spLocks noChangeShapeType="1"/>
              </p:cNvSpPr>
              <p:nvPr/>
            </p:nvSpPr>
            <p:spPr bwMode="auto">
              <a:xfrm>
                <a:off x="794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10" name="Line 382"/>
              <p:cNvSpPr>
                <a:spLocks noChangeShapeType="1"/>
              </p:cNvSpPr>
              <p:nvPr/>
            </p:nvSpPr>
            <p:spPr bwMode="auto">
              <a:xfrm flipV="1">
                <a:off x="794" y="1963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11" name="Line 383"/>
              <p:cNvSpPr>
                <a:spLocks noChangeShapeType="1"/>
              </p:cNvSpPr>
              <p:nvPr/>
            </p:nvSpPr>
            <p:spPr bwMode="auto">
              <a:xfrm>
                <a:off x="800" y="196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12" name="Line 384"/>
              <p:cNvSpPr>
                <a:spLocks noChangeShapeType="1"/>
              </p:cNvSpPr>
              <p:nvPr/>
            </p:nvSpPr>
            <p:spPr bwMode="auto">
              <a:xfrm flipV="1">
                <a:off x="800" y="196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13" name="Line 385"/>
              <p:cNvSpPr>
                <a:spLocks noChangeShapeType="1"/>
              </p:cNvSpPr>
              <p:nvPr/>
            </p:nvSpPr>
            <p:spPr bwMode="auto">
              <a:xfrm>
                <a:off x="800" y="196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14" name="Line 386"/>
              <p:cNvSpPr>
                <a:spLocks noChangeShapeType="1"/>
              </p:cNvSpPr>
              <p:nvPr/>
            </p:nvSpPr>
            <p:spPr bwMode="auto">
              <a:xfrm flipV="1">
                <a:off x="800" y="196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15" name="Line 387"/>
              <p:cNvSpPr>
                <a:spLocks noChangeShapeType="1"/>
              </p:cNvSpPr>
              <p:nvPr/>
            </p:nvSpPr>
            <p:spPr bwMode="auto">
              <a:xfrm>
                <a:off x="800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16" name="Line 388"/>
              <p:cNvSpPr>
                <a:spLocks noChangeShapeType="1"/>
              </p:cNvSpPr>
              <p:nvPr/>
            </p:nvSpPr>
            <p:spPr bwMode="auto">
              <a:xfrm>
                <a:off x="800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17" name="Line 389"/>
              <p:cNvSpPr>
                <a:spLocks noChangeShapeType="1"/>
              </p:cNvSpPr>
              <p:nvPr/>
            </p:nvSpPr>
            <p:spPr bwMode="auto">
              <a:xfrm flipV="1">
                <a:off x="800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18" name="Line 390"/>
              <p:cNvSpPr>
                <a:spLocks noChangeShapeType="1"/>
              </p:cNvSpPr>
              <p:nvPr/>
            </p:nvSpPr>
            <p:spPr bwMode="auto">
              <a:xfrm>
                <a:off x="800" y="1963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19" name="Line 391"/>
              <p:cNvSpPr>
                <a:spLocks noChangeShapeType="1"/>
              </p:cNvSpPr>
              <p:nvPr/>
            </p:nvSpPr>
            <p:spPr bwMode="auto">
              <a:xfrm flipV="1">
                <a:off x="805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0" name="Line 392"/>
              <p:cNvSpPr>
                <a:spLocks noChangeShapeType="1"/>
              </p:cNvSpPr>
              <p:nvPr/>
            </p:nvSpPr>
            <p:spPr bwMode="auto">
              <a:xfrm>
                <a:off x="805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1" name="Line 393"/>
              <p:cNvSpPr>
                <a:spLocks noChangeShapeType="1"/>
              </p:cNvSpPr>
              <p:nvPr/>
            </p:nvSpPr>
            <p:spPr bwMode="auto">
              <a:xfrm>
                <a:off x="805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2" name="Line 394"/>
              <p:cNvSpPr>
                <a:spLocks noChangeShapeType="1"/>
              </p:cNvSpPr>
              <p:nvPr/>
            </p:nvSpPr>
            <p:spPr bwMode="auto">
              <a:xfrm flipV="1">
                <a:off x="805" y="195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3" name="Line 395"/>
              <p:cNvSpPr>
                <a:spLocks noChangeShapeType="1"/>
              </p:cNvSpPr>
              <p:nvPr/>
            </p:nvSpPr>
            <p:spPr bwMode="auto">
              <a:xfrm>
                <a:off x="805" y="195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4" name="Line 396"/>
              <p:cNvSpPr>
                <a:spLocks noChangeShapeType="1"/>
              </p:cNvSpPr>
              <p:nvPr/>
            </p:nvSpPr>
            <p:spPr bwMode="auto">
              <a:xfrm flipV="1">
                <a:off x="805" y="195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5" name="Line 397"/>
              <p:cNvSpPr>
                <a:spLocks noChangeShapeType="1"/>
              </p:cNvSpPr>
              <p:nvPr/>
            </p:nvSpPr>
            <p:spPr bwMode="auto">
              <a:xfrm>
                <a:off x="805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6" name="Line 398"/>
              <p:cNvSpPr>
                <a:spLocks noChangeShapeType="1"/>
              </p:cNvSpPr>
              <p:nvPr/>
            </p:nvSpPr>
            <p:spPr bwMode="auto">
              <a:xfrm flipV="1">
                <a:off x="805" y="195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7" name="Line 399"/>
              <p:cNvSpPr>
                <a:spLocks noChangeShapeType="1"/>
              </p:cNvSpPr>
              <p:nvPr/>
            </p:nvSpPr>
            <p:spPr bwMode="auto">
              <a:xfrm>
                <a:off x="811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8" name="Line 400"/>
              <p:cNvSpPr>
                <a:spLocks noChangeShapeType="1"/>
              </p:cNvSpPr>
              <p:nvPr/>
            </p:nvSpPr>
            <p:spPr bwMode="auto">
              <a:xfrm flipV="1">
                <a:off x="811" y="194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9" name="Line 401"/>
              <p:cNvSpPr>
                <a:spLocks noChangeShapeType="1"/>
              </p:cNvSpPr>
              <p:nvPr/>
            </p:nvSpPr>
            <p:spPr bwMode="auto">
              <a:xfrm>
                <a:off x="811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0" name="Line 402"/>
              <p:cNvSpPr>
                <a:spLocks noChangeShapeType="1"/>
              </p:cNvSpPr>
              <p:nvPr/>
            </p:nvSpPr>
            <p:spPr bwMode="auto">
              <a:xfrm>
                <a:off x="811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1" name="Line 403"/>
              <p:cNvSpPr>
                <a:spLocks noChangeShapeType="1"/>
              </p:cNvSpPr>
              <p:nvPr/>
            </p:nvSpPr>
            <p:spPr bwMode="auto">
              <a:xfrm>
                <a:off x="811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2" name="Line 404"/>
              <p:cNvSpPr>
                <a:spLocks noChangeShapeType="1"/>
              </p:cNvSpPr>
              <p:nvPr/>
            </p:nvSpPr>
            <p:spPr bwMode="auto">
              <a:xfrm>
                <a:off x="811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3" name="Line 405"/>
              <p:cNvSpPr>
                <a:spLocks noChangeShapeType="1"/>
              </p:cNvSpPr>
              <p:nvPr/>
            </p:nvSpPr>
            <p:spPr bwMode="auto">
              <a:xfrm>
                <a:off x="811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4" name="Line 406"/>
              <p:cNvSpPr>
                <a:spLocks noChangeShapeType="1"/>
              </p:cNvSpPr>
              <p:nvPr/>
            </p:nvSpPr>
            <p:spPr bwMode="auto">
              <a:xfrm flipV="1">
                <a:off x="811" y="1933"/>
                <a:ext cx="5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5" name="Line 407"/>
              <p:cNvSpPr>
                <a:spLocks noChangeShapeType="1"/>
              </p:cNvSpPr>
              <p:nvPr/>
            </p:nvSpPr>
            <p:spPr bwMode="auto">
              <a:xfrm>
                <a:off x="816" y="193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6" name="Line 408"/>
              <p:cNvSpPr>
                <a:spLocks noChangeShapeType="1"/>
              </p:cNvSpPr>
              <p:nvPr/>
            </p:nvSpPr>
            <p:spPr bwMode="auto">
              <a:xfrm>
                <a:off x="816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7" name="Line 409"/>
              <p:cNvSpPr>
                <a:spLocks noChangeShapeType="1"/>
              </p:cNvSpPr>
              <p:nvPr/>
            </p:nvSpPr>
            <p:spPr bwMode="auto">
              <a:xfrm>
                <a:off x="816" y="195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8" name="Line 410"/>
              <p:cNvSpPr>
                <a:spLocks noChangeShapeType="1"/>
              </p:cNvSpPr>
              <p:nvPr/>
            </p:nvSpPr>
            <p:spPr bwMode="auto">
              <a:xfrm>
                <a:off x="816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9" name="Line 411"/>
              <p:cNvSpPr>
                <a:spLocks noChangeShapeType="1"/>
              </p:cNvSpPr>
              <p:nvPr/>
            </p:nvSpPr>
            <p:spPr bwMode="auto">
              <a:xfrm>
                <a:off x="816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0" name="Line 412"/>
              <p:cNvSpPr>
                <a:spLocks noChangeShapeType="1"/>
              </p:cNvSpPr>
              <p:nvPr/>
            </p:nvSpPr>
            <p:spPr bwMode="auto">
              <a:xfrm flipV="1">
                <a:off x="816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1" name="Line 413"/>
              <p:cNvSpPr>
                <a:spLocks noChangeShapeType="1"/>
              </p:cNvSpPr>
              <p:nvPr/>
            </p:nvSpPr>
            <p:spPr bwMode="auto">
              <a:xfrm flipV="1">
                <a:off x="816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2" name="Line 414"/>
              <p:cNvSpPr>
                <a:spLocks noChangeShapeType="1"/>
              </p:cNvSpPr>
              <p:nvPr/>
            </p:nvSpPr>
            <p:spPr bwMode="auto">
              <a:xfrm>
                <a:off x="816" y="195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3" name="Line 415"/>
              <p:cNvSpPr>
                <a:spLocks noChangeShapeType="1"/>
              </p:cNvSpPr>
              <p:nvPr/>
            </p:nvSpPr>
            <p:spPr bwMode="auto">
              <a:xfrm flipV="1">
                <a:off x="816" y="196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4" name="Line 416"/>
              <p:cNvSpPr>
                <a:spLocks noChangeShapeType="1"/>
              </p:cNvSpPr>
              <p:nvPr/>
            </p:nvSpPr>
            <p:spPr bwMode="auto">
              <a:xfrm>
                <a:off x="822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5" name="Line 417"/>
              <p:cNvSpPr>
                <a:spLocks noChangeShapeType="1"/>
              </p:cNvSpPr>
              <p:nvPr/>
            </p:nvSpPr>
            <p:spPr bwMode="auto">
              <a:xfrm>
                <a:off x="822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6" name="Line 418"/>
              <p:cNvSpPr>
                <a:spLocks noChangeShapeType="1"/>
              </p:cNvSpPr>
              <p:nvPr/>
            </p:nvSpPr>
            <p:spPr bwMode="auto">
              <a:xfrm>
                <a:off x="822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7" name="Line 419"/>
              <p:cNvSpPr>
                <a:spLocks noChangeShapeType="1"/>
              </p:cNvSpPr>
              <p:nvPr/>
            </p:nvSpPr>
            <p:spPr bwMode="auto">
              <a:xfrm>
                <a:off x="822" y="197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8" name="Line 420"/>
              <p:cNvSpPr>
                <a:spLocks noChangeShapeType="1"/>
              </p:cNvSpPr>
              <p:nvPr/>
            </p:nvSpPr>
            <p:spPr bwMode="auto">
              <a:xfrm>
                <a:off x="822" y="198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9" name="Line 421"/>
              <p:cNvSpPr>
                <a:spLocks noChangeShapeType="1"/>
              </p:cNvSpPr>
              <p:nvPr/>
            </p:nvSpPr>
            <p:spPr bwMode="auto">
              <a:xfrm>
                <a:off x="822" y="198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0" name="Line 422"/>
              <p:cNvSpPr>
                <a:spLocks noChangeShapeType="1"/>
              </p:cNvSpPr>
              <p:nvPr/>
            </p:nvSpPr>
            <p:spPr bwMode="auto">
              <a:xfrm>
                <a:off x="822" y="198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Line 423"/>
              <p:cNvSpPr>
                <a:spLocks noChangeShapeType="1"/>
              </p:cNvSpPr>
              <p:nvPr/>
            </p:nvSpPr>
            <p:spPr bwMode="auto">
              <a:xfrm>
                <a:off x="822" y="198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2" name="Line 424"/>
              <p:cNvSpPr>
                <a:spLocks noChangeShapeType="1"/>
              </p:cNvSpPr>
              <p:nvPr/>
            </p:nvSpPr>
            <p:spPr bwMode="auto">
              <a:xfrm>
                <a:off x="828" y="198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3" name="Line 425"/>
              <p:cNvSpPr>
                <a:spLocks noChangeShapeType="1"/>
              </p:cNvSpPr>
              <p:nvPr/>
            </p:nvSpPr>
            <p:spPr bwMode="auto">
              <a:xfrm>
                <a:off x="828" y="198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4" name="Line 426"/>
              <p:cNvSpPr>
                <a:spLocks noChangeShapeType="1"/>
              </p:cNvSpPr>
              <p:nvPr/>
            </p:nvSpPr>
            <p:spPr bwMode="auto">
              <a:xfrm flipV="1">
                <a:off x="828" y="196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5" name="Line 427"/>
              <p:cNvSpPr>
                <a:spLocks noChangeShapeType="1"/>
              </p:cNvSpPr>
              <p:nvPr/>
            </p:nvSpPr>
            <p:spPr bwMode="auto">
              <a:xfrm>
                <a:off x="828" y="196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6" name="Line 428"/>
              <p:cNvSpPr>
                <a:spLocks noChangeShapeType="1"/>
              </p:cNvSpPr>
              <p:nvPr/>
            </p:nvSpPr>
            <p:spPr bwMode="auto">
              <a:xfrm flipV="1">
                <a:off x="828" y="197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7" name="Line 429"/>
              <p:cNvSpPr>
                <a:spLocks noChangeShapeType="1"/>
              </p:cNvSpPr>
              <p:nvPr/>
            </p:nvSpPr>
            <p:spPr bwMode="auto">
              <a:xfrm>
                <a:off x="828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8" name="Line 430"/>
              <p:cNvSpPr>
                <a:spLocks noChangeShapeType="1"/>
              </p:cNvSpPr>
              <p:nvPr/>
            </p:nvSpPr>
            <p:spPr bwMode="auto">
              <a:xfrm>
                <a:off x="828" y="197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9" name="Line 431"/>
              <p:cNvSpPr>
                <a:spLocks noChangeShapeType="1"/>
              </p:cNvSpPr>
              <p:nvPr/>
            </p:nvSpPr>
            <p:spPr bwMode="auto">
              <a:xfrm flipV="1">
                <a:off x="828" y="1975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0" name="Line 432"/>
              <p:cNvSpPr>
                <a:spLocks noChangeShapeType="1"/>
              </p:cNvSpPr>
              <p:nvPr/>
            </p:nvSpPr>
            <p:spPr bwMode="auto">
              <a:xfrm>
                <a:off x="833" y="197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1" name="Line 433"/>
              <p:cNvSpPr>
                <a:spLocks noChangeShapeType="1"/>
              </p:cNvSpPr>
              <p:nvPr/>
            </p:nvSpPr>
            <p:spPr bwMode="auto">
              <a:xfrm flipV="1">
                <a:off x="833" y="197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2" name="Line 434"/>
              <p:cNvSpPr>
                <a:spLocks noChangeShapeType="1"/>
              </p:cNvSpPr>
              <p:nvPr/>
            </p:nvSpPr>
            <p:spPr bwMode="auto">
              <a:xfrm>
                <a:off x="833" y="197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3" name="Line 435"/>
              <p:cNvSpPr>
                <a:spLocks noChangeShapeType="1"/>
              </p:cNvSpPr>
              <p:nvPr/>
            </p:nvSpPr>
            <p:spPr bwMode="auto">
              <a:xfrm flipV="1">
                <a:off x="833" y="197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4" name="Line 436"/>
              <p:cNvSpPr>
                <a:spLocks noChangeShapeType="1"/>
              </p:cNvSpPr>
              <p:nvPr/>
            </p:nvSpPr>
            <p:spPr bwMode="auto">
              <a:xfrm>
                <a:off x="833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5" name="Line 437"/>
              <p:cNvSpPr>
                <a:spLocks noChangeShapeType="1"/>
              </p:cNvSpPr>
              <p:nvPr/>
            </p:nvSpPr>
            <p:spPr bwMode="auto">
              <a:xfrm flipV="1">
                <a:off x="833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6" name="Line 438"/>
              <p:cNvSpPr>
                <a:spLocks noChangeShapeType="1"/>
              </p:cNvSpPr>
              <p:nvPr/>
            </p:nvSpPr>
            <p:spPr bwMode="auto">
              <a:xfrm>
                <a:off x="833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7" name="Line 439"/>
              <p:cNvSpPr>
                <a:spLocks noChangeShapeType="1"/>
              </p:cNvSpPr>
              <p:nvPr/>
            </p:nvSpPr>
            <p:spPr bwMode="auto">
              <a:xfrm flipV="1">
                <a:off x="833" y="196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8" name="Line 440"/>
              <p:cNvSpPr>
                <a:spLocks noChangeShapeType="1"/>
              </p:cNvSpPr>
              <p:nvPr/>
            </p:nvSpPr>
            <p:spPr bwMode="auto">
              <a:xfrm>
                <a:off x="839" y="196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9" name="Line 441"/>
              <p:cNvSpPr>
                <a:spLocks noChangeShapeType="1"/>
              </p:cNvSpPr>
              <p:nvPr/>
            </p:nvSpPr>
            <p:spPr bwMode="auto">
              <a:xfrm flipV="1">
                <a:off x="839" y="196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0" name="Line 442"/>
              <p:cNvSpPr>
                <a:spLocks noChangeShapeType="1"/>
              </p:cNvSpPr>
              <p:nvPr/>
            </p:nvSpPr>
            <p:spPr bwMode="auto">
              <a:xfrm>
                <a:off x="839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1" name="Line 443"/>
              <p:cNvSpPr>
                <a:spLocks noChangeShapeType="1"/>
              </p:cNvSpPr>
              <p:nvPr/>
            </p:nvSpPr>
            <p:spPr bwMode="auto">
              <a:xfrm flipV="1">
                <a:off x="839" y="195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2" name="Line 444"/>
              <p:cNvSpPr>
                <a:spLocks noChangeShapeType="1"/>
              </p:cNvSpPr>
              <p:nvPr/>
            </p:nvSpPr>
            <p:spPr bwMode="auto">
              <a:xfrm>
                <a:off x="839" y="195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3" name="Line 445"/>
              <p:cNvSpPr>
                <a:spLocks noChangeShapeType="1"/>
              </p:cNvSpPr>
              <p:nvPr/>
            </p:nvSpPr>
            <p:spPr bwMode="auto">
              <a:xfrm>
                <a:off x="839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4" name="Line 446"/>
              <p:cNvSpPr>
                <a:spLocks noChangeShapeType="1"/>
              </p:cNvSpPr>
              <p:nvPr/>
            </p:nvSpPr>
            <p:spPr bwMode="auto">
              <a:xfrm flipV="1">
                <a:off x="839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5" name="Line 447"/>
              <p:cNvSpPr>
                <a:spLocks noChangeShapeType="1"/>
              </p:cNvSpPr>
              <p:nvPr/>
            </p:nvSpPr>
            <p:spPr bwMode="auto">
              <a:xfrm>
                <a:off x="839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6" name="Line 448"/>
              <p:cNvSpPr>
                <a:spLocks noChangeShapeType="1"/>
              </p:cNvSpPr>
              <p:nvPr/>
            </p:nvSpPr>
            <p:spPr bwMode="auto">
              <a:xfrm flipV="1">
                <a:off x="839" y="1933"/>
                <a:ext cx="6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7" name="Line 449"/>
              <p:cNvSpPr>
                <a:spLocks noChangeShapeType="1"/>
              </p:cNvSpPr>
              <p:nvPr/>
            </p:nvSpPr>
            <p:spPr bwMode="auto">
              <a:xfrm>
                <a:off x="845" y="1933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8" name="Line 450"/>
              <p:cNvSpPr>
                <a:spLocks noChangeShapeType="1"/>
              </p:cNvSpPr>
              <p:nvPr/>
            </p:nvSpPr>
            <p:spPr bwMode="auto">
              <a:xfrm>
                <a:off x="845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9" name="Line 451"/>
              <p:cNvSpPr>
                <a:spLocks noChangeShapeType="1"/>
              </p:cNvSpPr>
              <p:nvPr/>
            </p:nvSpPr>
            <p:spPr bwMode="auto">
              <a:xfrm>
                <a:off x="845" y="1951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0" name="Line 452"/>
              <p:cNvSpPr>
                <a:spLocks noChangeShapeType="1"/>
              </p:cNvSpPr>
              <p:nvPr/>
            </p:nvSpPr>
            <p:spPr bwMode="auto">
              <a:xfrm flipV="1">
                <a:off x="845" y="197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1" name="Line 453"/>
              <p:cNvSpPr>
                <a:spLocks noChangeShapeType="1"/>
              </p:cNvSpPr>
              <p:nvPr/>
            </p:nvSpPr>
            <p:spPr bwMode="auto">
              <a:xfrm flipV="1">
                <a:off x="845" y="195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2" name="Line 454"/>
              <p:cNvSpPr>
                <a:spLocks noChangeShapeType="1"/>
              </p:cNvSpPr>
              <p:nvPr/>
            </p:nvSpPr>
            <p:spPr bwMode="auto">
              <a:xfrm>
                <a:off x="845" y="195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3" name="Line 455"/>
              <p:cNvSpPr>
                <a:spLocks noChangeShapeType="1"/>
              </p:cNvSpPr>
              <p:nvPr/>
            </p:nvSpPr>
            <p:spPr bwMode="auto">
              <a:xfrm flipV="1">
                <a:off x="845" y="1951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4" name="Line 456"/>
              <p:cNvSpPr>
                <a:spLocks noChangeShapeType="1"/>
              </p:cNvSpPr>
              <p:nvPr/>
            </p:nvSpPr>
            <p:spPr bwMode="auto">
              <a:xfrm>
                <a:off x="845" y="1951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5" name="Line 457"/>
              <p:cNvSpPr>
                <a:spLocks noChangeShapeType="1"/>
              </p:cNvSpPr>
              <p:nvPr/>
            </p:nvSpPr>
            <p:spPr bwMode="auto">
              <a:xfrm flipV="1">
                <a:off x="850" y="193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6" name="Line 458"/>
              <p:cNvSpPr>
                <a:spLocks noChangeShapeType="1"/>
              </p:cNvSpPr>
              <p:nvPr/>
            </p:nvSpPr>
            <p:spPr bwMode="auto">
              <a:xfrm>
                <a:off x="850" y="1939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7" name="Line 459"/>
              <p:cNvSpPr>
                <a:spLocks noChangeShapeType="1"/>
              </p:cNvSpPr>
              <p:nvPr/>
            </p:nvSpPr>
            <p:spPr bwMode="auto">
              <a:xfrm flipV="1">
                <a:off x="850" y="1951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8" name="Line 460"/>
              <p:cNvSpPr>
                <a:spLocks noChangeShapeType="1"/>
              </p:cNvSpPr>
              <p:nvPr/>
            </p:nvSpPr>
            <p:spPr bwMode="auto">
              <a:xfrm>
                <a:off x="850" y="1951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9" name="Line 461"/>
              <p:cNvSpPr>
                <a:spLocks noChangeShapeType="1"/>
              </p:cNvSpPr>
              <p:nvPr/>
            </p:nvSpPr>
            <p:spPr bwMode="auto">
              <a:xfrm flipV="1">
                <a:off x="850" y="195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0" name="Line 462"/>
              <p:cNvSpPr>
                <a:spLocks noChangeShapeType="1"/>
              </p:cNvSpPr>
              <p:nvPr/>
            </p:nvSpPr>
            <p:spPr bwMode="auto">
              <a:xfrm>
                <a:off x="850" y="195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1" name="Line 463"/>
              <p:cNvSpPr>
                <a:spLocks noChangeShapeType="1"/>
              </p:cNvSpPr>
              <p:nvPr/>
            </p:nvSpPr>
            <p:spPr bwMode="auto">
              <a:xfrm flipV="1">
                <a:off x="850" y="196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2" name="Line 464"/>
              <p:cNvSpPr>
                <a:spLocks noChangeShapeType="1"/>
              </p:cNvSpPr>
              <p:nvPr/>
            </p:nvSpPr>
            <p:spPr bwMode="auto">
              <a:xfrm>
                <a:off x="850" y="1963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3" name="Line 465"/>
              <p:cNvSpPr>
                <a:spLocks noChangeShapeType="1"/>
              </p:cNvSpPr>
              <p:nvPr/>
            </p:nvSpPr>
            <p:spPr bwMode="auto">
              <a:xfrm>
                <a:off x="856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4" name="Line 466"/>
              <p:cNvSpPr>
                <a:spLocks noChangeShapeType="1"/>
              </p:cNvSpPr>
              <p:nvPr/>
            </p:nvSpPr>
            <p:spPr bwMode="auto">
              <a:xfrm flipV="1">
                <a:off x="856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5" name="Line 467"/>
              <p:cNvSpPr>
                <a:spLocks noChangeShapeType="1"/>
              </p:cNvSpPr>
              <p:nvPr/>
            </p:nvSpPr>
            <p:spPr bwMode="auto">
              <a:xfrm flipV="1">
                <a:off x="856" y="195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6" name="Line 468"/>
              <p:cNvSpPr>
                <a:spLocks noChangeShapeType="1"/>
              </p:cNvSpPr>
              <p:nvPr/>
            </p:nvSpPr>
            <p:spPr bwMode="auto">
              <a:xfrm>
                <a:off x="856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7" name="Line 469"/>
              <p:cNvSpPr>
                <a:spLocks noChangeShapeType="1"/>
              </p:cNvSpPr>
              <p:nvPr/>
            </p:nvSpPr>
            <p:spPr bwMode="auto">
              <a:xfrm>
                <a:off x="856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8" name="Line 470"/>
              <p:cNvSpPr>
                <a:spLocks noChangeShapeType="1"/>
              </p:cNvSpPr>
              <p:nvPr/>
            </p:nvSpPr>
            <p:spPr bwMode="auto">
              <a:xfrm flipV="1">
                <a:off x="856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9" name="Line 471"/>
              <p:cNvSpPr>
                <a:spLocks noChangeShapeType="1"/>
              </p:cNvSpPr>
              <p:nvPr/>
            </p:nvSpPr>
            <p:spPr bwMode="auto">
              <a:xfrm flipV="1">
                <a:off x="856" y="193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0" name="Line 472"/>
              <p:cNvSpPr>
                <a:spLocks noChangeShapeType="1"/>
              </p:cNvSpPr>
              <p:nvPr/>
            </p:nvSpPr>
            <p:spPr bwMode="auto">
              <a:xfrm flipV="1">
                <a:off x="856" y="1915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1" name="Line 473"/>
              <p:cNvSpPr>
                <a:spLocks noChangeShapeType="1"/>
              </p:cNvSpPr>
              <p:nvPr/>
            </p:nvSpPr>
            <p:spPr bwMode="auto">
              <a:xfrm flipV="1">
                <a:off x="856" y="1903"/>
                <a:ext cx="5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2" name="Line 474"/>
              <p:cNvSpPr>
                <a:spLocks noChangeShapeType="1"/>
              </p:cNvSpPr>
              <p:nvPr/>
            </p:nvSpPr>
            <p:spPr bwMode="auto">
              <a:xfrm>
                <a:off x="861" y="1903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3" name="Line 475"/>
              <p:cNvSpPr>
                <a:spLocks noChangeShapeType="1"/>
              </p:cNvSpPr>
              <p:nvPr/>
            </p:nvSpPr>
            <p:spPr bwMode="auto">
              <a:xfrm>
                <a:off x="861" y="192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4" name="Line 476"/>
              <p:cNvSpPr>
                <a:spLocks noChangeShapeType="1"/>
              </p:cNvSpPr>
              <p:nvPr/>
            </p:nvSpPr>
            <p:spPr bwMode="auto">
              <a:xfrm flipV="1">
                <a:off x="861" y="189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5" name="Line 477"/>
              <p:cNvSpPr>
                <a:spLocks noChangeShapeType="1"/>
              </p:cNvSpPr>
              <p:nvPr/>
            </p:nvSpPr>
            <p:spPr bwMode="auto">
              <a:xfrm flipV="1">
                <a:off x="861" y="189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6" name="Line 478"/>
              <p:cNvSpPr>
                <a:spLocks noChangeShapeType="1"/>
              </p:cNvSpPr>
              <p:nvPr/>
            </p:nvSpPr>
            <p:spPr bwMode="auto">
              <a:xfrm flipV="1">
                <a:off x="861" y="1873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7" name="Line 479"/>
              <p:cNvSpPr>
                <a:spLocks noChangeShapeType="1"/>
              </p:cNvSpPr>
              <p:nvPr/>
            </p:nvSpPr>
            <p:spPr bwMode="auto">
              <a:xfrm>
                <a:off x="861" y="187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8" name="Line 480"/>
              <p:cNvSpPr>
                <a:spLocks noChangeShapeType="1"/>
              </p:cNvSpPr>
              <p:nvPr/>
            </p:nvSpPr>
            <p:spPr bwMode="auto">
              <a:xfrm flipV="1">
                <a:off x="861" y="186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9" name="Line 481"/>
              <p:cNvSpPr>
                <a:spLocks noChangeShapeType="1"/>
              </p:cNvSpPr>
              <p:nvPr/>
            </p:nvSpPr>
            <p:spPr bwMode="auto">
              <a:xfrm flipV="1">
                <a:off x="861" y="1855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0" name="Line 482"/>
              <p:cNvSpPr>
                <a:spLocks noChangeShapeType="1"/>
              </p:cNvSpPr>
              <p:nvPr/>
            </p:nvSpPr>
            <p:spPr bwMode="auto">
              <a:xfrm flipV="1">
                <a:off x="867" y="183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1" name="Line 483"/>
              <p:cNvSpPr>
                <a:spLocks noChangeShapeType="1"/>
              </p:cNvSpPr>
              <p:nvPr/>
            </p:nvSpPr>
            <p:spPr bwMode="auto">
              <a:xfrm flipV="1">
                <a:off x="867" y="1687"/>
                <a:ext cx="1" cy="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2" name="Line 484"/>
              <p:cNvSpPr>
                <a:spLocks noChangeShapeType="1"/>
              </p:cNvSpPr>
              <p:nvPr/>
            </p:nvSpPr>
            <p:spPr bwMode="auto">
              <a:xfrm flipV="1">
                <a:off x="867" y="1561"/>
                <a:ext cx="1" cy="1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3" name="Line 485"/>
              <p:cNvSpPr>
                <a:spLocks noChangeShapeType="1"/>
              </p:cNvSpPr>
              <p:nvPr/>
            </p:nvSpPr>
            <p:spPr bwMode="auto">
              <a:xfrm>
                <a:off x="867" y="1561"/>
                <a:ext cx="1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4" name="Line 486"/>
              <p:cNvSpPr>
                <a:spLocks noChangeShapeType="1"/>
              </p:cNvSpPr>
              <p:nvPr/>
            </p:nvSpPr>
            <p:spPr bwMode="auto">
              <a:xfrm>
                <a:off x="867" y="1645"/>
                <a:ext cx="1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5" name="Line 487"/>
              <p:cNvSpPr>
                <a:spLocks noChangeShapeType="1"/>
              </p:cNvSpPr>
              <p:nvPr/>
            </p:nvSpPr>
            <p:spPr bwMode="auto">
              <a:xfrm>
                <a:off x="867" y="1753"/>
                <a:ext cx="1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6" name="Line 488"/>
              <p:cNvSpPr>
                <a:spLocks noChangeShapeType="1"/>
              </p:cNvSpPr>
              <p:nvPr/>
            </p:nvSpPr>
            <p:spPr bwMode="auto">
              <a:xfrm>
                <a:off x="867" y="1825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7" name="Line 489"/>
              <p:cNvSpPr>
                <a:spLocks noChangeShapeType="1"/>
              </p:cNvSpPr>
              <p:nvPr/>
            </p:nvSpPr>
            <p:spPr bwMode="auto">
              <a:xfrm>
                <a:off x="867" y="1861"/>
                <a:ext cx="6" cy="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8" name="Line 490"/>
              <p:cNvSpPr>
                <a:spLocks noChangeShapeType="1"/>
              </p:cNvSpPr>
              <p:nvPr/>
            </p:nvSpPr>
            <p:spPr bwMode="auto">
              <a:xfrm>
                <a:off x="873" y="1915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9" name="Line 491"/>
              <p:cNvSpPr>
                <a:spLocks noChangeShapeType="1"/>
              </p:cNvSpPr>
              <p:nvPr/>
            </p:nvSpPr>
            <p:spPr bwMode="auto">
              <a:xfrm flipV="1">
                <a:off x="873" y="1915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0" name="Line 492"/>
              <p:cNvSpPr>
                <a:spLocks noChangeShapeType="1"/>
              </p:cNvSpPr>
              <p:nvPr/>
            </p:nvSpPr>
            <p:spPr bwMode="auto">
              <a:xfrm flipV="1">
                <a:off x="873" y="189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1" name="Line 493"/>
              <p:cNvSpPr>
                <a:spLocks noChangeShapeType="1"/>
              </p:cNvSpPr>
              <p:nvPr/>
            </p:nvSpPr>
            <p:spPr bwMode="auto">
              <a:xfrm>
                <a:off x="873" y="1897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2" name="Line 494"/>
              <p:cNvSpPr>
                <a:spLocks noChangeShapeType="1"/>
              </p:cNvSpPr>
              <p:nvPr/>
            </p:nvSpPr>
            <p:spPr bwMode="auto">
              <a:xfrm>
                <a:off x="873" y="192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3" name="Line 495"/>
              <p:cNvSpPr>
                <a:spLocks noChangeShapeType="1"/>
              </p:cNvSpPr>
              <p:nvPr/>
            </p:nvSpPr>
            <p:spPr bwMode="auto">
              <a:xfrm flipV="1">
                <a:off x="873" y="1897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4" name="Line 496"/>
              <p:cNvSpPr>
                <a:spLocks noChangeShapeType="1"/>
              </p:cNvSpPr>
              <p:nvPr/>
            </p:nvSpPr>
            <p:spPr bwMode="auto">
              <a:xfrm>
                <a:off x="873" y="189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5" name="Line 497"/>
              <p:cNvSpPr>
                <a:spLocks noChangeShapeType="1"/>
              </p:cNvSpPr>
              <p:nvPr/>
            </p:nvSpPr>
            <p:spPr bwMode="auto">
              <a:xfrm>
                <a:off x="873" y="1915"/>
                <a:ext cx="5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6" name="Line 498"/>
              <p:cNvSpPr>
                <a:spLocks noChangeShapeType="1"/>
              </p:cNvSpPr>
              <p:nvPr/>
            </p:nvSpPr>
            <p:spPr bwMode="auto">
              <a:xfrm>
                <a:off x="878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7" name="Line 499"/>
              <p:cNvSpPr>
                <a:spLocks noChangeShapeType="1"/>
              </p:cNvSpPr>
              <p:nvPr/>
            </p:nvSpPr>
            <p:spPr bwMode="auto">
              <a:xfrm>
                <a:off x="878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8" name="Line 500"/>
              <p:cNvSpPr>
                <a:spLocks noChangeShapeType="1"/>
              </p:cNvSpPr>
              <p:nvPr/>
            </p:nvSpPr>
            <p:spPr bwMode="auto">
              <a:xfrm>
                <a:off x="878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9" name="Line 501"/>
              <p:cNvSpPr>
                <a:spLocks noChangeShapeType="1"/>
              </p:cNvSpPr>
              <p:nvPr/>
            </p:nvSpPr>
            <p:spPr bwMode="auto">
              <a:xfrm>
                <a:off x="878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0" name="Line 502"/>
              <p:cNvSpPr>
                <a:spLocks noChangeShapeType="1"/>
              </p:cNvSpPr>
              <p:nvPr/>
            </p:nvSpPr>
            <p:spPr bwMode="auto">
              <a:xfrm flipV="1">
                <a:off x="878" y="1909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1" name="Line 503"/>
              <p:cNvSpPr>
                <a:spLocks noChangeShapeType="1"/>
              </p:cNvSpPr>
              <p:nvPr/>
            </p:nvSpPr>
            <p:spPr bwMode="auto">
              <a:xfrm flipV="1">
                <a:off x="878" y="1873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2" name="Line 504"/>
              <p:cNvSpPr>
                <a:spLocks noChangeShapeType="1"/>
              </p:cNvSpPr>
              <p:nvPr/>
            </p:nvSpPr>
            <p:spPr bwMode="auto">
              <a:xfrm>
                <a:off x="878" y="1873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3" name="Line 505"/>
              <p:cNvSpPr>
                <a:spLocks noChangeShapeType="1"/>
              </p:cNvSpPr>
              <p:nvPr/>
            </p:nvSpPr>
            <p:spPr bwMode="auto">
              <a:xfrm>
                <a:off x="878" y="1891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4" name="Line 506"/>
              <p:cNvSpPr>
                <a:spLocks noChangeShapeType="1"/>
              </p:cNvSpPr>
              <p:nvPr/>
            </p:nvSpPr>
            <p:spPr bwMode="auto">
              <a:xfrm>
                <a:off x="878" y="191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5" name="Line 507"/>
              <p:cNvSpPr>
                <a:spLocks noChangeShapeType="1"/>
              </p:cNvSpPr>
              <p:nvPr/>
            </p:nvSpPr>
            <p:spPr bwMode="auto">
              <a:xfrm>
                <a:off x="884" y="192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6" name="Line 508"/>
              <p:cNvSpPr>
                <a:spLocks noChangeShapeType="1"/>
              </p:cNvSpPr>
              <p:nvPr/>
            </p:nvSpPr>
            <p:spPr bwMode="auto">
              <a:xfrm flipV="1">
                <a:off x="884" y="191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7" name="Line 509"/>
              <p:cNvSpPr>
                <a:spLocks noChangeShapeType="1"/>
              </p:cNvSpPr>
              <p:nvPr/>
            </p:nvSpPr>
            <p:spPr bwMode="auto">
              <a:xfrm flipV="1">
                <a:off x="884" y="189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8" name="Line 510"/>
              <p:cNvSpPr>
                <a:spLocks noChangeShapeType="1"/>
              </p:cNvSpPr>
              <p:nvPr/>
            </p:nvSpPr>
            <p:spPr bwMode="auto">
              <a:xfrm flipV="1">
                <a:off x="884" y="1861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9" name="Line 511"/>
              <p:cNvSpPr>
                <a:spLocks noChangeShapeType="1"/>
              </p:cNvSpPr>
              <p:nvPr/>
            </p:nvSpPr>
            <p:spPr bwMode="auto">
              <a:xfrm flipV="1">
                <a:off x="884" y="1735"/>
                <a:ext cx="1" cy="1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0" name="Line 512"/>
              <p:cNvSpPr>
                <a:spLocks noChangeShapeType="1"/>
              </p:cNvSpPr>
              <p:nvPr/>
            </p:nvSpPr>
            <p:spPr bwMode="auto">
              <a:xfrm>
                <a:off x="884" y="1735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1" name="Line 513"/>
              <p:cNvSpPr>
                <a:spLocks noChangeShapeType="1"/>
              </p:cNvSpPr>
              <p:nvPr/>
            </p:nvSpPr>
            <p:spPr bwMode="auto">
              <a:xfrm>
                <a:off x="884" y="177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2" name="Line 514"/>
              <p:cNvSpPr>
                <a:spLocks noChangeShapeType="1"/>
              </p:cNvSpPr>
              <p:nvPr/>
            </p:nvSpPr>
            <p:spPr bwMode="auto">
              <a:xfrm>
                <a:off x="884" y="1783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3" name="Line 515"/>
              <p:cNvSpPr>
                <a:spLocks noChangeShapeType="1"/>
              </p:cNvSpPr>
              <p:nvPr/>
            </p:nvSpPr>
            <p:spPr bwMode="auto">
              <a:xfrm flipV="1">
                <a:off x="889" y="1741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4" name="Line 516"/>
              <p:cNvSpPr>
                <a:spLocks noChangeShapeType="1"/>
              </p:cNvSpPr>
              <p:nvPr/>
            </p:nvSpPr>
            <p:spPr bwMode="auto">
              <a:xfrm>
                <a:off x="889" y="1741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5" name="Line 517"/>
              <p:cNvSpPr>
                <a:spLocks noChangeShapeType="1"/>
              </p:cNvSpPr>
              <p:nvPr/>
            </p:nvSpPr>
            <p:spPr bwMode="auto">
              <a:xfrm>
                <a:off x="889" y="1771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6" name="Line 518"/>
              <p:cNvSpPr>
                <a:spLocks noChangeShapeType="1"/>
              </p:cNvSpPr>
              <p:nvPr/>
            </p:nvSpPr>
            <p:spPr bwMode="auto">
              <a:xfrm flipV="1">
                <a:off x="889" y="1741"/>
                <a:ext cx="1" cy="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7" name="Line 519"/>
              <p:cNvSpPr>
                <a:spLocks noChangeShapeType="1"/>
              </p:cNvSpPr>
              <p:nvPr/>
            </p:nvSpPr>
            <p:spPr bwMode="auto">
              <a:xfrm>
                <a:off x="889" y="1741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8" name="Line 520"/>
              <p:cNvSpPr>
                <a:spLocks noChangeShapeType="1"/>
              </p:cNvSpPr>
              <p:nvPr/>
            </p:nvSpPr>
            <p:spPr bwMode="auto">
              <a:xfrm flipV="1">
                <a:off x="889" y="178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9" name="Line 521"/>
              <p:cNvSpPr>
                <a:spLocks noChangeShapeType="1"/>
              </p:cNvSpPr>
              <p:nvPr/>
            </p:nvSpPr>
            <p:spPr bwMode="auto">
              <a:xfrm>
                <a:off x="889" y="178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0" name="Line 522"/>
              <p:cNvSpPr>
                <a:spLocks noChangeShapeType="1"/>
              </p:cNvSpPr>
              <p:nvPr/>
            </p:nvSpPr>
            <p:spPr bwMode="auto">
              <a:xfrm>
                <a:off x="889" y="179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1" name="Line 523"/>
              <p:cNvSpPr>
                <a:spLocks noChangeShapeType="1"/>
              </p:cNvSpPr>
              <p:nvPr/>
            </p:nvSpPr>
            <p:spPr bwMode="auto">
              <a:xfrm flipV="1">
                <a:off x="895" y="1747"/>
                <a:ext cx="1" cy="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2" name="Line 524"/>
              <p:cNvSpPr>
                <a:spLocks noChangeShapeType="1"/>
              </p:cNvSpPr>
              <p:nvPr/>
            </p:nvSpPr>
            <p:spPr bwMode="auto">
              <a:xfrm>
                <a:off x="895" y="174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3" name="Line 525"/>
              <p:cNvSpPr>
                <a:spLocks noChangeShapeType="1"/>
              </p:cNvSpPr>
              <p:nvPr/>
            </p:nvSpPr>
            <p:spPr bwMode="auto">
              <a:xfrm>
                <a:off x="895" y="175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4" name="Line 526"/>
              <p:cNvSpPr>
                <a:spLocks noChangeShapeType="1"/>
              </p:cNvSpPr>
              <p:nvPr/>
            </p:nvSpPr>
            <p:spPr bwMode="auto">
              <a:xfrm>
                <a:off x="895" y="1759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5" name="Line 527"/>
              <p:cNvSpPr>
                <a:spLocks noChangeShapeType="1"/>
              </p:cNvSpPr>
              <p:nvPr/>
            </p:nvSpPr>
            <p:spPr bwMode="auto">
              <a:xfrm>
                <a:off x="895" y="1795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6" name="Line 528"/>
              <p:cNvSpPr>
                <a:spLocks noChangeShapeType="1"/>
              </p:cNvSpPr>
              <p:nvPr/>
            </p:nvSpPr>
            <p:spPr bwMode="auto">
              <a:xfrm>
                <a:off x="895" y="1837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7" name="Line 529"/>
              <p:cNvSpPr>
                <a:spLocks noChangeShapeType="1"/>
              </p:cNvSpPr>
              <p:nvPr/>
            </p:nvSpPr>
            <p:spPr bwMode="auto">
              <a:xfrm>
                <a:off x="895" y="1873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8" name="Line 530"/>
              <p:cNvSpPr>
                <a:spLocks noChangeShapeType="1"/>
              </p:cNvSpPr>
              <p:nvPr/>
            </p:nvSpPr>
            <p:spPr bwMode="auto">
              <a:xfrm flipV="1">
                <a:off x="895" y="1879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9" name="Line 531"/>
              <p:cNvSpPr>
                <a:spLocks noChangeShapeType="1"/>
              </p:cNvSpPr>
              <p:nvPr/>
            </p:nvSpPr>
            <p:spPr bwMode="auto">
              <a:xfrm flipV="1">
                <a:off x="901" y="1849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0" name="Line 532"/>
              <p:cNvSpPr>
                <a:spLocks noChangeShapeType="1"/>
              </p:cNvSpPr>
              <p:nvPr/>
            </p:nvSpPr>
            <p:spPr bwMode="auto">
              <a:xfrm>
                <a:off x="901" y="184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1" name="Line 533"/>
              <p:cNvSpPr>
                <a:spLocks noChangeShapeType="1"/>
              </p:cNvSpPr>
              <p:nvPr/>
            </p:nvSpPr>
            <p:spPr bwMode="auto">
              <a:xfrm>
                <a:off x="901" y="1855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2" name="Line 534"/>
              <p:cNvSpPr>
                <a:spLocks noChangeShapeType="1"/>
              </p:cNvSpPr>
              <p:nvPr/>
            </p:nvSpPr>
            <p:spPr bwMode="auto">
              <a:xfrm>
                <a:off x="901" y="187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3" name="Line 535"/>
              <p:cNvSpPr>
                <a:spLocks noChangeShapeType="1"/>
              </p:cNvSpPr>
              <p:nvPr/>
            </p:nvSpPr>
            <p:spPr bwMode="auto">
              <a:xfrm>
                <a:off x="901" y="187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4" name="Line 536"/>
              <p:cNvSpPr>
                <a:spLocks noChangeShapeType="1"/>
              </p:cNvSpPr>
              <p:nvPr/>
            </p:nvSpPr>
            <p:spPr bwMode="auto">
              <a:xfrm>
                <a:off x="901" y="188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5" name="Line 537"/>
              <p:cNvSpPr>
                <a:spLocks noChangeShapeType="1"/>
              </p:cNvSpPr>
              <p:nvPr/>
            </p:nvSpPr>
            <p:spPr bwMode="auto">
              <a:xfrm>
                <a:off x="901" y="189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6" name="Line 538"/>
              <p:cNvSpPr>
                <a:spLocks noChangeShapeType="1"/>
              </p:cNvSpPr>
              <p:nvPr/>
            </p:nvSpPr>
            <p:spPr bwMode="auto">
              <a:xfrm>
                <a:off x="901" y="1891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7" name="Line 539"/>
              <p:cNvSpPr>
                <a:spLocks noChangeShapeType="1"/>
              </p:cNvSpPr>
              <p:nvPr/>
            </p:nvSpPr>
            <p:spPr bwMode="auto">
              <a:xfrm>
                <a:off x="901" y="1915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8" name="Line 540"/>
              <p:cNvSpPr>
                <a:spLocks noChangeShapeType="1"/>
              </p:cNvSpPr>
              <p:nvPr/>
            </p:nvSpPr>
            <p:spPr bwMode="auto">
              <a:xfrm flipV="1">
                <a:off x="906" y="190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9" name="Line 541"/>
              <p:cNvSpPr>
                <a:spLocks noChangeShapeType="1"/>
              </p:cNvSpPr>
              <p:nvPr/>
            </p:nvSpPr>
            <p:spPr bwMode="auto">
              <a:xfrm flipV="1">
                <a:off x="906" y="189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0" name="Line 542"/>
              <p:cNvSpPr>
                <a:spLocks noChangeShapeType="1"/>
              </p:cNvSpPr>
              <p:nvPr/>
            </p:nvSpPr>
            <p:spPr bwMode="auto">
              <a:xfrm flipV="1">
                <a:off x="906" y="188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1" name="Line 543"/>
              <p:cNvSpPr>
                <a:spLocks noChangeShapeType="1"/>
              </p:cNvSpPr>
              <p:nvPr/>
            </p:nvSpPr>
            <p:spPr bwMode="auto">
              <a:xfrm>
                <a:off x="906" y="188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2" name="Line 544"/>
              <p:cNvSpPr>
                <a:spLocks noChangeShapeType="1"/>
              </p:cNvSpPr>
              <p:nvPr/>
            </p:nvSpPr>
            <p:spPr bwMode="auto">
              <a:xfrm>
                <a:off x="906" y="188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3" name="Line 545"/>
              <p:cNvSpPr>
                <a:spLocks noChangeShapeType="1"/>
              </p:cNvSpPr>
              <p:nvPr/>
            </p:nvSpPr>
            <p:spPr bwMode="auto">
              <a:xfrm>
                <a:off x="906" y="189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4" name="Line 546"/>
              <p:cNvSpPr>
                <a:spLocks noChangeShapeType="1"/>
              </p:cNvSpPr>
              <p:nvPr/>
            </p:nvSpPr>
            <p:spPr bwMode="auto">
              <a:xfrm>
                <a:off x="906" y="189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5" name="Line 547"/>
              <p:cNvSpPr>
                <a:spLocks noChangeShapeType="1"/>
              </p:cNvSpPr>
              <p:nvPr/>
            </p:nvSpPr>
            <p:spPr bwMode="auto">
              <a:xfrm flipV="1">
                <a:off x="906" y="1879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802" name="Group 548"/>
            <p:cNvGrpSpPr>
              <a:grpSpLocks/>
            </p:cNvGrpSpPr>
            <p:nvPr/>
          </p:nvGrpSpPr>
          <p:grpSpPr bwMode="auto">
            <a:xfrm>
              <a:off x="1863" y="1303"/>
              <a:ext cx="136" cy="199"/>
              <a:chOff x="912" y="1777"/>
              <a:chExt cx="136" cy="199"/>
            </a:xfrm>
          </p:grpSpPr>
          <p:sp>
            <p:nvSpPr>
              <p:cNvPr id="26376" name="Line 549"/>
              <p:cNvSpPr>
                <a:spLocks noChangeShapeType="1"/>
              </p:cNvSpPr>
              <p:nvPr/>
            </p:nvSpPr>
            <p:spPr bwMode="auto">
              <a:xfrm flipV="1">
                <a:off x="912" y="186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77" name="Line 550"/>
              <p:cNvSpPr>
                <a:spLocks noChangeShapeType="1"/>
              </p:cNvSpPr>
              <p:nvPr/>
            </p:nvSpPr>
            <p:spPr bwMode="auto">
              <a:xfrm>
                <a:off x="912" y="186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78" name="Line 551"/>
              <p:cNvSpPr>
                <a:spLocks noChangeShapeType="1"/>
              </p:cNvSpPr>
              <p:nvPr/>
            </p:nvSpPr>
            <p:spPr bwMode="auto">
              <a:xfrm>
                <a:off x="912" y="187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79" name="Line 552"/>
              <p:cNvSpPr>
                <a:spLocks noChangeShapeType="1"/>
              </p:cNvSpPr>
              <p:nvPr/>
            </p:nvSpPr>
            <p:spPr bwMode="auto">
              <a:xfrm flipV="1">
                <a:off x="912" y="187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80" name="Line 553"/>
              <p:cNvSpPr>
                <a:spLocks noChangeShapeType="1"/>
              </p:cNvSpPr>
              <p:nvPr/>
            </p:nvSpPr>
            <p:spPr bwMode="auto">
              <a:xfrm flipV="1">
                <a:off x="912" y="187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81" name="Line 554"/>
              <p:cNvSpPr>
                <a:spLocks noChangeShapeType="1"/>
              </p:cNvSpPr>
              <p:nvPr/>
            </p:nvSpPr>
            <p:spPr bwMode="auto">
              <a:xfrm>
                <a:off x="912" y="187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82" name="Line 555"/>
              <p:cNvSpPr>
                <a:spLocks noChangeShapeType="1"/>
              </p:cNvSpPr>
              <p:nvPr/>
            </p:nvSpPr>
            <p:spPr bwMode="auto">
              <a:xfrm flipV="1">
                <a:off x="912" y="187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83" name="Line 556"/>
              <p:cNvSpPr>
                <a:spLocks noChangeShapeType="1"/>
              </p:cNvSpPr>
              <p:nvPr/>
            </p:nvSpPr>
            <p:spPr bwMode="auto">
              <a:xfrm flipV="1">
                <a:off x="912" y="1861"/>
                <a:ext cx="5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84" name="Line 557"/>
              <p:cNvSpPr>
                <a:spLocks noChangeShapeType="1"/>
              </p:cNvSpPr>
              <p:nvPr/>
            </p:nvSpPr>
            <p:spPr bwMode="auto">
              <a:xfrm flipV="1">
                <a:off x="917" y="1843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85" name="Line 558"/>
              <p:cNvSpPr>
                <a:spLocks noChangeShapeType="1"/>
              </p:cNvSpPr>
              <p:nvPr/>
            </p:nvSpPr>
            <p:spPr bwMode="auto">
              <a:xfrm flipV="1">
                <a:off x="917" y="183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86" name="Line 559"/>
              <p:cNvSpPr>
                <a:spLocks noChangeShapeType="1"/>
              </p:cNvSpPr>
              <p:nvPr/>
            </p:nvSpPr>
            <p:spPr bwMode="auto">
              <a:xfrm flipV="1">
                <a:off x="917" y="1795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87" name="Line 560"/>
              <p:cNvSpPr>
                <a:spLocks noChangeShapeType="1"/>
              </p:cNvSpPr>
              <p:nvPr/>
            </p:nvSpPr>
            <p:spPr bwMode="auto">
              <a:xfrm>
                <a:off x="917" y="179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88" name="Line 561"/>
              <p:cNvSpPr>
                <a:spLocks noChangeShapeType="1"/>
              </p:cNvSpPr>
              <p:nvPr/>
            </p:nvSpPr>
            <p:spPr bwMode="auto">
              <a:xfrm>
                <a:off x="917" y="179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89" name="Line 562"/>
              <p:cNvSpPr>
                <a:spLocks noChangeShapeType="1"/>
              </p:cNvSpPr>
              <p:nvPr/>
            </p:nvSpPr>
            <p:spPr bwMode="auto">
              <a:xfrm flipV="1">
                <a:off x="917" y="177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0" name="Line 563"/>
              <p:cNvSpPr>
                <a:spLocks noChangeShapeType="1"/>
              </p:cNvSpPr>
              <p:nvPr/>
            </p:nvSpPr>
            <p:spPr bwMode="auto">
              <a:xfrm>
                <a:off x="917" y="1777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1" name="Line 564"/>
              <p:cNvSpPr>
                <a:spLocks noChangeShapeType="1"/>
              </p:cNvSpPr>
              <p:nvPr/>
            </p:nvSpPr>
            <p:spPr bwMode="auto">
              <a:xfrm>
                <a:off x="917" y="1825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2" name="Line 565"/>
              <p:cNvSpPr>
                <a:spLocks noChangeShapeType="1"/>
              </p:cNvSpPr>
              <p:nvPr/>
            </p:nvSpPr>
            <p:spPr bwMode="auto">
              <a:xfrm>
                <a:off x="923" y="183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3" name="Line 566"/>
              <p:cNvSpPr>
                <a:spLocks noChangeShapeType="1"/>
              </p:cNvSpPr>
              <p:nvPr/>
            </p:nvSpPr>
            <p:spPr bwMode="auto">
              <a:xfrm>
                <a:off x="923" y="183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4" name="Line 567"/>
              <p:cNvSpPr>
                <a:spLocks noChangeShapeType="1"/>
              </p:cNvSpPr>
              <p:nvPr/>
            </p:nvSpPr>
            <p:spPr bwMode="auto">
              <a:xfrm>
                <a:off x="923" y="183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5" name="Line 568"/>
              <p:cNvSpPr>
                <a:spLocks noChangeShapeType="1"/>
              </p:cNvSpPr>
              <p:nvPr/>
            </p:nvSpPr>
            <p:spPr bwMode="auto">
              <a:xfrm>
                <a:off x="923" y="184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6" name="Line 569"/>
              <p:cNvSpPr>
                <a:spLocks noChangeShapeType="1"/>
              </p:cNvSpPr>
              <p:nvPr/>
            </p:nvSpPr>
            <p:spPr bwMode="auto">
              <a:xfrm flipV="1">
                <a:off x="923" y="183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7" name="Line 570"/>
              <p:cNvSpPr>
                <a:spLocks noChangeShapeType="1"/>
              </p:cNvSpPr>
              <p:nvPr/>
            </p:nvSpPr>
            <p:spPr bwMode="auto">
              <a:xfrm>
                <a:off x="923" y="183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8" name="Line 571"/>
              <p:cNvSpPr>
                <a:spLocks noChangeShapeType="1"/>
              </p:cNvSpPr>
              <p:nvPr/>
            </p:nvSpPr>
            <p:spPr bwMode="auto">
              <a:xfrm>
                <a:off x="923" y="184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9" name="Line 572"/>
              <p:cNvSpPr>
                <a:spLocks noChangeShapeType="1"/>
              </p:cNvSpPr>
              <p:nvPr/>
            </p:nvSpPr>
            <p:spPr bwMode="auto">
              <a:xfrm flipV="1">
                <a:off x="923" y="184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0" name="Line 573"/>
              <p:cNvSpPr>
                <a:spLocks noChangeShapeType="1"/>
              </p:cNvSpPr>
              <p:nvPr/>
            </p:nvSpPr>
            <p:spPr bwMode="auto">
              <a:xfrm flipV="1">
                <a:off x="923" y="183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1" name="Line 574"/>
              <p:cNvSpPr>
                <a:spLocks noChangeShapeType="1"/>
              </p:cNvSpPr>
              <p:nvPr/>
            </p:nvSpPr>
            <p:spPr bwMode="auto">
              <a:xfrm>
                <a:off x="929" y="183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2" name="Line 575"/>
              <p:cNvSpPr>
                <a:spLocks noChangeShapeType="1"/>
              </p:cNvSpPr>
              <p:nvPr/>
            </p:nvSpPr>
            <p:spPr bwMode="auto">
              <a:xfrm flipV="1">
                <a:off x="929" y="183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3" name="Line 576"/>
              <p:cNvSpPr>
                <a:spLocks noChangeShapeType="1"/>
              </p:cNvSpPr>
              <p:nvPr/>
            </p:nvSpPr>
            <p:spPr bwMode="auto">
              <a:xfrm>
                <a:off x="929" y="183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4" name="Line 577"/>
              <p:cNvSpPr>
                <a:spLocks noChangeShapeType="1"/>
              </p:cNvSpPr>
              <p:nvPr/>
            </p:nvSpPr>
            <p:spPr bwMode="auto">
              <a:xfrm>
                <a:off x="929" y="183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5" name="Line 578"/>
              <p:cNvSpPr>
                <a:spLocks noChangeShapeType="1"/>
              </p:cNvSpPr>
              <p:nvPr/>
            </p:nvSpPr>
            <p:spPr bwMode="auto">
              <a:xfrm>
                <a:off x="929" y="1849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6" name="Line 579"/>
              <p:cNvSpPr>
                <a:spLocks noChangeShapeType="1"/>
              </p:cNvSpPr>
              <p:nvPr/>
            </p:nvSpPr>
            <p:spPr bwMode="auto">
              <a:xfrm>
                <a:off x="929" y="187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7" name="Line 580"/>
              <p:cNvSpPr>
                <a:spLocks noChangeShapeType="1"/>
              </p:cNvSpPr>
              <p:nvPr/>
            </p:nvSpPr>
            <p:spPr bwMode="auto">
              <a:xfrm>
                <a:off x="929" y="1891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8" name="Line 581"/>
              <p:cNvSpPr>
                <a:spLocks noChangeShapeType="1"/>
              </p:cNvSpPr>
              <p:nvPr/>
            </p:nvSpPr>
            <p:spPr bwMode="auto">
              <a:xfrm>
                <a:off x="929" y="1921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9" name="Line 582"/>
              <p:cNvSpPr>
                <a:spLocks noChangeShapeType="1"/>
              </p:cNvSpPr>
              <p:nvPr/>
            </p:nvSpPr>
            <p:spPr bwMode="auto">
              <a:xfrm>
                <a:off x="934" y="192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0" name="Line 583"/>
              <p:cNvSpPr>
                <a:spLocks noChangeShapeType="1"/>
              </p:cNvSpPr>
              <p:nvPr/>
            </p:nvSpPr>
            <p:spPr bwMode="auto">
              <a:xfrm>
                <a:off x="934" y="192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1" name="Line 584"/>
              <p:cNvSpPr>
                <a:spLocks noChangeShapeType="1"/>
              </p:cNvSpPr>
              <p:nvPr/>
            </p:nvSpPr>
            <p:spPr bwMode="auto">
              <a:xfrm>
                <a:off x="934" y="192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2" name="Line 585"/>
              <p:cNvSpPr>
                <a:spLocks noChangeShapeType="1"/>
              </p:cNvSpPr>
              <p:nvPr/>
            </p:nvSpPr>
            <p:spPr bwMode="auto">
              <a:xfrm flipV="1">
                <a:off x="934" y="192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3" name="Line 586"/>
              <p:cNvSpPr>
                <a:spLocks noChangeShapeType="1"/>
              </p:cNvSpPr>
              <p:nvPr/>
            </p:nvSpPr>
            <p:spPr bwMode="auto">
              <a:xfrm>
                <a:off x="934" y="19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4" name="Line 587"/>
              <p:cNvSpPr>
                <a:spLocks noChangeShapeType="1"/>
              </p:cNvSpPr>
              <p:nvPr/>
            </p:nvSpPr>
            <p:spPr bwMode="auto">
              <a:xfrm>
                <a:off x="934" y="193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5" name="Line 588"/>
              <p:cNvSpPr>
                <a:spLocks noChangeShapeType="1"/>
              </p:cNvSpPr>
              <p:nvPr/>
            </p:nvSpPr>
            <p:spPr bwMode="auto">
              <a:xfrm>
                <a:off x="934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6" name="Line 589"/>
              <p:cNvSpPr>
                <a:spLocks noChangeShapeType="1"/>
              </p:cNvSpPr>
              <p:nvPr/>
            </p:nvSpPr>
            <p:spPr bwMode="auto">
              <a:xfrm>
                <a:off x="934" y="195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7" name="Line 590"/>
              <p:cNvSpPr>
                <a:spLocks noChangeShapeType="1"/>
              </p:cNvSpPr>
              <p:nvPr/>
            </p:nvSpPr>
            <p:spPr bwMode="auto">
              <a:xfrm>
                <a:off x="940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8" name="Line 591"/>
              <p:cNvSpPr>
                <a:spLocks noChangeShapeType="1"/>
              </p:cNvSpPr>
              <p:nvPr/>
            </p:nvSpPr>
            <p:spPr bwMode="auto">
              <a:xfrm flipV="1">
                <a:off x="940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9" name="Line 592"/>
              <p:cNvSpPr>
                <a:spLocks noChangeShapeType="1"/>
              </p:cNvSpPr>
              <p:nvPr/>
            </p:nvSpPr>
            <p:spPr bwMode="auto">
              <a:xfrm>
                <a:off x="940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0" name="Line 593"/>
              <p:cNvSpPr>
                <a:spLocks noChangeShapeType="1"/>
              </p:cNvSpPr>
              <p:nvPr/>
            </p:nvSpPr>
            <p:spPr bwMode="auto">
              <a:xfrm>
                <a:off x="940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1" name="Line 594"/>
              <p:cNvSpPr>
                <a:spLocks noChangeShapeType="1"/>
              </p:cNvSpPr>
              <p:nvPr/>
            </p:nvSpPr>
            <p:spPr bwMode="auto">
              <a:xfrm>
                <a:off x="940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2" name="Line 595"/>
              <p:cNvSpPr>
                <a:spLocks noChangeShapeType="1"/>
              </p:cNvSpPr>
              <p:nvPr/>
            </p:nvSpPr>
            <p:spPr bwMode="auto">
              <a:xfrm>
                <a:off x="940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3" name="Line 596"/>
              <p:cNvSpPr>
                <a:spLocks noChangeShapeType="1"/>
              </p:cNvSpPr>
              <p:nvPr/>
            </p:nvSpPr>
            <p:spPr bwMode="auto">
              <a:xfrm>
                <a:off x="940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4" name="Line 597"/>
              <p:cNvSpPr>
                <a:spLocks noChangeShapeType="1"/>
              </p:cNvSpPr>
              <p:nvPr/>
            </p:nvSpPr>
            <p:spPr bwMode="auto">
              <a:xfrm>
                <a:off x="940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5" name="Line 598"/>
              <p:cNvSpPr>
                <a:spLocks noChangeShapeType="1"/>
              </p:cNvSpPr>
              <p:nvPr/>
            </p:nvSpPr>
            <p:spPr bwMode="auto">
              <a:xfrm flipV="1">
                <a:off x="940" y="194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6" name="Line 599"/>
              <p:cNvSpPr>
                <a:spLocks noChangeShapeType="1"/>
              </p:cNvSpPr>
              <p:nvPr/>
            </p:nvSpPr>
            <p:spPr bwMode="auto">
              <a:xfrm>
                <a:off x="946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7" name="Line 600"/>
              <p:cNvSpPr>
                <a:spLocks noChangeShapeType="1"/>
              </p:cNvSpPr>
              <p:nvPr/>
            </p:nvSpPr>
            <p:spPr bwMode="auto">
              <a:xfrm flipV="1">
                <a:off x="946" y="193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8" name="Line 601"/>
              <p:cNvSpPr>
                <a:spLocks noChangeShapeType="1"/>
              </p:cNvSpPr>
              <p:nvPr/>
            </p:nvSpPr>
            <p:spPr bwMode="auto">
              <a:xfrm flipV="1">
                <a:off x="946" y="1909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9" name="Line 602"/>
              <p:cNvSpPr>
                <a:spLocks noChangeShapeType="1"/>
              </p:cNvSpPr>
              <p:nvPr/>
            </p:nvSpPr>
            <p:spPr bwMode="auto">
              <a:xfrm>
                <a:off x="946" y="190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0" name="Line 603"/>
              <p:cNvSpPr>
                <a:spLocks noChangeShapeType="1"/>
              </p:cNvSpPr>
              <p:nvPr/>
            </p:nvSpPr>
            <p:spPr bwMode="auto">
              <a:xfrm flipV="1">
                <a:off x="946" y="19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1" name="Line 604"/>
              <p:cNvSpPr>
                <a:spLocks noChangeShapeType="1"/>
              </p:cNvSpPr>
              <p:nvPr/>
            </p:nvSpPr>
            <p:spPr bwMode="auto">
              <a:xfrm>
                <a:off x="946" y="19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2" name="Line 605"/>
              <p:cNvSpPr>
                <a:spLocks noChangeShapeType="1"/>
              </p:cNvSpPr>
              <p:nvPr/>
            </p:nvSpPr>
            <p:spPr bwMode="auto">
              <a:xfrm>
                <a:off x="946" y="1933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3" name="Line 606"/>
              <p:cNvSpPr>
                <a:spLocks noChangeShapeType="1"/>
              </p:cNvSpPr>
              <p:nvPr/>
            </p:nvSpPr>
            <p:spPr bwMode="auto">
              <a:xfrm>
                <a:off x="946" y="1951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4" name="Line 607"/>
              <p:cNvSpPr>
                <a:spLocks noChangeShapeType="1"/>
              </p:cNvSpPr>
              <p:nvPr/>
            </p:nvSpPr>
            <p:spPr bwMode="auto">
              <a:xfrm>
                <a:off x="951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5" name="Line 608"/>
              <p:cNvSpPr>
                <a:spLocks noChangeShapeType="1"/>
              </p:cNvSpPr>
              <p:nvPr/>
            </p:nvSpPr>
            <p:spPr bwMode="auto">
              <a:xfrm>
                <a:off x="951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6" name="Line 609"/>
              <p:cNvSpPr>
                <a:spLocks noChangeShapeType="1"/>
              </p:cNvSpPr>
              <p:nvPr/>
            </p:nvSpPr>
            <p:spPr bwMode="auto">
              <a:xfrm>
                <a:off x="951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7" name="Line 610"/>
              <p:cNvSpPr>
                <a:spLocks noChangeShapeType="1"/>
              </p:cNvSpPr>
              <p:nvPr/>
            </p:nvSpPr>
            <p:spPr bwMode="auto">
              <a:xfrm>
                <a:off x="951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8" name="Line 611"/>
              <p:cNvSpPr>
                <a:spLocks noChangeShapeType="1"/>
              </p:cNvSpPr>
              <p:nvPr/>
            </p:nvSpPr>
            <p:spPr bwMode="auto">
              <a:xfrm flipV="1">
                <a:off x="951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9" name="Line 612"/>
              <p:cNvSpPr>
                <a:spLocks noChangeShapeType="1"/>
              </p:cNvSpPr>
              <p:nvPr/>
            </p:nvSpPr>
            <p:spPr bwMode="auto">
              <a:xfrm>
                <a:off x="951" y="195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0" name="Line 613"/>
              <p:cNvSpPr>
                <a:spLocks noChangeShapeType="1"/>
              </p:cNvSpPr>
              <p:nvPr/>
            </p:nvSpPr>
            <p:spPr bwMode="auto">
              <a:xfrm>
                <a:off x="951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1" name="Line 614"/>
              <p:cNvSpPr>
                <a:spLocks noChangeShapeType="1"/>
              </p:cNvSpPr>
              <p:nvPr/>
            </p:nvSpPr>
            <p:spPr bwMode="auto">
              <a:xfrm>
                <a:off x="951" y="1975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2" name="Line 615"/>
              <p:cNvSpPr>
                <a:spLocks noChangeShapeType="1"/>
              </p:cNvSpPr>
              <p:nvPr/>
            </p:nvSpPr>
            <p:spPr bwMode="auto">
              <a:xfrm flipV="1">
                <a:off x="957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3" name="Line 616"/>
              <p:cNvSpPr>
                <a:spLocks noChangeShapeType="1"/>
              </p:cNvSpPr>
              <p:nvPr/>
            </p:nvSpPr>
            <p:spPr bwMode="auto">
              <a:xfrm>
                <a:off x="957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4" name="Line 617"/>
              <p:cNvSpPr>
                <a:spLocks noChangeShapeType="1"/>
              </p:cNvSpPr>
              <p:nvPr/>
            </p:nvSpPr>
            <p:spPr bwMode="auto">
              <a:xfrm>
                <a:off x="957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5" name="Line 618"/>
              <p:cNvSpPr>
                <a:spLocks noChangeShapeType="1"/>
              </p:cNvSpPr>
              <p:nvPr/>
            </p:nvSpPr>
            <p:spPr bwMode="auto">
              <a:xfrm>
                <a:off x="957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6" name="Line 619"/>
              <p:cNvSpPr>
                <a:spLocks noChangeShapeType="1"/>
              </p:cNvSpPr>
              <p:nvPr/>
            </p:nvSpPr>
            <p:spPr bwMode="auto">
              <a:xfrm flipV="1">
                <a:off x="957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7" name="Line 620"/>
              <p:cNvSpPr>
                <a:spLocks noChangeShapeType="1"/>
              </p:cNvSpPr>
              <p:nvPr/>
            </p:nvSpPr>
            <p:spPr bwMode="auto">
              <a:xfrm>
                <a:off x="957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8" name="Line 621"/>
              <p:cNvSpPr>
                <a:spLocks noChangeShapeType="1"/>
              </p:cNvSpPr>
              <p:nvPr/>
            </p:nvSpPr>
            <p:spPr bwMode="auto">
              <a:xfrm>
                <a:off x="957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9" name="Line 622"/>
              <p:cNvSpPr>
                <a:spLocks noChangeShapeType="1"/>
              </p:cNvSpPr>
              <p:nvPr/>
            </p:nvSpPr>
            <p:spPr bwMode="auto">
              <a:xfrm>
                <a:off x="957" y="1969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0" name="Line 623"/>
              <p:cNvSpPr>
                <a:spLocks noChangeShapeType="1"/>
              </p:cNvSpPr>
              <p:nvPr/>
            </p:nvSpPr>
            <p:spPr bwMode="auto">
              <a:xfrm>
                <a:off x="962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1" name="Line 624"/>
              <p:cNvSpPr>
                <a:spLocks noChangeShapeType="1"/>
              </p:cNvSpPr>
              <p:nvPr/>
            </p:nvSpPr>
            <p:spPr bwMode="auto">
              <a:xfrm flipV="1">
                <a:off x="962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2" name="Line 625"/>
              <p:cNvSpPr>
                <a:spLocks noChangeShapeType="1"/>
              </p:cNvSpPr>
              <p:nvPr/>
            </p:nvSpPr>
            <p:spPr bwMode="auto">
              <a:xfrm>
                <a:off x="962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3" name="Line 626"/>
              <p:cNvSpPr>
                <a:spLocks noChangeShapeType="1"/>
              </p:cNvSpPr>
              <p:nvPr/>
            </p:nvSpPr>
            <p:spPr bwMode="auto">
              <a:xfrm>
                <a:off x="962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4" name="Line 627"/>
              <p:cNvSpPr>
                <a:spLocks noChangeShapeType="1"/>
              </p:cNvSpPr>
              <p:nvPr/>
            </p:nvSpPr>
            <p:spPr bwMode="auto">
              <a:xfrm>
                <a:off x="962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5" name="Line 628"/>
              <p:cNvSpPr>
                <a:spLocks noChangeShapeType="1"/>
              </p:cNvSpPr>
              <p:nvPr/>
            </p:nvSpPr>
            <p:spPr bwMode="auto">
              <a:xfrm>
                <a:off x="962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6" name="Line 629"/>
              <p:cNvSpPr>
                <a:spLocks noChangeShapeType="1"/>
              </p:cNvSpPr>
              <p:nvPr/>
            </p:nvSpPr>
            <p:spPr bwMode="auto">
              <a:xfrm>
                <a:off x="962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7" name="Line 630"/>
              <p:cNvSpPr>
                <a:spLocks noChangeShapeType="1"/>
              </p:cNvSpPr>
              <p:nvPr/>
            </p:nvSpPr>
            <p:spPr bwMode="auto">
              <a:xfrm flipV="1">
                <a:off x="962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8" name="Line 631"/>
              <p:cNvSpPr>
                <a:spLocks noChangeShapeType="1"/>
              </p:cNvSpPr>
              <p:nvPr/>
            </p:nvSpPr>
            <p:spPr bwMode="auto">
              <a:xfrm>
                <a:off x="962" y="196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9" name="Line 632"/>
              <p:cNvSpPr>
                <a:spLocks noChangeShapeType="1"/>
              </p:cNvSpPr>
              <p:nvPr/>
            </p:nvSpPr>
            <p:spPr bwMode="auto">
              <a:xfrm flipV="1">
                <a:off x="968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0" name="Line 633"/>
              <p:cNvSpPr>
                <a:spLocks noChangeShapeType="1"/>
              </p:cNvSpPr>
              <p:nvPr/>
            </p:nvSpPr>
            <p:spPr bwMode="auto">
              <a:xfrm>
                <a:off x="968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1" name="Line 634"/>
              <p:cNvSpPr>
                <a:spLocks noChangeShapeType="1"/>
              </p:cNvSpPr>
              <p:nvPr/>
            </p:nvSpPr>
            <p:spPr bwMode="auto">
              <a:xfrm>
                <a:off x="968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2" name="Line 635"/>
              <p:cNvSpPr>
                <a:spLocks noChangeShapeType="1"/>
              </p:cNvSpPr>
              <p:nvPr/>
            </p:nvSpPr>
            <p:spPr bwMode="auto">
              <a:xfrm>
                <a:off x="968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3" name="Line 636"/>
              <p:cNvSpPr>
                <a:spLocks noChangeShapeType="1"/>
              </p:cNvSpPr>
              <p:nvPr/>
            </p:nvSpPr>
            <p:spPr bwMode="auto">
              <a:xfrm>
                <a:off x="968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4" name="Line 637"/>
              <p:cNvSpPr>
                <a:spLocks noChangeShapeType="1"/>
              </p:cNvSpPr>
              <p:nvPr/>
            </p:nvSpPr>
            <p:spPr bwMode="auto">
              <a:xfrm>
                <a:off x="968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5" name="Line 638"/>
              <p:cNvSpPr>
                <a:spLocks noChangeShapeType="1"/>
              </p:cNvSpPr>
              <p:nvPr/>
            </p:nvSpPr>
            <p:spPr bwMode="auto">
              <a:xfrm flipV="1">
                <a:off x="968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6" name="Line 639"/>
              <p:cNvSpPr>
                <a:spLocks noChangeShapeType="1"/>
              </p:cNvSpPr>
              <p:nvPr/>
            </p:nvSpPr>
            <p:spPr bwMode="auto">
              <a:xfrm>
                <a:off x="968" y="196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7" name="Line 640"/>
              <p:cNvSpPr>
                <a:spLocks noChangeShapeType="1"/>
              </p:cNvSpPr>
              <p:nvPr/>
            </p:nvSpPr>
            <p:spPr bwMode="auto">
              <a:xfrm>
                <a:off x="974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8" name="Line 641"/>
              <p:cNvSpPr>
                <a:spLocks noChangeShapeType="1"/>
              </p:cNvSpPr>
              <p:nvPr/>
            </p:nvSpPr>
            <p:spPr bwMode="auto">
              <a:xfrm>
                <a:off x="974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9" name="Line 642"/>
              <p:cNvSpPr>
                <a:spLocks noChangeShapeType="1"/>
              </p:cNvSpPr>
              <p:nvPr/>
            </p:nvSpPr>
            <p:spPr bwMode="auto">
              <a:xfrm>
                <a:off x="974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0" name="Line 643"/>
              <p:cNvSpPr>
                <a:spLocks noChangeShapeType="1"/>
              </p:cNvSpPr>
              <p:nvPr/>
            </p:nvSpPr>
            <p:spPr bwMode="auto">
              <a:xfrm>
                <a:off x="974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1" name="Line 644"/>
              <p:cNvSpPr>
                <a:spLocks noChangeShapeType="1"/>
              </p:cNvSpPr>
              <p:nvPr/>
            </p:nvSpPr>
            <p:spPr bwMode="auto">
              <a:xfrm>
                <a:off x="974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2" name="Line 645"/>
              <p:cNvSpPr>
                <a:spLocks noChangeShapeType="1"/>
              </p:cNvSpPr>
              <p:nvPr/>
            </p:nvSpPr>
            <p:spPr bwMode="auto">
              <a:xfrm>
                <a:off x="974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3" name="Line 646"/>
              <p:cNvSpPr>
                <a:spLocks noChangeShapeType="1"/>
              </p:cNvSpPr>
              <p:nvPr/>
            </p:nvSpPr>
            <p:spPr bwMode="auto">
              <a:xfrm>
                <a:off x="974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4" name="Line 647"/>
              <p:cNvSpPr>
                <a:spLocks noChangeShapeType="1"/>
              </p:cNvSpPr>
              <p:nvPr/>
            </p:nvSpPr>
            <p:spPr bwMode="auto">
              <a:xfrm>
                <a:off x="974" y="1969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5" name="Line 648"/>
              <p:cNvSpPr>
                <a:spLocks noChangeShapeType="1"/>
              </p:cNvSpPr>
              <p:nvPr/>
            </p:nvSpPr>
            <p:spPr bwMode="auto">
              <a:xfrm flipV="1">
                <a:off x="979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6" name="Line 649"/>
              <p:cNvSpPr>
                <a:spLocks noChangeShapeType="1"/>
              </p:cNvSpPr>
              <p:nvPr/>
            </p:nvSpPr>
            <p:spPr bwMode="auto">
              <a:xfrm>
                <a:off x="979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7" name="Line 650"/>
              <p:cNvSpPr>
                <a:spLocks noChangeShapeType="1"/>
              </p:cNvSpPr>
              <p:nvPr/>
            </p:nvSpPr>
            <p:spPr bwMode="auto">
              <a:xfrm flipV="1">
                <a:off x="979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8" name="Line 651"/>
              <p:cNvSpPr>
                <a:spLocks noChangeShapeType="1"/>
              </p:cNvSpPr>
              <p:nvPr/>
            </p:nvSpPr>
            <p:spPr bwMode="auto">
              <a:xfrm>
                <a:off x="979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9" name="Line 652"/>
              <p:cNvSpPr>
                <a:spLocks noChangeShapeType="1"/>
              </p:cNvSpPr>
              <p:nvPr/>
            </p:nvSpPr>
            <p:spPr bwMode="auto">
              <a:xfrm>
                <a:off x="979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0" name="Line 653"/>
              <p:cNvSpPr>
                <a:spLocks noChangeShapeType="1"/>
              </p:cNvSpPr>
              <p:nvPr/>
            </p:nvSpPr>
            <p:spPr bwMode="auto">
              <a:xfrm>
                <a:off x="979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1" name="Line 654"/>
              <p:cNvSpPr>
                <a:spLocks noChangeShapeType="1"/>
              </p:cNvSpPr>
              <p:nvPr/>
            </p:nvSpPr>
            <p:spPr bwMode="auto">
              <a:xfrm>
                <a:off x="979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2" name="Line 655"/>
              <p:cNvSpPr>
                <a:spLocks noChangeShapeType="1"/>
              </p:cNvSpPr>
              <p:nvPr/>
            </p:nvSpPr>
            <p:spPr bwMode="auto">
              <a:xfrm flipV="1">
                <a:off x="979" y="1957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3" name="Line 656"/>
              <p:cNvSpPr>
                <a:spLocks noChangeShapeType="1"/>
              </p:cNvSpPr>
              <p:nvPr/>
            </p:nvSpPr>
            <p:spPr bwMode="auto">
              <a:xfrm>
                <a:off x="985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4" name="Line 657"/>
              <p:cNvSpPr>
                <a:spLocks noChangeShapeType="1"/>
              </p:cNvSpPr>
              <p:nvPr/>
            </p:nvSpPr>
            <p:spPr bwMode="auto">
              <a:xfrm>
                <a:off x="985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5" name="Line 658"/>
              <p:cNvSpPr>
                <a:spLocks noChangeShapeType="1"/>
              </p:cNvSpPr>
              <p:nvPr/>
            </p:nvSpPr>
            <p:spPr bwMode="auto">
              <a:xfrm>
                <a:off x="985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6" name="Line 659"/>
              <p:cNvSpPr>
                <a:spLocks noChangeShapeType="1"/>
              </p:cNvSpPr>
              <p:nvPr/>
            </p:nvSpPr>
            <p:spPr bwMode="auto">
              <a:xfrm flipV="1">
                <a:off x="985" y="195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7" name="Line 660"/>
              <p:cNvSpPr>
                <a:spLocks noChangeShapeType="1"/>
              </p:cNvSpPr>
              <p:nvPr/>
            </p:nvSpPr>
            <p:spPr bwMode="auto">
              <a:xfrm>
                <a:off x="985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8" name="Line 661"/>
              <p:cNvSpPr>
                <a:spLocks noChangeShapeType="1"/>
              </p:cNvSpPr>
              <p:nvPr/>
            </p:nvSpPr>
            <p:spPr bwMode="auto">
              <a:xfrm flipV="1">
                <a:off x="985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9" name="Line 662"/>
              <p:cNvSpPr>
                <a:spLocks noChangeShapeType="1"/>
              </p:cNvSpPr>
              <p:nvPr/>
            </p:nvSpPr>
            <p:spPr bwMode="auto">
              <a:xfrm>
                <a:off x="985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0" name="Line 663"/>
              <p:cNvSpPr>
                <a:spLocks noChangeShapeType="1"/>
              </p:cNvSpPr>
              <p:nvPr/>
            </p:nvSpPr>
            <p:spPr bwMode="auto">
              <a:xfrm>
                <a:off x="985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1" name="Line 664"/>
              <p:cNvSpPr>
                <a:spLocks noChangeShapeType="1"/>
              </p:cNvSpPr>
              <p:nvPr/>
            </p:nvSpPr>
            <p:spPr bwMode="auto">
              <a:xfrm>
                <a:off x="985" y="1957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2" name="Line 665"/>
              <p:cNvSpPr>
                <a:spLocks noChangeShapeType="1"/>
              </p:cNvSpPr>
              <p:nvPr/>
            </p:nvSpPr>
            <p:spPr bwMode="auto">
              <a:xfrm flipV="1">
                <a:off x="990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3" name="Line 666"/>
              <p:cNvSpPr>
                <a:spLocks noChangeShapeType="1"/>
              </p:cNvSpPr>
              <p:nvPr/>
            </p:nvSpPr>
            <p:spPr bwMode="auto">
              <a:xfrm>
                <a:off x="990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4" name="Line 667"/>
              <p:cNvSpPr>
                <a:spLocks noChangeShapeType="1"/>
              </p:cNvSpPr>
              <p:nvPr/>
            </p:nvSpPr>
            <p:spPr bwMode="auto">
              <a:xfrm>
                <a:off x="990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5" name="Line 668"/>
              <p:cNvSpPr>
                <a:spLocks noChangeShapeType="1"/>
              </p:cNvSpPr>
              <p:nvPr/>
            </p:nvSpPr>
            <p:spPr bwMode="auto">
              <a:xfrm>
                <a:off x="990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6" name="Line 669"/>
              <p:cNvSpPr>
                <a:spLocks noChangeShapeType="1"/>
              </p:cNvSpPr>
              <p:nvPr/>
            </p:nvSpPr>
            <p:spPr bwMode="auto">
              <a:xfrm>
                <a:off x="990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7" name="Line 670"/>
              <p:cNvSpPr>
                <a:spLocks noChangeShapeType="1"/>
              </p:cNvSpPr>
              <p:nvPr/>
            </p:nvSpPr>
            <p:spPr bwMode="auto">
              <a:xfrm>
                <a:off x="990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8" name="Line 671"/>
              <p:cNvSpPr>
                <a:spLocks noChangeShapeType="1"/>
              </p:cNvSpPr>
              <p:nvPr/>
            </p:nvSpPr>
            <p:spPr bwMode="auto">
              <a:xfrm>
                <a:off x="990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9" name="Line 672"/>
              <p:cNvSpPr>
                <a:spLocks noChangeShapeType="1"/>
              </p:cNvSpPr>
              <p:nvPr/>
            </p:nvSpPr>
            <p:spPr bwMode="auto">
              <a:xfrm>
                <a:off x="990" y="19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0" name="Line 673"/>
              <p:cNvSpPr>
                <a:spLocks noChangeShapeType="1"/>
              </p:cNvSpPr>
              <p:nvPr/>
            </p:nvSpPr>
            <p:spPr bwMode="auto">
              <a:xfrm>
                <a:off x="996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1" name="Line 674"/>
              <p:cNvSpPr>
                <a:spLocks noChangeShapeType="1"/>
              </p:cNvSpPr>
              <p:nvPr/>
            </p:nvSpPr>
            <p:spPr bwMode="auto">
              <a:xfrm flipV="1">
                <a:off x="996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2" name="Line 675"/>
              <p:cNvSpPr>
                <a:spLocks noChangeShapeType="1"/>
              </p:cNvSpPr>
              <p:nvPr/>
            </p:nvSpPr>
            <p:spPr bwMode="auto">
              <a:xfrm>
                <a:off x="996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3" name="Line 676"/>
              <p:cNvSpPr>
                <a:spLocks noChangeShapeType="1"/>
              </p:cNvSpPr>
              <p:nvPr/>
            </p:nvSpPr>
            <p:spPr bwMode="auto">
              <a:xfrm>
                <a:off x="996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4" name="Line 677"/>
              <p:cNvSpPr>
                <a:spLocks noChangeShapeType="1"/>
              </p:cNvSpPr>
              <p:nvPr/>
            </p:nvSpPr>
            <p:spPr bwMode="auto">
              <a:xfrm>
                <a:off x="996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5" name="Line 678"/>
              <p:cNvSpPr>
                <a:spLocks noChangeShapeType="1"/>
              </p:cNvSpPr>
              <p:nvPr/>
            </p:nvSpPr>
            <p:spPr bwMode="auto">
              <a:xfrm flipV="1">
                <a:off x="996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6" name="Line 679"/>
              <p:cNvSpPr>
                <a:spLocks noChangeShapeType="1"/>
              </p:cNvSpPr>
              <p:nvPr/>
            </p:nvSpPr>
            <p:spPr bwMode="auto">
              <a:xfrm>
                <a:off x="996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7" name="Line 680"/>
              <p:cNvSpPr>
                <a:spLocks noChangeShapeType="1"/>
              </p:cNvSpPr>
              <p:nvPr/>
            </p:nvSpPr>
            <p:spPr bwMode="auto">
              <a:xfrm>
                <a:off x="996" y="195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8" name="Line 681"/>
              <p:cNvSpPr>
                <a:spLocks noChangeShapeType="1"/>
              </p:cNvSpPr>
              <p:nvPr/>
            </p:nvSpPr>
            <p:spPr bwMode="auto">
              <a:xfrm>
                <a:off x="1002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9" name="Line 682"/>
              <p:cNvSpPr>
                <a:spLocks noChangeShapeType="1"/>
              </p:cNvSpPr>
              <p:nvPr/>
            </p:nvSpPr>
            <p:spPr bwMode="auto">
              <a:xfrm>
                <a:off x="1002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0" name="Line 683"/>
              <p:cNvSpPr>
                <a:spLocks noChangeShapeType="1"/>
              </p:cNvSpPr>
              <p:nvPr/>
            </p:nvSpPr>
            <p:spPr bwMode="auto">
              <a:xfrm>
                <a:off x="1002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1" name="Line 684"/>
              <p:cNvSpPr>
                <a:spLocks noChangeShapeType="1"/>
              </p:cNvSpPr>
              <p:nvPr/>
            </p:nvSpPr>
            <p:spPr bwMode="auto">
              <a:xfrm>
                <a:off x="1002" y="195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2" name="Line 685"/>
              <p:cNvSpPr>
                <a:spLocks noChangeShapeType="1"/>
              </p:cNvSpPr>
              <p:nvPr/>
            </p:nvSpPr>
            <p:spPr bwMode="auto">
              <a:xfrm flipV="1">
                <a:off x="1002" y="1951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3" name="Line 686"/>
              <p:cNvSpPr>
                <a:spLocks noChangeShapeType="1"/>
              </p:cNvSpPr>
              <p:nvPr/>
            </p:nvSpPr>
            <p:spPr bwMode="auto">
              <a:xfrm>
                <a:off x="1002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4" name="Line 687"/>
              <p:cNvSpPr>
                <a:spLocks noChangeShapeType="1"/>
              </p:cNvSpPr>
              <p:nvPr/>
            </p:nvSpPr>
            <p:spPr bwMode="auto">
              <a:xfrm flipV="1">
                <a:off x="1002" y="194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5" name="Line 688"/>
              <p:cNvSpPr>
                <a:spLocks noChangeShapeType="1"/>
              </p:cNvSpPr>
              <p:nvPr/>
            </p:nvSpPr>
            <p:spPr bwMode="auto">
              <a:xfrm>
                <a:off x="1002" y="1945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6" name="Line 689"/>
              <p:cNvSpPr>
                <a:spLocks noChangeShapeType="1"/>
              </p:cNvSpPr>
              <p:nvPr/>
            </p:nvSpPr>
            <p:spPr bwMode="auto">
              <a:xfrm flipV="1">
                <a:off x="1007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7" name="Line 690"/>
              <p:cNvSpPr>
                <a:spLocks noChangeShapeType="1"/>
              </p:cNvSpPr>
              <p:nvPr/>
            </p:nvSpPr>
            <p:spPr bwMode="auto">
              <a:xfrm flipV="1">
                <a:off x="1007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8" name="Line 691"/>
              <p:cNvSpPr>
                <a:spLocks noChangeShapeType="1"/>
              </p:cNvSpPr>
              <p:nvPr/>
            </p:nvSpPr>
            <p:spPr bwMode="auto">
              <a:xfrm>
                <a:off x="1007" y="193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9" name="Line 692"/>
              <p:cNvSpPr>
                <a:spLocks noChangeShapeType="1"/>
              </p:cNvSpPr>
              <p:nvPr/>
            </p:nvSpPr>
            <p:spPr bwMode="auto">
              <a:xfrm flipV="1">
                <a:off x="1007" y="193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0" name="Line 693"/>
              <p:cNvSpPr>
                <a:spLocks noChangeShapeType="1"/>
              </p:cNvSpPr>
              <p:nvPr/>
            </p:nvSpPr>
            <p:spPr bwMode="auto">
              <a:xfrm>
                <a:off x="1007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1" name="Line 694"/>
              <p:cNvSpPr>
                <a:spLocks noChangeShapeType="1"/>
              </p:cNvSpPr>
              <p:nvPr/>
            </p:nvSpPr>
            <p:spPr bwMode="auto">
              <a:xfrm>
                <a:off x="1007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2" name="Line 695"/>
              <p:cNvSpPr>
                <a:spLocks noChangeShapeType="1"/>
              </p:cNvSpPr>
              <p:nvPr/>
            </p:nvSpPr>
            <p:spPr bwMode="auto">
              <a:xfrm flipV="1">
                <a:off x="1007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3" name="Line 696"/>
              <p:cNvSpPr>
                <a:spLocks noChangeShapeType="1"/>
              </p:cNvSpPr>
              <p:nvPr/>
            </p:nvSpPr>
            <p:spPr bwMode="auto">
              <a:xfrm flipV="1">
                <a:off x="1007" y="19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4" name="Line 697"/>
              <p:cNvSpPr>
                <a:spLocks noChangeShapeType="1"/>
              </p:cNvSpPr>
              <p:nvPr/>
            </p:nvSpPr>
            <p:spPr bwMode="auto">
              <a:xfrm flipV="1">
                <a:off x="1007" y="1915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5" name="Line 698"/>
              <p:cNvSpPr>
                <a:spLocks noChangeShapeType="1"/>
              </p:cNvSpPr>
              <p:nvPr/>
            </p:nvSpPr>
            <p:spPr bwMode="auto">
              <a:xfrm>
                <a:off x="1013" y="191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6" name="Line 699"/>
              <p:cNvSpPr>
                <a:spLocks noChangeShapeType="1"/>
              </p:cNvSpPr>
              <p:nvPr/>
            </p:nvSpPr>
            <p:spPr bwMode="auto">
              <a:xfrm>
                <a:off x="1013" y="192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7" name="Line 700"/>
              <p:cNvSpPr>
                <a:spLocks noChangeShapeType="1"/>
              </p:cNvSpPr>
              <p:nvPr/>
            </p:nvSpPr>
            <p:spPr bwMode="auto">
              <a:xfrm>
                <a:off x="1013" y="19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8" name="Line 701"/>
              <p:cNvSpPr>
                <a:spLocks noChangeShapeType="1"/>
              </p:cNvSpPr>
              <p:nvPr/>
            </p:nvSpPr>
            <p:spPr bwMode="auto">
              <a:xfrm flipV="1">
                <a:off x="1013" y="192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9" name="Line 702"/>
              <p:cNvSpPr>
                <a:spLocks noChangeShapeType="1"/>
              </p:cNvSpPr>
              <p:nvPr/>
            </p:nvSpPr>
            <p:spPr bwMode="auto">
              <a:xfrm>
                <a:off x="1013" y="192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0" name="Line 703"/>
              <p:cNvSpPr>
                <a:spLocks noChangeShapeType="1"/>
              </p:cNvSpPr>
              <p:nvPr/>
            </p:nvSpPr>
            <p:spPr bwMode="auto">
              <a:xfrm>
                <a:off x="1013" y="193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1" name="Line 704"/>
              <p:cNvSpPr>
                <a:spLocks noChangeShapeType="1"/>
              </p:cNvSpPr>
              <p:nvPr/>
            </p:nvSpPr>
            <p:spPr bwMode="auto">
              <a:xfrm>
                <a:off x="1013" y="193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2" name="Line 705"/>
              <p:cNvSpPr>
                <a:spLocks noChangeShapeType="1"/>
              </p:cNvSpPr>
              <p:nvPr/>
            </p:nvSpPr>
            <p:spPr bwMode="auto">
              <a:xfrm>
                <a:off x="1013" y="193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3" name="Line 706"/>
              <p:cNvSpPr>
                <a:spLocks noChangeShapeType="1"/>
              </p:cNvSpPr>
              <p:nvPr/>
            </p:nvSpPr>
            <p:spPr bwMode="auto">
              <a:xfrm>
                <a:off x="1019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4" name="Line 707"/>
              <p:cNvSpPr>
                <a:spLocks noChangeShapeType="1"/>
              </p:cNvSpPr>
              <p:nvPr/>
            </p:nvSpPr>
            <p:spPr bwMode="auto">
              <a:xfrm flipV="1">
                <a:off x="1019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5" name="Line 708"/>
              <p:cNvSpPr>
                <a:spLocks noChangeShapeType="1"/>
              </p:cNvSpPr>
              <p:nvPr/>
            </p:nvSpPr>
            <p:spPr bwMode="auto">
              <a:xfrm>
                <a:off x="1019" y="1933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6" name="Line 709"/>
              <p:cNvSpPr>
                <a:spLocks noChangeShapeType="1"/>
              </p:cNvSpPr>
              <p:nvPr/>
            </p:nvSpPr>
            <p:spPr bwMode="auto">
              <a:xfrm flipV="1">
                <a:off x="1019" y="192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7" name="Line 710"/>
              <p:cNvSpPr>
                <a:spLocks noChangeShapeType="1"/>
              </p:cNvSpPr>
              <p:nvPr/>
            </p:nvSpPr>
            <p:spPr bwMode="auto">
              <a:xfrm>
                <a:off x="1019" y="192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8" name="Line 711"/>
              <p:cNvSpPr>
                <a:spLocks noChangeShapeType="1"/>
              </p:cNvSpPr>
              <p:nvPr/>
            </p:nvSpPr>
            <p:spPr bwMode="auto">
              <a:xfrm flipV="1">
                <a:off x="1019" y="192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9" name="Line 712"/>
              <p:cNvSpPr>
                <a:spLocks noChangeShapeType="1"/>
              </p:cNvSpPr>
              <p:nvPr/>
            </p:nvSpPr>
            <p:spPr bwMode="auto">
              <a:xfrm>
                <a:off x="1019" y="192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0" name="Line 713"/>
              <p:cNvSpPr>
                <a:spLocks noChangeShapeType="1"/>
              </p:cNvSpPr>
              <p:nvPr/>
            </p:nvSpPr>
            <p:spPr bwMode="auto">
              <a:xfrm flipV="1">
                <a:off x="1019" y="1933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1" name="Line 714"/>
              <p:cNvSpPr>
                <a:spLocks noChangeShapeType="1"/>
              </p:cNvSpPr>
              <p:nvPr/>
            </p:nvSpPr>
            <p:spPr bwMode="auto">
              <a:xfrm flipV="1">
                <a:off x="1024" y="192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2" name="Line 715"/>
              <p:cNvSpPr>
                <a:spLocks noChangeShapeType="1"/>
              </p:cNvSpPr>
              <p:nvPr/>
            </p:nvSpPr>
            <p:spPr bwMode="auto">
              <a:xfrm>
                <a:off x="1024" y="1921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3" name="Line 716"/>
              <p:cNvSpPr>
                <a:spLocks noChangeShapeType="1"/>
              </p:cNvSpPr>
              <p:nvPr/>
            </p:nvSpPr>
            <p:spPr bwMode="auto">
              <a:xfrm>
                <a:off x="1024" y="193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4" name="Line 717"/>
              <p:cNvSpPr>
                <a:spLocks noChangeShapeType="1"/>
              </p:cNvSpPr>
              <p:nvPr/>
            </p:nvSpPr>
            <p:spPr bwMode="auto">
              <a:xfrm>
                <a:off x="1024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5" name="Line 718"/>
              <p:cNvSpPr>
                <a:spLocks noChangeShapeType="1"/>
              </p:cNvSpPr>
              <p:nvPr/>
            </p:nvSpPr>
            <p:spPr bwMode="auto">
              <a:xfrm flipV="1">
                <a:off x="1024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6" name="Line 719"/>
              <p:cNvSpPr>
                <a:spLocks noChangeShapeType="1"/>
              </p:cNvSpPr>
              <p:nvPr/>
            </p:nvSpPr>
            <p:spPr bwMode="auto">
              <a:xfrm>
                <a:off x="1024" y="195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7" name="Line 720"/>
              <p:cNvSpPr>
                <a:spLocks noChangeShapeType="1"/>
              </p:cNvSpPr>
              <p:nvPr/>
            </p:nvSpPr>
            <p:spPr bwMode="auto">
              <a:xfrm>
                <a:off x="1024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8" name="Line 721"/>
              <p:cNvSpPr>
                <a:spLocks noChangeShapeType="1"/>
              </p:cNvSpPr>
              <p:nvPr/>
            </p:nvSpPr>
            <p:spPr bwMode="auto">
              <a:xfrm flipV="1">
                <a:off x="1024" y="1951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9" name="Line 722"/>
              <p:cNvSpPr>
                <a:spLocks noChangeShapeType="1"/>
              </p:cNvSpPr>
              <p:nvPr/>
            </p:nvSpPr>
            <p:spPr bwMode="auto">
              <a:xfrm>
                <a:off x="1030" y="195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0" name="Line 723"/>
              <p:cNvSpPr>
                <a:spLocks noChangeShapeType="1"/>
              </p:cNvSpPr>
              <p:nvPr/>
            </p:nvSpPr>
            <p:spPr bwMode="auto">
              <a:xfrm>
                <a:off x="1030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1" name="Line 724"/>
              <p:cNvSpPr>
                <a:spLocks noChangeShapeType="1"/>
              </p:cNvSpPr>
              <p:nvPr/>
            </p:nvSpPr>
            <p:spPr bwMode="auto">
              <a:xfrm>
                <a:off x="1030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2" name="Line 725"/>
              <p:cNvSpPr>
                <a:spLocks noChangeShapeType="1"/>
              </p:cNvSpPr>
              <p:nvPr/>
            </p:nvSpPr>
            <p:spPr bwMode="auto">
              <a:xfrm flipV="1">
                <a:off x="1030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3" name="Line 726"/>
              <p:cNvSpPr>
                <a:spLocks noChangeShapeType="1"/>
              </p:cNvSpPr>
              <p:nvPr/>
            </p:nvSpPr>
            <p:spPr bwMode="auto">
              <a:xfrm>
                <a:off x="1030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4" name="Line 727"/>
              <p:cNvSpPr>
                <a:spLocks noChangeShapeType="1"/>
              </p:cNvSpPr>
              <p:nvPr/>
            </p:nvSpPr>
            <p:spPr bwMode="auto">
              <a:xfrm>
                <a:off x="1030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5" name="Line 728"/>
              <p:cNvSpPr>
                <a:spLocks noChangeShapeType="1"/>
              </p:cNvSpPr>
              <p:nvPr/>
            </p:nvSpPr>
            <p:spPr bwMode="auto">
              <a:xfrm flipV="1">
                <a:off x="1030" y="1951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6" name="Line 729"/>
              <p:cNvSpPr>
                <a:spLocks noChangeShapeType="1"/>
              </p:cNvSpPr>
              <p:nvPr/>
            </p:nvSpPr>
            <p:spPr bwMode="auto">
              <a:xfrm>
                <a:off x="1030" y="195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7" name="Line 730"/>
              <p:cNvSpPr>
                <a:spLocks noChangeShapeType="1"/>
              </p:cNvSpPr>
              <p:nvPr/>
            </p:nvSpPr>
            <p:spPr bwMode="auto">
              <a:xfrm>
                <a:off x="1030" y="1963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8" name="Line 731"/>
              <p:cNvSpPr>
                <a:spLocks noChangeShapeType="1"/>
              </p:cNvSpPr>
              <p:nvPr/>
            </p:nvSpPr>
            <p:spPr bwMode="auto">
              <a:xfrm>
                <a:off x="1035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9" name="Line 732"/>
              <p:cNvSpPr>
                <a:spLocks noChangeShapeType="1"/>
              </p:cNvSpPr>
              <p:nvPr/>
            </p:nvSpPr>
            <p:spPr bwMode="auto">
              <a:xfrm flipV="1">
                <a:off x="1035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0" name="Line 733"/>
              <p:cNvSpPr>
                <a:spLocks noChangeShapeType="1"/>
              </p:cNvSpPr>
              <p:nvPr/>
            </p:nvSpPr>
            <p:spPr bwMode="auto">
              <a:xfrm>
                <a:off x="1035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1" name="Line 734"/>
              <p:cNvSpPr>
                <a:spLocks noChangeShapeType="1"/>
              </p:cNvSpPr>
              <p:nvPr/>
            </p:nvSpPr>
            <p:spPr bwMode="auto">
              <a:xfrm>
                <a:off x="1035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2" name="Line 735"/>
              <p:cNvSpPr>
                <a:spLocks noChangeShapeType="1"/>
              </p:cNvSpPr>
              <p:nvPr/>
            </p:nvSpPr>
            <p:spPr bwMode="auto">
              <a:xfrm>
                <a:off x="1035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3" name="Line 736"/>
              <p:cNvSpPr>
                <a:spLocks noChangeShapeType="1"/>
              </p:cNvSpPr>
              <p:nvPr/>
            </p:nvSpPr>
            <p:spPr bwMode="auto">
              <a:xfrm>
                <a:off x="1035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4" name="Line 737"/>
              <p:cNvSpPr>
                <a:spLocks noChangeShapeType="1"/>
              </p:cNvSpPr>
              <p:nvPr/>
            </p:nvSpPr>
            <p:spPr bwMode="auto">
              <a:xfrm flipV="1">
                <a:off x="1035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5" name="Line 738"/>
              <p:cNvSpPr>
                <a:spLocks noChangeShapeType="1"/>
              </p:cNvSpPr>
              <p:nvPr/>
            </p:nvSpPr>
            <p:spPr bwMode="auto">
              <a:xfrm>
                <a:off x="1035" y="19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6" name="Line 739"/>
              <p:cNvSpPr>
                <a:spLocks noChangeShapeType="1"/>
              </p:cNvSpPr>
              <p:nvPr/>
            </p:nvSpPr>
            <p:spPr bwMode="auto">
              <a:xfrm>
                <a:off x="1041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7" name="Line 740"/>
              <p:cNvSpPr>
                <a:spLocks noChangeShapeType="1"/>
              </p:cNvSpPr>
              <p:nvPr/>
            </p:nvSpPr>
            <p:spPr bwMode="auto">
              <a:xfrm flipV="1">
                <a:off x="1041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8" name="Line 741"/>
              <p:cNvSpPr>
                <a:spLocks noChangeShapeType="1"/>
              </p:cNvSpPr>
              <p:nvPr/>
            </p:nvSpPr>
            <p:spPr bwMode="auto">
              <a:xfrm flipV="1">
                <a:off x="1041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9" name="Line 742"/>
              <p:cNvSpPr>
                <a:spLocks noChangeShapeType="1"/>
              </p:cNvSpPr>
              <p:nvPr/>
            </p:nvSpPr>
            <p:spPr bwMode="auto">
              <a:xfrm>
                <a:off x="1041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0" name="Line 743"/>
              <p:cNvSpPr>
                <a:spLocks noChangeShapeType="1"/>
              </p:cNvSpPr>
              <p:nvPr/>
            </p:nvSpPr>
            <p:spPr bwMode="auto">
              <a:xfrm>
                <a:off x="1041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1" name="Line 744"/>
              <p:cNvSpPr>
                <a:spLocks noChangeShapeType="1"/>
              </p:cNvSpPr>
              <p:nvPr/>
            </p:nvSpPr>
            <p:spPr bwMode="auto">
              <a:xfrm>
                <a:off x="1041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2" name="Line 745"/>
              <p:cNvSpPr>
                <a:spLocks noChangeShapeType="1"/>
              </p:cNvSpPr>
              <p:nvPr/>
            </p:nvSpPr>
            <p:spPr bwMode="auto">
              <a:xfrm>
                <a:off x="1041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3" name="Line 746"/>
              <p:cNvSpPr>
                <a:spLocks noChangeShapeType="1"/>
              </p:cNvSpPr>
              <p:nvPr/>
            </p:nvSpPr>
            <p:spPr bwMode="auto">
              <a:xfrm>
                <a:off x="1041" y="196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4" name="Line 747"/>
              <p:cNvSpPr>
                <a:spLocks noChangeShapeType="1"/>
              </p:cNvSpPr>
              <p:nvPr/>
            </p:nvSpPr>
            <p:spPr bwMode="auto">
              <a:xfrm flipV="1">
                <a:off x="1047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5" name="Line 748"/>
              <p:cNvSpPr>
                <a:spLocks noChangeShapeType="1"/>
              </p:cNvSpPr>
              <p:nvPr/>
            </p:nvSpPr>
            <p:spPr bwMode="auto">
              <a:xfrm>
                <a:off x="1047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803" name="Group 749"/>
            <p:cNvGrpSpPr>
              <a:grpSpLocks/>
            </p:cNvGrpSpPr>
            <p:nvPr/>
          </p:nvGrpSpPr>
          <p:grpSpPr bwMode="auto">
            <a:xfrm>
              <a:off x="1998" y="1267"/>
              <a:ext cx="135" cy="241"/>
              <a:chOff x="1047" y="1741"/>
              <a:chExt cx="135" cy="241"/>
            </a:xfrm>
          </p:grpSpPr>
          <p:sp>
            <p:nvSpPr>
              <p:cNvPr id="26176" name="Line 750"/>
              <p:cNvSpPr>
                <a:spLocks noChangeShapeType="1"/>
              </p:cNvSpPr>
              <p:nvPr/>
            </p:nvSpPr>
            <p:spPr bwMode="auto">
              <a:xfrm>
                <a:off x="1047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7" name="Line 751"/>
              <p:cNvSpPr>
                <a:spLocks noChangeShapeType="1"/>
              </p:cNvSpPr>
              <p:nvPr/>
            </p:nvSpPr>
            <p:spPr bwMode="auto">
              <a:xfrm>
                <a:off x="1047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8" name="Line 752"/>
              <p:cNvSpPr>
                <a:spLocks noChangeShapeType="1"/>
              </p:cNvSpPr>
              <p:nvPr/>
            </p:nvSpPr>
            <p:spPr bwMode="auto">
              <a:xfrm>
                <a:off x="1047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9" name="Line 753"/>
              <p:cNvSpPr>
                <a:spLocks noChangeShapeType="1"/>
              </p:cNvSpPr>
              <p:nvPr/>
            </p:nvSpPr>
            <p:spPr bwMode="auto">
              <a:xfrm>
                <a:off x="1047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0" name="Line 754"/>
              <p:cNvSpPr>
                <a:spLocks noChangeShapeType="1"/>
              </p:cNvSpPr>
              <p:nvPr/>
            </p:nvSpPr>
            <p:spPr bwMode="auto">
              <a:xfrm flipV="1">
                <a:off x="1047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1" name="Line 755"/>
              <p:cNvSpPr>
                <a:spLocks noChangeShapeType="1"/>
              </p:cNvSpPr>
              <p:nvPr/>
            </p:nvSpPr>
            <p:spPr bwMode="auto">
              <a:xfrm>
                <a:off x="1047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2" name="Line 756"/>
              <p:cNvSpPr>
                <a:spLocks noChangeShapeType="1"/>
              </p:cNvSpPr>
              <p:nvPr/>
            </p:nvSpPr>
            <p:spPr bwMode="auto">
              <a:xfrm>
                <a:off x="1047" y="1957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3" name="Line 757"/>
              <p:cNvSpPr>
                <a:spLocks noChangeShapeType="1"/>
              </p:cNvSpPr>
              <p:nvPr/>
            </p:nvSpPr>
            <p:spPr bwMode="auto">
              <a:xfrm>
                <a:off x="1052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4" name="Line 758"/>
              <p:cNvSpPr>
                <a:spLocks noChangeShapeType="1"/>
              </p:cNvSpPr>
              <p:nvPr/>
            </p:nvSpPr>
            <p:spPr bwMode="auto">
              <a:xfrm>
                <a:off x="1052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5" name="Line 759"/>
              <p:cNvSpPr>
                <a:spLocks noChangeShapeType="1"/>
              </p:cNvSpPr>
              <p:nvPr/>
            </p:nvSpPr>
            <p:spPr bwMode="auto">
              <a:xfrm>
                <a:off x="1052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6" name="Line 760"/>
              <p:cNvSpPr>
                <a:spLocks noChangeShapeType="1"/>
              </p:cNvSpPr>
              <p:nvPr/>
            </p:nvSpPr>
            <p:spPr bwMode="auto">
              <a:xfrm>
                <a:off x="1052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7" name="Line 761"/>
              <p:cNvSpPr>
                <a:spLocks noChangeShapeType="1"/>
              </p:cNvSpPr>
              <p:nvPr/>
            </p:nvSpPr>
            <p:spPr bwMode="auto">
              <a:xfrm>
                <a:off x="1052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8" name="Line 762"/>
              <p:cNvSpPr>
                <a:spLocks noChangeShapeType="1"/>
              </p:cNvSpPr>
              <p:nvPr/>
            </p:nvSpPr>
            <p:spPr bwMode="auto">
              <a:xfrm>
                <a:off x="1052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9" name="Line 763"/>
              <p:cNvSpPr>
                <a:spLocks noChangeShapeType="1"/>
              </p:cNvSpPr>
              <p:nvPr/>
            </p:nvSpPr>
            <p:spPr bwMode="auto">
              <a:xfrm flipV="1">
                <a:off x="1052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0" name="Line 764"/>
              <p:cNvSpPr>
                <a:spLocks noChangeShapeType="1"/>
              </p:cNvSpPr>
              <p:nvPr/>
            </p:nvSpPr>
            <p:spPr bwMode="auto">
              <a:xfrm>
                <a:off x="1052" y="196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1" name="Line 765"/>
              <p:cNvSpPr>
                <a:spLocks noChangeShapeType="1"/>
              </p:cNvSpPr>
              <p:nvPr/>
            </p:nvSpPr>
            <p:spPr bwMode="auto">
              <a:xfrm flipV="1">
                <a:off x="1058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2" name="Line 766"/>
              <p:cNvSpPr>
                <a:spLocks noChangeShapeType="1"/>
              </p:cNvSpPr>
              <p:nvPr/>
            </p:nvSpPr>
            <p:spPr bwMode="auto">
              <a:xfrm flipV="1">
                <a:off x="1058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3" name="Line 767"/>
              <p:cNvSpPr>
                <a:spLocks noChangeShapeType="1"/>
              </p:cNvSpPr>
              <p:nvPr/>
            </p:nvSpPr>
            <p:spPr bwMode="auto">
              <a:xfrm>
                <a:off x="1058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4" name="Line 768"/>
              <p:cNvSpPr>
                <a:spLocks noChangeShapeType="1"/>
              </p:cNvSpPr>
              <p:nvPr/>
            </p:nvSpPr>
            <p:spPr bwMode="auto">
              <a:xfrm>
                <a:off x="1058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5" name="Line 769"/>
              <p:cNvSpPr>
                <a:spLocks noChangeShapeType="1"/>
              </p:cNvSpPr>
              <p:nvPr/>
            </p:nvSpPr>
            <p:spPr bwMode="auto">
              <a:xfrm>
                <a:off x="1058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6" name="Line 770"/>
              <p:cNvSpPr>
                <a:spLocks noChangeShapeType="1"/>
              </p:cNvSpPr>
              <p:nvPr/>
            </p:nvSpPr>
            <p:spPr bwMode="auto">
              <a:xfrm>
                <a:off x="1058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7" name="Line 771"/>
              <p:cNvSpPr>
                <a:spLocks noChangeShapeType="1"/>
              </p:cNvSpPr>
              <p:nvPr/>
            </p:nvSpPr>
            <p:spPr bwMode="auto">
              <a:xfrm>
                <a:off x="1058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8" name="Line 772"/>
              <p:cNvSpPr>
                <a:spLocks noChangeShapeType="1"/>
              </p:cNvSpPr>
              <p:nvPr/>
            </p:nvSpPr>
            <p:spPr bwMode="auto">
              <a:xfrm>
                <a:off x="1058" y="1969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9" name="Line 773"/>
              <p:cNvSpPr>
                <a:spLocks noChangeShapeType="1"/>
              </p:cNvSpPr>
              <p:nvPr/>
            </p:nvSpPr>
            <p:spPr bwMode="auto">
              <a:xfrm flipV="1">
                <a:off x="1063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00" name="Line 774"/>
              <p:cNvSpPr>
                <a:spLocks noChangeShapeType="1"/>
              </p:cNvSpPr>
              <p:nvPr/>
            </p:nvSpPr>
            <p:spPr bwMode="auto">
              <a:xfrm>
                <a:off x="1063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01" name="Line 775"/>
              <p:cNvSpPr>
                <a:spLocks noChangeShapeType="1"/>
              </p:cNvSpPr>
              <p:nvPr/>
            </p:nvSpPr>
            <p:spPr bwMode="auto">
              <a:xfrm flipV="1">
                <a:off x="1063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02" name="Line 776"/>
              <p:cNvSpPr>
                <a:spLocks noChangeShapeType="1"/>
              </p:cNvSpPr>
              <p:nvPr/>
            </p:nvSpPr>
            <p:spPr bwMode="auto">
              <a:xfrm>
                <a:off x="1063" y="196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03" name="Line 777"/>
              <p:cNvSpPr>
                <a:spLocks noChangeShapeType="1"/>
              </p:cNvSpPr>
              <p:nvPr/>
            </p:nvSpPr>
            <p:spPr bwMode="auto">
              <a:xfrm flipV="1">
                <a:off x="1063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04" name="Line 778"/>
              <p:cNvSpPr>
                <a:spLocks noChangeShapeType="1"/>
              </p:cNvSpPr>
              <p:nvPr/>
            </p:nvSpPr>
            <p:spPr bwMode="auto">
              <a:xfrm>
                <a:off x="1063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05" name="Line 779"/>
              <p:cNvSpPr>
                <a:spLocks noChangeShapeType="1"/>
              </p:cNvSpPr>
              <p:nvPr/>
            </p:nvSpPr>
            <p:spPr bwMode="auto">
              <a:xfrm>
                <a:off x="1063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06" name="Line 780"/>
              <p:cNvSpPr>
                <a:spLocks noChangeShapeType="1"/>
              </p:cNvSpPr>
              <p:nvPr/>
            </p:nvSpPr>
            <p:spPr bwMode="auto">
              <a:xfrm>
                <a:off x="1063" y="1975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07" name="Line 781"/>
              <p:cNvSpPr>
                <a:spLocks noChangeShapeType="1"/>
              </p:cNvSpPr>
              <p:nvPr/>
            </p:nvSpPr>
            <p:spPr bwMode="auto">
              <a:xfrm>
                <a:off x="1069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08" name="Line 782"/>
              <p:cNvSpPr>
                <a:spLocks noChangeShapeType="1"/>
              </p:cNvSpPr>
              <p:nvPr/>
            </p:nvSpPr>
            <p:spPr bwMode="auto">
              <a:xfrm>
                <a:off x="1069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09" name="Line 783"/>
              <p:cNvSpPr>
                <a:spLocks noChangeShapeType="1"/>
              </p:cNvSpPr>
              <p:nvPr/>
            </p:nvSpPr>
            <p:spPr bwMode="auto">
              <a:xfrm>
                <a:off x="1069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0" name="Line 784"/>
              <p:cNvSpPr>
                <a:spLocks noChangeShapeType="1"/>
              </p:cNvSpPr>
              <p:nvPr/>
            </p:nvSpPr>
            <p:spPr bwMode="auto">
              <a:xfrm>
                <a:off x="1069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1" name="Line 785"/>
              <p:cNvSpPr>
                <a:spLocks noChangeShapeType="1"/>
              </p:cNvSpPr>
              <p:nvPr/>
            </p:nvSpPr>
            <p:spPr bwMode="auto">
              <a:xfrm>
                <a:off x="1069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2" name="Line 786"/>
              <p:cNvSpPr>
                <a:spLocks noChangeShapeType="1"/>
              </p:cNvSpPr>
              <p:nvPr/>
            </p:nvSpPr>
            <p:spPr bwMode="auto">
              <a:xfrm>
                <a:off x="1069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3" name="Line 787"/>
              <p:cNvSpPr>
                <a:spLocks noChangeShapeType="1"/>
              </p:cNvSpPr>
              <p:nvPr/>
            </p:nvSpPr>
            <p:spPr bwMode="auto">
              <a:xfrm>
                <a:off x="1069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4" name="Line 788"/>
              <p:cNvSpPr>
                <a:spLocks noChangeShapeType="1"/>
              </p:cNvSpPr>
              <p:nvPr/>
            </p:nvSpPr>
            <p:spPr bwMode="auto">
              <a:xfrm>
                <a:off x="1069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5" name="Line 789"/>
              <p:cNvSpPr>
                <a:spLocks noChangeShapeType="1"/>
              </p:cNvSpPr>
              <p:nvPr/>
            </p:nvSpPr>
            <p:spPr bwMode="auto">
              <a:xfrm>
                <a:off x="1069" y="1975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6" name="Line 790"/>
              <p:cNvSpPr>
                <a:spLocks noChangeShapeType="1"/>
              </p:cNvSpPr>
              <p:nvPr/>
            </p:nvSpPr>
            <p:spPr bwMode="auto">
              <a:xfrm>
                <a:off x="1075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7" name="Line 791"/>
              <p:cNvSpPr>
                <a:spLocks noChangeShapeType="1"/>
              </p:cNvSpPr>
              <p:nvPr/>
            </p:nvSpPr>
            <p:spPr bwMode="auto">
              <a:xfrm>
                <a:off x="1075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8" name="Line 792"/>
              <p:cNvSpPr>
                <a:spLocks noChangeShapeType="1"/>
              </p:cNvSpPr>
              <p:nvPr/>
            </p:nvSpPr>
            <p:spPr bwMode="auto">
              <a:xfrm>
                <a:off x="1075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9" name="Line 793"/>
              <p:cNvSpPr>
                <a:spLocks noChangeShapeType="1"/>
              </p:cNvSpPr>
              <p:nvPr/>
            </p:nvSpPr>
            <p:spPr bwMode="auto">
              <a:xfrm>
                <a:off x="1075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0" name="Line 794"/>
              <p:cNvSpPr>
                <a:spLocks noChangeShapeType="1"/>
              </p:cNvSpPr>
              <p:nvPr/>
            </p:nvSpPr>
            <p:spPr bwMode="auto">
              <a:xfrm>
                <a:off x="1075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1" name="Line 795"/>
              <p:cNvSpPr>
                <a:spLocks noChangeShapeType="1"/>
              </p:cNvSpPr>
              <p:nvPr/>
            </p:nvSpPr>
            <p:spPr bwMode="auto">
              <a:xfrm>
                <a:off x="1075" y="197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2" name="Line 796"/>
              <p:cNvSpPr>
                <a:spLocks noChangeShapeType="1"/>
              </p:cNvSpPr>
              <p:nvPr/>
            </p:nvSpPr>
            <p:spPr bwMode="auto">
              <a:xfrm flipV="1">
                <a:off x="1075" y="197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3" name="Line 797"/>
              <p:cNvSpPr>
                <a:spLocks noChangeShapeType="1"/>
              </p:cNvSpPr>
              <p:nvPr/>
            </p:nvSpPr>
            <p:spPr bwMode="auto">
              <a:xfrm>
                <a:off x="1075" y="1975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4" name="Line 798"/>
              <p:cNvSpPr>
                <a:spLocks noChangeShapeType="1"/>
              </p:cNvSpPr>
              <p:nvPr/>
            </p:nvSpPr>
            <p:spPr bwMode="auto">
              <a:xfrm flipV="1">
                <a:off x="1080" y="197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5" name="Line 799"/>
              <p:cNvSpPr>
                <a:spLocks noChangeShapeType="1"/>
              </p:cNvSpPr>
              <p:nvPr/>
            </p:nvSpPr>
            <p:spPr bwMode="auto">
              <a:xfrm>
                <a:off x="1080" y="197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6" name="Line 800"/>
              <p:cNvSpPr>
                <a:spLocks noChangeShapeType="1"/>
              </p:cNvSpPr>
              <p:nvPr/>
            </p:nvSpPr>
            <p:spPr bwMode="auto">
              <a:xfrm>
                <a:off x="1080" y="198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7" name="Line 801"/>
              <p:cNvSpPr>
                <a:spLocks noChangeShapeType="1"/>
              </p:cNvSpPr>
              <p:nvPr/>
            </p:nvSpPr>
            <p:spPr bwMode="auto">
              <a:xfrm flipV="1">
                <a:off x="1080" y="196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8" name="Line 802"/>
              <p:cNvSpPr>
                <a:spLocks noChangeShapeType="1"/>
              </p:cNvSpPr>
              <p:nvPr/>
            </p:nvSpPr>
            <p:spPr bwMode="auto">
              <a:xfrm>
                <a:off x="1080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9" name="Line 803"/>
              <p:cNvSpPr>
                <a:spLocks noChangeShapeType="1"/>
              </p:cNvSpPr>
              <p:nvPr/>
            </p:nvSpPr>
            <p:spPr bwMode="auto">
              <a:xfrm>
                <a:off x="1080" y="197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0" name="Line 804"/>
              <p:cNvSpPr>
                <a:spLocks noChangeShapeType="1"/>
              </p:cNvSpPr>
              <p:nvPr/>
            </p:nvSpPr>
            <p:spPr bwMode="auto">
              <a:xfrm flipV="1">
                <a:off x="1080" y="197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1" name="Line 805"/>
              <p:cNvSpPr>
                <a:spLocks noChangeShapeType="1"/>
              </p:cNvSpPr>
              <p:nvPr/>
            </p:nvSpPr>
            <p:spPr bwMode="auto">
              <a:xfrm>
                <a:off x="1080" y="19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2" name="Line 806"/>
              <p:cNvSpPr>
                <a:spLocks noChangeShapeType="1"/>
              </p:cNvSpPr>
              <p:nvPr/>
            </p:nvSpPr>
            <p:spPr bwMode="auto">
              <a:xfrm flipV="1">
                <a:off x="1086" y="197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3" name="Line 807"/>
              <p:cNvSpPr>
                <a:spLocks noChangeShapeType="1"/>
              </p:cNvSpPr>
              <p:nvPr/>
            </p:nvSpPr>
            <p:spPr bwMode="auto">
              <a:xfrm>
                <a:off x="1086" y="197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4" name="Line 808"/>
              <p:cNvSpPr>
                <a:spLocks noChangeShapeType="1"/>
              </p:cNvSpPr>
              <p:nvPr/>
            </p:nvSpPr>
            <p:spPr bwMode="auto">
              <a:xfrm>
                <a:off x="1086" y="198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5" name="Line 809"/>
              <p:cNvSpPr>
                <a:spLocks noChangeShapeType="1"/>
              </p:cNvSpPr>
              <p:nvPr/>
            </p:nvSpPr>
            <p:spPr bwMode="auto">
              <a:xfrm>
                <a:off x="1086" y="198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6" name="Line 810"/>
              <p:cNvSpPr>
                <a:spLocks noChangeShapeType="1"/>
              </p:cNvSpPr>
              <p:nvPr/>
            </p:nvSpPr>
            <p:spPr bwMode="auto">
              <a:xfrm>
                <a:off x="1086" y="198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7" name="Line 811"/>
              <p:cNvSpPr>
                <a:spLocks noChangeShapeType="1"/>
              </p:cNvSpPr>
              <p:nvPr/>
            </p:nvSpPr>
            <p:spPr bwMode="auto">
              <a:xfrm flipV="1">
                <a:off x="1086" y="197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8" name="Line 812"/>
              <p:cNvSpPr>
                <a:spLocks noChangeShapeType="1"/>
              </p:cNvSpPr>
              <p:nvPr/>
            </p:nvSpPr>
            <p:spPr bwMode="auto">
              <a:xfrm>
                <a:off x="1086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9" name="Line 813"/>
              <p:cNvSpPr>
                <a:spLocks noChangeShapeType="1"/>
              </p:cNvSpPr>
              <p:nvPr/>
            </p:nvSpPr>
            <p:spPr bwMode="auto">
              <a:xfrm>
                <a:off x="1086" y="1975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0" name="Line 814"/>
              <p:cNvSpPr>
                <a:spLocks noChangeShapeType="1"/>
              </p:cNvSpPr>
              <p:nvPr/>
            </p:nvSpPr>
            <p:spPr bwMode="auto">
              <a:xfrm>
                <a:off x="1091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1" name="Line 815"/>
              <p:cNvSpPr>
                <a:spLocks noChangeShapeType="1"/>
              </p:cNvSpPr>
              <p:nvPr/>
            </p:nvSpPr>
            <p:spPr bwMode="auto">
              <a:xfrm>
                <a:off x="1091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2" name="Line 816"/>
              <p:cNvSpPr>
                <a:spLocks noChangeShapeType="1"/>
              </p:cNvSpPr>
              <p:nvPr/>
            </p:nvSpPr>
            <p:spPr bwMode="auto">
              <a:xfrm>
                <a:off x="1091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3" name="Line 817"/>
              <p:cNvSpPr>
                <a:spLocks noChangeShapeType="1"/>
              </p:cNvSpPr>
              <p:nvPr/>
            </p:nvSpPr>
            <p:spPr bwMode="auto">
              <a:xfrm>
                <a:off x="1091" y="197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4" name="Line 818"/>
              <p:cNvSpPr>
                <a:spLocks noChangeShapeType="1"/>
              </p:cNvSpPr>
              <p:nvPr/>
            </p:nvSpPr>
            <p:spPr bwMode="auto">
              <a:xfrm>
                <a:off x="1091" y="198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5" name="Line 819"/>
              <p:cNvSpPr>
                <a:spLocks noChangeShapeType="1"/>
              </p:cNvSpPr>
              <p:nvPr/>
            </p:nvSpPr>
            <p:spPr bwMode="auto">
              <a:xfrm flipV="1">
                <a:off x="1091" y="197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6" name="Line 820"/>
              <p:cNvSpPr>
                <a:spLocks noChangeShapeType="1"/>
              </p:cNvSpPr>
              <p:nvPr/>
            </p:nvSpPr>
            <p:spPr bwMode="auto">
              <a:xfrm>
                <a:off x="1091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7" name="Line 821"/>
              <p:cNvSpPr>
                <a:spLocks noChangeShapeType="1"/>
              </p:cNvSpPr>
              <p:nvPr/>
            </p:nvSpPr>
            <p:spPr bwMode="auto">
              <a:xfrm>
                <a:off x="1091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8" name="Line 822"/>
              <p:cNvSpPr>
                <a:spLocks noChangeShapeType="1"/>
              </p:cNvSpPr>
              <p:nvPr/>
            </p:nvSpPr>
            <p:spPr bwMode="auto">
              <a:xfrm>
                <a:off x="1091" y="1975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9" name="Line 823"/>
              <p:cNvSpPr>
                <a:spLocks noChangeShapeType="1"/>
              </p:cNvSpPr>
              <p:nvPr/>
            </p:nvSpPr>
            <p:spPr bwMode="auto">
              <a:xfrm>
                <a:off x="1097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0" name="Line 824"/>
              <p:cNvSpPr>
                <a:spLocks noChangeShapeType="1"/>
              </p:cNvSpPr>
              <p:nvPr/>
            </p:nvSpPr>
            <p:spPr bwMode="auto">
              <a:xfrm>
                <a:off x="1097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1" name="Line 825"/>
              <p:cNvSpPr>
                <a:spLocks noChangeShapeType="1"/>
              </p:cNvSpPr>
              <p:nvPr/>
            </p:nvSpPr>
            <p:spPr bwMode="auto">
              <a:xfrm>
                <a:off x="1097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2" name="Line 826"/>
              <p:cNvSpPr>
                <a:spLocks noChangeShapeType="1"/>
              </p:cNvSpPr>
              <p:nvPr/>
            </p:nvSpPr>
            <p:spPr bwMode="auto">
              <a:xfrm>
                <a:off x="1097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3" name="Line 827"/>
              <p:cNvSpPr>
                <a:spLocks noChangeShapeType="1"/>
              </p:cNvSpPr>
              <p:nvPr/>
            </p:nvSpPr>
            <p:spPr bwMode="auto">
              <a:xfrm flipV="1">
                <a:off x="1097" y="196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4" name="Line 828"/>
              <p:cNvSpPr>
                <a:spLocks noChangeShapeType="1"/>
              </p:cNvSpPr>
              <p:nvPr/>
            </p:nvSpPr>
            <p:spPr bwMode="auto">
              <a:xfrm flipV="1">
                <a:off x="1097" y="1945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5" name="Line 829"/>
              <p:cNvSpPr>
                <a:spLocks noChangeShapeType="1"/>
              </p:cNvSpPr>
              <p:nvPr/>
            </p:nvSpPr>
            <p:spPr bwMode="auto">
              <a:xfrm flipV="1">
                <a:off x="1097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6" name="Line 830"/>
              <p:cNvSpPr>
                <a:spLocks noChangeShapeType="1"/>
              </p:cNvSpPr>
              <p:nvPr/>
            </p:nvSpPr>
            <p:spPr bwMode="auto">
              <a:xfrm flipV="1">
                <a:off x="1097" y="1927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7" name="Line 831"/>
              <p:cNvSpPr>
                <a:spLocks noChangeShapeType="1"/>
              </p:cNvSpPr>
              <p:nvPr/>
            </p:nvSpPr>
            <p:spPr bwMode="auto">
              <a:xfrm>
                <a:off x="1103" y="192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8" name="Line 832"/>
              <p:cNvSpPr>
                <a:spLocks noChangeShapeType="1"/>
              </p:cNvSpPr>
              <p:nvPr/>
            </p:nvSpPr>
            <p:spPr bwMode="auto">
              <a:xfrm flipV="1">
                <a:off x="1103" y="192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9" name="Line 833"/>
              <p:cNvSpPr>
                <a:spLocks noChangeShapeType="1"/>
              </p:cNvSpPr>
              <p:nvPr/>
            </p:nvSpPr>
            <p:spPr bwMode="auto">
              <a:xfrm>
                <a:off x="1103" y="192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60" name="Line 834"/>
              <p:cNvSpPr>
                <a:spLocks noChangeShapeType="1"/>
              </p:cNvSpPr>
              <p:nvPr/>
            </p:nvSpPr>
            <p:spPr bwMode="auto">
              <a:xfrm flipV="1">
                <a:off x="1103" y="192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61" name="Line 835"/>
              <p:cNvSpPr>
                <a:spLocks noChangeShapeType="1"/>
              </p:cNvSpPr>
              <p:nvPr/>
            </p:nvSpPr>
            <p:spPr bwMode="auto">
              <a:xfrm>
                <a:off x="1103" y="192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62" name="Line 836"/>
              <p:cNvSpPr>
                <a:spLocks noChangeShapeType="1"/>
              </p:cNvSpPr>
              <p:nvPr/>
            </p:nvSpPr>
            <p:spPr bwMode="auto">
              <a:xfrm>
                <a:off x="1103" y="192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63" name="Line 837"/>
              <p:cNvSpPr>
                <a:spLocks noChangeShapeType="1"/>
              </p:cNvSpPr>
              <p:nvPr/>
            </p:nvSpPr>
            <p:spPr bwMode="auto">
              <a:xfrm>
                <a:off x="1103" y="193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64" name="Line 838"/>
              <p:cNvSpPr>
                <a:spLocks noChangeShapeType="1"/>
              </p:cNvSpPr>
              <p:nvPr/>
            </p:nvSpPr>
            <p:spPr bwMode="auto">
              <a:xfrm>
                <a:off x="1103" y="1933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65" name="Line 839"/>
              <p:cNvSpPr>
                <a:spLocks noChangeShapeType="1"/>
              </p:cNvSpPr>
              <p:nvPr/>
            </p:nvSpPr>
            <p:spPr bwMode="auto">
              <a:xfrm>
                <a:off x="1108" y="193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66" name="Line 840"/>
              <p:cNvSpPr>
                <a:spLocks noChangeShapeType="1"/>
              </p:cNvSpPr>
              <p:nvPr/>
            </p:nvSpPr>
            <p:spPr bwMode="auto">
              <a:xfrm>
                <a:off x="1108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67" name="Line 841"/>
              <p:cNvSpPr>
                <a:spLocks noChangeShapeType="1"/>
              </p:cNvSpPr>
              <p:nvPr/>
            </p:nvSpPr>
            <p:spPr bwMode="auto">
              <a:xfrm flipV="1">
                <a:off x="1108" y="193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68" name="Line 842"/>
              <p:cNvSpPr>
                <a:spLocks noChangeShapeType="1"/>
              </p:cNvSpPr>
              <p:nvPr/>
            </p:nvSpPr>
            <p:spPr bwMode="auto">
              <a:xfrm flipV="1">
                <a:off x="1108" y="190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69" name="Line 843"/>
              <p:cNvSpPr>
                <a:spLocks noChangeShapeType="1"/>
              </p:cNvSpPr>
              <p:nvPr/>
            </p:nvSpPr>
            <p:spPr bwMode="auto">
              <a:xfrm flipV="1">
                <a:off x="1108" y="1867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70" name="Line 844"/>
              <p:cNvSpPr>
                <a:spLocks noChangeShapeType="1"/>
              </p:cNvSpPr>
              <p:nvPr/>
            </p:nvSpPr>
            <p:spPr bwMode="auto">
              <a:xfrm>
                <a:off x="1108" y="186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71" name="Line 845"/>
              <p:cNvSpPr>
                <a:spLocks noChangeShapeType="1"/>
              </p:cNvSpPr>
              <p:nvPr/>
            </p:nvSpPr>
            <p:spPr bwMode="auto">
              <a:xfrm>
                <a:off x="1108" y="186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72" name="Line 846"/>
              <p:cNvSpPr>
                <a:spLocks noChangeShapeType="1"/>
              </p:cNvSpPr>
              <p:nvPr/>
            </p:nvSpPr>
            <p:spPr bwMode="auto">
              <a:xfrm flipV="1">
                <a:off x="1108" y="1831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73" name="Line 847"/>
              <p:cNvSpPr>
                <a:spLocks noChangeShapeType="1"/>
              </p:cNvSpPr>
              <p:nvPr/>
            </p:nvSpPr>
            <p:spPr bwMode="auto">
              <a:xfrm>
                <a:off x="1114" y="1831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74" name="Line 848"/>
              <p:cNvSpPr>
                <a:spLocks noChangeShapeType="1"/>
              </p:cNvSpPr>
              <p:nvPr/>
            </p:nvSpPr>
            <p:spPr bwMode="auto">
              <a:xfrm>
                <a:off x="1114" y="1873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75" name="Line 849"/>
              <p:cNvSpPr>
                <a:spLocks noChangeShapeType="1"/>
              </p:cNvSpPr>
              <p:nvPr/>
            </p:nvSpPr>
            <p:spPr bwMode="auto">
              <a:xfrm>
                <a:off x="1114" y="189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76" name="Line 850"/>
              <p:cNvSpPr>
                <a:spLocks noChangeShapeType="1"/>
              </p:cNvSpPr>
              <p:nvPr/>
            </p:nvSpPr>
            <p:spPr bwMode="auto">
              <a:xfrm>
                <a:off x="1114" y="189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77" name="Line 851"/>
              <p:cNvSpPr>
                <a:spLocks noChangeShapeType="1"/>
              </p:cNvSpPr>
              <p:nvPr/>
            </p:nvSpPr>
            <p:spPr bwMode="auto">
              <a:xfrm>
                <a:off x="1114" y="190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78" name="Line 852"/>
              <p:cNvSpPr>
                <a:spLocks noChangeShapeType="1"/>
              </p:cNvSpPr>
              <p:nvPr/>
            </p:nvSpPr>
            <p:spPr bwMode="auto">
              <a:xfrm>
                <a:off x="1114" y="190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79" name="Line 853"/>
              <p:cNvSpPr>
                <a:spLocks noChangeShapeType="1"/>
              </p:cNvSpPr>
              <p:nvPr/>
            </p:nvSpPr>
            <p:spPr bwMode="auto">
              <a:xfrm flipV="1">
                <a:off x="1114" y="189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80" name="Line 854"/>
              <p:cNvSpPr>
                <a:spLocks noChangeShapeType="1"/>
              </p:cNvSpPr>
              <p:nvPr/>
            </p:nvSpPr>
            <p:spPr bwMode="auto">
              <a:xfrm flipV="1">
                <a:off x="1114" y="187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81" name="Line 855"/>
              <p:cNvSpPr>
                <a:spLocks noChangeShapeType="1"/>
              </p:cNvSpPr>
              <p:nvPr/>
            </p:nvSpPr>
            <p:spPr bwMode="auto">
              <a:xfrm>
                <a:off x="1114" y="187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82" name="Line 856"/>
              <p:cNvSpPr>
                <a:spLocks noChangeShapeType="1"/>
              </p:cNvSpPr>
              <p:nvPr/>
            </p:nvSpPr>
            <p:spPr bwMode="auto">
              <a:xfrm flipV="1">
                <a:off x="1120" y="187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83" name="Line 857"/>
              <p:cNvSpPr>
                <a:spLocks noChangeShapeType="1"/>
              </p:cNvSpPr>
              <p:nvPr/>
            </p:nvSpPr>
            <p:spPr bwMode="auto">
              <a:xfrm>
                <a:off x="1120" y="187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84" name="Line 858"/>
              <p:cNvSpPr>
                <a:spLocks noChangeShapeType="1"/>
              </p:cNvSpPr>
              <p:nvPr/>
            </p:nvSpPr>
            <p:spPr bwMode="auto">
              <a:xfrm flipV="1">
                <a:off x="1120" y="186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85" name="Line 859"/>
              <p:cNvSpPr>
                <a:spLocks noChangeShapeType="1"/>
              </p:cNvSpPr>
              <p:nvPr/>
            </p:nvSpPr>
            <p:spPr bwMode="auto">
              <a:xfrm>
                <a:off x="1120" y="1861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86" name="Line 860"/>
              <p:cNvSpPr>
                <a:spLocks noChangeShapeType="1"/>
              </p:cNvSpPr>
              <p:nvPr/>
            </p:nvSpPr>
            <p:spPr bwMode="auto">
              <a:xfrm>
                <a:off x="1120" y="1885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87" name="Line 861"/>
              <p:cNvSpPr>
                <a:spLocks noChangeShapeType="1"/>
              </p:cNvSpPr>
              <p:nvPr/>
            </p:nvSpPr>
            <p:spPr bwMode="auto">
              <a:xfrm>
                <a:off x="1120" y="191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88" name="Line 862"/>
              <p:cNvSpPr>
                <a:spLocks noChangeShapeType="1"/>
              </p:cNvSpPr>
              <p:nvPr/>
            </p:nvSpPr>
            <p:spPr bwMode="auto">
              <a:xfrm flipV="1">
                <a:off x="1120" y="189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89" name="Line 863"/>
              <p:cNvSpPr>
                <a:spLocks noChangeShapeType="1"/>
              </p:cNvSpPr>
              <p:nvPr/>
            </p:nvSpPr>
            <p:spPr bwMode="auto">
              <a:xfrm flipV="1">
                <a:off x="1120" y="1837"/>
                <a:ext cx="5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90" name="Line 864"/>
              <p:cNvSpPr>
                <a:spLocks noChangeShapeType="1"/>
              </p:cNvSpPr>
              <p:nvPr/>
            </p:nvSpPr>
            <p:spPr bwMode="auto">
              <a:xfrm>
                <a:off x="1125" y="183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91" name="Line 865"/>
              <p:cNvSpPr>
                <a:spLocks noChangeShapeType="1"/>
              </p:cNvSpPr>
              <p:nvPr/>
            </p:nvSpPr>
            <p:spPr bwMode="auto">
              <a:xfrm>
                <a:off x="1125" y="185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92" name="Line 866"/>
              <p:cNvSpPr>
                <a:spLocks noChangeShapeType="1"/>
              </p:cNvSpPr>
              <p:nvPr/>
            </p:nvSpPr>
            <p:spPr bwMode="auto">
              <a:xfrm flipV="1">
                <a:off x="1125" y="1789"/>
                <a:ext cx="1" cy="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93" name="Line 867"/>
              <p:cNvSpPr>
                <a:spLocks noChangeShapeType="1"/>
              </p:cNvSpPr>
              <p:nvPr/>
            </p:nvSpPr>
            <p:spPr bwMode="auto">
              <a:xfrm flipV="1">
                <a:off x="1125" y="177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94" name="Line 868"/>
              <p:cNvSpPr>
                <a:spLocks noChangeShapeType="1"/>
              </p:cNvSpPr>
              <p:nvPr/>
            </p:nvSpPr>
            <p:spPr bwMode="auto">
              <a:xfrm>
                <a:off x="1125" y="1777"/>
                <a:ext cx="1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95" name="Line 869"/>
              <p:cNvSpPr>
                <a:spLocks noChangeShapeType="1"/>
              </p:cNvSpPr>
              <p:nvPr/>
            </p:nvSpPr>
            <p:spPr bwMode="auto">
              <a:xfrm>
                <a:off x="1125" y="1861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96" name="Line 870"/>
              <p:cNvSpPr>
                <a:spLocks noChangeShapeType="1"/>
              </p:cNvSpPr>
              <p:nvPr/>
            </p:nvSpPr>
            <p:spPr bwMode="auto">
              <a:xfrm>
                <a:off x="1125" y="189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97" name="Line 871"/>
              <p:cNvSpPr>
                <a:spLocks noChangeShapeType="1"/>
              </p:cNvSpPr>
              <p:nvPr/>
            </p:nvSpPr>
            <p:spPr bwMode="auto">
              <a:xfrm>
                <a:off x="1125" y="1903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98" name="Line 872"/>
              <p:cNvSpPr>
                <a:spLocks noChangeShapeType="1"/>
              </p:cNvSpPr>
              <p:nvPr/>
            </p:nvSpPr>
            <p:spPr bwMode="auto">
              <a:xfrm flipV="1">
                <a:off x="1131" y="190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99" name="Line 873"/>
              <p:cNvSpPr>
                <a:spLocks noChangeShapeType="1"/>
              </p:cNvSpPr>
              <p:nvPr/>
            </p:nvSpPr>
            <p:spPr bwMode="auto">
              <a:xfrm>
                <a:off x="1131" y="1909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00" name="Line 874"/>
              <p:cNvSpPr>
                <a:spLocks noChangeShapeType="1"/>
              </p:cNvSpPr>
              <p:nvPr/>
            </p:nvSpPr>
            <p:spPr bwMode="auto">
              <a:xfrm>
                <a:off x="1131" y="193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01" name="Line 875"/>
              <p:cNvSpPr>
                <a:spLocks noChangeShapeType="1"/>
              </p:cNvSpPr>
              <p:nvPr/>
            </p:nvSpPr>
            <p:spPr bwMode="auto">
              <a:xfrm flipV="1">
                <a:off x="1131" y="193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02" name="Line 876"/>
              <p:cNvSpPr>
                <a:spLocks noChangeShapeType="1"/>
              </p:cNvSpPr>
              <p:nvPr/>
            </p:nvSpPr>
            <p:spPr bwMode="auto">
              <a:xfrm>
                <a:off x="1131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03" name="Line 877"/>
              <p:cNvSpPr>
                <a:spLocks noChangeShapeType="1"/>
              </p:cNvSpPr>
              <p:nvPr/>
            </p:nvSpPr>
            <p:spPr bwMode="auto">
              <a:xfrm>
                <a:off x="1131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04" name="Line 878"/>
              <p:cNvSpPr>
                <a:spLocks noChangeShapeType="1"/>
              </p:cNvSpPr>
              <p:nvPr/>
            </p:nvSpPr>
            <p:spPr bwMode="auto">
              <a:xfrm>
                <a:off x="1131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05" name="Line 879"/>
              <p:cNvSpPr>
                <a:spLocks noChangeShapeType="1"/>
              </p:cNvSpPr>
              <p:nvPr/>
            </p:nvSpPr>
            <p:spPr bwMode="auto">
              <a:xfrm>
                <a:off x="1131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06" name="Line 880"/>
              <p:cNvSpPr>
                <a:spLocks noChangeShapeType="1"/>
              </p:cNvSpPr>
              <p:nvPr/>
            </p:nvSpPr>
            <p:spPr bwMode="auto">
              <a:xfrm flipV="1">
                <a:off x="1131" y="1945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07" name="Line 881"/>
              <p:cNvSpPr>
                <a:spLocks noChangeShapeType="1"/>
              </p:cNvSpPr>
              <p:nvPr/>
            </p:nvSpPr>
            <p:spPr bwMode="auto">
              <a:xfrm flipV="1">
                <a:off x="1136" y="192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08" name="Line 882"/>
              <p:cNvSpPr>
                <a:spLocks noChangeShapeType="1"/>
              </p:cNvSpPr>
              <p:nvPr/>
            </p:nvSpPr>
            <p:spPr bwMode="auto">
              <a:xfrm>
                <a:off x="1136" y="19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09" name="Line 883"/>
              <p:cNvSpPr>
                <a:spLocks noChangeShapeType="1"/>
              </p:cNvSpPr>
              <p:nvPr/>
            </p:nvSpPr>
            <p:spPr bwMode="auto">
              <a:xfrm>
                <a:off x="1136" y="193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0" name="Line 884"/>
              <p:cNvSpPr>
                <a:spLocks noChangeShapeType="1"/>
              </p:cNvSpPr>
              <p:nvPr/>
            </p:nvSpPr>
            <p:spPr bwMode="auto">
              <a:xfrm flipV="1">
                <a:off x="1136" y="190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1" name="Line 885"/>
              <p:cNvSpPr>
                <a:spLocks noChangeShapeType="1"/>
              </p:cNvSpPr>
              <p:nvPr/>
            </p:nvSpPr>
            <p:spPr bwMode="auto">
              <a:xfrm flipV="1">
                <a:off x="1136" y="1873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2" name="Line 886"/>
              <p:cNvSpPr>
                <a:spLocks noChangeShapeType="1"/>
              </p:cNvSpPr>
              <p:nvPr/>
            </p:nvSpPr>
            <p:spPr bwMode="auto">
              <a:xfrm>
                <a:off x="1136" y="187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3" name="Line 887"/>
              <p:cNvSpPr>
                <a:spLocks noChangeShapeType="1"/>
              </p:cNvSpPr>
              <p:nvPr/>
            </p:nvSpPr>
            <p:spPr bwMode="auto">
              <a:xfrm flipV="1">
                <a:off x="1136" y="1861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4" name="Line 888"/>
              <p:cNvSpPr>
                <a:spLocks noChangeShapeType="1"/>
              </p:cNvSpPr>
              <p:nvPr/>
            </p:nvSpPr>
            <p:spPr bwMode="auto">
              <a:xfrm>
                <a:off x="1136" y="186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5" name="Line 889"/>
              <p:cNvSpPr>
                <a:spLocks noChangeShapeType="1"/>
              </p:cNvSpPr>
              <p:nvPr/>
            </p:nvSpPr>
            <p:spPr bwMode="auto">
              <a:xfrm flipV="1">
                <a:off x="1142" y="185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6" name="Line 890"/>
              <p:cNvSpPr>
                <a:spLocks noChangeShapeType="1"/>
              </p:cNvSpPr>
              <p:nvPr/>
            </p:nvSpPr>
            <p:spPr bwMode="auto">
              <a:xfrm>
                <a:off x="1142" y="185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7" name="Line 891"/>
              <p:cNvSpPr>
                <a:spLocks noChangeShapeType="1"/>
              </p:cNvSpPr>
              <p:nvPr/>
            </p:nvSpPr>
            <p:spPr bwMode="auto">
              <a:xfrm>
                <a:off x="1142" y="185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8" name="Line 892"/>
              <p:cNvSpPr>
                <a:spLocks noChangeShapeType="1"/>
              </p:cNvSpPr>
              <p:nvPr/>
            </p:nvSpPr>
            <p:spPr bwMode="auto">
              <a:xfrm>
                <a:off x="1142" y="1861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9" name="Line 893"/>
              <p:cNvSpPr>
                <a:spLocks noChangeShapeType="1"/>
              </p:cNvSpPr>
              <p:nvPr/>
            </p:nvSpPr>
            <p:spPr bwMode="auto">
              <a:xfrm flipV="1">
                <a:off x="1142" y="1885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20" name="Line 894"/>
              <p:cNvSpPr>
                <a:spLocks noChangeShapeType="1"/>
              </p:cNvSpPr>
              <p:nvPr/>
            </p:nvSpPr>
            <p:spPr bwMode="auto">
              <a:xfrm>
                <a:off x="1142" y="188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21" name="Line 895"/>
              <p:cNvSpPr>
                <a:spLocks noChangeShapeType="1"/>
              </p:cNvSpPr>
              <p:nvPr/>
            </p:nvSpPr>
            <p:spPr bwMode="auto">
              <a:xfrm>
                <a:off x="1142" y="188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22" name="Line 896"/>
              <p:cNvSpPr>
                <a:spLocks noChangeShapeType="1"/>
              </p:cNvSpPr>
              <p:nvPr/>
            </p:nvSpPr>
            <p:spPr bwMode="auto">
              <a:xfrm flipV="1">
                <a:off x="1142" y="1861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23" name="Line 897"/>
              <p:cNvSpPr>
                <a:spLocks noChangeShapeType="1"/>
              </p:cNvSpPr>
              <p:nvPr/>
            </p:nvSpPr>
            <p:spPr bwMode="auto">
              <a:xfrm>
                <a:off x="1148" y="186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24" name="Line 898"/>
              <p:cNvSpPr>
                <a:spLocks noChangeShapeType="1"/>
              </p:cNvSpPr>
              <p:nvPr/>
            </p:nvSpPr>
            <p:spPr bwMode="auto">
              <a:xfrm>
                <a:off x="1148" y="186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25" name="Line 899"/>
              <p:cNvSpPr>
                <a:spLocks noChangeShapeType="1"/>
              </p:cNvSpPr>
              <p:nvPr/>
            </p:nvSpPr>
            <p:spPr bwMode="auto">
              <a:xfrm flipV="1">
                <a:off x="1148" y="184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26" name="Line 900"/>
              <p:cNvSpPr>
                <a:spLocks noChangeShapeType="1"/>
              </p:cNvSpPr>
              <p:nvPr/>
            </p:nvSpPr>
            <p:spPr bwMode="auto">
              <a:xfrm flipV="1">
                <a:off x="1148" y="183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27" name="Line 901"/>
              <p:cNvSpPr>
                <a:spLocks noChangeShapeType="1"/>
              </p:cNvSpPr>
              <p:nvPr/>
            </p:nvSpPr>
            <p:spPr bwMode="auto">
              <a:xfrm flipV="1">
                <a:off x="1148" y="181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28" name="Line 902"/>
              <p:cNvSpPr>
                <a:spLocks noChangeShapeType="1"/>
              </p:cNvSpPr>
              <p:nvPr/>
            </p:nvSpPr>
            <p:spPr bwMode="auto">
              <a:xfrm flipV="1">
                <a:off x="1148" y="180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29" name="Line 903"/>
              <p:cNvSpPr>
                <a:spLocks noChangeShapeType="1"/>
              </p:cNvSpPr>
              <p:nvPr/>
            </p:nvSpPr>
            <p:spPr bwMode="auto">
              <a:xfrm flipV="1">
                <a:off x="1148" y="180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30" name="Line 904"/>
              <p:cNvSpPr>
                <a:spLocks noChangeShapeType="1"/>
              </p:cNvSpPr>
              <p:nvPr/>
            </p:nvSpPr>
            <p:spPr bwMode="auto">
              <a:xfrm flipV="1">
                <a:off x="1148" y="1765"/>
                <a:ext cx="5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31" name="Line 905"/>
              <p:cNvSpPr>
                <a:spLocks noChangeShapeType="1"/>
              </p:cNvSpPr>
              <p:nvPr/>
            </p:nvSpPr>
            <p:spPr bwMode="auto">
              <a:xfrm flipV="1">
                <a:off x="1153" y="1741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32" name="Line 906"/>
              <p:cNvSpPr>
                <a:spLocks noChangeShapeType="1"/>
              </p:cNvSpPr>
              <p:nvPr/>
            </p:nvSpPr>
            <p:spPr bwMode="auto">
              <a:xfrm>
                <a:off x="1153" y="1741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33" name="Line 907"/>
              <p:cNvSpPr>
                <a:spLocks noChangeShapeType="1"/>
              </p:cNvSpPr>
              <p:nvPr/>
            </p:nvSpPr>
            <p:spPr bwMode="auto">
              <a:xfrm>
                <a:off x="1153" y="175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34" name="Line 908"/>
              <p:cNvSpPr>
                <a:spLocks noChangeShapeType="1"/>
              </p:cNvSpPr>
              <p:nvPr/>
            </p:nvSpPr>
            <p:spPr bwMode="auto">
              <a:xfrm>
                <a:off x="1153" y="1783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35" name="Line 909"/>
              <p:cNvSpPr>
                <a:spLocks noChangeShapeType="1"/>
              </p:cNvSpPr>
              <p:nvPr/>
            </p:nvSpPr>
            <p:spPr bwMode="auto">
              <a:xfrm>
                <a:off x="1153" y="181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36" name="Line 910"/>
              <p:cNvSpPr>
                <a:spLocks noChangeShapeType="1"/>
              </p:cNvSpPr>
              <p:nvPr/>
            </p:nvSpPr>
            <p:spPr bwMode="auto">
              <a:xfrm flipV="1">
                <a:off x="1153" y="181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37" name="Line 911"/>
              <p:cNvSpPr>
                <a:spLocks noChangeShapeType="1"/>
              </p:cNvSpPr>
              <p:nvPr/>
            </p:nvSpPr>
            <p:spPr bwMode="auto">
              <a:xfrm>
                <a:off x="1153" y="181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38" name="Line 912"/>
              <p:cNvSpPr>
                <a:spLocks noChangeShapeType="1"/>
              </p:cNvSpPr>
              <p:nvPr/>
            </p:nvSpPr>
            <p:spPr bwMode="auto">
              <a:xfrm>
                <a:off x="1153" y="1813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39" name="Line 913"/>
              <p:cNvSpPr>
                <a:spLocks noChangeShapeType="1"/>
              </p:cNvSpPr>
              <p:nvPr/>
            </p:nvSpPr>
            <p:spPr bwMode="auto">
              <a:xfrm>
                <a:off x="1153" y="1837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40" name="Line 914"/>
              <p:cNvSpPr>
                <a:spLocks noChangeShapeType="1"/>
              </p:cNvSpPr>
              <p:nvPr/>
            </p:nvSpPr>
            <p:spPr bwMode="auto">
              <a:xfrm flipV="1">
                <a:off x="1159" y="183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41" name="Line 915"/>
              <p:cNvSpPr>
                <a:spLocks noChangeShapeType="1"/>
              </p:cNvSpPr>
              <p:nvPr/>
            </p:nvSpPr>
            <p:spPr bwMode="auto">
              <a:xfrm flipV="1">
                <a:off x="1159" y="183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42" name="Line 916"/>
              <p:cNvSpPr>
                <a:spLocks noChangeShapeType="1"/>
              </p:cNvSpPr>
              <p:nvPr/>
            </p:nvSpPr>
            <p:spPr bwMode="auto">
              <a:xfrm flipV="1">
                <a:off x="1159" y="182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43" name="Line 917"/>
              <p:cNvSpPr>
                <a:spLocks noChangeShapeType="1"/>
              </p:cNvSpPr>
              <p:nvPr/>
            </p:nvSpPr>
            <p:spPr bwMode="auto">
              <a:xfrm flipV="1">
                <a:off x="1159" y="180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44" name="Line 918"/>
              <p:cNvSpPr>
                <a:spLocks noChangeShapeType="1"/>
              </p:cNvSpPr>
              <p:nvPr/>
            </p:nvSpPr>
            <p:spPr bwMode="auto">
              <a:xfrm>
                <a:off x="1159" y="180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45" name="Line 919"/>
              <p:cNvSpPr>
                <a:spLocks noChangeShapeType="1"/>
              </p:cNvSpPr>
              <p:nvPr/>
            </p:nvSpPr>
            <p:spPr bwMode="auto">
              <a:xfrm>
                <a:off x="1159" y="181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46" name="Line 920"/>
              <p:cNvSpPr>
                <a:spLocks noChangeShapeType="1"/>
              </p:cNvSpPr>
              <p:nvPr/>
            </p:nvSpPr>
            <p:spPr bwMode="auto">
              <a:xfrm flipV="1">
                <a:off x="1159" y="181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47" name="Line 921"/>
              <p:cNvSpPr>
                <a:spLocks noChangeShapeType="1"/>
              </p:cNvSpPr>
              <p:nvPr/>
            </p:nvSpPr>
            <p:spPr bwMode="auto">
              <a:xfrm flipV="1">
                <a:off x="1159" y="1807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48" name="Line 922"/>
              <p:cNvSpPr>
                <a:spLocks noChangeShapeType="1"/>
              </p:cNvSpPr>
              <p:nvPr/>
            </p:nvSpPr>
            <p:spPr bwMode="auto">
              <a:xfrm>
                <a:off x="1164" y="180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49" name="Line 923"/>
              <p:cNvSpPr>
                <a:spLocks noChangeShapeType="1"/>
              </p:cNvSpPr>
              <p:nvPr/>
            </p:nvSpPr>
            <p:spPr bwMode="auto">
              <a:xfrm flipV="1">
                <a:off x="1164" y="1753"/>
                <a:ext cx="1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50" name="Line 924"/>
              <p:cNvSpPr>
                <a:spLocks noChangeShapeType="1"/>
              </p:cNvSpPr>
              <p:nvPr/>
            </p:nvSpPr>
            <p:spPr bwMode="auto">
              <a:xfrm>
                <a:off x="1164" y="175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51" name="Line 925"/>
              <p:cNvSpPr>
                <a:spLocks noChangeShapeType="1"/>
              </p:cNvSpPr>
              <p:nvPr/>
            </p:nvSpPr>
            <p:spPr bwMode="auto">
              <a:xfrm>
                <a:off x="1164" y="1753"/>
                <a:ext cx="1" cy="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52" name="Line 926"/>
              <p:cNvSpPr>
                <a:spLocks noChangeShapeType="1"/>
              </p:cNvSpPr>
              <p:nvPr/>
            </p:nvSpPr>
            <p:spPr bwMode="auto">
              <a:xfrm>
                <a:off x="1164" y="1843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53" name="Line 927"/>
              <p:cNvSpPr>
                <a:spLocks noChangeShapeType="1"/>
              </p:cNvSpPr>
              <p:nvPr/>
            </p:nvSpPr>
            <p:spPr bwMode="auto">
              <a:xfrm>
                <a:off x="1164" y="1873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54" name="Line 928"/>
              <p:cNvSpPr>
                <a:spLocks noChangeShapeType="1"/>
              </p:cNvSpPr>
              <p:nvPr/>
            </p:nvSpPr>
            <p:spPr bwMode="auto">
              <a:xfrm flipV="1">
                <a:off x="1164" y="189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55" name="Line 929"/>
              <p:cNvSpPr>
                <a:spLocks noChangeShapeType="1"/>
              </p:cNvSpPr>
              <p:nvPr/>
            </p:nvSpPr>
            <p:spPr bwMode="auto">
              <a:xfrm>
                <a:off x="1164" y="1891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56" name="Line 930"/>
              <p:cNvSpPr>
                <a:spLocks noChangeShapeType="1"/>
              </p:cNvSpPr>
              <p:nvPr/>
            </p:nvSpPr>
            <p:spPr bwMode="auto">
              <a:xfrm>
                <a:off x="1170" y="190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57" name="Line 931"/>
              <p:cNvSpPr>
                <a:spLocks noChangeShapeType="1"/>
              </p:cNvSpPr>
              <p:nvPr/>
            </p:nvSpPr>
            <p:spPr bwMode="auto">
              <a:xfrm flipV="1">
                <a:off x="1170" y="190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58" name="Line 932"/>
              <p:cNvSpPr>
                <a:spLocks noChangeShapeType="1"/>
              </p:cNvSpPr>
              <p:nvPr/>
            </p:nvSpPr>
            <p:spPr bwMode="auto">
              <a:xfrm>
                <a:off x="1170" y="190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59" name="Line 933"/>
              <p:cNvSpPr>
                <a:spLocks noChangeShapeType="1"/>
              </p:cNvSpPr>
              <p:nvPr/>
            </p:nvSpPr>
            <p:spPr bwMode="auto">
              <a:xfrm>
                <a:off x="1170" y="190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60" name="Line 934"/>
              <p:cNvSpPr>
                <a:spLocks noChangeShapeType="1"/>
              </p:cNvSpPr>
              <p:nvPr/>
            </p:nvSpPr>
            <p:spPr bwMode="auto">
              <a:xfrm flipV="1">
                <a:off x="1170" y="190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61" name="Line 935"/>
              <p:cNvSpPr>
                <a:spLocks noChangeShapeType="1"/>
              </p:cNvSpPr>
              <p:nvPr/>
            </p:nvSpPr>
            <p:spPr bwMode="auto">
              <a:xfrm flipV="1">
                <a:off x="1170" y="189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62" name="Line 936"/>
              <p:cNvSpPr>
                <a:spLocks noChangeShapeType="1"/>
              </p:cNvSpPr>
              <p:nvPr/>
            </p:nvSpPr>
            <p:spPr bwMode="auto">
              <a:xfrm flipV="1">
                <a:off x="1170" y="1873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63" name="Line 937"/>
              <p:cNvSpPr>
                <a:spLocks noChangeShapeType="1"/>
              </p:cNvSpPr>
              <p:nvPr/>
            </p:nvSpPr>
            <p:spPr bwMode="auto">
              <a:xfrm>
                <a:off x="1170" y="1873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64" name="Line 938"/>
              <p:cNvSpPr>
                <a:spLocks noChangeShapeType="1"/>
              </p:cNvSpPr>
              <p:nvPr/>
            </p:nvSpPr>
            <p:spPr bwMode="auto">
              <a:xfrm>
                <a:off x="1176" y="189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65" name="Line 939"/>
              <p:cNvSpPr>
                <a:spLocks noChangeShapeType="1"/>
              </p:cNvSpPr>
              <p:nvPr/>
            </p:nvSpPr>
            <p:spPr bwMode="auto">
              <a:xfrm>
                <a:off x="1176" y="189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66" name="Line 940"/>
              <p:cNvSpPr>
                <a:spLocks noChangeShapeType="1"/>
              </p:cNvSpPr>
              <p:nvPr/>
            </p:nvSpPr>
            <p:spPr bwMode="auto">
              <a:xfrm>
                <a:off x="1176" y="1915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67" name="Line 941"/>
              <p:cNvSpPr>
                <a:spLocks noChangeShapeType="1"/>
              </p:cNvSpPr>
              <p:nvPr/>
            </p:nvSpPr>
            <p:spPr bwMode="auto">
              <a:xfrm>
                <a:off x="1176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68" name="Line 942"/>
              <p:cNvSpPr>
                <a:spLocks noChangeShapeType="1"/>
              </p:cNvSpPr>
              <p:nvPr/>
            </p:nvSpPr>
            <p:spPr bwMode="auto">
              <a:xfrm flipV="1">
                <a:off x="1176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69" name="Line 943"/>
              <p:cNvSpPr>
                <a:spLocks noChangeShapeType="1"/>
              </p:cNvSpPr>
              <p:nvPr/>
            </p:nvSpPr>
            <p:spPr bwMode="auto">
              <a:xfrm>
                <a:off x="1176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70" name="Line 944"/>
              <p:cNvSpPr>
                <a:spLocks noChangeShapeType="1"/>
              </p:cNvSpPr>
              <p:nvPr/>
            </p:nvSpPr>
            <p:spPr bwMode="auto">
              <a:xfrm>
                <a:off x="1176" y="193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71" name="Line 945"/>
              <p:cNvSpPr>
                <a:spLocks noChangeShapeType="1"/>
              </p:cNvSpPr>
              <p:nvPr/>
            </p:nvSpPr>
            <p:spPr bwMode="auto">
              <a:xfrm flipV="1">
                <a:off x="1176" y="193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72" name="Line 946"/>
              <p:cNvSpPr>
                <a:spLocks noChangeShapeType="1"/>
              </p:cNvSpPr>
              <p:nvPr/>
            </p:nvSpPr>
            <p:spPr bwMode="auto">
              <a:xfrm>
                <a:off x="1176" y="1939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73" name="Line 947"/>
              <p:cNvSpPr>
                <a:spLocks noChangeShapeType="1"/>
              </p:cNvSpPr>
              <p:nvPr/>
            </p:nvSpPr>
            <p:spPr bwMode="auto">
              <a:xfrm flipV="1">
                <a:off x="1181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74" name="Line 948"/>
              <p:cNvSpPr>
                <a:spLocks noChangeShapeType="1"/>
              </p:cNvSpPr>
              <p:nvPr/>
            </p:nvSpPr>
            <p:spPr bwMode="auto">
              <a:xfrm>
                <a:off x="1181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75" name="Line 949"/>
              <p:cNvSpPr>
                <a:spLocks noChangeShapeType="1"/>
              </p:cNvSpPr>
              <p:nvPr/>
            </p:nvSpPr>
            <p:spPr bwMode="auto">
              <a:xfrm>
                <a:off x="1181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804" name="Group 950"/>
            <p:cNvGrpSpPr>
              <a:grpSpLocks/>
            </p:cNvGrpSpPr>
            <p:nvPr/>
          </p:nvGrpSpPr>
          <p:grpSpPr bwMode="auto">
            <a:xfrm>
              <a:off x="2132" y="1369"/>
              <a:ext cx="136" cy="133"/>
              <a:chOff x="1181" y="1843"/>
              <a:chExt cx="136" cy="133"/>
            </a:xfrm>
          </p:grpSpPr>
          <p:sp>
            <p:nvSpPr>
              <p:cNvPr id="25976" name="Line 951"/>
              <p:cNvSpPr>
                <a:spLocks noChangeShapeType="1"/>
              </p:cNvSpPr>
              <p:nvPr/>
            </p:nvSpPr>
            <p:spPr bwMode="auto">
              <a:xfrm flipV="1">
                <a:off x="1181" y="193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7" name="Line 952"/>
              <p:cNvSpPr>
                <a:spLocks noChangeShapeType="1"/>
              </p:cNvSpPr>
              <p:nvPr/>
            </p:nvSpPr>
            <p:spPr bwMode="auto">
              <a:xfrm flipV="1">
                <a:off x="1181" y="192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8" name="Line 953"/>
              <p:cNvSpPr>
                <a:spLocks noChangeShapeType="1"/>
              </p:cNvSpPr>
              <p:nvPr/>
            </p:nvSpPr>
            <p:spPr bwMode="auto">
              <a:xfrm flipV="1">
                <a:off x="1181" y="190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9" name="Line 954"/>
              <p:cNvSpPr>
                <a:spLocks noChangeShapeType="1"/>
              </p:cNvSpPr>
              <p:nvPr/>
            </p:nvSpPr>
            <p:spPr bwMode="auto">
              <a:xfrm flipV="1">
                <a:off x="1181" y="190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0" name="Line 955"/>
              <p:cNvSpPr>
                <a:spLocks noChangeShapeType="1"/>
              </p:cNvSpPr>
              <p:nvPr/>
            </p:nvSpPr>
            <p:spPr bwMode="auto">
              <a:xfrm>
                <a:off x="1181" y="190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1" name="Line 956"/>
              <p:cNvSpPr>
                <a:spLocks noChangeShapeType="1"/>
              </p:cNvSpPr>
              <p:nvPr/>
            </p:nvSpPr>
            <p:spPr bwMode="auto">
              <a:xfrm>
                <a:off x="1187" y="190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2" name="Line 957"/>
              <p:cNvSpPr>
                <a:spLocks noChangeShapeType="1"/>
              </p:cNvSpPr>
              <p:nvPr/>
            </p:nvSpPr>
            <p:spPr bwMode="auto">
              <a:xfrm flipV="1">
                <a:off x="1187" y="190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3" name="Line 958"/>
              <p:cNvSpPr>
                <a:spLocks noChangeShapeType="1"/>
              </p:cNvSpPr>
              <p:nvPr/>
            </p:nvSpPr>
            <p:spPr bwMode="auto">
              <a:xfrm flipV="1">
                <a:off x="1187" y="189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4" name="Line 959"/>
              <p:cNvSpPr>
                <a:spLocks noChangeShapeType="1"/>
              </p:cNvSpPr>
              <p:nvPr/>
            </p:nvSpPr>
            <p:spPr bwMode="auto">
              <a:xfrm flipV="1">
                <a:off x="1187" y="189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5" name="Line 960"/>
              <p:cNvSpPr>
                <a:spLocks noChangeShapeType="1"/>
              </p:cNvSpPr>
              <p:nvPr/>
            </p:nvSpPr>
            <p:spPr bwMode="auto">
              <a:xfrm>
                <a:off x="1187" y="189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6" name="Line 961"/>
              <p:cNvSpPr>
                <a:spLocks noChangeShapeType="1"/>
              </p:cNvSpPr>
              <p:nvPr/>
            </p:nvSpPr>
            <p:spPr bwMode="auto">
              <a:xfrm>
                <a:off x="1187" y="189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7" name="Line 962"/>
              <p:cNvSpPr>
                <a:spLocks noChangeShapeType="1"/>
              </p:cNvSpPr>
              <p:nvPr/>
            </p:nvSpPr>
            <p:spPr bwMode="auto">
              <a:xfrm>
                <a:off x="1187" y="189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8" name="Line 963"/>
              <p:cNvSpPr>
                <a:spLocks noChangeShapeType="1"/>
              </p:cNvSpPr>
              <p:nvPr/>
            </p:nvSpPr>
            <p:spPr bwMode="auto">
              <a:xfrm flipV="1">
                <a:off x="1187" y="1873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9" name="Line 964"/>
              <p:cNvSpPr>
                <a:spLocks noChangeShapeType="1"/>
              </p:cNvSpPr>
              <p:nvPr/>
            </p:nvSpPr>
            <p:spPr bwMode="auto">
              <a:xfrm flipV="1">
                <a:off x="1193" y="1855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0" name="Line 965"/>
              <p:cNvSpPr>
                <a:spLocks noChangeShapeType="1"/>
              </p:cNvSpPr>
              <p:nvPr/>
            </p:nvSpPr>
            <p:spPr bwMode="auto">
              <a:xfrm flipV="1">
                <a:off x="1193" y="184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1" name="Line 966"/>
              <p:cNvSpPr>
                <a:spLocks noChangeShapeType="1"/>
              </p:cNvSpPr>
              <p:nvPr/>
            </p:nvSpPr>
            <p:spPr bwMode="auto">
              <a:xfrm>
                <a:off x="1193" y="1843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2" name="Line 967"/>
              <p:cNvSpPr>
                <a:spLocks noChangeShapeType="1"/>
              </p:cNvSpPr>
              <p:nvPr/>
            </p:nvSpPr>
            <p:spPr bwMode="auto">
              <a:xfrm flipV="1">
                <a:off x="1193" y="187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3" name="Line 968"/>
              <p:cNvSpPr>
                <a:spLocks noChangeShapeType="1"/>
              </p:cNvSpPr>
              <p:nvPr/>
            </p:nvSpPr>
            <p:spPr bwMode="auto">
              <a:xfrm>
                <a:off x="1193" y="1879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4" name="Line 969"/>
              <p:cNvSpPr>
                <a:spLocks noChangeShapeType="1"/>
              </p:cNvSpPr>
              <p:nvPr/>
            </p:nvSpPr>
            <p:spPr bwMode="auto">
              <a:xfrm>
                <a:off x="1193" y="192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5" name="Line 970"/>
              <p:cNvSpPr>
                <a:spLocks noChangeShapeType="1"/>
              </p:cNvSpPr>
              <p:nvPr/>
            </p:nvSpPr>
            <p:spPr bwMode="auto">
              <a:xfrm>
                <a:off x="1193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6" name="Line 971"/>
              <p:cNvSpPr>
                <a:spLocks noChangeShapeType="1"/>
              </p:cNvSpPr>
              <p:nvPr/>
            </p:nvSpPr>
            <p:spPr bwMode="auto">
              <a:xfrm>
                <a:off x="1193" y="1939"/>
                <a:ext cx="5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7" name="Line 972"/>
              <p:cNvSpPr>
                <a:spLocks noChangeShapeType="1"/>
              </p:cNvSpPr>
              <p:nvPr/>
            </p:nvSpPr>
            <p:spPr bwMode="auto">
              <a:xfrm>
                <a:off x="1198" y="1951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8" name="Line 973"/>
              <p:cNvSpPr>
                <a:spLocks noChangeShapeType="1"/>
              </p:cNvSpPr>
              <p:nvPr/>
            </p:nvSpPr>
            <p:spPr bwMode="auto">
              <a:xfrm>
                <a:off x="1198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9" name="Line 974"/>
              <p:cNvSpPr>
                <a:spLocks noChangeShapeType="1"/>
              </p:cNvSpPr>
              <p:nvPr/>
            </p:nvSpPr>
            <p:spPr bwMode="auto">
              <a:xfrm>
                <a:off x="1198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0" name="Line 975"/>
              <p:cNvSpPr>
                <a:spLocks noChangeShapeType="1"/>
              </p:cNvSpPr>
              <p:nvPr/>
            </p:nvSpPr>
            <p:spPr bwMode="auto">
              <a:xfrm>
                <a:off x="1198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1" name="Line 976"/>
              <p:cNvSpPr>
                <a:spLocks noChangeShapeType="1"/>
              </p:cNvSpPr>
              <p:nvPr/>
            </p:nvSpPr>
            <p:spPr bwMode="auto">
              <a:xfrm>
                <a:off x="1198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2" name="Line 977"/>
              <p:cNvSpPr>
                <a:spLocks noChangeShapeType="1"/>
              </p:cNvSpPr>
              <p:nvPr/>
            </p:nvSpPr>
            <p:spPr bwMode="auto">
              <a:xfrm flipV="1">
                <a:off x="1198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3" name="Line 978"/>
              <p:cNvSpPr>
                <a:spLocks noChangeShapeType="1"/>
              </p:cNvSpPr>
              <p:nvPr/>
            </p:nvSpPr>
            <p:spPr bwMode="auto">
              <a:xfrm flipV="1">
                <a:off x="1198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4" name="Line 979"/>
              <p:cNvSpPr>
                <a:spLocks noChangeShapeType="1"/>
              </p:cNvSpPr>
              <p:nvPr/>
            </p:nvSpPr>
            <p:spPr bwMode="auto">
              <a:xfrm>
                <a:off x="1198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5" name="Line 980"/>
              <p:cNvSpPr>
                <a:spLocks noChangeShapeType="1"/>
              </p:cNvSpPr>
              <p:nvPr/>
            </p:nvSpPr>
            <p:spPr bwMode="auto">
              <a:xfrm>
                <a:off x="1198" y="196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6" name="Line 981"/>
              <p:cNvSpPr>
                <a:spLocks noChangeShapeType="1"/>
              </p:cNvSpPr>
              <p:nvPr/>
            </p:nvSpPr>
            <p:spPr bwMode="auto">
              <a:xfrm>
                <a:off x="1204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7" name="Line 982"/>
              <p:cNvSpPr>
                <a:spLocks noChangeShapeType="1"/>
              </p:cNvSpPr>
              <p:nvPr/>
            </p:nvSpPr>
            <p:spPr bwMode="auto">
              <a:xfrm flipV="1">
                <a:off x="1204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8" name="Line 983"/>
              <p:cNvSpPr>
                <a:spLocks noChangeShapeType="1"/>
              </p:cNvSpPr>
              <p:nvPr/>
            </p:nvSpPr>
            <p:spPr bwMode="auto">
              <a:xfrm>
                <a:off x="1204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9" name="Line 984"/>
              <p:cNvSpPr>
                <a:spLocks noChangeShapeType="1"/>
              </p:cNvSpPr>
              <p:nvPr/>
            </p:nvSpPr>
            <p:spPr bwMode="auto">
              <a:xfrm>
                <a:off x="1204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0" name="Line 985"/>
              <p:cNvSpPr>
                <a:spLocks noChangeShapeType="1"/>
              </p:cNvSpPr>
              <p:nvPr/>
            </p:nvSpPr>
            <p:spPr bwMode="auto">
              <a:xfrm>
                <a:off x="1204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1" name="Line 986"/>
              <p:cNvSpPr>
                <a:spLocks noChangeShapeType="1"/>
              </p:cNvSpPr>
              <p:nvPr/>
            </p:nvSpPr>
            <p:spPr bwMode="auto">
              <a:xfrm>
                <a:off x="1204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2" name="Line 987"/>
              <p:cNvSpPr>
                <a:spLocks noChangeShapeType="1"/>
              </p:cNvSpPr>
              <p:nvPr/>
            </p:nvSpPr>
            <p:spPr bwMode="auto">
              <a:xfrm flipV="1">
                <a:off x="1204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3" name="Line 988"/>
              <p:cNvSpPr>
                <a:spLocks noChangeShapeType="1"/>
              </p:cNvSpPr>
              <p:nvPr/>
            </p:nvSpPr>
            <p:spPr bwMode="auto">
              <a:xfrm flipV="1">
                <a:off x="1204" y="1951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4" name="Line 989"/>
              <p:cNvSpPr>
                <a:spLocks noChangeShapeType="1"/>
              </p:cNvSpPr>
              <p:nvPr/>
            </p:nvSpPr>
            <p:spPr bwMode="auto">
              <a:xfrm>
                <a:off x="1209" y="195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5" name="Line 990"/>
              <p:cNvSpPr>
                <a:spLocks noChangeShapeType="1"/>
              </p:cNvSpPr>
              <p:nvPr/>
            </p:nvSpPr>
            <p:spPr bwMode="auto">
              <a:xfrm>
                <a:off x="1209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6" name="Line 991"/>
              <p:cNvSpPr>
                <a:spLocks noChangeShapeType="1"/>
              </p:cNvSpPr>
              <p:nvPr/>
            </p:nvSpPr>
            <p:spPr bwMode="auto">
              <a:xfrm>
                <a:off x="1209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7" name="Line 992"/>
              <p:cNvSpPr>
                <a:spLocks noChangeShapeType="1"/>
              </p:cNvSpPr>
              <p:nvPr/>
            </p:nvSpPr>
            <p:spPr bwMode="auto">
              <a:xfrm>
                <a:off x="1209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8" name="Line 993"/>
              <p:cNvSpPr>
                <a:spLocks noChangeShapeType="1"/>
              </p:cNvSpPr>
              <p:nvPr/>
            </p:nvSpPr>
            <p:spPr bwMode="auto">
              <a:xfrm>
                <a:off x="1209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9" name="Line 994"/>
              <p:cNvSpPr>
                <a:spLocks noChangeShapeType="1"/>
              </p:cNvSpPr>
              <p:nvPr/>
            </p:nvSpPr>
            <p:spPr bwMode="auto">
              <a:xfrm flipV="1">
                <a:off x="1209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0" name="Line 995"/>
              <p:cNvSpPr>
                <a:spLocks noChangeShapeType="1"/>
              </p:cNvSpPr>
              <p:nvPr/>
            </p:nvSpPr>
            <p:spPr bwMode="auto">
              <a:xfrm>
                <a:off x="1209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1" name="Line 996"/>
              <p:cNvSpPr>
                <a:spLocks noChangeShapeType="1"/>
              </p:cNvSpPr>
              <p:nvPr/>
            </p:nvSpPr>
            <p:spPr bwMode="auto">
              <a:xfrm>
                <a:off x="1209" y="1975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2" name="Line 997"/>
              <p:cNvSpPr>
                <a:spLocks noChangeShapeType="1"/>
              </p:cNvSpPr>
              <p:nvPr/>
            </p:nvSpPr>
            <p:spPr bwMode="auto">
              <a:xfrm>
                <a:off x="1215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3" name="Line 998"/>
              <p:cNvSpPr>
                <a:spLocks noChangeShapeType="1"/>
              </p:cNvSpPr>
              <p:nvPr/>
            </p:nvSpPr>
            <p:spPr bwMode="auto">
              <a:xfrm>
                <a:off x="1215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4" name="Line 999"/>
              <p:cNvSpPr>
                <a:spLocks noChangeShapeType="1"/>
              </p:cNvSpPr>
              <p:nvPr/>
            </p:nvSpPr>
            <p:spPr bwMode="auto">
              <a:xfrm>
                <a:off x="1215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5" name="Line 1000"/>
              <p:cNvSpPr>
                <a:spLocks noChangeShapeType="1"/>
              </p:cNvSpPr>
              <p:nvPr/>
            </p:nvSpPr>
            <p:spPr bwMode="auto">
              <a:xfrm>
                <a:off x="1215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6" name="Line 1001"/>
              <p:cNvSpPr>
                <a:spLocks noChangeShapeType="1"/>
              </p:cNvSpPr>
              <p:nvPr/>
            </p:nvSpPr>
            <p:spPr bwMode="auto">
              <a:xfrm flipV="1">
                <a:off x="1215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7" name="Line 1002"/>
              <p:cNvSpPr>
                <a:spLocks noChangeShapeType="1"/>
              </p:cNvSpPr>
              <p:nvPr/>
            </p:nvSpPr>
            <p:spPr bwMode="auto">
              <a:xfrm flipV="1">
                <a:off x="1215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8" name="Line 1003"/>
              <p:cNvSpPr>
                <a:spLocks noChangeShapeType="1"/>
              </p:cNvSpPr>
              <p:nvPr/>
            </p:nvSpPr>
            <p:spPr bwMode="auto">
              <a:xfrm>
                <a:off x="1215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9" name="Line 1004"/>
              <p:cNvSpPr>
                <a:spLocks noChangeShapeType="1"/>
              </p:cNvSpPr>
              <p:nvPr/>
            </p:nvSpPr>
            <p:spPr bwMode="auto">
              <a:xfrm>
                <a:off x="1215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0" name="Line 1005"/>
              <p:cNvSpPr>
                <a:spLocks noChangeShapeType="1"/>
              </p:cNvSpPr>
              <p:nvPr/>
            </p:nvSpPr>
            <p:spPr bwMode="auto">
              <a:xfrm>
                <a:off x="1215" y="196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1" name="Line 1006"/>
              <p:cNvSpPr>
                <a:spLocks noChangeShapeType="1"/>
              </p:cNvSpPr>
              <p:nvPr/>
            </p:nvSpPr>
            <p:spPr bwMode="auto">
              <a:xfrm>
                <a:off x="1221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2" name="Line 1007"/>
              <p:cNvSpPr>
                <a:spLocks noChangeShapeType="1"/>
              </p:cNvSpPr>
              <p:nvPr/>
            </p:nvSpPr>
            <p:spPr bwMode="auto">
              <a:xfrm>
                <a:off x="1221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3" name="Line 1008"/>
              <p:cNvSpPr>
                <a:spLocks noChangeShapeType="1"/>
              </p:cNvSpPr>
              <p:nvPr/>
            </p:nvSpPr>
            <p:spPr bwMode="auto">
              <a:xfrm>
                <a:off x="1221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4" name="Line 1009"/>
              <p:cNvSpPr>
                <a:spLocks noChangeShapeType="1"/>
              </p:cNvSpPr>
              <p:nvPr/>
            </p:nvSpPr>
            <p:spPr bwMode="auto">
              <a:xfrm>
                <a:off x="1221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5" name="Line 1010"/>
              <p:cNvSpPr>
                <a:spLocks noChangeShapeType="1"/>
              </p:cNvSpPr>
              <p:nvPr/>
            </p:nvSpPr>
            <p:spPr bwMode="auto">
              <a:xfrm>
                <a:off x="1221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6" name="Line 1011"/>
              <p:cNvSpPr>
                <a:spLocks noChangeShapeType="1"/>
              </p:cNvSpPr>
              <p:nvPr/>
            </p:nvSpPr>
            <p:spPr bwMode="auto">
              <a:xfrm>
                <a:off x="1221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7" name="Line 1012"/>
              <p:cNvSpPr>
                <a:spLocks noChangeShapeType="1"/>
              </p:cNvSpPr>
              <p:nvPr/>
            </p:nvSpPr>
            <p:spPr bwMode="auto">
              <a:xfrm>
                <a:off x="1221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8" name="Line 1013"/>
              <p:cNvSpPr>
                <a:spLocks noChangeShapeType="1"/>
              </p:cNvSpPr>
              <p:nvPr/>
            </p:nvSpPr>
            <p:spPr bwMode="auto">
              <a:xfrm>
                <a:off x="1221" y="1975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9" name="Line 1014"/>
              <p:cNvSpPr>
                <a:spLocks noChangeShapeType="1"/>
              </p:cNvSpPr>
              <p:nvPr/>
            </p:nvSpPr>
            <p:spPr bwMode="auto">
              <a:xfrm>
                <a:off x="1226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0" name="Line 1015"/>
              <p:cNvSpPr>
                <a:spLocks noChangeShapeType="1"/>
              </p:cNvSpPr>
              <p:nvPr/>
            </p:nvSpPr>
            <p:spPr bwMode="auto">
              <a:xfrm>
                <a:off x="1226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1" name="Line 1016"/>
              <p:cNvSpPr>
                <a:spLocks noChangeShapeType="1"/>
              </p:cNvSpPr>
              <p:nvPr/>
            </p:nvSpPr>
            <p:spPr bwMode="auto">
              <a:xfrm>
                <a:off x="1226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2" name="Line 1017"/>
              <p:cNvSpPr>
                <a:spLocks noChangeShapeType="1"/>
              </p:cNvSpPr>
              <p:nvPr/>
            </p:nvSpPr>
            <p:spPr bwMode="auto">
              <a:xfrm>
                <a:off x="1226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3" name="Line 1018"/>
              <p:cNvSpPr>
                <a:spLocks noChangeShapeType="1"/>
              </p:cNvSpPr>
              <p:nvPr/>
            </p:nvSpPr>
            <p:spPr bwMode="auto">
              <a:xfrm flipV="1">
                <a:off x="1226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4" name="Line 1019"/>
              <p:cNvSpPr>
                <a:spLocks noChangeShapeType="1"/>
              </p:cNvSpPr>
              <p:nvPr/>
            </p:nvSpPr>
            <p:spPr bwMode="auto">
              <a:xfrm>
                <a:off x="1226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5" name="Line 1020"/>
              <p:cNvSpPr>
                <a:spLocks noChangeShapeType="1"/>
              </p:cNvSpPr>
              <p:nvPr/>
            </p:nvSpPr>
            <p:spPr bwMode="auto">
              <a:xfrm>
                <a:off x="1226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6" name="Line 1021"/>
              <p:cNvSpPr>
                <a:spLocks noChangeShapeType="1"/>
              </p:cNvSpPr>
              <p:nvPr/>
            </p:nvSpPr>
            <p:spPr bwMode="auto">
              <a:xfrm>
                <a:off x="1226" y="196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7" name="Line 1022"/>
              <p:cNvSpPr>
                <a:spLocks noChangeShapeType="1"/>
              </p:cNvSpPr>
              <p:nvPr/>
            </p:nvSpPr>
            <p:spPr bwMode="auto">
              <a:xfrm>
                <a:off x="1232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8" name="Line 1023"/>
              <p:cNvSpPr>
                <a:spLocks noChangeShapeType="1"/>
              </p:cNvSpPr>
              <p:nvPr/>
            </p:nvSpPr>
            <p:spPr bwMode="auto">
              <a:xfrm>
                <a:off x="1232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9" name="Line 1024"/>
              <p:cNvSpPr>
                <a:spLocks noChangeShapeType="1"/>
              </p:cNvSpPr>
              <p:nvPr/>
            </p:nvSpPr>
            <p:spPr bwMode="auto">
              <a:xfrm flipV="1">
                <a:off x="1232" y="1951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0" name="Line 1025"/>
              <p:cNvSpPr>
                <a:spLocks noChangeShapeType="1"/>
              </p:cNvSpPr>
              <p:nvPr/>
            </p:nvSpPr>
            <p:spPr bwMode="auto">
              <a:xfrm>
                <a:off x="1232" y="195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1" name="Line 1026"/>
              <p:cNvSpPr>
                <a:spLocks noChangeShapeType="1"/>
              </p:cNvSpPr>
              <p:nvPr/>
            </p:nvSpPr>
            <p:spPr bwMode="auto">
              <a:xfrm>
                <a:off x="1232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2" name="Line 1027"/>
              <p:cNvSpPr>
                <a:spLocks noChangeShapeType="1"/>
              </p:cNvSpPr>
              <p:nvPr/>
            </p:nvSpPr>
            <p:spPr bwMode="auto">
              <a:xfrm>
                <a:off x="1232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3" name="Line 1028"/>
              <p:cNvSpPr>
                <a:spLocks noChangeShapeType="1"/>
              </p:cNvSpPr>
              <p:nvPr/>
            </p:nvSpPr>
            <p:spPr bwMode="auto">
              <a:xfrm>
                <a:off x="1232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4" name="Line 1029"/>
              <p:cNvSpPr>
                <a:spLocks noChangeShapeType="1"/>
              </p:cNvSpPr>
              <p:nvPr/>
            </p:nvSpPr>
            <p:spPr bwMode="auto">
              <a:xfrm>
                <a:off x="1232" y="1969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5" name="Line 1030"/>
              <p:cNvSpPr>
                <a:spLocks noChangeShapeType="1"/>
              </p:cNvSpPr>
              <p:nvPr/>
            </p:nvSpPr>
            <p:spPr bwMode="auto">
              <a:xfrm>
                <a:off x="1237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6" name="Line 1031"/>
              <p:cNvSpPr>
                <a:spLocks noChangeShapeType="1"/>
              </p:cNvSpPr>
              <p:nvPr/>
            </p:nvSpPr>
            <p:spPr bwMode="auto">
              <a:xfrm flipV="1">
                <a:off x="1237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7" name="Line 1032"/>
              <p:cNvSpPr>
                <a:spLocks noChangeShapeType="1"/>
              </p:cNvSpPr>
              <p:nvPr/>
            </p:nvSpPr>
            <p:spPr bwMode="auto">
              <a:xfrm>
                <a:off x="1237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8" name="Line 1033"/>
              <p:cNvSpPr>
                <a:spLocks noChangeShapeType="1"/>
              </p:cNvSpPr>
              <p:nvPr/>
            </p:nvSpPr>
            <p:spPr bwMode="auto">
              <a:xfrm flipV="1">
                <a:off x="1237" y="195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9" name="Line 1034"/>
              <p:cNvSpPr>
                <a:spLocks noChangeShapeType="1"/>
              </p:cNvSpPr>
              <p:nvPr/>
            </p:nvSpPr>
            <p:spPr bwMode="auto">
              <a:xfrm>
                <a:off x="1237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0" name="Line 1035"/>
              <p:cNvSpPr>
                <a:spLocks noChangeShapeType="1"/>
              </p:cNvSpPr>
              <p:nvPr/>
            </p:nvSpPr>
            <p:spPr bwMode="auto">
              <a:xfrm flipV="1">
                <a:off x="1237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1" name="Line 1036"/>
              <p:cNvSpPr>
                <a:spLocks noChangeShapeType="1"/>
              </p:cNvSpPr>
              <p:nvPr/>
            </p:nvSpPr>
            <p:spPr bwMode="auto">
              <a:xfrm>
                <a:off x="1237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2" name="Line 1037"/>
              <p:cNvSpPr>
                <a:spLocks noChangeShapeType="1"/>
              </p:cNvSpPr>
              <p:nvPr/>
            </p:nvSpPr>
            <p:spPr bwMode="auto">
              <a:xfrm flipV="1">
                <a:off x="1237" y="193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3" name="Line 1038"/>
              <p:cNvSpPr>
                <a:spLocks noChangeShapeType="1"/>
              </p:cNvSpPr>
              <p:nvPr/>
            </p:nvSpPr>
            <p:spPr bwMode="auto">
              <a:xfrm>
                <a:off x="1237" y="1939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4" name="Line 1039"/>
              <p:cNvSpPr>
                <a:spLocks noChangeShapeType="1"/>
              </p:cNvSpPr>
              <p:nvPr/>
            </p:nvSpPr>
            <p:spPr bwMode="auto">
              <a:xfrm>
                <a:off x="1243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5" name="Line 1040"/>
              <p:cNvSpPr>
                <a:spLocks noChangeShapeType="1"/>
              </p:cNvSpPr>
              <p:nvPr/>
            </p:nvSpPr>
            <p:spPr bwMode="auto">
              <a:xfrm>
                <a:off x="1243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6" name="Line 1041"/>
              <p:cNvSpPr>
                <a:spLocks noChangeShapeType="1"/>
              </p:cNvSpPr>
              <p:nvPr/>
            </p:nvSpPr>
            <p:spPr bwMode="auto">
              <a:xfrm>
                <a:off x="1243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7" name="Line 1042"/>
              <p:cNvSpPr>
                <a:spLocks noChangeShapeType="1"/>
              </p:cNvSpPr>
              <p:nvPr/>
            </p:nvSpPr>
            <p:spPr bwMode="auto">
              <a:xfrm>
                <a:off x="1243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8" name="Line 1043"/>
              <p:cNvSpPr>
                <a:spLocks noChangeShapeType="1"/>
              </p:cNvSpPr>
              <p:nvPr/>
            </p:nvSpPr>
            <p:spPr bwMode="auto">
              <a:xfrm>
                <a:off x="1243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9" name="Line 1044"/>
              <p:cNvSpPr>
                <a:spLocks noChangeShapeType="1"/>
              </p:cNvSpPr>
              <p:nvPr/>
            </p:nvSpPr>
            <p:spPr bwMode="auto">
              <a:xfrm flipV="1">
                <a:off x="1243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0" name="Line 1045"/>
              <p:cNvSpPr>
                <a:spLocks noChangeShapeType="1"/>
              </p:cNvSpPr>
              <p:nvPr/>
            </p:nvSpPr>
            <p:spPr bwMode="auto">
              <a:xfrm>
                <a:off x="1243" y="195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1" name="Line 1046"/>
              <p:cNvSpPr>
                <a:spLocks noChangeShapeType="1"/>
              </p:cNvSpPr>
              <p:nvPr/>
            </p:nvSpPr>
            <p:spPr bwMode="auto">
              <a:xfrm>
                <a:off x="1243" y="1963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2" name="Line 1047"/>
              <p:cNvSpPr>
                <a:spLocks noChangeShapeType="1"/>
              </p:cNvSpPr>
              <p:nvPr/>
            </p:nvSpPr>
            <p:spPr bwMode="auto">
              <a:xfrm flipV="1">
                <a:off x="1249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3" name="Line 1048"/>
              <p:cNvSpPr>
                <a:spLocks noChangeShapeType="1"/>
              </p:cNvSpPr>
              <p:nvPr/>
            </p:nvSpPr>
            <p:spPr bwMode="auto">
              <a:xfrm>
                <a:off x="1249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4" name="Line 1049"/>
              <p:cNvSpPr>
                <a:spLocks noChangeShapeType="1"/>
              </p:cNvSpPr>
              <p:nvPr/>
            </p:nvSpPr>
            <p:spPr bwMode="auto">
              <a:xfrm flipV="1">
                <a:off x="1249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5" name="Line 1050"/>
              <p:cNvSpPr>
                <a:spLocks noChangeShapeType="1"/>
              </p:cNvSpPr>
              <p:nvPr/>
            </p:nvSpPr>
            <p:spPr bwMode="auto">
              <a:xfrm>
                <a:off x="1249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6" name="Line 1051"/>
              <p:cNvSpPr>
                <a:spLocks noChangeShapeType="1"/>
              </p:cNvSpPr>
              <p:nvPr/>
            </p:nvSpPr>
            <p:spPr bwMode="auto">
              <a:xfrm>
                <a:off x="1249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7" name="Line 1052"/>
              <p:cNvSpPr>
                <a:spLocks noChangeShapeType="1"/>
              </p:cNvSpPr>
              <p:nvPr/>
            </p:nvSpPr>
            <p:spPr bwMode="auto">
              <a:xfrm>
                <a:off x="1249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8" name="Line 1053"/>
              <p:cNvSpPr>
                <a:spLocks noChangeShapeType="1"/>
              </p:cNvSpPr>
              <p:nvPr/>
            </p:nvSpPr>
            <p:spPr bwMode="auto">
              <a:xfrm>
                <a:off x="1249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9" name="Line 1054"/>
              <p:cNvSpPr>
                <a:spLocks noChangeShapeType="1"/>
              </p:cNvSpPr>
              <p:nvPr/>
            </p:nvSpPr>
            <p:spPr bwMode="auto">
              <a:xfrm>
                <a:off x="1249" y="1969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0" name="Line 1055"/>
              <p:cNvSpPr>
                <a:spLocks noChangeShapeType="1"/>
              </p:cNvSpPr>
              <p:nvPr/>
            </p:nvSpPr>
            <p:spPr bwMode="auto">
              <a:xfrm>
                <a:off x="1254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1" name="Line 1056"/>
              <p:cNvSpPr>
                <a:spLocks noChangeShapeType="1"/>
              </p:cNvSpPr>
              <p:nvPr/>
            </p:nvSpPr>
            <p:spPr bwMode="auto">
              <a:xfrm>
                <a:off x="1254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2" name="Line 1057"/>
              <p:cNvSpPr>
                <a:spLocks noChangeShapeType="1"/>
              </p:cNvSpPr>
              <p:nvPr/>
            </p:nvSpPr>
            <p:spPr bwMode="auto">
              <a:xfrm>
                <a:off x="1254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3" name="Line 1058"/>
              <p:cNvSpPr>
                <a:spLocks noChangeShapeType="1"/>
              </p:cNvSpPr>
              <p:nvPr/>
            </p:nvSpPr>
            <p:spPr bwMode="auto">
              <a:xfrm flipV="1">
                <a:off x="1254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4" name="Line 1059"/>
              <p:cNvSpPr>
                <a:spLocks noChangeShapeType="1"/>
              </p:cNvSpPr>
              <p:nvPr/>
            </p:nvSpPr>
            <p:spPr bwMode="auto">
              <a:xfrm>
                <a:off x="1254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5" name="Line 1060"/>
              <p:cNvSpPr>
                <a:spLocks noChangeShapeType="1"/>
              </p:cNvSpPr>
              <p:nvPr/>
            </p:nvSpPr>
            <p:spPr bwMode="auto">
              <a:xfrm>
                <a:off x="1254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6" name="Line 1061"/>
              <p:cNvSpPr>
                <a:spLocks noChangeShapeType="1"/>
              </p:cNvSpPr>
              <p:nvPr/>
            </p:nvSpPr>
            <p:spPr bwMode="auto">
              <a:xfrm flipV="1">
                <a:off x="1254" y="1951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7" name="Line 1062"/>
              <p:cNvSpPr>
                <a:spLocks noChangeShapeType="1"/>
              </p:cNvSpPr>
              <p:nvPr/>
            </p:nvSpPr>
            <p:spPr bwMode="auto">
              <a:xfrm>
                <a:off x="1254" y="1951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8" name="Line 1063"/>
              <p:cNvSpPr>
                <a:spLocks noChangeShapeType="1"/>
              </p:cNvSpPr>
              <p:nvPr/>
            </p:nvSpPr>
            <p:spPr bwMode="auto">
              <a:xfrm flipV="1">
                <a:off x="1260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9" name="Line 1064"/>
              <p:cNvSpPr>
                <a:spLocks noChangeShapeType="1"/>
              </p:cNvSpPr>
              <p:nvPr/>
            </p:nvSpPr>
            <p:spPr bwMode="auto">
              <a:xfrm>
                <a:off x="1260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0" name="Line 1065"/>
              <p:cNvSpPr>
                <a:spLocks noChangeShapeType="1"/>
              </p:cNvSpPr>
              <p:nvPr/>
            </p:nvSpPr>
            <p:spPr bwMode="auto">
              <a:xfrm>
                <a:off x="1260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1" name="Line 1066"/>
              <p:cNvSpPr>
                <a:spLocks noChangeShapeType="1"/>
              </p:cNvSpPr>
              <p:nvPr/>
            </p:nvSpPr>
            <p:spPr bwMode="auto">
              <a:xfrm>
                <a:off x="1260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2" name="Line 1067"/>
              <p:cNvSpPr>
                <a:spLocks noChangeShapeType="1"/>
              </p:cNvSpPr>
              <p:nvPr/>
            </p:nvSpPr>
            <p:spPr bwMode="auto">
              <a:xfrm flipV="1">
                <a:off x="1260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3" name="Line 1068"/>
              <p:cNvSpPr>
                <a:spLocks noChangeShapeType="1"/>
              </p:cNvSpPr>
              <p:nvPr/>
            </p:nvSpPr>
            <p:spPr bwMode="auto">
              <a:xfrm>
                <a:off x="1260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4" name="Line 1069"/>
              <p:cNvSpPr>
                <a:spLocks noChangeShapeType="1"/>
              </p:cNvSpPr>
              <p:nvPr/>
            </p:nvSpPr>
            <p:spPr bwMode="auto">
              <a:xfrm>
                <a:off x="1260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5" name="Line 1070"/>
              <p:cNvSpPr>
                <a:spLocks noChangeShapeType="1"/>
              </p:cNvSpPr>
              <p:nvPr/>
            </p:nvSpPr>
            <p:spPr bwMode="auto">
              <a:xfrm>
                <a:off x="1260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6" name="Line 1071"/>
              <p:cNvSpPr>
                <a:spLocks noChangeShapeType="1"/>
              </p:cNvSpPr>
              <p:nvPr/>
            </p:nvSpPr>
            <p:spPr bwMode="auto">
              <a:xfrm flipV="1">
                <a:off x="1260" y="195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7" name="Line 1072"/>
              <p:cNvSpPr>
                <a:spLocks noChangeShapeType="1"/>
              </p:cNvSpPr>
              <p:nvPr/>
            </p:nvSpPr>
            <p:spPr bwMode="auto">
              <a:xfrm>
                <a:off x="1266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8" name="Line 1073"/>
              <p:cNvSpPr>
                <a:spLocks noChangeShapeType="1"/>
              </p:cNvSpPr>
              <p:nvPr/>
            </p:nvSpPr>
            <p:spPr bwMode="auto">
              <a:xfrm>
                <a:off x="1266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9" name="Line 1074"/>
              <p:cNvSpPr>
                <a:spLocks noChangeShapeType="1"/>
              </p:cNvSpPr>
              <p:nvPr/>
            </p:nvSpPr>
            <p:spPr bwMode="auto">
              <a:xfrm>
                <a:off x="1266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0" name="Line 1075"/>
              <p:cNvSpPr>
                <a:spLocks noChangeShapeType="1"/>
              </p:cNvSpPr>
              <p:nvPr/>
            </p:nvSpPr>
            <p:spPr bwMode="auto">
              <a:xfrm>
                <a:off x="1266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1" name="Line 1076"/>
              <p:cNvSpPr>
                <a:spLocks noChangeShapeType="1"/>
              </p:cNvSpPr>
              <p:nvPr/>
            </p:nvSpPr>
            <p:spPr bwMode="auto">
              <a:xfrm>
                <a:off x="1266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2" name="Line 1077"/>
              <p:cNvSpPr>
                <a:spLocks noChangeShapeType="1"/>
              </p:cNvSpPr>
              <p:nvPr/>
            </p:nvSpPr>
            <p:spPr bwMode="auto">
              <a:xfrm>
                <a:off x="1266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3" name="Line 1078"/>
              <p:cNvSpPr>
                <a:spLocks noChangeShapeType="1"/>
              </p:cNvSpPr>
              <p:nvPr/>
            </p:nvSpPr>
            <p:spPr bwMode="auto">
              <a:xfrm>
                <a:off x="1266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4" name="Line 1079"/>
              <p:cNvSpPr>
                <a:spLocks noChangeShapeType="1"/>
              </p:cNvSpPr>
              <p:nvPr/>
            </p:nvSpPr>
            <p:spPr bwMode="auto">
              <a:xfrm flipV="1">
                <a:off x="1266" y="1957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5" name="Line 1080"/>
              <p:cNvSpPr>
                <a:spLocks noChangeShapeType="1"/>
              </p:cNvSpPr>
              <p:nvPr/>
            </p:nvSpPr>
            <p:spPr bwMode="auto">
              <a:xfrm>
                <a:off x="1271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6" name="Line 1081"/>
              <p:cNvSpPr>
                <a:spLocks noChangeShapeType="1"/>
              </p:cNvSpPr>
              <p:nvPr/>
            </p:nvSpPr>
            <p:spPr bwMode="auto">
              <a:xfrm>
                <a:off x="1271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7" name="Line 1082"/>
              <p:cNvSpPr>
                <a:spLocks noChangeShapeType="1"/>
              </p:cNvSpPr>
              <p:nvPr/>
            </p:nvSpPr>
            <p:spPr bwMode="auto">
              <a:xfrm>
                <a:off x="1271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8" name="Line 1083"/>
              <p:cNvSpPr>
                <a:spLocks noChangeShapeType="1"/>
              </p:cNvSpPr>
              <p:nvPr/>
            </p:nvSpPr>
            <p:spPr bwMode="auto">
              <a:xfrm>
                <a:off x="1271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9" name="Line 1084"/>
              <p:cNvSpPr>
                <a:spLocks noChangeShapeType="1"/>
              </p:cNvSpPr>
              <p:nvPr/>
            </p:nvSpPr>
            <p:spPr bwMode="auto">
              <a:xfrm>
                <a:off x="1271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0" name="Line 1085"/>
              <p:cNvSpPr>
                <a:spLocks noChangeShapeType="1"/>
              </p:cNvSpPr>
              <p:nvPr/>
            </p:nvSpPr>
            <p:spPr bwMode="auto">
              <a:xfrm>
                <a:off x="1271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1" name="Line 1086"/>
              <p:cNvSpPr>
                <a:spLocks noChangeShapeType="1"/>
              </p:cNvSpPr>
              <p:nvPr/>
            </p:nvSpPr>
            <p:spPr bwMode="auto">
              <a:xfrm flipV="1">
                <a:off x="1271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2" name="Line 1087"/>
              <p:cNvSpPr>
                <a:spLocks noChangeShapeType="1"/>
              </p:cNvSpPr>
              <p:nvPr/>
            </p:nvSpPr>
            <p:spPr bwMode="auto">
              <a:xfrm>
                <a:off x="1271" y="195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3" name="Line 1088"/>
              <p:cNvSpPr>
                <a:spLocks noChangeShapeType="1"/>
              </p:cNvSpPr>
              <p:nvPr/>
            </p:nvSpPr>
            <p:spPr bwMode="auto">
              <a:xfrm>
                <a:off x="1277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4" name="Line 1089"/>
              <p:cNvSpPr>
                <a:spLocks noChangeShapeType="1"/>
              </p:cNvSpPr>
              <p:nvPr/>
            </p:nvSpPr>
            <p:spPr bwMode="auto">
              <a:xfrm>
                <a:off x="1277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5" name="Line 1090"/>
              <p:cNvSpPr>
                <a:spLocks noChangeShapeType="1"/>
              </p:cNvSpPr>
              <p:nvPr/>
            </p:nvSpPr>
            <p:spPr bwMode="auto">
              <a:xfrm>
                <a:off x="1277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6" name="Line 1091"/>
              <p:cNvSpPr>
                <a:spLocks noChangeShapeType="1"/>
              </p:cNvSpPr>
              <p:nvPr/>
            </p:nvSpPr>
            <p:spPr bwMode="auto">
              <a:xfrm>
                <a:off x="1277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7" name="Line 1092"/>
              <p:cNvSpPr>
                <a:spLocks noChangeShapeType="1"/>
              </p:cNvSpPr>
              <p:nvPr/>
            </p:nvSpPr>
            <p:spPr bwMode="auto">
              <a:xfrm>
                <a:off x="1277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8" name="Line 1093"/>
              <p:cNvSpPr>
                <a:spLocks noChangeShapeType="1"/>
              </p:cNvSpPr>
              <p:nvPr/>
            </p:nvSpPr>
            <p:spPr bwMode="auto">
              <a:xfrm>
                <a:off x="1277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9" name="Line 1094"/>
              <p:cNvSpPr>
                <a:spLocks noChangeShapeType="1"/>
              </p:cNvSpPr>
              <p:nvPr/>
            </p:nvSpPr>
            <p:spPr bwMode="auto">
              <a:xfrm>
                <a:off x="1277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0" name="Line 1095"/>
              <p:cNvSpPr>
                <a:spLocks noChangeShapeType="1"/>
              </p:cNvSpPr>
              <p:nvPr/>
            </p:nvSpPr>
            <p:spPr bwMode="auto">
              <a:xfrm flipV="1">
                <a:off x="1277" y="1963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1" name="Line 1096"/>
              <p:cNvSpPr>
                <a:spLocks noChangeShapeType="1"/>
              </p:cNvSpPr>
              <p:nvPr/>
            </p:nvSpPr>
            <p:spPr bwMode="auto">
              <a:xfrm>
                <a:off x="1282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2" name="Line 1097"/>
              <p:cNvSpPr>
                <a:spLocks noChangeShapeType="1"/>
              </p:cNvSpPr>
              <p:nvPr/>
            </p:nvSpPr>
            <p:spPr bwMode="auto">
              <a:xfrm>
                <a:off x="1282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3" name="Line 1098"/>
              <p:cNvSpPr>
                <a:spLocks noChangeShapeType="1"/>
              </p:cNvSpPr>
              <p:nvPr/>
            </p:nvSpPr>
            <p:spPr bwMode="auto">
              <a:xfrm>
                <a:off x="1282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4" name="Line 1099"/>
              <p:cNvSpPr>
                <a:spLocks noChangeShapeType="1"/>
              </p:cNvSpPr>
              <p:nvPr/>
            </p:nvSpPr>
            <p:spPr bwMode="auto">
              <a:xfrm>
                <a:off x="1282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5" name="Line 1100"/>
              <p:cNvSpPr>
                <a:spLocks noChangeShapeType="1"/>
              </p:cNvSpPr>
              <p:nvPr/>
            </p:nvSpPr>
            <p:spPr bwMode="auto">
              <a:xfrm>
                <a:off x="1282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6" name="Line 1101"/>
              <p:cNvSpPr>
                <a:spLocks noChangeShapeType="1"/>
              </p:cNvSpPr>
              <p:nvPr/>
            </p:nvSpPr>
            <p:spPr bwMode="auto">
              <a:xfrm>
                <a:off x="1282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7" name="Line 1102"/>
              <p:cNvSpPr>
                <a:spLocks noChangeShapeType="1"/>
              </p:cNvSpPr>
              <p:nvPr/>
            </p:nvSpPr>
            <p:spPr bwMode="auto">
              <a:xfrm>
                <a:off x="1282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8" name="Line 1103"/>
              <p:cNvSpPr>
                <a:spLocks noChangeShapeType="1"/>
              </p:cNvSpPr>
              <p:nvPr/>
            </p:nvSpPr>
            <p:spPr bwMode="auto">
              <a:xfrm>
                <a:off x="1282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9" name="Line 1104"/>
              <p:cNvSpPr>
                <a:spLocks noChangeShapeType="1"/>
              </p:cNvSpPr>
              <p:nvPr/>
            </p:nvSpPr>
            <p:spPr bwMode="auto">
              <a:xfrm>
                <a:off x="1282" y="19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0" name="Line 1105"/>
              <p:cNvSpPr>
                <a:spLocks noChangeShapeType="1"/>
              </p:cNvSpPr>
              <p:nvPr/>
            </p:nvSpPr>
            <p:spPr bwMode="auto">
              <a:xfrm>
                <a:off x="1288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1" name="Line 1106"/>
              <p:cNvSpPr>
                <a:spLocks noChangeShapeType="1"/>
              </p:cNvSpPr>
              <p:nvPr/>
            </p:nvSpPr>
            <p:spPr bwMode="auto">
              <a:xfrm flipV="1">
                <a:off x="1288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2" name="Line 1107"/>
              <p:cNvSpPr>
                <a:spLocks noChangeShapeType="1"/>
              </p:cNvSpPr>
              <p:nvPr/>
            </p:nvSpPr>
            <p:spPr bwMode="auto">
              <a:xfrm>
                <a:off x="1288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3" name="Line 1108"/>
              <p:cNvSpPr>
                <a:spLocks noChangeShapeType="1"/>
              </p:cNvSpPr>
              <p:nvPr/>
            </p:nvSpPr>
            <p:spPr bwMode="auto">
              <a:xfrm>
                <a:off x="1288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4" name="Line 1109"/>
              <p:cNvSpPr>
                <a:spLocks noChangeShapeType="1"/>
              </p:cNvSpPr>
              <p:nvPr/>
            </p:nvSpPr>
            <p:spPr bwMode="auto">
              <a:xfrm>
                <a:off x="1288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5" name="Line 1110"/>
              <p:cNvSpPr>
                <a:spLocks noChangeShapeType="1"/>
              </p:cNvSpPr>
              <p:nvPr/>
            </p:nvSpPr>
            <p:spPr bwMode="auto">
              <a:xfrm>
                <a:off x="1288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6" name="Line 1111"/>
              <p:cNvSpPr>
                <a:spLocks noChangeShapeType="1"/>
              </p:cNvSpPr>
              <p:nvPr/>
            </p:nvSpPr>
            <p:spPr bwMode="auto">
              <a:xfrm>
                <a:off x="1288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7" name="Line 1112"/>
              <p:cNvSpPr>
                <a:spLocks noChangeShapeType="1"/>
              </p:cNvSpPr>
              <p:nvPr/>
            </p:nvSpPr>
            <p:spPr bwMode="auto">
              <a:xfrm>
                <a:off x="1288" y="19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8" name="Line 1113"/>
              <p:cNvSpPr>
                <a:spLocks noChangeShapeType="1"/>
              </p:cNvSpPr>
              <p:nvPr/>
            </p:nvSpPr>
            <p:spPr bwMode="auto">
              <a:xfrm>
                <a:off x="1294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9" name="Line 1114"/>
              <p:cNvSpPr>
                <a:spLocks noChangeShapeType="1"/>
              </p:cNvSpPr>
              <p:nvPr/>
            </p:nvSpPr>
            <p:spPr bwMode="auto">
              <a:xfrm flipV="1">
                <a:off x="1294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0" name="Line 1115"/>
              <p:cNvSpPr>
                <a:spLocks noChangeShapeType="1"/>
              </p:cNvSpPr>
              <p:nvPr/>
            </p:nvSpPr>
            <p:spPr bwMode="auto">
              <a:xfrm>
                <a:off x="1294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1" name="Line 1116"/>
              <p:cNvSpPr>
                <a:spLocks noChangeShapeType="1"/>
              </p:cNvSpPr>
              <p:nvPr/>
            </p:nvSpPr>
            <p:spPr bwMode="auto">
              <a:xfrm flipV="1">
                <a:off x="1294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2" name="Line 1117"/>
              <p:cNvSpPr>
                <a:spLocks noChangeShapeType="1"/>
              </p:cNvSpPr>
              <p:nvPr/>
            </p:nvSpPr>
            <p:spPr bwMode="auto">
              <a:xfrm>
                <a:off x="1294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3" name="Line 1118"/>
              <p:cNvSpPr>
                <a:spLocks noChangeShapeType="1"/>
              </p:cNvSpPr>
              <p:nvPr/>
            </p:nvSpPr>
            <p:spPr bwMode="auto">
              <a:xfrm>
                <a:off x="1294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4" name="Line 1119"/>
              <p:cNvSpPr>
                <a:spLocks noChangeShapeType="1"/>
              </p:cNvSpPr>
              <p:nvPr/>
            </p:nvSpPr>
            <p:spPr bwMode="auto">
              <a:xfrm>
                <a:off x="1294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5" name="Line 1120"/>
              <p:cNvSpPr>
                <a:spLocks noChangeShapeType="1"/>
              </p:cNvSpPr>
              <p:nvPr/>
            </p:nvSpPr>
            <p:spPr bwMode="auto">
              <a:xfrm>
                <a:off x="1294" y="1969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6" name="Line 1121"/>
              <p:cNvSpPr>
                <a:spLocks noChangeShapeType="1"/>
              </p:cNvSpPr>
              <p:nvPr/>
            </p:nvSpPr>
            <p:spPr bwMode="auto">
              <a:xfrm flipV="1">
                <a:off x="1299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7" name="Line 1122"/>
              <p:cNvSpPr>
                <a:spLocks noChangeShapeType="1"/>
              </p:cNvSpPr>
              <p:nvPr/>
            </p:nvSpPr>
            <p:spPr bwMode="auto">
              <a:xfrm>
                <a:off x="1299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8" name="Line 1123"/>
              <p:cNvSpPr>
                <a:spLocks noChangeShapeType="1"/>
              </p:cNvSpPr>
              <p:nvPr/>
            </p:nvSpPr>
            <p:spPr bwMode="auto">
              <a:xfrm flipV="1">
                <a:off x="1299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9" name="Line 1124"/>
              <p:cNvSpPr>
                <a:spLocks noChangeShapeType="1"/>
              </p:cNvSpPr>
              <p:nvPr/>
            </p:nvSpPr>
            <p:spPr bwMode="auto">
              <a:xfrm>
                <a:off x="1299" y="195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0" name="Line 1125"/>
              <p:cNvSpPr>
                <a:spLocks noChangeShapeType="1"/>
              </p:cNvSpPr>
              <p:nvPr/>
            </p:nvSpPr>
            <p:spPr bwMode="auto">
              <a:xfrm>
                <a:off x="1299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1" name="Line 1126"/>
              <p:cNvSpPr>
                <a:spLocks noChangeShapeType="1"/>
              </p:cNvSpPr>
              <p:nvPr/>
            </p:nvSpPr>
            <p:spPr bwMode="auto">
              <a:xfrm flipV="1">
                <a:off x="1299" y="195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2" name="Line 1127"/>
              <p:cNvSpPr>
                <a:spLocks noChangeShapeType="1"/>
              </p:cNvSpPr>
              <p:nvPr/>
            </p:nvSpPr>
            <p:spPr bwMode="auto">
              <a:xfrm>
                <a:off x="1299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3" name="Line 1128"/>
              <p:cNvSpPr>
                <a:spLocks noChangeShapeType="1"/>
              </p:cNvSpPr>
              <p:nvPr/>
            </p:nvSpPr>
            <p:spPr bwMode="auto">
              <a:xfrm>
                <a:off x="1299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4" name="Line 1129"/>
              <p:cNvSpPr>
                <a:spLocks noChangeShapeType="1"/>
              </p:cNvSpPr>
              <p:nvPr/>
            </p:nvSpPr>
            <p:spPr bwMode="auto">
              <a:xfrm>
                <a:off x="1299" y="195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5" name="Line 1130"/>
              <p:cNvSpPr>
                <a:spLocks noChangeShapeType="1"/>
              </p:cNvSpPr>
              <p:nvPr/>
            </p:nvSpPr>
            <p:spPr bwMode="auto">
              <a:xfrm>
                <a:off x="1305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6" name="Line 1131"/>
              <p:cNvSpPr>
                <a:spLocks noChangeShapeType="1"/>
              </p:cNvSpPr>
              <p:nvPr/>
            </p:nvSpPr>
            <p:spPr bwMode="auto">
              <a:xfrm>
                <a:off x="1305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7" name="Line 1132"/>
              <p:cNvSpPr>
                <a:spLocks noChangeShapeType="1"/>
              </p:cNvSpPr>
              <p:nvPr/>
            </p:nvSpPr>
            <p:spPr bwMode="auto">
              <a:xfrm>
                <a:off x="1305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8" name="Line 1133"/>
              <p:cNvSpPr>
                <a:spLocks noChangeShapeType="1"/>
              </p:cNvSpPr>
              <p:nvPr/>
            </p:nvSpPr>
            <p:spPr bwMode="auto">
              <a:xfrm>
                <a:off x="1305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9" name="Line 1134"/>
              <p:cNvSpPr>
                <a:spLocks noChangeShapeType="1"/>
              </p:cNvSpPr>
              <p:nvPr/>
            </p:nvSpPr>
            <p:spPr bwMode="auto">
              <a:xfrm>
                <a:off x="1305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0" name="Line 1135"/>
              <p:cNvSpPr>
                <a:spLocks noChangeShapeType="1"/>
              </p:cNvSpPr>
              <p:nvPr/>
            </p:nvSpPr>
            <p:spPr bwMode="auto">
              <a:xfrm flipV="1">
                <a:off x="1305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1" name="Line 1136"/>
              <p:cNvSpPr>
                <a:spLocks noChangeShapeType="1"/>
              </p:cNvSpPr>
              <p:nvPr/>
            </p:nvSpPr>
            <p:spPr bwMode="auto">
              <a:xfrm>
                <a:off x="1305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2" name="Line 1137"/>
              <p:cNvSpPr>
                <a:spLocks noChangeShapeType="1"/>
              </p:cNvSpPr>
              <p:nvPr/>
            </p:nvSpPr>
            <p:spPr bwMode="auto">
              <a:xfrm flipV="1">
                <a:off x="1305" y="1963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3" name="Line 1138"/>
              <p:cNvSpPr>
                <a:spLocks noChangeShapeType="1"/>
              </p:cNvSpPr>
              <p:nvPr/>
            </p:nvSpPr>
            <p:spPr bwMode="auto">
              <a:xfrm>
                <a:off x="1310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4" name="Line 1139"/>
              <p:cNvSpPr>
                <a:spLocks noChangeShapeType="1"/>
              </p:cNvSpPr>
              <p:nvPr/>
            </p:nvSpPr>
            <p:spPr bwMode="auto">
              <a:xfrm>
                <a:off x="1310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5" name="Line 1140"/>
              <p:cNvSpPr>
                <a:spLocks noChangeShapeType="1"/>
              </p:cNvSpPr>
              <p:nvPr/>
            </p:nvSpPr>
            <p:spPr bwMode="auto">
              <a:xfrm>
                <a:off x="1310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6" name="Line 1141"/>
              <p:cNvSpPr>
                <a:spLocks noChangeShapeType="1"/>
              </p:cNvSpPr>
              <p:nvPr/>
            </p:nvSpPr>
            <p:spPr bwMode="auto">
              <a:xfrm>
                <a:off x="1310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7" name="Line 1142"/>
              <p:cNvSpPr>
                <a:spLocks noChangeShapeType="1"/>
              </p:cNvSpPr>
              <p:nvPr/>
            </p:nvSpPr>
            <p:spPr bwMode="auto">
              <a:xfrm>
                <a:off x="1310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8" name="Line 1143"/>
              <p:cNvSpPr>
                <a:spLocks noChangeShapeType="1"/>
              </p:cNvSpPr>
              <p:nvPr/>
            </p:nvSpPr>
            <p:spPr bwMode="auto">
              <a:xfrm flipV="1">
                <a:off x="1310" y="1921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9" name="Line 1144"/>
              <p:cNvSpPr>
                <a:spLocks noChangeShapeType="1"/>
              </p:cNvSpPr>
              <p:nvPr/>
            </p:nvSpPr>
            <p:spPr bwMode="auto">
              <a:xfrm>
                <a:off x="1310" y="1921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0" name="Line 1145"/>
              <p:cNvSpPr>
                <a:spLocks noChangeShapeType="1"/>
              </p:cNvSpPr>
              <p:nvPr/>
            </p:nvSpPr>
            <p:spPr bwMode="auto">
              <a:xfrm>
                <a:off x="1310" y="193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1" name="Line 1146"/>
              <p:cNvSpPr>
                <a:spLocks noChangeShapeType="1"/>
              </p:cNvSpPr>
              <p:nvPr/>
            </p:nvSpPr>
            <p:spPr bwMode="auto">
              <a:xfrm flipV="1">
                <a:off x="1316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2" name="Line 1147"/>
              <p:cNvSpPr>
                <a:spLocks noChangeShapeType="1"/>
              </p:cNvSpPr>
              <p:nvPr/>
            </p:nvSpPr>
            <p:spPr bwMode="auto">
              <a:xfrm>
                <a:off x="1316" y="193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3" name="Line 1148"/>
              <p:cNvSpPr>
                <a:spLocks noChangeShapeType="1"/>
              </p:cNvSpPr>
              <p:nvPr/>
            </p:nvSpPr>
            <p:spPr bwMode="auto">
              <a:xfrm flipV="1">
                <a:off x="1316" y="19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4" name="Line 1149"/>
              <p:cNvSpPr>
                <a:spLocks noChangeShapeType="1"/>
              </p:cNvSpPr>
              <p:nvPr/>
            </p:nvSpPr>
            <p:spPr bwMode="auto">
              <a:xfrm>
                <a:off x="1316" y="19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5" name="Line 1150"/>
              <p:cNvSpPr>
                <a:spLocks noChangeShapeType="1"/>
              </p:cNvSpPr>
              <p:nvPr/>
            </p:nvSpPr>
            <p:spPr bwMode="auto">
              <a:xfrm flipV="1">
                <a:off x="1316" y="192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805" name="Group 1151"/>
            <p:cNvGrpSpPr>
              <a:grpSpLocks/>
            </p:cNvGrpSpPr>
            <p:nvPr/>
          </p:nvGrpSpPr>
          <p:grpSpPr bwMode="auto">
            <a:xfrm>
              <a:off x="2267" y="1213"/>
              <a:ext cx="136" cy="283"/>
              <a:chOff x="1316" y="1687"/>
              <a:chExt cx="136" cy="283"/>
            </a:xfrm>
          </p:grpSpPr>
          <p:sp>
            <p:nvSpPr>
              <p:cNvPr id="25776" name="Line 1152"/>
              <p:cNvSpPr>
                <a:spLocks noChangeShapeType="1"/>
              </p:cNvSpPr>
              <p:nvPr/>
            </p:nvSpPr>
            <p:spPr bwMode="auto">
              <a:xfrm>
                <a:off x="1316" y="192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7" name="Line 1153"/>
              <p:cNvSpPr>
                <a:spLocks noChangeShapeType="1"/>
              </p:cNvSpPr>
              <p:nvPr/>
            </p:nvSpPr>
            <p:spPr bwMode="auto">
              <a:xfrm>
                <a:off x="1316" y="193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8" name="Line 1154"/>
              <p:cNvSpPr>
                <a:spLocks noChangeShapeType="1"/>
              </p:cNvSpPr>
              <p:nvPr/>
            </p:nvSpPr>
            <p:spPr bwMode="auto">
              <a:xfrm>
                <a:off x="1316" y="1933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9" name="Line 1155"/>
              <p:cNvSpPr>
                <a:spLocks noChangeShapeType="1"/>
              </p:cNvSpPr>
              <p:nvPr/>
            </p:nvSpPr>
            <p:spPr bwMode="auto">
              <a:xfrm>
                <a:off x="1322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0" name="Line 1156"/>
              <p:cNvSpPr>
                <a:spLocks noChangeShapeType="1"/>
              </p:cNvSpPr>
              <p:nvPr/>
            </p:nvSpPr>
            <p:spPr bwMode="auto">
              <a:xfrm>
                <a:off x="1322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1" name="Line 1157"/>
              <p:cNvSpPr>
                <a:spLocks noChangeShapeType="1"/>
              </p:cNvSpPr>
              <p:nvPr/>
            </p:nvSpPr>
            <p:spPr bwMode="auto">
              <a:xfrm>
                <a:off x="1322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2" name="Line 1158"/>
              <p:cNvSpPr>
                <a:spLocks noChangeShapeType="1"/>
              </p:cNvSpPr>
              <p:nvPr/>
            </p:nvSpPr>
            <p:spPr bwMode="auto">
              <a:xfrm>
                <a:off x="1322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3" name="Line 1159"/>
              <p:cNvSpPr>
                <a:spLocks noChangeShapeType="1"/>
              </p:cNvSpPr>
              <p:nvPr/>
            </p:nvSpPr>
            <p:spPr bwMode="auto">
              <a:xfrm>
                <a:off x="1322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4" name="Line 1160"/>
              <p:cNvSpPr>
                <a:spLocks noChangeShapeType="1"/>
              </p:cNvSpPr>
              <p:nvPr/>
            </p:nvSpPr>
            <p:spPr bwMode="auto">
              <a:xfrm>
                <a:off x="1322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5" name="Line 1161"/>
              <p:cNvSpPr>
                <a:spLocks noChangeShapeType="1"/>
              </p:cNvSpPr>
              <p:nvPr/>
            </p:nvSpPr>
            <p:spPr bwMode="auto">
              <a:xfrm>
                <a:off x="1322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6" name="Line 1162"/>
              <p:cNvSpPr>
                <a:spLocks noChangeShapeType="1"/>
              </p:cNvSpPr>
              <p:nvPr/>
            </p:nvSpPr>
            <p:spPr bwMode="auto">
              <a:xfrm>
                <a:off x="1322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7" name="Line 1163"/>
              <p:cNvSpPr>
                <a:spLocks noChangeShapeType="1"/>
              </p:cNvSpPr>
              <p:nvPr/>
            </p:nvSpPr>
            <p:spPr bwMode="auto">
              <a:xfrm>
                <a:off x="1322" y="1969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8" name="Line 1164"/>
              <p:cNvSpPr>
                <a:spLocks noChangeShapeType="1"/>
              </p:cNvSpPr>
              <p:nvPr/>
            </p:nvSpPr>
            <p:spPr bwMode="auto">
              <a:xfrm>
                <a:off x="1327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9" name="Line 1165"/>
              <p:cNvSpPr>
                <a:spLocks noChangeShapeType="1"/>
              </p:cNvSpPr>
              <p:nvPr/>
            </p:nvSpPr>
            <p:spPr bwMode="auto">
              <a:xfrm flipV="1">
                <a:off x="1327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0" name="Line 1166"/>
              <p:cNvSpPr>
                <a:spLocks noChangeShapeType="1"/>
              </p:cNvSpPr>
              <p:nvPr/>
            </p:nvSpPr>
            <p:spPr bwMode="auto">
              <a:xfrm flipV="1">
                <a:off x="1327" y="195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1" name="Line 1167"/>
              <p:cNvSpPr>
                <a:spLocks noChangeShapeType="1"/>
              </p:cNvSpPr>
              <p:nvPr/>
            </p:nvSpPr>
            <p:spPr bwMode="auto">
              <a:xfrm>
                <a:off x="1327" y="195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2" name="Line 1168"/>
              <p:cNvSpPr>
                <a:spLocks noChangeShapeType="1"/>
              </p:cNvSpPr>
              <p:nvPr/>
            </p:nvSpPr>
            <p:spPr bwMode="auto">
              <a:xfrm flipV="1">
                <a:off x="1327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3" name="Line 1169"/>
              <p:cNvSpPr>
                <a:spLocks noChangeShapeType="1"/>
              </p:cNvSpPr>
              <p:nvPr/>
            </p:nvSpPr>
            <p:spPr bwMode="auto">
              <a:xfrm>
                <a:off x="1327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4" name="Line 1170"/>
              <p:cNvSpPr>
                <a:spLocks noChangeShapeType="1"/>
              </p:cNvSpPr>
              <p:nvPr/>
            </p:nvSpPr>
            <p:spPr bwMode="auto">
              <a:xfrm>
                <a:off x="1327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5" name="Line 1171"/>
              <p:cNvSpPr>
                <a:spLocks noChangeShapeType="1"/>
              </p:cNvSpPr>
              <p:nvPr/>
            </p:nvSpPr>
            <p:spPr bwMode="auto">
              <a:xfrm>
                <a:off x="1327" y="196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6" name="Line 1172"/>
              <p:cNvSpPr>
                <a:spLocks noChangeShapeType="1"/>
              </p:cNvSpPr>
              <p:nvPr/>
            </p:nvSpPr>
            <p:spPr bwMode="auto">
              <a:xfrm flipV="1">
                <a:off x="1333" y="195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7" name="Line 1173"/>
              <p:cNvSpPr>
                <a:spLocks noChangeShapeType="1"/>
              </p:cNvSpPr>
              <p:nvPr/>
            </p:nvSpPr>
            <p:spPr bwMode="auto">
              <a:xfrm>
                <a:off x="1333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8" name="Line 1174"/>
              <p:cNvSpPr>
                <a:spLocks noChangeShapeType="1"/>
              </p:cNvSpPr>
              <p:nvPr/>
            </p:nvSpPr>
            <p:spPr bwMode="auto">
              <a:xfrm flipV="1">
                <a:off x="1333" y="193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9" name="Line 1175"/>
              <p:cNvSpPr>
                <a:spLocks noChangeShapeType="1"/>
              </p:cNvSpPr>
              <p:nvPr/>
            </p:nvSpPr>
            <p:spPr bwMode="auto">
              <a:xfrm>
                <a:off x="1333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0" name="Line 1176"/>
              <p:cNvSpPr>
                <a:spLocks noChangeShapeType="1"/>
              </p:cNvSpPr>
              <p:nvPr/>
            </p:nvSpPr>
            <p:spPr bwMode="auto">
              <a:xfrm>
                <a:off x="1333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1" name="Line 1177"/>
              <p:cNvSpPr>
                <a:spLocks noChangeShapeType="1"/>
              </p:cNvSpPr>
              <p:nvPr/>
            </p:nvSpPr>
            <p:spPr bwMode="auto">
              <a:xfrm flipV="1">
                <a:off x="1333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2" name="Line 1178"/>
              <p:cNvSpPr>
                <a:spLocks noChangeShapeType="1"/>
              </p:cNvSpPr>
              <p:nvPr/>
            </p:nvSpPr>
            <p:spPr bwMode="auto">
              <a:xfrm>
                <a:off x="1333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3" name="Line 1179"/>
              <p:cNvSpPr>
                <a:spLocks noChangeShapeType="1"/>
              </p:cNvSpPr>
              <p:nvPr/>
            </p:nvSpPr>
            <p:spPr bwMode="auto">
              <a:xfrm>
                <a:off x="1333" y="1945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4" name="Line 1180"/>
              <p:cNvSpPr>
                <a:spLocks noChangeShapeType="1"/>
              </p:cNvSpPr>
              <p:nvPr/>
            </p:nvSpPr>
            <p:spPr bwMode="auto">
              <a:xfrm>
                <a:off x="1338" y="195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5" name="Line 1181"/>
              <p:cNvSpPr>
                <a:spLocks noChangeShapeType="1"/>
              </p:cNvSpPr>
              <p:nvPr/>
            </p:nvSpPr>
            <p:spPr bwMode="auto">
              <a:xfrm>
                <a:off x="1338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6" name="Line 1182"/>
              <p:cNvSpPr>
                <a:spLocks noChangeShapeType="1"/>
              </p:cNvSpPr>
              <p:nvPr/>
            </p:nvSpPr>
            <p:spPr bwMode="auto">
              <a:xfrm flipV="1">
                <a:off x="1338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7" name="Line 1183"/>
              <p:cNvSpPr>
                <a:spLocks noChangeShapeType="1"/>
              </p:cNvSpPr>
              <p:nvPr/>
            </p:nvSpPr>
            <p:spPr bwMode="auto">
              <a:xfrm>
                <a:off x="1338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8" name="Line 1184"/>
              <p:cNvSpPr>
                <a:spLocks noChangeShapeType="1"/>
              </p:cNvSpPr>
              <p:nvPr/>
            </p:nvSpPr>
            <p:spPr bwMode="auto">
              <a:xfrm>
                <a:off x="1338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9" name="Line 1185"/>
              <p:cNvSpPr>
                <a:spLocks noChangeShapeType="1"/>
              </p:cNvSpPr>
              <p:nvPr/>
            </p:nvSpPr>
            <p:spPr bwMode="auto">
              <a:xfrm flipV="1">
                <a:off x="1338" y="19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0" name="Line 1186"/>
              <p:cNvSpPr>
                <a:spLocks noChangeShapeType="1"/>
              </p:cNvSpPr>
              <p:nvPr/>
            </p:nvSpPr>
            <p:spPr bwMode="auto">
              <a:xfrm flipV="1">
                <a:off x="1338" y="1921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1" name="Line 1187"/>
              <p:cNvSpPr>
                <a:spLocks noChangeShapeType="1"/>
              </p:cNvSpPr>
              <p:nvPr/>
            </p:nvSpPr>
            <p:spPr bwMode="auto">
              <a:xfrm>
                <a:off x="1338" y="192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2" name="Line 1188"/>
              <p:cNvSpPr>
                <a:spLocks noChangeShapeType="1"/>
              </p:cNvSpPr>
              <p:nvPr/>
            </p:nvSpPr>
            <p:spPr bwMode="auto">
              <a:xfrm flipV="1">
                <a:off x="1344" y="191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3" name="Line 1189"/>
              <p:cNvSpPr>
                <a:spLocks noChangeShapeType="1"/>
              </p:cNvSpPr>
              <p:nvPr/>
            </p:nvSpPr>
            <p:spPr bwMode="auto">
              <a:xfrm flipV="1">
                <a:off x="1344" y="190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4" name="Line 1190"/>
              <p:cNvSpPr>
                <a:spLocks noChangeShapeType="1"/>
              </p:cNvSpPr>
              <p:nvPr/>
            </p:nvSpPr>
            <p:spPr bwMode="auto">
              <a:xfrm flipV="1">
                <a:off x="1344" y="189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5" name="Line 1191"/>
              <p:cNvSpPr>
                <a:spLocks noChangeShapeType="1"/>
              </p:cNvSpPr>
              <p:nvPr/>
            </p:nvSpPr>
            <p:spPr bwMode="auto">
              <a:xfrm flipV="1">
                <a:off x="1344" y="187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6" name="Line 1192"/>
              <p:cNvSpPr>
                <a:spLocks noChangeShapeType="1"/>
              </p:cNvSpPr>
              <p:nvPr/>
            </p:nvSpPr>
            <p:spPr bwMode="auto">
              <a:xfrm flipV="1">
                <a:off x="1344" y="187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7" name="Line 1193"/>
              <p:cNvSpPr>
                <a:spLocks noChangeShapeType="1"/>
              </p:cNvSpPr>
              <p:nvPr/>
            </p:nvSpPr>
            <p:spPr bwMode="auto">
              <a:xfrm flipV="1">
                <a:off x="1344" y="1855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8" name="Line 1194"/>
              <p:cNvSpPr>
                <a:spLocks noChangeShapeType="1"/>
              </p:cNvSpPr>
              <p:nvPr/>
            </p:nvSpPr>
            <p:spPr bwMode="auto">
              <a:xfrm flipV="1">
                <a:off x="1344" y="1813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9" name="Line 1195"/>
              <p:cNvSpPr>
                <a:spLocks noChangeShapeType="1"/>
              </p:cNvSpPr>
              <p:nvPr/>
            </p:nvSpPr>
            <p:spPr bwMode="auto">
              <a:xfrm>
                <a:off x="1344" y="181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0" name="Line 1196"/>
              <p:cNvSpPr>
                <a:spLocks noChangeShapeType="1"/>
              </p:cNvSpPr>
              <p:nvPr/>
            </p:nvSpPr>
            <p:spPr bwMode="auto">
              <a:xfrm flipV="1">
                <a:off x="1344" y="1795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1" name="Line 1197"/>
              <p:cNvSpPr>
                <a:spLocks noChangeShapeType="1"/>
              </p:cNvSpPr>
              <p:nvPr/>
            </p:nvSpPr>
            <p:spPr bwMode="auto">
              <a:xfrm>
                <a:off x="1350" y="179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2" name="Line 1198"/>
              <p:cNvSpPr>
                <a:spLocks noChangeShapeType="1"/>
              </p:cNvSpPr>
              <p:nvPr/>
            </p:nvSpPr>
            <p:spPr bwMode="auto">
              <a:xfrm flipV="1">
                <a:off x="1350" y="179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3" name="Line 1199"/>
              <p:cNvSpPr>
                <a:spLocks noChangeShapeType="1"/>
              </p:cNvSpPr>
              <p:nvPr/>
            </p:nvSpPr>
            <p:spPr bwMode="auto">
              <a:xfrm>
                <a:off x="1350" y="1795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4" name="Line 1200"/>
              <p:cNvSpPr>
                <a:spLocks noChangeShapeType="1"/>
              </p:cNvSpPr>
              <p:nvPr/>
            </p:nvSpPr>
            <p:spPr bwMode="auto">
              <a:xfrm flipV="1">
                <a:off x="1350" y="180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5" name="Line 1201"/>
              <p:cNvSpPr>
                <a:spLocks noChangeShapeType="1"/>
              </p:cNvSpPr>
              <p:nvPr/>
            </p:nvSpPr>
            <p:spPr bwMode="auto">
              <a:xfrm>
                <a:off x="1350" y="1801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6" name="Line 1202"/>
              <p:cNvSpPr>
                <a:spLocks noChangeShapeType="1"/>
              </p:cNvSpPr>
              <p:nvPr/>
            </p:nvSpPr>
            <p:spPr bwMode="auto">
              <a:xfrm>
                <a:off x="1350" y="1825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7" name="Line 1203"/>
              <p:cNvSpPr>
                <a:spLocks noChangeShapeType="1"/>
              </p:cNvSpPr>
              <p:nvPr/>
            </p:nvSpPr>
            <p:spPr bwMode="auto">
              <a:xfrm>
                <a:off x="1350" y="184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8" name="Line 1204"/>
              <p:cNvSpPr>
                <a:spLocks noChangeShapeType="1"/>
              </p:cNvSpPr>
              <p:nvPr/>
            </p:nvSpPr>
            <p:spPr bwMode="auto">
              <a:xfrm>
                <a:off x="1350" y="1849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9" name="Line 1205"/>
              <p:cNvSpPr>
                <a:spLocks noChangeShapeType="1"/>
              </p:cNvSpPr>
              <p:nvPr/>
            </p:nvSpPr>
            <p:spPr bwMode="auto">
              <a:xfrm>
                <a:off x="1355" y="185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0" name="Line 1206"/>
              <p:cNvSpPr>
                <a:spLocks noChangeShapeType="1"/>
              </p:cNvSpPr>
              <p:nvPr/>
            </p:nvSpPr>
            <p:spPr bwMode="auto">
              <a:xfrm>
                <a:off x="1355" y="185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1" name="Line 1207"/>
              <p:cNvSpPr>
                <a:spLocks noChangeShapeType="1"/>
              </p:cNvSpPr>
              <p:nvPr/>
            </p:nvSpPr>
            <p:spPr bwMode="auto">
              <a:xfrm>
                <a:off x="1355" y="1855"/>
                <a:ext cx="1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2" name="Line 1208"/>
              <p:cNvSpPr>
                <a:spLocks noChangeShapeType="1"/>
              </p:cNvSpPr>
              <p:nvPr/>
            </p:nvSpPr>
            <p:spPr bwMode="auto">
              <a:xfrm>
                <a:off x="1355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3" name="Line 1209"/>
              <p:cNvSpPr>
                <a:spLocks noChangeShapeType="1"/>
              </p:cNvSpPr>
              <p:nvPr/>
            </p:nvSpPr>
            <p:spPr bwMode="auto">
              <a:xfrm flipV="1">
                <a:off x="1355" y="193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4" name="Line 1210"/>
              <p:cNvSpPr>
                <a:spLocks noChangeShapeType="1"/>
              </p:cNvSpPr>
              <p:nvPr/>
            </p:nvSpPr>
            <p:spPr bwMode="auto">
              <a:xfrm flipV="1">
                <a:off x="1355" y="19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5" name="Line 1211"/>
              <p:cNvSpPr>
                <a:spLocks noChangeShapeType="1"/>
              </p:cNvSpPr>
              <p:nvPr/>
            </p:nvSpPr>
            <p:spPr bwMode="auto">
              <a:xfrm>
                <a:off x="1355" y="192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6" name="Line 1212"/>
              <p:cNvSpPr>
                <a:spLocks noChangeShapeType="1"/>
              </p:cNvSpPr>
              <p:nvPr/>
            </p:nvSpPr>
            <p:spPr bwMode="auto">
              <a:xfrm>
                <a:off x="1355" y="193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7" name="Line 1213"/>
              <p:cNvSpPr>
                <a:spLocks noChangeShapeType="1"/>
              </p:cNvSpPr>
              <p:nvPr/>
            </p:nvSpPr>
            <p:spPr bwMode="auto">
              <a:xfrm flipV="1">
                <a:off x="1361" y="193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8" name="Line 1214"/>
              <p:cNvSpPr>
                <a:spLocks noChangeShapeType="1"/>
              </p:cNvSpPr>
              <p:nvPr/>
            </p:nvSpPr>
            <p:spPr bwMode="auto">
              <a:xfrm>
                <a:off x="1361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9" name="Line 1215"/>
              <p:cNvSpPr>
                <a:spLocks noChangeShapeType="1"/>
              </p:cNvSpPr>
              <p:nvPr/>
            </p:nvSpPr>
            <p:spPr bwMode="auto">
              <a:xfrm flipV="1">
                <a:off x="1361" y="1915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0" name="Line 1216"/>
              <p:cNvSpPr>
                <a:spLocks noChangeShapeType="1"/>
              </p:cNvSpPr>
              <p:nvPr/>
            </p:nvSpPr>
            <p:spPr bwMode="auto">
              <a:xfrm>
                <a:off x="1361" y="1915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1" name="Line 1217"/>
              <p:cNvSpPr>
                <a:spLocks noChangeShapeType="1"/>
              </p:cNvSpPr>
              <p:nvPr/>
            </p:nvSpPr>
            <p:spPr bwMode="auto">
              <a:xfrm>
                <a:off x="1361" y="1933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2" name="Line 1218"/>
              <p:cNvSpPr>
                <a:spLocks noChangeShapeType="1"/>
              </p:cNvSpPr>
              <p:nvPr/>
            </p:nvSpPr>
            <p:spPr bwMode="auto">
              <a:xfrm>
                <a:off x="1361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3" name="Line 1219"/>
              <p:cNvSpPr>
                <a:spLocks noChangeShapeType="1"/>
              </p:cNvSpPr>
              <p:nvPr/>
            </p:nvSpPr>
            <p:spPr bwMode="auto">
              <a:xfrm>
                <a:off x="1361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4" name="Line 1220"/>
              <p:cNvSpPr>
                <a:spLocks noChangeShapeType="1"/>
              </p:cNvSpPr>
              <p:nvPr/>
            </p:nvSpPr>
            <p:spPr bwMode="auto">
              <a:xfrm flipV="1">
                <a:off x="1361" y="195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5" name="Line 1221"/>
              <p:cNvSpPr>
                <a:spLocks noChangeShapeType="1"/>
              </p:cNvSpPr>
              <p:nvPr/>
            </p:nvSpPr>
            <p:spPr bwMode="auto">
              <a:xfrm flipV="1">
                <a:off x="1367" y="1933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6" name="Line 1222"/>
              <p:cNvSpPr>
                <a:spLocks noChangeShapeType="1"/>
              </p:cNvSpPr>
              <p:nvPr/>
            </p:nvSpPr>
            <p:spPr bwMode="auto">
              <a:xfrm flipV="1">
                <a:off x="1367" y="192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7" name="Line 1223"/>
              <p:cNvSpPr>
                <a:spLocks noChangeShapeType="1"/>
              </p:cNvSpPr>
              <p:nvPr/>
            </p:nvSpPr>
            <p:spPr bwMode="auto">
              <a:xfrm flipV="1">
                <a:off x="1367" y="1903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8" name="Line 1224"/>
              <p:cNvSpPr>
                <a:spLocks noChangeShapeType="1"/>
              </p:cNvSpPr>
              <p:nvPr/>
            </p:nvSpPr>
            <p:spPr bwMode="auto">
              <a:xfrm>
                <a:off x="1367" y="190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9" name="Line 1225"/>
              <p:cNvSpPr>
                <a:spLocks noChangeShapeType="1"/>
              </p:cNvSpPr>
              <p:nvPr/>
            </p:nvSpPr>
            <p:spPr bwMode="auto">
              <a:xfrm flipV="1">
                <a:off x="1367" y="1873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0" name="Line 1226"/>
              <p:cNvSpPr>
                <a:spLocks noChangeShapeType="1"/>
              </p:cNvSpPr>
              <p:nvPr/>
            </p:nvSpPr>
            <p:spPr bwMode="auto">
              <a:xfrm>
                <a:off x="1367" y="187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1" name="Line 1227"/>
              <p:cNvSpPr>
                <a:spLocks noChangeShapeType="1"/>
              </p:cNvSpPr>
              <p:nvPr/>
            </p:nvSpPr>
            <p:spPr bwMode="auto">
              <a:xfrm flipV="1">
                <a:off x="1367" y="187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2" name="Line 1228"/>
              <p:cNvSpPr>
                <a:spLocks noChangeShapeType="1"/>
              </p:cNvSpPr>
              <p:nvPr/>
            </p:nvSpPr>
            <p:spPr bwMode="auto">
              <a:xfrm flipV="1">
                <a:off x="1367" y="1825"/>
                <a:ext cx="1" cy="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3" name="Line 1229"/>
              <p:cNvSpPr>
                <a:spLocks noChangeShapeType="1"/>
              </p:cNvSpPr>
              <p:nvPr/>
            </p:nvSpPr>
            <p:spPr bwMode="auto">
              <a:xfrm>
                <a:off x="1367" y="1825"/>
                <a:ext cx="5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4" name="Line 1230"/>
              <p:cNvSpPr>
                <a:spLocks noChangeShapeType="1"/>
              </p:cNvSpPr>
              <p:nvPr/>
            </p:nvSpPr>
            <p:spPr bwMode="auto">
              <a:xfrm flipV="1">
                <a:off x="1372" y="1849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5" name="Line 1231"/>
              <p:cNvSpPr>
                <a:spLocks noChangeShapeType="1"/>
              </p:cNvSpPr>
              <p:nvPr/>
            </p:nvSpPr>
            <p:spPr bwMode="auto">
              <a:xfrm flipV="1">
                <a:off x="1372" y="184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6" name="Line 1232"/>
              <p:cNvSpPr>
                <a:spLocks noChangeShapeType="1"/>
              </p:cNvSpPr>
              <p:nvPr/>
            </p:nvSpPr>
            <p:spPr bwMode="auto">
              <a:xfrm>
                <a:off x="1372" y="1843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7" name="Line 1233"/>
              <p:cNvSpPr>
                <a:spLocks noChangeShapeType="1"/>
              </p:cNvSpPr>
              <p:nvPr/>
            </p:nvSpPr>
            <p:spPr bwMode="auto">
              <a:xfrm>
                <a:off x="1372" y="1879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8" name="Line 1234"/>
              <p:cNvSpPr>
                <a:spLocks noChangeShapeType="1"/>
              </p:cNvSpPr>
              <p:nvPr/>
            </p:nvSpPr>
            <p:spPr bwMode="auto">
              <a:xfrm flipV="1">
                <a:off x="1372" y="192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9" name="Line 1235"/>
              <p:cNvSpPr>
                <a:spLocks noChangeShapeType="1"/>
              </p:cNvSpPr>
              <p:nvPr/>
            </p:nvSpPr>
            <p:spPr bwMode="auto">
              <a:xfrm>
                <a:off x="1372" y="192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0" name="Line 1236"/>
              <p:cNvSpPr>
                <a:spLocks noChangeShapeType="1"/>
              </p:cNvSpPr>
              <p:nvPr/>
            </p:nvSpPr>
            <p:spPr bwMode="auto">
              <a:xfrm>
                <a:off x="1372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1" name="Line 1237"/>
              <p:cNvSpPr>
                <a:spLocks noChangeShapeType="1"/>
              </p:cNvSpPr>
              <p:nvPr/>
            </p:nvSpPr>
            <p:spPr bwMode="auto">
              <a:xfrm flipV="1">
                <a:off x="1372" y="193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2" name="Line 1238"/>
              <p:cNvSpPr>
                <a:spLocks noChangeShapeType="1"/>
              </p:cNvSpPr>
              <p:nvPr/>
            </p:nvSpPr>
            <p:spPr bwMode="auto">
              <a:xfrm>
                <a:off x="1378" y="193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3" name="Line 1239"/>
              <p:cNvSpPr>
                <a:spLocks noChangeShapeType="1"/>
              </p:cNvSpPr>
              <p:nvPr/>
            </p:nvSpPr>
            <p:spPr bwMode="auto">
              <a:xfrm>
                <a:off x="1378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4" name="Line 1240"/>
              <p:cNvSpPr>
                <a:spLocks noChangeShapeType="1"/>
              </p:cNvSpPr>
              <p:nvPr/>
            </p:nvSpPr>
            <p:spPr bwMode="auto">
              <a:xfrm>
                <a:off x="1378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5" name="Line 1241"/>
              <p:cNvSpPr>
                <a:spLocks noChangeShapeType="1"/>
              </p:cNvSpPr>
              <p:nvPr/>
            </p:nvSpPr>
            <p:spPr bwMode="auto">
              <a:xfrm flipV="1">
                <a:off x="1378" y="192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6" name="Line 1242"/>
              <p:cNvSpPr>
                <a:spLocks noChangeShapeType="1"/>
              </p:cNvSpPr>
              <p:nvPr/>
            </p:nvSpPr>
            <p:spPr bwMode="auto">
              <a:xfrm flipV="1">
                <a:off x="1378" y="1687"/>
                <a:ext cx="1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7" name="Line 1243"/>
              <p:cNvSpPr>
                <a:spLocks noChangeShapeType="1"/>
              </p:cNvSpPr>
              <p:nvPr/>
            </p:nvSpPr>
            <p:spPr bwMode="auto">
              <a:xfrm>
                <a:off x="1378" y="1687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8" name="Line 1244"/>
              <p:cNvSpPr>
                <a:spLocks noChangeShapeType="1"/>
              </p:cNvSpPr>
              <p:nvPr/>
            </p:nvSpPr>
            <p:spPr bwMode="auto">
              <a:xfrm>
                <a:off x="1378" y="1723"/>
                <a:ext cx="1" cy="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9" name="Line 1245"/>
              <p:cNvSpPr>
                <a:spLocks noChangeShapeType="1"/>
              </p:cNvSpPr>
              <p:nvPr/>
            </p:nvSpPr>
            <p:spPr bwMode="auto">
              <a:xfrm flipV="1">
                <a:off x="1378" y="1759"/>
                <a:ext cx="5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0" name="Line 1246"/>
              <p:cNvSpPr>
                <a:spLocks noChangeShapeType="1"/>
              </p:cNvSpPr>
              <p:nvPr/>
            </p:nvSpPr>
            <p:spPr bwMode="auto">
              <a:xfrm>
                <a:off x="1383" y="175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1" name="Line 1247"/>
              <p:cNvSpPr>
                <a:spLocks noChangeShapeType="1"/>
              </p:cNvSpPr>
              <p:nvPr/>
            </p:nvSpPr>
            <p:spPr bwMode="auto">
              <a:xfrm>
                <a:off x="1383" y="1783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2" name="Line 1248"/>
              <p:cNvSpPr>
                <a:spLocks noChangeShapeType="1"/>
              </p:cNvSpPr>
              <p:nvPr/>
            </p:nvSpPr>
            <p:spPr bwMode="auto">
              <a:xfrm>
                <a:off x="1383" y="182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3" name="Line 1249"/>
              <p:cNvSpPr>
                <a:spLocks noChangeShapeType="1"/>
              </p:cNvSpPr>
              <p:nvPr/>
            </p:nvSpPr>
            <p:spPr bwMode="auto">
              <a:xfrm flipV="1">
                <a:off x="1383" y="1789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4" name="Line 1250"/>
              <p:cNvSpPr>
                <a:spLocks noChangeShapeType="1"/>
              </p:cNvSpPr>
              <p:nvPr/>
            </p:nvSpPr>
            <p:spPr bwMode="auto">
              <a:xfrm>
                <a:off x="1383" y="178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5" name="Line 1251"/>
              <p:cNvSpPr>
                <a:spLocks noChangeShapeType="1"/>
              </p:cNvSpPr>
              <p:nvPr/>
            </p:nvSpPr>
            <p:spPr bwMode="auto">
              <a:xfrm flipV="1">
                <a:off x="1383" y="1765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6" name="Line 1252"/>
              <p:cNvSpPr>
                <a:spLocks noChangeShapeType="1"/>
              </p:cNvSpPr>
              <p:nvPr/>
            </p:nvSpPr>
            <p:spPr bwMode="auto">
              <a:xfrm>
                <a:off x="1383" y="176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7" name="Line 1253"/>
              <p:cNvSpPr>
                <a:spLocks noChangeShapeType="1"/>
              </p:cNvSpPr>
              <p:nvPr/>
            </p:nvSpPr>
            <p:spPr bwMode="auto">
              <a:xfrm>
                <a:off x="1383" y="1771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8" name="Line 1254"/>
              <p:cNvSpPr>
                <a:spLocks noChangeShapeType="1"/>
              </p:cNvSpPr>
              <p:nvPr/>
            </p:nvSpPr>
            <p:spPr bwMode="auto">
              <a:xfrm>
                <a:off x="1389" y="1783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9" name="Line 1255"/>
              <p:cNvSpPr>
                <a:spLocks noChangeShapeType="1"/>
              </p:cNvSpPr>
              <p:nvPr/>
            </p:nvSpPr>
            <p:spPr bwMode="auto">
              <a:xfrm>
                <a:off x="1389" y="180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0" name="Line 1256"/>
              <p:cNvSpPr>
                <a:spLocks noChangeShapeType="1"/>
              </p:cNvSpPr>
              <p:nvPr/>
            </p:nvSpPr>
            <p:spPr bwMode="auto">
              <a:xfrm flipV="1">
                <a:off x="1389" y="182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1" name="Line 1257"/>
              <p:cNvSpPr>
                <a:spLocks noChangeShapeType="1"/>
              </p:cNvSpPr>
              <p:nvPr/>
            </p:nvSpPr>
            <p:spPr bwMode="auto">
              <a:xfrm flipV="1">
                <a:off x="1389" y="1801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2" name="Line 1258"/>
              <p:cNvSpPr>
                <a:spLocks noChangeShapeType="1"/>
              </p:cNvSpPr>
              <p:nvPr/>
            </p:nvSpPr>
            <p:spPr bwMode="auto">
              <a:xfrm flipV="1">
                <a:off x="1389" y="179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3" name="Line 1259"/>
              <p:cNvSpPr>
                <a:spLocks noChangeShapeType="1"/>
              </p:cNvSpPr>
              <p:nvPr/>
            </p:nvSpPr>
            <p:spPr bwMode="auto">
              <a:xfrm>
                <a:off x="1389" y="1795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4" name="Line 1260"/>
              <p:cNvSpPr>
                <a:spLocks noChangeShapeType="1"/>
              </p:cNvSpPr>
              <p:nvPr/>
            </p:nvSpPr>
            <p:spPr bwMode="auto">
              <a:xfrm>
                <a:off x="1389" y="181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5" name="Line 1261"/>
              <p:cNvSpPr>
                <a:spLocks noChangeShapeType="1"/>
              </p:cNvSpPr>
              <p:nvPr/>
            </p:nvSpPr>
            <p:spPr bwMode="auto">
              <a:xfrm>
                <a:off x="1389" y="183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6" name="Line 1262"/>
              <p:cNvSpPr>
                <a:spLocks noChangeShapeType="1"/>
              </p:cNvSpPr>
              <p:nvPr/>
            </p:nvSpPr>
            <p:spPr bwMode="auto">
              <a:xfrm>
                <a:off x="1389" y="184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7" name="Line 1263"/>
              <p:cNvSpPr>
                <a:spLocks noChangeShapeType="1"/>
              </p:cNvSpPr>
              <p:nvPr/>
            </p:nvSpPr>
            <p:spPr bwMode="auto">
              <a:xfrm>
                <a:off x="1395" y="184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8" name="Line 1264"/>
              <p:cNvSpPr>
                <a:spLocks noChangeShapeType="1"/>
              </p:cNvSpPr>
              <p:nvPr/>
            </p:nvSpPr>
            <p:spPr bwMode="auto">
              <a:xfrm flipV="1">
                <a:off x="1395" y="184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9" name="Line 1265"/>
              <p:cNvSpPr>
                <a:spLocks noChangeShapeType="1"/>
              </p:cNvSpPr>
              <p:nvPr/>
            </p:nvSpPr>
            <p:spPr bwMode="auto">
              <a:xfrm flipV="1">
                <a:off x="1395" y="183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0" name="Line 1266"/>
              <p:cNvSpPr>
                <a:spLocks noChangeShapeType="1"/>
              </p:cNvSpPr>
              <p:nvPr/>
            </p:nvSpPr>
            <p:spPr bwMode="auto">
              <a:xfrm>
                <a:off x="1395" y="183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1" name="Line 1267"/>
              <p:cNvSpPr>
                <a:spLocks noChangeShapeType="1"/>
              </p:cNvSpPr>
              <p:nvPr/>
            </p:nvSpPr>
            <p:spPr bwMode="auto">
              <a:xfrm>
                <a:off x="1395" y="183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2" name="Line 1268"/>
              <p:cNvSpPr>
                <a:spLocks noChangeShapeType="1"/>
              </p:cNvSpPr>
              <p:nvPr/>
            </p:nvSpPr>
            <p:spPr bwMode="auto">
              <a:xfrm flipV="1">
                <a:off x="1395" y="183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3" name="Line 1269"/>
              <p:cNvSpPr>
                <a:spLocks noChangeShapeType="1"/>
              </p:cNvSpPr>
              <p:nvPr/>
            </p:nvSpPr>
            <p:spPr bwMode="auto">
              <a:xfrm flipV="1">
                <a:off x="1395" y="182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4" name="Line 1270"/>
              <p:cNvSpPr>
                <a:spLocks noChangeShapeType="1"/>
              </p:cNvSpPr>
              <p:nvPr/>
            </p:nvSpPr>
            <p:spPr bwMode="auto">
              <a:xfrm>
                <a:off x="1395" y="1825"/>
                <a:ext cx="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5" name="Line 1271"/>
              <p:cNvSpPr>
                <a:spLocks noChangeShapeType="1"/>
              </p:cNvSpPr>
              <p:nvPr/>
            </p:nvSpPr>
            <p:spPr bwMode="auto">
              <a:xfrm flipV="1">
                <a:off x="1400" y="1825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6" name="Line 1272"/>
              <p:cNvSpPr>
                <a:spLocks noChangeShapeType="1"/>
              </p:cNvSpPr>
              <p:nvPr/>
            </p:nvSpPr>
            <p:spPr bwMode="auto">
              <a:xfrm>
                <a:off x="1400" y="1825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7" name="Line 1273"/>
              <p:cNvSpPr>
                <a:spLocks noChangeShapeType="1"/>
              </p:cNvSpPr>
              <p:nvPr/>
            </p:nvSpPr>
            <p:spPr bwMode="auto">
              <a:xfrm>
                <a:off x="1400" y="1861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8" name="Line 1274"/>
              <p:cNvSpPr>
                <a:spLocks noChangeShapeType="1"/>
              </p:cNvSpPr>
              <p:nvPr/>
            </p:nvSpPr>
            <p:spPr bwMode="auto">
              <a:xfrm>
                <a:off x="1400" y="190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9" name="Line 1275"/>
              <p:cNvSpPr>
                <a:spLocks noChangeShapeType="1"/>
              </p:cNvSpPr>
              <p:nvPr/>
            </p:nvSpPr>
            <p:spPr bwMode="auto">
              <a:xfrm>
                <a:off x="1400" y="190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0" name="Line 1276"/>
              <p:cNvSpPr>
                <a:spLocks noChangeShapeType="1"/>
              </p:cNvSpPr>
              <p:nvPr/>
            </p:nvSpPr>
            <p:spPr bwMode="auto">
              <a:xfrm flipV="1">
                <a:off x="1400" y="189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1" name="Line 1277"/>
              <p:cNvSpPr>
                <a:spLocks noChangeShapeType="1"/>
              </p:cNvSpPr>
              <p:nvPr/>
            </p:nvSpPr>
            <p:spPr bwMode="auto">
              <a:xfrm>
                <a:off x="1400" y="189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2" name="Line 1278"/>
              <p:cNvSpPr>
                <a:spLocks noChangeShapeType="1"/>
              </p:cNvSpPr>
              <p:nvPr/>
            </p:nvSpPr>
            <p:spPr bwMode="auto">
              <a:xfrm>
                <a:off x="1400" y="1897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3" name="Line 1279"/>
              <p:cNvSpPr>
                <a:spLocks noChangeShapeType="1"/>
              </p:cNvSpPr>
              <p:nvPr/>
            </p:nvSpPr>
            <p:spPr bwMode="auto">
              <a:xfrm>
                <a:off x="1406" y="190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4" name="Line 1280"/>
              <p:cNvSpPr>
                <a:spLocks noChangeShapeType="1"/>
              </p:cNvSpPr>
              <p:nvPr/>
            </p:nvSpPr>
            <p:spPr bwMode="auto">
              <a:xfrm flipV="1">
                <a:off x="1406" y="1837"/>
                <a:ext cx="1" cy="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5" name="Line 1281"/>
              <p:cNvSpPr>
                <a:spLocks noChangeShapeType="1"/>
              </p:cNvSpPr>
              <p:nvPr/>
            </p:nvSpPr>
            <p:spPr bwMode="auto">
              <a:xfrm flipV="1">
                <a:off x="1406" y="1789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6" name="Line 1282"/>
              <p:cNvSpPr>
                <a:spLocks noChangeShapeType="1"/>
              </p:cNvSpPr>
              <p:nvPr/>
            </p:nvSpPr>
            <p:spPr bwMode="auto">
              <a:xfrm>
                <a:off x="1406" y="178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7" name="Line 1283"/>
              <p:cNvSpPr>
                <a:spLocks noChangeShapeType="1"/>
              </p:cNvSpPr>
              <p:nvPr/>
            </p:nvSpPr>
            <p:spPr bwMode="auto">
              <a:xfrm>
                <a:off x="1406" y="1801"/>
                <a:ext cx="1" cy="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8" name="Line 1284"/>
              <p:cNvSpPr>
                <a:spLocks noChangeShapeType="1"/>
              </p:cNvSpPr>
              <p:nvPr/>
            </p:nvSpPr>
            <p:spPr bwMode="auto">
              <a:xfrm>
                <a:off x="1406" y="1855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9" name="Line 1285"/>
              <p:cNvSpPr>
                <a:spLocks noChangeShapeType="1"/>
              </p:cNvSpPr>
              <p:nvPr/>
            </p:nvSpPr>
            <p:spPr bwMode="auto">
              <a:xfrm>
                <a:off x="1406" y="187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0" name="Line 1286"/>
              <p:cNvSpPr>
                <a:spLocks noChangeShapeType="1"/>
              </p:cNvSpPr>
              <p:nvPr/>
            </p:nvSpPr>
            <p:spPr bwMode="auto">
              <a:xfrm>
                <a:off x="1406" y="187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1" name="Line 1287"/>
              <p:cNvSpPr>
                <a:spLocks noChangeShapeType="1"/>
              </p:cNvSpPr>
              <p:nvPr/>
            </p:nvSpPr>
            <p:spPr bwMode="auto">
              <a:xfrm>
                <a:off x="1406" y="1885"/>
                <a:ext cx="5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2" name="Line 1288"/>
              <p:cNvSpPr>
                <a:spLocks noChangeShapeType="1"/>
              </p:cNvSpPr>
              <p:nvPr/>
            </p:nvSpPr>
            <p:spPr bwMode="auto">
              <a:xfrm>
                <a:off x="1411" y="189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3" name="Line 1289"/>
              <p:cNvSpPr>
                <a:spLocks noChangeShapeType="1"/>
              </p:cNvSpPr>
              <p:nvPr/>
            </p:nvSpPr>
            <p:spPr bwMode="auto">
              <a:xfrm>
                <a:off x="1411" y="190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4" name="Line 1290"/>
              <p:cNvSpPr>
                <a:spLocks noChangeShapeType="1"/>
              </p:cNvSpPr>
              <p:nvPr/>
            </p:nvSpPr>
            <p:spPr bwMode="auto">
              <a:xfrm flipV="1">
                <a:off x="1411" y="1903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5" name="Line 1291"/>
              <p:cNvSpPr>
                <a:spLocks noChangeShapeType="1"/>
              </p:cNvSpPr>
              <p:nvPr/>
            </p:nvSpPr>
            <p:spPr bwMode="auto">
              <a:xfrm flipV="1">
                <a:off x="1411" y="189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6" name="Line 1292"/>
              <p:cNvSpPr>
                <a:spLocks noChangeShapeType="1"/>
              </p:cNvSpPr>
              <p:nvPr/>
            </p:nvSpPr>
            <p:spPr bwMode="auto">
              <a:xfrm>
                <a:off x="1411" y="189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7" name="Line 1293"/>
              <p:cNvSpPr>
                <a:spLocks noChangeShapeType="1"/>
              </p:cNvSpPr>
              <p:nvPr/>
            </p:nvSpPr>
            <p:spPr bwMode="auto">
              <a:xfrm>
                <a:off x="1411" y="190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8" name="Line 1294"/>
              <p:cNvSpPr>
                <a:spLocks noChangeShapeType="1"/>
              </p:cNvSpPr>
              <p:nvPr/>
            </p:nvSpPr>
            <p:spPr bwMode="auto">
              <a:xfrm>
                <a:off x="1411" y="191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9" name="Line 1295"/>
              <p:cNvSpPr>
                <a:spLocks noChangeShapeType="1"/>
              </p:cNvSpPr>
              <p:nvPr/>
            </p:nvSpPr>
            <p:spPr bwMode="auto">
              <a:xfrm>
                <a:off x="1411" y="1915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0" name="Line 1296"/>
              <p:cNvSpPr>
                <a:spLocks noChangeShapeType="1"/>
              </p:cNvSpPr>
              <p:nvPr/>
            </p:nvSpPr>
            <p:spPr bwMode="auto">
              <a:xfrm flipV="1">
                <a:off x="1417" y="190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1" name="Line 1297"/>
              <p:cNvSpPr>
                <a:spLocks noChangeShapeType="1"/>
              </p:cNvSpPr>
              <p:nvPr/>
            </p:nvSpPr>
            <p:spPr bwMode="auto">
              <a:xfrm flipV="1">
                <a:off x="1417" y="1873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2" name="Line 1298"/>
              <p:cNvSpPr>
                <a:spLocks noChangeShapeType="1"/>
              </p:cNvSpPr>
              <p:nvPr/>
            </p:nvSpPr>
            <p:spPr bwMode="auto">
              <a:xfrm>
                <a:off x="1417" y="1873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3" name="Line 1299"/>
              <p:cNvSpPr>
                <a:spLocks noChangeShapeType="1"/>
              </p:cNvSpPr>
              <p:nvPr/>
            </p:nvSpPr>
            <p:spPr bwMode="auto">
              <a:xfrm>
                <a:off x="1417" y="189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4" name="Line 1300"/>
              <p:cNvSpPr>
                <a:spLocks noChangeShapeType="1"/>
              </p:cNvSpPr>
              <p:nvPr/>
            </p:nvSpPr>
            <p:spPr bwMode="auto">
              <a:xfrm>
                <a:off x="1417" y="192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5" name="Line 1301"/>
              <p:cNvSpPr>
                <a:spLocks noChangeShapeType="1"/>
              </p:cNvSpPr>
              <p:nvPr/>
            </p:nvSpPr>
            <p:spPr bwMode="auto">
              <a:xfrm flipV="1">
                <a:off x="1417" y="191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6" name="Line 1302"/>
              <p:cNvSpPr>
                <a:spLocks noChangeShapeType="1"/>
              </p:cNvSpPr>
              <p:nvPr/>
            </p:nvSpPr>
            <p:spPr bwMode="auto">
              <a:xfrm flipV="1">
                <a:off x="1417" y="1867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7" name="Line 1303"/>
              <p:cNvSpPr>
                <a:spLocks noChangeShapeType="1"/>
              </p:cNvSpPr>
              <p:nvPr/>
            </p:nvSpPr>
            <p:spPr bwMode="auto">
              <a:xfrm flipV="1">
                <a:off x="1417" y="1825"/>
                <a:ext cx="6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8" name="Line 1304"/>
              <p:cNvSpPr>
                <a:spLocks noChangeShapeType="1"/>
              </p:cNvSpPr>
              <p:nvPr/>
            </p:nvSpPr>
            <p:spPr bwMode="auto">
              <a:xfrm>
                <a:off x="1423" y="182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9" name="Line 1305"/>
              <p:cNvSpPr>
                <a:spLocks noChangeShapeType="1"/>
              </p:cNvSpPr>
              <p:nvPr/>
            </p:nvSpPr>
            <p:spPr bwMode="auto">
              <a:xfrm>
                <a:off x="1423" y="1825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0" name="Line 1306"/>
              <p:cNvSpPr>
                <a:spLocks noChangeShapeType="1"/>
              </p:cNvSpPr>
              <p:nvPr/>
            </p:nvSpPr>
            <p:spPr bwMode="auto">
              <a:xfrm flipV="1">
                <a:off x="1423" y="184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1" name="Line 1307"/>
              <p:cNvSpPr>
                <a:spLocks noChangeShapeType="1"/>
              </p:cNvSpPr>
              <p:nvPr/>
            </p:nvSpPr>
            <p:spPr bwMode="auto">
              <a:xfrm>
                <a:off x="1423" y="184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2" name="Line 1308"/>
              <p:cNvSpPr>
                <a:spLocks noChangeShapeType="1"/>
              </p:cNvSpPr>
              <p:nvPr/>
            </p:nvSpPr>
            <p:spPr bwMode="auto">
              <a:xfrm>
                <a:off x="1423" y="186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3" name="Line 1309"/>
              <p:cNvSpPr>
                <a:spLocks noChangeShapeType="1"/>
              </p:cNvSpPr>
              <p:nvPr/>
            </p:nvSpPr>
            <p:spPr bwMode="auto">
              <a:xfrm flipV="1">
                <a:off x="1423" y="184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4" name="Line 1310"/>
              <p:cNvSpPr>
                <a:spLocks noChangeShapeType="1"/>
              </p:cNvSpPr>
              <p:nvPr/>
            </p:nvSpPr>
            <p:spPr bwMode="auto">
              <a:xfrm>
                <a:off x="1423" y="184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5" name="Line 1311"/>
              <p:cNvSpPr>
                <a:spLocks noChangeShapeType="1"/>
              </p:cNvSpPr>
              <p:nvPr/>
            </p:nvSpPr>
            <p:spPr bwMode="auto">
              <a:xfrm>
                <a:off x="1423" y="1855"/>
                <a:ext cx="5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6" name="Line 1312"/>
              <p:cNvSpPr>
                <a:spLocks noChangeShapeType="1"/>
              </p:cNvSpPr>
              <p:nvPr/>
            </p:nvSpPr>
            <p:spPr bwMode="auto">
              <a:xfrm>
                <a:off x="1428" y="187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7" name="Line 1313"/>
              <p:cNvSpPr>
                <a:spLocks noChangeShapeType="1"/>
              </p:cNvSpPr>
              <p:nvPr/>
            </p:nvSpPr>
            <p:spPr bwMode="auto">
              <a:xfrm>
                <a:off x="1428" y="188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8" name="Line 1314"/>
              <p:cNvSpPr>
                <a:spLocks noChangeShapeType="1"/>
              </p:cNvSpPr>
              <p:nvPr/>
            </p:nvSpPr>
            <p:spPr bwMode="auto">
              <a:xfrm>
                <a:off x="1428" y="189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9" name="Line 1315"/>
              <p:cNvSpPr>
                <a:spLocks noChangeShapeType="1"/>
              </p:cNvSpPr>
              <p:nvPr/>
            </p:nvSpPr>
            <p:spPr bwMode="auto">
              <a:xfrm>
                <a:off x="1428" y="192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0" name="Line 1316"/>
              <p:cNvSpPr>
                <a:spLocks noChangeShapeType="1"/>
              </p:cNvSpPr>
              <p:nvPr/>
            </p:nvSpPr>
            <p:spPr bwMode="auto">
              <a:xfrm flipV="1">
                <a:off x="1428" y="19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1" name="Line 1317"/>
              <p:cNvSpPr>
                <a:spLocks noChangeShapeType="1"/>
              </p:cNvSpPr>
              <p:nvPr/>
            </p:nvSpPr>
            <p:spPr bwMode="auto">
              <a:xfrm>
                <a:off x="1428" y="192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2" name="Line 1318"/>
              <p:cNvSpPr>
                <a:spLocks noChangeShapeType="1"/>
              </p:cNvSpPr>
              <p:nvPr/>
            </p:nvSpPr>
            <p:spPr bwMode="auto">
              <a:xfrm>
                <a:off x="1428" y="192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3" name="Line 1319"/>
              <p:cNvSpPr>
                <a:spLocks noChangeShapeType="1"/>
              </p:cNvSpPr>
              <p:nvPr/>
            </p:nvSpPr>
            <p:spPr bwMode="auto">
              <a:xfrm>
                <a:off x="1428" y="192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4" name="Line 1320"/>
              <p:cNvSpPr>
                <a:spLocks noChangeShapeType="1"/>
              </p:cNvSpPr>
              <p:nvPr/>
            </p:nvSpPr>
            <p:spPr bwMode="auto">
              <a:xfrm flipV="1">
                <a:off x="1428" y="192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5" name="Line 1321"/>
              <p:cNvSpPr>
                <a:spLocks noChangeShapeType="1"/>
              </p:cNvSpPr>
              <p:nvPr/>
            </p:nvSpPr>
            <p:spPr bwMode="auto">
              <a:xfrm flipV="1">
                <a:off x="1434" y="191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6" name="Line 1322"/>
              <p:cNvSpPr>
                <a:spLocks noChangeShapeType="1"/>
              </p:cNvSpPr>
              <p:nvPr/>
            </p:nvSpPr>
            <p:spPr bwMode="auto">
              <a:xfrm flipV="1">
                <a:off x="1434" y="190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7" name="Line 1323"/>
              <p:cNvSpPr>
                <a:spLocks noChangeShapeType="1"/>
              </p:cNvSpPr>
              <p:nvPr/>
            </p:nvSpPr>
            <p:spPr bwMode="auto">
              <a:xfrm flipV="1">
                <a:off x="1434" y="1879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8" name="Line 1324"/>
              <p:cNvSpPr>
                <a:spLocks noChangeShapeType="1"/>
              </p:cNvSpPr>
              <p:nvPr/>
            </p:nvSpPr>
            <p:spPr bwMode="auto">
              <a:xfrm>
                <a:off x="1434" y="187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9" name="Line 1325"/>
              <p:cNvSpPr>
                <a:spLocks noChangeShapeType="1"/>
              </p:cNvSpPr>
              <p:nvPr/>
            </p:nvSpPr>
            <p:spPr bwMode="auto">
              <a:xfrm flipV="1">
                <a:off x="1434" y="1855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0" name="Line 1326"/>
              <p:cNvSpPr>
                <a:spLocks noChangeShapeType="1"/>
              </p:cNvSpPr>
              <p:nvPr/>
            </p:nvSpPr>
            <p:spPr bwMode="auto">
              <a:xfrm>
                <a:off x="1434" y="185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1" name="Line 1327"/>
              <p:cNvSpPr>
                <a:spLocks noChangeShapeType="1"/>
              </p:cNvSpPr>
              <p:nvPr/>
            </p:nvSpPr>
            <p:spPr bwMode="auto">
              <a:xfrm>
                <a:off x="1434" y="186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2" name="Line 1328"/>
              <p:cNvSpPr>
                <a:spLocks noChangeShapeType="1"/>
              </p:cNvSpPr>
              <p:nvPr/>
            </p:nvSpPr>
            <p:spPr bwMode="auto">
              <a:xfrm>
                <a:off x="1434" y="1861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3" name="Line 1329"/>
              <p:cNvSpPr>
                <a:spLocks noChangeShapeType="1"/>
              </p:cNvSpPr>
              <p:nvPr/>
            </p:nvSpPr>
            <p:spPr bwMode="auto">
              <a:xfrm>
                <a:off x="1440" y="1891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4" name="Line 1330"/>
              <p:cNvSpPr>
                <a:spLocks noChangeShapeType="1"/>
              </p:cNvSpPr>
              <p:nvPr/>
            </p:nvSpPr>
            <p:spPr bwMode="auto">
              <a:xfrm>
                <a:off x="1440" y="1915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5" name="Line 1331"/>
              <p:cNvSpPr>
                <a:spLocks noChangeShapeType="1"/>
              </p:cNvSpPr>
              <p:nvPr/>
            </p:nvSpPr>
            <p:spPr bwMode="auto">
              <a:xfrm>
                <a:off x="1440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6" name="Line 1332"/>
              <p:cNvSpPr>
                <a:spLocks noChangeShapeType="1"/>
              </p:cNvSpPr>
              <p:nvPr/>
            </p:nvSpPr>
            <p:spPr bwMode="auto">
              <a:xfrm flipV="1">
                <a:off x="1440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7" name="Line 1333"/>
              <p:cNvSpPr>
                <a:spLocks noChangeShapeType="1"/>
              </p:cNvSpPr>
              <p:nvPr/>
            </p:nvSpPr>
            <p:spPr bwMode="auto">
              <a:xfrm>
                <a:off x="1440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8" name="Line 1334"/>
              <p:cNvSpPr>
                <a:spLocks noChangeShapeType="1"/>
              </p:cNvSpPr>
              <p:nvPr/>
            </p:nvSpPr>
            <p:spPr bwMode="auto">
              <a:xfrm>
                <a:off x="1440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9" name="Line 1335"/>
              <p:cNvSpPr>
                <a:spLocks noChangeShapeType="1"/>
              </p:cNvSpPr>
              <p:nvPr/>
            </p:nvSpPr>
            <p:spPr bwMode="auto">
              <a:xfrm>
                <a:off x="1440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0" name="Line 1336"/>
              <p:cNvSpPr>
                <a:spLocks noChangeShapeType="1"/>
              </p:cNvSpPr>
              <p:nvPr/>
            </p:nvSpPr>
            <p:spPr bwMode="auto">
              <a:xfrm>
                <a:off x="1440" y="1951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1" name="Line 1337"/>
              <p:cNvSpPr>
                <a:spLocks noChangeShapeType="1"/>
              </p:cNvSpPr>
              <p:nvPr/>
            </p:nvSpPr>
            <p:spPr bwMode="auto">
              <a:xfrm>
                <a:off x="1445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2" name="Line 1338"/>
              <p:cNvSpPr>
                <a:spLocks noChangeShapeType="1"/>
              </p:cNvSpPr>
              <p:nvPr/>
            </p:nvSpPr>
            <p:spPr bwMode="auto">
              <a:xfrm flipV="1">
                <a:off x="1445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3" name="Line 1339"/>
              <p:cNvSpPr>
                <a:spLocks noChangeShapeType="1"/>
              </p:cNvSpPr>
              <p:nvPr/>
            </p:nvSpPr>
            <p:spPr bwMode="auto">
              <a:xfrm flipV="1">
                <a:off x="1445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4" name="Line 1340"/>
              <p:cNvSpPr>
                <a:spLocks noChangeShapeType="1"/>
              </p:cNvSpPr>
              <p:nvPr/>
            </p:nvSpPr>
            <p:spPr bwMode="auto">
              <a:xfrm>
                <a:off x="1445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5" name="Line 1341"/>
              <p:cNvSpPr>
                <a:spLocks noChangeShapeType="1"/>
              </p:cNvSpPr>
              <p:nvPr/>
            </p:nvSpPr>
            <p:spPr bwMode="auto">
              <a:xfrm flipV="1">
                <a:off x="1445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6" name="Line 1342"/>
              <p:cNvSpPr>
                <a:spLocks noChangeShapeType="1"/>
              </p:cNvSpPr>
              <p:nvPr/>
            </p:nvSpPr>
            <p:spPr bwMode="auto">
              <a:xfrm>
                <a:off x="1445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7" name="Line 1343"/>
              <p:cNvSpPr>
                <a:spLocks noChangeShapeType="1"/>
              </p:cNvSpPr>
              <p:nvPr/>
            </p:nvSpPr>
            <p:spPr bwMode="auto">
              <a:xfrm>
                <a:off x="1445" y="193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8" name="Line 1344"/>
              <p:cNvSpPr>
                <a:spLocks noChangeShapeType="1"/>
              </p:cNvSpPr>
              <p:nvPr/>
            </p:nvSpPr>
            <p:spPr bwMode="auto">
              <a:xfrm>
                <a:off x="1445" y="195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9" name="Line 1345"/>
              <p:cNvSpPr>
                <a:spLocks noChangeShapeType="1"/>
              </p:cNvSpPr>
              <p:nvPr/>
            </p:nvSpPr>
            <p:spPr bwMode="auto">
              <a:xfrm>
                <a:off x="1451" y="195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0" name="Line 1346"/>
              <p:cNvSpPr>
                <a:spLocks noChangeShapeType="1"/>
              </p:cNvSpPr>
              <p:nvPr/>
            </p:nvSpPr>
            <p:spPr bwMode="auto">
              <a:xfrm flipV="1">
                <a:off x="1451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1" name="Line 1347"/>
              <p:cNvSpPr>
                <a:spLocks noChangeShapeType="1"/>
              </p:cNvSpPr>
              <p:nvPr/>
            </p:nvSpPr>
            <p:spPr bwMode="auto">
              <a:xfrm>
                <a:off x="1451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2" name="Line 1348"/>
              <p:cNvSpPr>
                <a:spLocks noChangeShapeType="1"/>
              </p:cNvSpPr>
              <p:nvPr/>
            </p:nvSpPr>
            <p:spPr bwMode="auto">
              <a:xfrm>
                <a:off x="1451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3" name="Line 1349"/>
              <p:cNvSpPr>
                <a:spLocks noChangeShapeType="1"/>
              </p:cNvSpPr>
              <p:nvPr/>
            </p:nvSpPr>
            <p:spPr bwMode="auto">
              <a:xfrm>
                <a:off x="1451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4" name="Line 1350"/>
              <p:cNvSpPr>
                <a:spLocks noChangeShapeType="1"/>
              </p:cNvSpPr>
              <p:nvPr/>
            </p:nvSpPr>
            <p:spPr bwMode="auto">
              <a:xfrm>
                <a:off x="1451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5" name="Line 1351"/>
              <p:cNvSpPr>
                <a:spLocks noChangeShapeType="1"/>
              </p:cNvSpPr>
              <p:nvPr/>
            </p:nvSpPr>
            <p:spPr bwMode="auto">
              <a:xfrm>
                <a:off x="1451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806" name="Group 1352"/>
            <p:cNvGrpSpPr>
              <a:grpSpLocks/>
            </p:cNvGrpSpPr>
            <p:nvPr/>
          </p:nvGrpSpPr>
          <p:grpSpPr bwMode="auto">
            <a:xfrm>
              <a:off x="2402" y="1471"/>
              <a:ext cx="140" cy="31"/>
              <a:chOff x="1451" y="1945"/>
              <a:chExt cx="140" cy="31"/>
            </a:xfrm>
          </p:grpSpPr>
          <p:sp>
            <p:nvSpPr>
              <p:cNvPr id="25576" name="Line 1353"/>
              <p:cNvSpPr>
                <a:spLocks noChangeShapeType="1"/>
              </p:cNvSpPr>
              <p:nvPr/>
            </p:nvSpPr>
            <p:spPr bwMode="auto">
              <a:xfrm flipV="1">
                <a:off x="1451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77" name="Line 1354"/>
              <p:cNvSpPr>
                <a:spLocks noChangeShapeType="1"/>
              </p:cNvSpPr>
              <p:nvPr/>
            </p:nvSpPr>
            <p:spPr bwMode="auto">
              <a:xfrm>
                <a:off x="1451" y="1963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78" name="Line 1355"/>
              <p:cNvSpPr>
                <a:spLocks noChangeShapeType="1"/>
              </p:cNvSpPr>
              <p:nvPr/>
            </p:nvSpPr>
            <p:spPr bwMode="auto">
              <a:xfrm>
                <a:off x="1456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79" name="Line 1356"/>
              <p:cNvSpPr>
                <a:spLocks noChangeShapeType="1"/>
              </p:cNvSpPr>
              <p:nvPr/>
            </p:nvSpPr>
            <p:spPr bwMode="auto">
              <a:xfrm flipV="1">
                <a:off x="1456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80" name="Line 1357"/>
              <p:cNvSpPr>
                <a:spLocks noChangeShapeType="1"/>
              </p:cNvSpPr>
              <p:nvPr/>
            </p:nvSpPr>
            <p:spPr bwMode="auto">
              <a:xfrm>
                <a:off x="1456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81" name="Line 1358"/>
              <p:cNvSpPr>
                <a:spLocks noChangeShapeType="1"/>
              </p:cNvSpPr>
              <p:nvPr/>
            </p:nvSpPr>
            <p:spPr bwMode="auto">
              <a:xfrm>
                <a:off x="1456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82" name="Line 1359"/>
              <p:cNvSpPr>
                <a:spLocks noChangeShapeType="1"/>
              </p:cNvSpPr>
              <p:nvPr/>
            </p:nvSpPr>
            <p:spPr bwMode="auto">
              <a:xfrm>
                <a:off x="1456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83" name="Line 1360"/>
              <p:cNvSpPr>
                <a:spLocks noChangeShapeType="1"/>
              </p:cNvSpPr>
              <p:nvPr/>
            </p:nvSpPr>
            <p:spPr bwMode="auto">
              <a:xfrm>
                <a:off x="1456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84" name="Line 1361"/>
              <p:cNvSpPr>
                <a:spLocks noChangeShapeType="1"/>
              </p:cNvSpPr>
              <p:nvPr/>
            </p:nvSpPr>
            <p:spPr bwMode="auto">
              <a:xfrm flipV="1">
                <a:off x="1456" y="195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85" name="Line 1362"/>
              <p:cNvSpPr>
                <a:spLocks noChangeShapeType="1"/>
              </p:cNvSpPr>
              <p:nvPr/>
            </p:nvSpPr>
            <p:spPr bwMode="auto">
              <a:xfrm>
                <a:off x="1456" y="195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86" name="Line 1363"/>
              <p:cNvSpPr>
                <a:spLocks noChangeShapeType="1"/>
              </p:cNvSpPr>
              <p:nvPr/>
            </p:nvSpPr>
            <p:spPr bwMode="auto">
              <a:xfrm flipV="1">
                <a:off x="1462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87" name="Line 1364"/>
              <p:cNvSpPr>
                <a:spLocks noChangeShapeType="1"/>
              </p:cNvSpPr>
              <p:nvPr/>
            </p:nvSpPr>
            <p:spPr bwMode="auto">
              <a:xfrm>
                <a:off x="1462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88" name="Line 1365"/>
              <p:cNvSpPr>
                <a:spLocks noChangeShapeType="1"/>
              </p:cNvSpPr>
              <p:nvPr/>
            </p:nvSpPr>
            <p:spPr bwMode="auto">
              <a:xfrm>
                <a:off x="1462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89" name="Line 1366"/>
              <p:cNvSpPr>
                <a:spLocks noChangeShapeType="1"/>
              </p:cNvSpPr>
              <p:nvPr/>
            </p:nvSpPr>
            <p:spPr bwMode="auto">
              <a:xfrm>
                <a:off x="1462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90" name="Line 1367"/>
              <p:cNvSpPr>
                <a:spLocks noChangeShapeType="1"/>
              </p:cNvSpPr>
              <p:nvPr/>
            </p:nvSpPr>
            <p:spPr bwMode="auto">
              <a:xfrm flipV="1">
                <a:off x="1462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91" name="Line 1368"/>
              <p:cNvSpPr>
                <a:spLocks noChangeShapeType="1"/>
              </p:cNvSpPr>
              <p:nvPr/>
            </p:nvSpPr>
            <p:spPr bwMode="auto">
              <a:xfrm flipV="1">
                <a:off x="1462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92" name="Line 1369"/>
              <p:cNvSpPr>
                <a:spLocks noChangeShapeType="1"/>
              </p:cNvSpPr>
              <p:nvPr/>
            </p:nvSpPr>
            <p:spPr bwMode="auto">
              <a:xfrm>
                <a:off x="1462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93" name="Line 1370"/>
              <p:cNvSpPr>
                <a:spLocks noChangeShapeType="1"/>
              </p:cNvSpPr>
              <p:nvPr/>
            </p:nvSpPr>
            <p:spPr bwMode="auto">
              <a:xfrm>
                <a:off x="1462" y="195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94" name="Line 1371"/>
              <p:cNvSpPr>
                <a:spLocks noChangeShapeType="1"/>
              </p:cNvSpPr>
              <p:nvPr/>
            </p:nvSpPr>
            <p:spPr bwMode="auto">
              <a:xfrm>
                <a:off x="1468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95" name="Line 1372"/>
              <p:cNvSpPr>
                <a:spLocks noChangeShapeType="1"/>
              </p:cNvSpPr>
              <p:nvPr/>
            </p:nvSpPr>
            <p:spPr bwMode="auto">
              <a:xfrm>
                <a:off x="1468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96" name="Line 1373"/>
              <p:cNvSpPr>
                <a:spLocks noChangeShapeType="1"/>
              </p:cNvSpPr>
              <p:nvPr/>
            </p:nvSpPr>
            <p:spPr bwMode="auto">
              <a:xfrm flipV="1">
                <a:off x="1468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97" name="Line 1374"/>
              <p:cNvSpPr>
                <a:spLocks noChangeShapeType="1"/>
              </p:cNvSpPr>
              <p:nvPr/>
            </p:nvSpPr>
            <p:spPr bwMode="auto">
              <a:xfrm>
                <a:off x="1468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98" name="Line 1375"/>
              <p:cNvSpPr>
                <a:spLocks noChangeShapeType="1"/>
              </p:cNvSpPr>
              <p:nvPr/>
            </p:nvSpPr>
            <p:spPr bwMode="auto">
              <a:xfrm>
                <a:off x="1468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99" name="Line 1376"/>
              <p:cNvSpPr>
                <a:spLocks noChangeShapeType="1"/>
              </p:cNvSpPr>
              <p:nvPr/>
            </p:nvSpPr>
            <p:spPr bwMode="auto">
              <a:xfrm>
                <a:off x="1468" y="195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0" name="Line 1377"/>
              <p:cNvSpPr>
                <a:spLocks noChangeShapeType="1"/>
              </p:cNvSpPr>
              <p:nvPr/>
            </p:nvSpPr>
            <p:spPr bwMode="auto">
              <a:xfrm>
                <a:off x="1468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1" name="Line 1378"/>
              <p:cNvSpPr>
                <a:spLocks noChangeShapeType="1"/>
              </p:cNvSpPr>
              <p:nvPr/>
            </p:nvSpPr>
            <p:spPr bwMode="auto">
              <a:xfrm>
                <a:off x="1468" y="1963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2" name="Line 1379"/>
              <p:cNvSpPr>
                <a:spLocks noChangeShapeType="1"/>
              </p:cNvSpPr>
              <p:nvPr/>
            </p:nvSpPr>
            <p:spPr bwMode="auto">
              <a:xfrm>
                <a:off x="1473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3" name="Line 1380"/>
              <p:cNvSpPr>
                <a:spLocks noChangeShapeType="1"/>
              </p:cNvSpPr>
              <p:nvPr/>
            </p:nvSpPr>
            <p:spPr bwMode="auto">
              <a:xfrm>
                <a:off x="1473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4" name="Line 1381"/>
              <p:cNvSpPr>
                <a:spLocks noChangeShapeType="1"/>
              </p:cNvSpPr>
              <p:nvPr/>
            </p:nvSpPr>
            <p:spPr bwMode="auto">
              <a:xfrm>
                <a:off x="1473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5" name="Line 1382"/>
              <p:cNvSpPr>
                <a:spLocks noChangeShapeType="1"/>
              </p:cNvSpPr>
              <p:nvPr/>
            </p:nvSpPr>
            <p:spPr bwMode="auto">
              <a:xfrm>
                <a:off x="1473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6" name="Line 1383"/>
              <p:cNvSpPr>
                <a:spLocks noChangeShapeType="1"/>
              </p:cNvSpPr>
              <p:nvPr/>
            </p:nvSpPr>
            <p:spPr bwMode="auto">
              <a:xfrm>
                <a:off x="1473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7" name="Line 1384"/>
              <p:cNvSpPr>
                <a:spLocks noChangeShapeType="1"/>
              </p:cNvSpPr>
              <p:nvPr/>
            </p:nvSpPr>
            <p:spPr bwMode="auto">
              <a:xfrm>
                <a:off x="1473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8" name="Line 1385"/>
              <p:cNvSpPr>
                <a:spLocks noChangeShapeType="1"/>
              </p:cNvSpPr>
              <p:nvPr/>
            </p:nvSpPr>
            <p:spPr bwMode="auto">
              <a:xfrm>
                <a:off x="1473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9" name="Line 1386"/>
              <p:cNvSpPr>
                <a:spLocks noChangeShapeType="1"/>
              </p:cNvSpPr>
              <p:nvPr/>
            </p:nvSpPr>
            <p:spPr bwMode="auto">
              <a:xfrm flipV="1">
                <a:off x="1473" y="195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0" name="Line 1387"/>
              <p:cNvSpPr>
                <a:spLocks noChangeShapeType="1"/>
              </p:cNvSpPr>
              <p:nvPr/>
            </p:nvSpPr>
            <p:spPr bwMode="auto">
              <a:xfrm flipV="1">
                <a:off x="1473" y="195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1" name="Line 1388"/>
              <p:cNvSpPr>
                <a:spLocks noChangeShapeType="1"/>
              </p:cNvSpPr>
              <p:nvPr/>
            </p:nvSpPr>
            <p:spPr bwMode="auto">
              <a:xfrm>
                <a:off x="1479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2" name="Line 1389"/>
              <p:cNvSpPr>
                <a:spLocks noChangeShapeType="1"/>
              </p:cNvSpPr>
              <p:nvPr/>
            </p:nvSpPr>
            <p:spPr bwMode="auto">
              <a:xfrm flipV="1">
                <a:off x="1479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3" name="Line 1390"/>
              <p:cNvSpPr>
                <a:spLocks noChangeShapeType="1"/>
              </p:cNvSpPr>
              <p:nvPr/>
            </p:nvSpPr>
            <p:spPr bwMode="auto">
              <a:xfrm flipV="1">
                <a:off x="1479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4" name="Line 1391"/>
              <p:cNvSpPr>
                <a:spLocks noChangeShapeType="1"/>
              </p:cNvSpPr>
              <p:nvPr/>
            </p:nvSpPr>
            <p:spPr bwMode="auto">
              <a:xfrm>
                <a:off x="1479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5" name="Line 1392"/>
              <p:cNvSpPr>
                <a:spLocks noChangeShapeType="1"/>
              </p:cNvSpPr>
              <p:nvPr/>
            </p:nvSpPr>
            <p:spPr bwMode="auto">
              <a:xfrm>
                <a:off x="1479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6" name="Line 1393"/>
              <p:cNvSpPr>
                <a:spLocks noChangeShapeType="1"/>
              </p:cNvSpPr>
              <p:nvPr/>
            </p:nvSpPr>
            <p:spPr bwMode="auto">
              <a:xfrm>
                <a:off x="1479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7" name="Line 1394"/>
              <p:cNvSpPr>
                <a:spLocks noChangeShapeType="1"/>
              </p:cNvSpPr>
              <p:nvPr/>
            </p:nvSpPr>
            <p:spPr bwMode="auto">
              <a:xfrm>
                <a:off x="1479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8" name="Line 1395"/>
              <p:cNvSpPr>
                <a:spLocks noChangeShapeType="1"/>
              </p:cNvSpPr>
              <p:nvPr/>
            </p:nvSpPr>
            <p:spPr bwMode="auto">
              <a:xfrm>
                <a:off x="1479" y="1951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9" name="Line 1396"/>
              <p:cNvSpPr>
                <a:spLocks noChangeShapeType="1"/>
              </p:cNvSpPr>
              <p:nvPr/>
            </p:nvSpPr>
            <p:spPr bwMode="auto">
              <a:xfrm>
                <a:off x="1484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0" name="Line 1397"/>
              <p:cNvSpPr>
                <a:spLocks noChangeShapeType="1"/>
              </p:cNvSpPr>
              <p:nvPr/>
            </p:nvSpPr>
            <p:spPr bwMode="auto">
              <a:xfrm>
                <a:off x="1484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1" name="Line 1398"/>
              <p:cNvSpPr>
                <a:spLocks noChangeShapeType="1"/>
              </p:cNvSpPr>
              <p:nvPr/>
            </p:nvSpPr>
            <p:spPr bwMode="auto">
              <a:xfrm flipV="1">
                <a:off x="1484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2" name="Line 1399"/>
              <p:cNvSpPr>
                <a:spLocks noChangeShapeType="1"/>
              </p:cNvSpPr>
              <p:nvPr/>
            </p:nvSpPr>
            <p:spPr bwMode="auto">
              <a:xfrm>
                <a:off x="1484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3" name="Line 1400"/>
              <p:cNvSpPr>
                <a:spLocks noChangeShapeType="1"/>
              </p:cNvSpPr>
              <p:nvPr/>
            </p:nvSpPr>
            <p:spPr bwMode="auto">
              <a:xfrm>
                <a:off x="1484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4" name="Line 1401"/>
              <p:cNvSpPr>
                <a:spLocks noChangeShapeType="1"/>
              </p:cNvSpPr>
              <p:nvPr/>
            </p:nvSpPr>
            <p:spPr bwMode="auto">
              <a:xfrm>
                <a:off x="1484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5" name="Line 1402"/>
              <p:cNvSpPr>
                <a:spLocks noChangeShapeType="1"/>
              </p:cNvSpPr>
              <p:nvPr/>
            </p:nvSpPr>
            <p:spPr bwMode="auto">
              <a:xfrm>
                <a:off x="1484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6" name="Line 1403"/>
              <p:cNvSpPr>
                <a:spLocks noChangeShapeType="1"/>
              </p:cNvSpPr>
              <p:nvPr/>
            </p:nvSpPr>
            <p:spPr bwMode="auto">
              <a:xfrm>
                <a:off x="1484" y="19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7" name="Line 1404"/>
              <p:cNvSpPr>
                <a:spLocks noChangeShapeType="1"/>
              </p:cNvSpPr>
              <p:nvPr/>
            </p:nvSpPr>
            <p:spPr bwMode="auto">
              <a:xfrm>
                <a:off x="1490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8" name="Line 1405"/>
              <p:cNvSpPr>
                <a:spLocks noChangeShapeType="1"/>
              </p:cNvSpPr>
              <p:nvPr/>
            </p:nvSpPr>
            <p:spPr bwMode="auto">
              <a:xfrm>
                <a:off x="1490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9" name="Line 1406"/>
              <p:cNvSpPr>
                <a:spLocks noChangeShapeType="1"/>
              </p:cNvSpPr>
              <p:nvPr/>
            </p:nvSpPr>
            <p:spPr bwMode="auto">
              <a:xfrm>
                <a:off x="1490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0" name="Line 1407"/>
              <p:cNvSpPr>
                <a:spLocks noChangeShapeType="1"/>
              </p:cNvSpPr>
              <p:nvPr/>
            </p:nvSpPr>
            <p:spPr bwMode="auto">
              <a:xfrm>
                <a:off x="1490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1" name="Line 1408"/>
              <p:cNvSpPr>
                <a:spLocks noChangeShapeType="1"/>
              </p:cNvSpPr>
              <p:nvPr/>
            </p:nvSpPr>
            <p:spPr bwMode="auto">
              <a:xfrm flipV="1">
                <a:off x="1490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2" name="Line 1409"/>
              <p:cNvSpPr>
                <a:spLocks noChangeShapeType="1"/>
              </p:cNvSpPr>
              <p:nvPr/>
            </p:nvSpPr>
            <p:spPr bwMode="auto">
              <a:xfrm>
                <a:off x="1490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3" name="Line 1410"/>
              <p:cNvSpPr>
                <a:spLocks noChangeShapeType="1"/>
              </p:cNvSpPr>
              <p:nvPr/>
            </p:nvSpPr>
            <p:spPr bwMode="auto">
              <a:xfrm>
                <a:off x="1490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4" name="Line 1411"/>
              <p:cNvSpPr>
                <a:spLocks noChangeShapeType="1"/>
              </p:cNvSpPr>
              <p:nvPr/>
            </p:nvSpPr>
            <p:spPr bwMode="auto">
              <a:xfrm flipV="1">
                <a:off x="1490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5" name="Line 1412"/>
              <p:cNvSpPr>
                <a:spLocks noChangeShapeType="1"/>
              </p:cNvSpPr>
              <p:nvPr/>
            </p:nvSpPr>
            <p:spPr bwMode="auto">
              <a:xfrm>
                <a:off x="1490" y="196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6" name="Line 1413"/>
              <p:cNvSpPr>
                <a:spLocks noChangeShapeType="1"/>
              </p:cNvSpPr>
              <p:nvPr/>
            </p:nvSpPr>
            <p:spPr bwMode="auto">
              <a:xfrm>
                <a:off x="1496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7" name="Line 1414"/>
              <p:cNvSpPr>
                <a:spLocks noChangeShapeType="1"/>
              </p:cNvSpPr>
              <p:nvPr/>
            </p:nvSpPr>
            <p:spPr bwMode="auto">
              <a:xfrm>
                <a:off x="1496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8" name="Line 1415"/>
              <p:cNvSpPr>
                <a:spLocks noChangeShapeType="1"/>
              </p:cNvSpPr>
              <p:nvPr/>
            </p:nvSpPr>
            <p:spPr bwMode="auto">
              <a:xfrm>
                <a:off x="1496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9" name="Line 1416"/>
              <p:cNvSpPr>
                <a:spLocks noChangeShapeType="1"/>
              </p:cNvSpPr>
              <p:nvPr/>
            </p:nvSpPr>
            <p:spPr bwMode="auto">
              <a:xfrm>
                <a:off x="1496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0" name="Line 1417"/>
              <p:cNvSpPr>
                <a:spLocks noChangeShapeType="1"/>
              </p:cNvSpPr>
              <p:nvPr/>
            </p:nvSpPr>
            <p:spPr bwMode="auto">
              <a:xfrm>
                <a:off x="1496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1" name="Line 1418"/>
              <p:cNvSpPr>
                <a:spLocks noChangeShapeType="1"/>
              </p:cNvSpPr>
              <p:nvPr/>
            </p:nvSpPr>
            <p:spPr bwMode="auto">
              <a:xfrm>
                <a:off x="1496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2" name="Line 1419"/>
              <p:cNvSpPr>
                <a:spLocks noChangeShapeType="1"/>
              </p:cNvSpPr>
              <p:nvPr/>
            </p:nvSpPr>
            <p:spPr bwMode="auto">
              <a:xfrm>
                <a:off x="1496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3" name="Line 1420"/>
              <p:cNvSpPr>
                <a:spLocks noChangeShapeType="1"/>
              </p:cNvSpPr>
              <p:nvPr/>
            </p:nvSpPr>
            <p:spPr bwMode="auto">
              <a:xfrm>
                <a:off x="1496" y="1969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4" name="Line 1421"/>
              <p:cNvSpPr>
                <a:spLocks noChangeShapeType="1"/>
              </p:cNvSpPr>
              <p:nvPr/>
            </p:nvSpPr>
            <p:spPr bwMode="auto">
              <a:xfrm>
                <a:off x="1501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5" name="Line 1422"/>
              <p:cNvSpPr>
                <a:spLocks noChangeShapeType="1"/>
              </p:cNvSpPr>
              <p:nvPr/>
            </p:nvSpPr>
            <p:spPr bwMode="auto">
              <a:xfrm>
                <a:off x="1501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6" name="Line 1423"/>
              <p:cNvSpPr>
                <a:spLocks noChangeShapeType="1"/>
              </p:cNvSpPr>
              <p:nvPr/>
            </p:nvSpPr>
            <p:spPr bwMode="auto">
              <a:xfrm>
                <a:off x="1501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7" name="Line 1424"/>
              <p:cNvSpPr>
                <a:spLocks noChangeShapeType="1"/>
              </p:cNvSpPr>
              <p:nvPr/>
            </p:nvSpPr>
            <p:spPr bwMode="auto">
              <a:xfrm>
                <a:off x="1501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8" name="Line 1425"/>
              <p:cNvSpPr>
                <a:spLocks noChangeShapeType="1"/>
              </p:cNvSpPr>
              <p:nvPr/>
            </p:nvSpPr>
            <p:spPr bwMode="auto">
              <a:xfrm>
                <a:off x="1501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9" name="Line 1426"/>
              <p:cNvSpPr>
                <a:spLocks noChangeShapeType="1"/>
              </p:cNvSpPr>
              <p:nvPr/>
            </p:nvSpPr>
            <p:spPr bwMode="auto">
              <a:xfrm>
                <a:off x="1501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0" name="Line 1427"/>
              <p:cNvSpPr>
                <a:spLocks noChangeShapeType="1"/>
              </p:cNvSpPr>
              <p:nvPr/>
            </p:nvSpPr>
            <p:spPr bwMode="auto">
              <a:xfrm>
                <a:off x="1501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1" name="Line 1428"/>
              <p:cNvSpPr>
                <a:spLocks noChangeShapeType="1"/>
              </p:cNvSpPr>
              <p:nvPr/>
            </p:nvSpPr>
            <p:spPr bwMode="auto">
              <a:xfrm>
                <a:off x="1501" y="196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2" name="Line 1429"/>
              <p:cNvSpPr>
                <a:spLocks noChangeShapeType="1"/>
              </p:cNvSpPr>
              <p:nvPr/>
            </p:nvSpPr>
            <p:spPr bwMode="auto">
              <a:xfrm>
                <a:off x="1507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3" name="Line 1430"/>
              <p:cNvSpPr>
                <a:spLocks noChangeShapeType="1"/>
              </p:cNvSpPr>
              <p:nvPr/>
            </p:nvSpPr>
            <p:spPr bwMode="auto">
              <a:xfrm>
                <a:off x="1507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4" name="Line 1431"/>
              <p:cNvSpPr>
                <a:spLocks noChangeShapeType="1"/>
              </p:cNvSpPr>
              <p:nvPr/>
            </p:nvSpPr>
            <p:spPr bwMode="auto">
              <a:xfrm>
                <a:off x="1507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5" name="Line 1432"/>
              <p:cNvSpPr>
                <a:spLocks noChangeShapeType="1"/>
              </p:cNvSpPr>
              <p:nvPr/>
            </p:nvSpPr>
            <p:spPr bwMode="auto">
              <a:xfrm>
                <a:off x="1507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6" name="Line 1433"/>
              <p:cNvSpPr>
                <a:spLocks noChangeShapeType="1"/>
              </p:cNvSpPr>
              <p:nvPr/>
            </p:nvSpPr>
            <p:spPr bwMode="auto">
              <a:xfrm>
                <a:off x="1507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7" name="Line 1434"/>
              <p:cNvSpPr>
                <a:spLocks noChangeShapeType="1"/>
              </p:cNvSpPr>
              <p:nvPr/>
            </p:nvSpPr>
            <p:spPr bwMode="auto">
              <a:xfrm>
                <a:off x="1507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8" name="Line 1435"/>
              <p:cNvSpPr>
                <a:spLocks noChangeShapeType="1"/>
              </p:cNvSpPr>
              <p:nvPr/>
            </p:nvSpPr>
            <p:spPr bwMode="auto">
              <a:xfrm>
                <a:off x="1507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9" name="Line 1436"/>
              <p:cNvSpPr>
                <a:spLocks noChangeShapeType="1"/>
              </p:cNvSpPr>
              <p:nvPr/>
            </p:nvSpPr>
            <p:spPr bwMode="auto">
              <a:xfrm>
                <a:off x="1507" y="1969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0" name="Line 1437"/>
              <p:cNvSpPr>
                <a:spLocks noChangeShapeType="1"/>
              </p:cNvSpPr>
              <p:nvPr/>
            </p:nvSpPr>
            <p:spPr bwMode="auto">
              <a:xfrm>
                <a:off x="1512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1" name="Line 1438"/>
              <p:cNvSpPr>
                <a:spLocks noChangeShapeType="1"/>
              </p:cNvSpPr>
              <p:nvPr/>
            </p:nvSpPr>
            <p:spPr bwMode="auto">
              <a:xfrm>
                <a:off x="1512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2" name="Line 1439"/>
              <p:cNvSpPr>
                <a:spLocks noChangeShapeType="1"/>
              </p:cNvSpPr>
              <p:nvPr/>
            </p:nvSpPr>
            <p:spPr bwMode="auto">
              <a:xfrm>
                <a:off x="1512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3" name="Line 1440"/>
              <p:cNvSpPr>
                <a:spLocks noChangeShapeType="1"/>
              </p:cNvSpPr>
              <p:nvPr/>
            </p:nvSpPr>
            <p:spPr bwMode="auto">
              <a:xfrm flipV="1">
                <a:off x="1512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4" name="Line 1441"/>
              <p:cNvSpPr>
                <a:spLocks noChangeShapeType="1"/>
              </p:cNvSpPr>
              <p:nvPr/>
            </p:nvSpPr>
            <p:spPr bwMode="auto">
              <a:xfrm>
                <a:off x="1512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5" name="Line 1442"/>
              <p:cNvSpPr>
                <a:spLocks noChangeShapeType="1"/>
              </p:cNvSpPr>
              <p:nvPr/>
            </p:nvSpPr>
            <p:spPr bwMode="auto">
              <a:xfrm>
                <a:off x="1512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6" name="Line 1443"/>
              <p:cNvSpPr>
                <a:spLocks noChangeShapeType="1"/>
              </p:cNvSpPr>
              <p:nvPr/>
            </p:nvSpPr>
            <p:spPr bwMode="auto">
              <a:xfrm>
                <a:off x="1512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7" name="Line 1444"/>
              <p:cNvSpPr>
                <a:spLocks noChangeShapeType="1"/>
              </p:cNvSpPr>
              <p:nvPr/>
            </p:nvSpPr>
            <p:spPr bwMode="auto">
              <a:xfrm>
                <a:off x="1512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8" name="Line 1445"/>
              <p:cNvSpPr>
                <a:spLocks noChangeShapeType="1"/>
              </p:cNvSpPr>
              <p:nvPr/>
            </p:nvSpPr>
            <p:spPr bwMode="auto">
              <a:xfrm>
                <a:off x="1512" y="196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9" name="Line 1446"/>
              <p:cNvSpPr>
                <a:spLocks noChangeShapeType="1"/>
              </p:cNvSpPr>
              <p:nvPr/>
            </p:nvSpPr>
            <p:spPr bwMode="auto">
              <a:xfrm>
                <a:off x="1518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0" name="Line 1447"/>
              <p:cNvSpPr>
                <a:spLocks noChangeShapeType="1"/>
              </p:cNvSpPr>
              <p:nvPr/>
            </p:nvSpPr>
            <p:spPr bwMode="auto">
              <a:xfrm>
                <a:off x="1518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1" name="Line 1448"/>
              <p:cNvSpPr>
                <a:spLocks noChangeShapeType="1"/>
              </p:cNvSpPr>
              <p:nvPr/>
            </p:nvSpPr>
            <p:spPr bwMode="auto">
              <a:xfrm>
                <a:off x="1518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2" name="Line 1449"/>
              <p:cNvSpPr>
                <a:spLocks noChangeShapeType="1"/>
              </p:cNvSpPr>
              <p:nvPr/>
            </p:nvSpPr>
            <p:spPr bwMode="auto">
              <a:xfrm>
                <a:off x="1518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3" name="Line 1450"/>
              <p:cNvSpPr>
                <a:spLocks noChangeShapeType="1"/>
              </p:cNvSpPr>
              <p:nvPr/>
            </p:nvSpPr>
            <p:spPr bwMode="auto">
              <a:xfrm flipV="1">
                <a:off x="1518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4" name="Line 1451"/>
              <p:cNvSpPr>
                <a:spLocks noChangeShapeType="1"/>
              </p:cNvSpPr>
              <p:nvPr/>
            </p:nvSpPr>
            <p:spPr bwMode="auto">
              <a:xfrm>
                <a:off x="1518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5" name="Line 1452"/>
              <p:cNvSpPr>
                <a:spLocks noChangeShapeType="1"/>
              </p:cNvSpPr>
              <p:nvPr/>
            </p:nvSpPr>
            <p:spPr bwMode="auto">
              <a:xfrm>
                <a:off x="1518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6" name="Line 1453"/>
              <p:cNvSpPr>
                <a:spLocks noChangeShapeType="1"/>
              </p:cNvSpPr>
              <p:nvPr/>
            </p:nvSpPr>
            <p:spPr bwMode="auto">
              <a:xfrm>
                <a:off x="1518" y="19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7" name="Line 1454"/>
              <p:cNvSpPr>
                <a:spLocks noChangeShapeType="1"/>
              </p:cNvSpPr>
              <p:nvPr/>
            </p:nvSpPr>
            <p:spPr bwMode="auto">
              <a:xfrm>
                <a:off x="1524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8" name="Line 1455"/>
              <p:cNvSpPr>
                <a:spLocks noChangeShapeType="1"/>
              </p:cNvSpPr>
              <p:nvPr/>
            </p:nvSpPr>
            <p:spPr bwMode="auto">
              <a:xfrm>
                <a:off x="1524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9" name="Line 1456"/>
              <p:cNvSpPr>
                <a:spLocks noChangeShapeType="1"/>
              </p:cNvSpPr>
              <p:nvPr/>
            </p:nvSpPr>
            <p:spPr bwMode="auto">
              <a:xfrm>
                <a:off x="1524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0" name="Line 1457"/>
              <p:cNvSpPr>
                <a:spLocks noChangeShapeType="1"/>
              </p:cNvSpPr>
              <p:nvPr/>
            </p:nvSpPr>
            <p:spPr bwMode="auto">
              <a:xfrm>
                <a:off x="1524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1" name="Line 1458"/>
              <p:cNvSpPr>
                <a:spLocks noChangeShapeType="1"/>
              </p:cNvSpPr>
              <p:nvPr/>
            </p:nvSpPr>
            <p:spPr bwMode="auto">
              <a:xfrm>
                <a:off x="1524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2" name="Line 1459"/>
              <p:cNvSpPr>
                <a:spLocks noChangeShapeType="1"/>
              </p:cNvSpPr>
              <p:nvPr/>
            </p:nvSpPr>
            <p:spPr bwMode="auto">
              <a:xfrm flipV="1">
                <a:off x="1524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3" name="Line 1460"/>
              <p:cNvSpPr>
                <a:spLocks noChangeShapeType="1"/>
              </p:cNvSpPr>
              <p:nvPr/>
            </p:nvSpPr>
            <p:spPr bwMode="auto">
              <a:xfrm>
                <a:off x="1524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4" name="Line 1461"/>
              <p:cNvSpPr>
                <a:spLocks noChangeShapeType="1"/>
              </p:cNvSpPr>
              <p:nvPr/>
            </p:nvSpPr>
            <p:spPr bwMode="auto">
              <a:xfrm>
                <a:off x="1524" y="1957"/>
                <a:ext cx="5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5" name="Line 1462"/>
              <p:cNvSpPr>
                <a:spLocks noChangeShapeType="1"/>
              </p:cNvSpPr>
              <p:nvPr/>
            </p:nvSpPr>
            <p:spPr bwMode="auto">
              <a:xfrm flipV="1">
                <a:off x="1529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6" name="Line 1463"/>
              <p:cNvSpPr>
                <a:spLocks noChangeShapeType="1"/>
              </p:cNvSpPr>
              <p:nvPr/>
            </p:nvSpPr>
            <p:spPr bwMode="auto">
              <a:xfrm>
                <a:off x="1529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7" name="Line 1464"/>
              <p:cNvSpPr>
                <a:spLocks noChangeShapeType="1"/>
              </p:cNvSpPr>
              <p:nvPr/>
            </p:nvSpPr>
            <p:spPr bwMode="auto">
              <a:xfrm flipV="1">
                <a:off x="1529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8" name="Line 1465"/>
              <p:cNvSpPr>
                <a:spLocks noChangeShapeType="1"/>
              </p:cNvSpPr>
              <p:nvPr/>
            </p:nvSpPr>
            <p:spPr bwMode="auto">
              <a:xfrm>
                <a:off x="1529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9" name="Line 1466"/>
              <p:cNvSpPr>
                <a:spLocks noChangeShapeType="1"/>
              </p:cNvSpPr>
              <p:nvPr/>
            </p:nvSpPr>
            <p:spPr bwMode="auto">
              <a:xfrm>
                <a:off x="1529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0" name="Line 1467"/>
              <p:cNvSpPr>
                <a:spLocks noChangeShapeType="1"/>
              </p:cNvSpPr>
              <p:nvPr/>
            </p:nvSpPr>
            <p:spPr bwMode="auto">
              <a:xfrm flipV="1">
                <a:off x="1529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1" name="Line 1468"/>
              <p:cNvSpPr>
                <a:spLocks noChangeShapeType="1"/>
              </p:cNvSpPr>
              <p:nvPr/>
            </p:nvSpPr>
            <p:spPr bwMode="auto">
              <a:xfrm>
                <a:off x="1529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2" name="Line 1469"/>
              <p:cNvSpPr>
                <a:spLocks noChangeShapeType="1"/>
              </p:cNvSpPr>
              <p:nvPr/>
            </p:nvSpPr>
            <p:spPr bwMode="auto">
              <a:xfrm>
                <a:off x="1529" y="19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3" name="Line 1470"/>
              <p:cNvSpPr>
                <a:spLocks noChangeShapeType="1"/>
              </p:cNvSpPr>
              <p:nvPr/>
            </p:nvSpPr>
            <p:spPr bwMode="auto">
              <a:xfrm>
                <a:off x="1535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4" name="Line 1471"/>
              <p:cNvSpPr>
                <a:spLocks noChangeShapeType="1"/>
              </p:cNvSpPr>
              <p:nvPr/>
            </p:nvSpPr>
            <p:spPr bwMode="auto">
              <a:xfrm>
                <a:off x="1535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5" name="Line 1472"/>
              <p:cNvSpPr>
                <a:spLocks noChangeShapeType="1"/>
              </p:cNvSpPr>
              <p:nvPr/>
            </p:nvSpPr>
            <p:spPr bwMode="auto">
              <a:xfrm>
                <a:off x="1535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6" name="Line 1473"/>
              <p:cNvSpPr>
                <a:spLocks noChangeShapeType="1"/>
              </p:cNvSpPr>
              <p:nvPr/>
            </p:nvSpPr>
            <p:spPr bwMode="auto">
              <a:xfrm>
                <a:off x="1535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7" name="Line 1474"/>
              <p:cNvSpPr>
                <a:spLocks noChangeShapeType="1"/>
              </p:cNvSpPr>
              <p:nvPr/>
            </p:nvSpPr>
            <p:spPr bwMode="auto">
              <a:xfrm>
                <a:off x="1535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8" name="Line 1475"/>
              <p:cNvSpPr>
                <a:spLocks noChangeShapeType="1"/>
              </p:cNvSpPr>
              <p:nvPr/>
            </p:nvSpPr>
            <p:spPr bwMode="auto">
              <a:xfrm>
                <a:off x="1535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9" name="Line 1476"/>
              <p:cNvSpPr>
                <a:spLocks noChangeShapeType="1"/>
              </p:cNvSpPr>
              <p:nvPr/>
            </p:nvSpPr>
            <p:spPr bwMode="auto">
              <a:xfrm flipV="1">
                <a:off x="1535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0" name="Line 1477"/>
              <p:cNvSpPr>
                <a:spLocks noChangeShapeType="1"/>
              </p:cNvSpPr>
              <p:nvPr/>
            </p:nvSpPr>
            <p:spPr bwMode="auto">
              <a:xfrm>
                <a:off x="1535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1" name="Line 1478"/>
              <p:cNvSpPr>
                <a:spLocks noChangeShapeType="1"/>
              </p:cNvSpPr>
              <p:nvPr/>
            </p:nvSpPr>
            <p:spPr bwMode="auto">
              <a:xfrm>
                <a:off x="1535" y="19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2" name="Line 1479"/>
              <p:cNvSpPr>
                <a:spLocks noChangeShapeType="1"/>
              </p:cNvSpPr>
              <p:nvPr/>
            </p:nvSpPr>
            <p:spPr bwMode="auto">
              <a:xfrm>
                <a:off x="1541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3" name="Line 1480"/>
              <p:cNvSpPr>
                <a:spLocks noChangeShapeType="1"/>
              </p:cNvSpPr>
              <p:nvPr/>
            </p:nvSpPr>
            <p:spPr bwMode="auto">
              <a:xfrm flipV="1">
                <a:off x="1541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4" name="Line 1481"/>
              <p:cNvSpPr>
                <a:spLocks noChangeShapeType="1"/>
              </p:cNvSpPr>
              <p:nvPr/>
            </p:nvSpPr>
            <p:spPr bwMode="auto">
              <a:xfrm>
                <a:off x="1541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5" name="Line 1482"/>
              <p:cNvSpPr>
                <a:spLocks noChangeShapeType="1"/>
              </p:cNvSpPr>
              <p:nvPr/>
            </p:nvSpPr>
            <p:spPr bwMode="auto">
              <a:xfrm>
                <a:off x="1541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6" name="Line 1483"/>
              <p:cNvSpPr>
                <a:spLocks noChangeShapeType="1"/>
              </p:cNvSpPr>
              <p:nvPr/>
            </p:nvSpPr>
            <p:spPr bwMode="auto">
              <a:xfrm flipV="1">
                <a:off x="1541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7" name="Line 1484"/>
              <p:cNvSpPr>
                <a:spLocks noChangeShapeType="1"/>
              </p:cNvSpPr>
              <p:nvPr/>
            </p:nvSpPr>
            <p:spPr bwMode="auto">
              <a:xfrm>
                <a:off x="1541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8" name="Line 1485"/>
              <p:cNvSpPr>
                <a:spLocks noChangeShapeType="1"/>
              </p:cNvSpPr>
              <p:nvPr/>
            </p:nvSpPr>
            <p:spPr bwMode="auto">
              <a:xfrm flipV="1">
                <a:off x="1541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9" name="Line 1486"/>
              <p:cNvSpPr>
                <a:spLocks noChangeShapeType="1"/>
              </p:cNvSpPr>
              <p:nvPr/>
            </p:nvSpPr>
            <p:spPr bwMode="auto">
              <a:xfrm>
                <a:off x="1541" y="1963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0" name="Line 1487"/>
              <p:cNvSpPr>
                <a:spLocks noChangeShapeType="1"/>
              </p:cNvSpPr>
              <p:nvPr/>
            </p:nvSpPr>
            <p:spPr bwMode="auto">
              <a:xfrm>
                <a:off x="1546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1" name="Line 1488"/>
              <p:cNvSpPr>
                <a:spLocks noChangeShapeType="1"/>
              </p:cNvSpPr>
              <p:nvPr/>
            </p:nvSpPr>
            <p:spPr bwMode="auto">
              <a:xfrm>
                <a:off x="1546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2" name="Line 1489"/>
              <p:cNvSpPr>
                <a:spLocks noChangeShapeType="1"/>
              </p:cNvSpPr>
              <p:nvPr/>
            </p:nvSpPr>
            <p:spPr bwMode="auto">
              <a:xfrm>
                <a:off x="1546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3" name="Line 1490"/>
              <p:cNvSpPr>
                <a:spLocks noChangeShapeType="1"/>
              </p:cNvSpPr>
              <p:nvPr/>
            </p:nvSpPr>
            <p:spPr bwMode="auto">
              <a:xfrm>
                <a:off x="1546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4" name="Line 1491"/>
              <p:cNvSpPr>
                <a:spLocks noChangeShapeType="1"/>
              </p:cNvSpPr>
              <p:nvPr/>
            </p:nvSpPr>
            <p:spPr bwMode="auto">
              <a:xfrm>
                <a:off x="1546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5" name="Line 1492"/>
              <p:cNvSpPr>
                <a:spLocks noChangeShapeType="1"/>
              </p:cNvSpPr>
              <p:nvPr/>
            </p:nvSpPr>
            <p:spPr bwMode="auto">
              <a:xfrm flipV="1">
                <a:off x="1546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6" name="Line 1493"/>
              <p:cNvSpPr>
                <a:spLocks noChangeShapeType="1"/>
              </p:cNvSpPr>
              <p:nvPr/>
            </p:nvSpPr>
            <p:spPr bwMode="auto">
              <a:xfrm>
                <a:off x="1546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7" name="Line 1494"/>
              <p:cNvSpPr>
                <a:spLocks noChangeShapeType="1"/>
              </p:cNvSpPr>
              <p:nvPr/>
            </p:nvSpPr>
            <p:spPr bwMode="auto">
              <a:xfrm>
                <a:off x="1546" y="196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8" name="Line 1495"/>
              <p:cNvSpPr>
                <a:spLocks noChangeShapeType="1"/>
              </p:cNvSpPr>
              <p:nvPr/>
            </p:nvSpPr>
            <p:spPr bwMode="auto">
              <a:xfrm>
                <a:off x="1552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9" name="Line 1496"/>
              <p:cNvSpPr>
                <a:spLocks noChangeShapeType="1"/>
              </p:cNvSpPr>
              <p:nvPr/>
            </p:nvSpPr>
            <p:spPr bwMode="auto">
              <a:xfrm flipV="1">
                <a:off x="1552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0" name="Line 1497"/>
              <p:cNvSpPr>
                <a:spLocks noChangeShapeType="1"/>
              </p:cNvSpPr>
              <p:nvPr/>
            </p:nvSpPr>
            <p:spPr bwMode="auto">
              <a:xfrm>
                <a:off x="1552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1" name="Line 1498"/>
              <p:cNvSpPr>
                <a:spLocks noChangeShapeType="1"/>
              </p:cNvSpPr>
              <p:nvPr/>
            </p:nvSpPr>
            <p:spPr bwMode="auto">
              <a:xfrm>
                <a:off x="1552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2" name="Line 1499"/>
              <p:cNvSpPr>
                <a:spLocks noChangeShapeType="1"/>
              </p:cNvSpPr>
              <p:nvPr/>
            </p:nvSpPr>
            <p:spPr bwMode="auto">
              <a:xfrm>
                <a:off x="1552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3" name="Line 1500"/>
              <p:cNvSpPr>
                <a:spLocks noChangeShapeType="1"/>
              </p:cNvSpPr>
              <p:nvPr/>
            </p:nvSpPr>
            <p:spPr bwMode="auto">
              <a:xfrm>
                <a:off x="1552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4" name="Line 1501"/>
              <p:cNvSpPr>
                <a:spLocks noChangeShapeType="1"/>
              </p:cNvSpPr>
              <p:nvPr/>
            </p:nvSpPr>
            <p:spPr bwMode="auto">
              <a:xfrm>
                <a:off x="1552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5" name="Line 1502"/>
              <p:cNvSpPr>
                <a:spLocks noChangeShapeType="1"/>
              </p:cNvSpPr>
              <p:nvPr/>
            </p:nvSpPr>
            <p:spPr bwMode="auto">
              <a:xfrm flipV="1">
                <a:off x="1552" y="1963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6" name="Line 1503"/>
              <p:cNvSpPr>
                <a:spLocks noChangeShapeType="1"/>
              </p:cNvSpPr>
              <p:nvPr/>
            </p:nvSpPr>
            <p:spPr bwMode="auto">
              <a:xfrm>
                <a:off x="1557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7" name="Line 1504"/>
              <p:cNvSpPr>
                <a:spLocks noChangeShapeType="1"/>
              </p:cNvSpPr>
              <p:nvPr/>
            </p:nvSpPr>
            <p:spPr bwMode="auto">
              <a:xfrm>
                <a:off x="1557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8" name="Line 1505"/>
              <p:cNvSpPr>
                <a:spLocks noChangeShapeType="1"/>
              </p:cNvSpPr>
              <p:nvPr/>
            </p:nvSpPr>
            <p:spPr bwMode="auto">
              <a:xfrm flipV="1">
                <a:off x="1557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9" name="Line 1506"/>
              <p:cNvSpPr>
                <a:spLocks noChangeShapeType="1"/>
              </p:cNvSpPr>
              <p:nvPr/>
            </p:nvSpPr>
            <p:spPr bwMode="auto">
              <a:xfrm>
                <a:off x="1557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0" name="Line 1507"/>
              <p:cNvSpPr>
                <a:spLocks noChangeShapeType="1"/>
              </p:cNvSpPr>
              <p:nvPr/>
            </p:nvSpPr>
            <p:spPr bwMode="auto">
              <a:xfrm>
                <a:off x="1557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1" name="Line 1508"/>
              <p:cNvSpPr>
                <a:spLocks noChangeShapeType="1"/>
              </p:cNvSpPr>
              <p:nvPr/>
            </p:nvSpPr>
            <p:spPr bwMode="auto">
              <a:xfrm>
                <a:off x="1557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2" name="Line 1509"/>
              <p:cNvSpPr>
                <a:spLocks noChangeShapeType="1"/>
              </p:cNvSpPr>
              <p:nvPr/>
            </p:nvSpPr>
            <p:spPr bwMode="auto">
              <a:xfrm flipV="1">
                <a:off x="1557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3" name="Line 1510"/>
              <p:cNvSpPr>
                <a:spLocks noChangeShapeType="1"/>
              </p:cNvSpPr>
              <p:nvPr/>
            </p:nvSpPr>
            <p:spPr bwMode="auto">
              <a:xfrm>
                <a:off x="1557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4" name="Line 1511"/>
              <p:cNvSpPr>
                <a:spLocks noChangeShapeType="1"/>
              </p:cNvSpPr>
              <p:nvPr/>
            </p:nvSpPr>
            <p:spPr bwMode="auto">
              <a:xfrm>
                <a:off x="1557" y="196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5" name="Line 1512"/>
              <p:cNvSpPr>
                <a:spLocks noChangeShapeType="1"/>
              </p:cNvSpPr>
              <p:nvPr/>
            </p:nvSpPr>
            <p:spPr bwMode="auto">
              <a:xfrm>
                <a:off x="1563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6" name="Line 1513"/>
              <p:cNvSpPr>
                <a:spLocks noChangeShapeType="1"/>
              </p:cNvSpPr>
              <p:nvPr/>
            </p:nvSpPr>
            <p:spPr bwMode="auto">
              <a:xfrm>
                <a:off x="1563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7" name="Line 1514"/>
              <p:cNvSpPr>
                <a:spLocks noChangeShapeType="1"/>
              </p:cNvSpPr>
              <p:nvPr/>
            </p:nvSpPr>
            <p:spPr bwMode="auto">
              <a:xfrm>
                <a:off x="1563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8" name="Line 1515"/>
              <p:cNvSpPr>
                <a:spLocks noChangeShapeType="1"/>
              </p:cNvSpPr>
              <p:nvPr/>
            </p:nvSpPr>
            <p:spPr bwMode="auto">
              <a:xfrm>
                <a:off x="1563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9" name="Line 1516"/>
              <p:cNvSpPr>
                <a:spLocks noChangeShapeType="1"/>
              </p:cNvSpPr>
              <p:nvPr/>
            </p:nvSpPr>
            <p:spPr bwMode="auto">
              <a:xfrm>
                <a:off x="1563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0" name="Line 1517"/>
              <p:cNvSpPr>
                <a:spLocks noChangeShapeType="1"/>
              </p:cNvSpPr>
              <p:nvPr/>
            </p:nvSpPr>
            <p:spPr bwMode="auto">
              <a:xfrm>
                <a:off x="1563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1" name="Line 1518"/>
              <p:cNvSpPr>
                <a:spLocks noChangeShapeType="1"/>
              </p:cNvSpPr>
              <p:nvPr/>
            </p:nvSpPr>
            <p:spPr bwMode="auto">
              <a:xfrm>
                <a:off x="1563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2" name="Line 1519"/>
              <p:cNvSpPr>
                <a:spLocks noChangeShapeType="1"/>
              </p:cNvSpPr>
              <p:nvPr/>
            </p:nvSpPr>
            <p:spPr bwMode="auto">
              <a:xfrm>
                <a:off x="1563" y="1975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3" name="Line 1520"/>
              <p:cNvSpPr>
                <a:spLocks noChangeShapeType="1"/>
              </p:cNvSpPr>
              <p:nvPr/>
            </p:nvSpPr>
            <p:spPr bwMode="auto">
              <a:xfrm>
                <a:off x="1569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4" name="Line 1521"/>
              <p:cNvSpPr>
                <a:spLocks noChangeShapeType="1"/>
              </p:cNvSpPr>
              <p:nvPr/>
            </p:nvSpPr>
            <p:spPr bwMode="auto">
              <a:xfrm>
                <a:off x="1569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5" name="Line 1522"/>
              <p:cNvSpPr>
                <a:spLocks noChangeShapeType="1"/>
              </p:cNvSpPr>
              <p:nvPr/>
            </p:nvSpPr>
            <p:spPr bwMode="auto">
              <a:xfrm>
                <a:off x="1569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6" name="Line 1523"/>
              <p:cNvSpPr>
                <a:spLocks noChangeShapeType="1"/>
              </p:cNvSpPr>
              <p:nvPr/>
            </p:nvSpPr>
            <p:spPr bwMode="auto">
              <a:xfrm flipV="1">
                <a:off x="1569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7" name="Line 1524"/>
              <p:cNvSpPr>
                <a:spLocks noChangeShapeType="1"/>
              </p:cNvSpPr>
              <p:nvPr/>
            </p:nvSpPr>
            <p:spPr bwMode="auto">
              <a:xfrm>
                <a:off x="1569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8" name="Line 1525"/>
              <p:cNvSpPr>
                <a:spLocks noChangeShapeType="1"/>
              </p:cNvSpPr>
              <p:nvPr/>
            </p:nvSpPr>
            <p:spPr bwMode="auto">
              <a:xfrm>
                <a:off x="1569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9" name="Line 1526"/>
              <p:cNvSpPr>
                <a:spLocks noChangeShapeType="1"/>
              </p:cNvSpPr>
              <p:nvPr/>
            </p:nvSpPr>
            <p:spPr bwMode="auto">
              <a:xfrm>
                <a:off x="1569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0" name="Line 1527"/>
              <p:cNvSpPr>
                <a:spLocks noChangeShapeType="1"/>
              </p:cNvSpPr>
              <p:nvPr/>
            </p:nvSpPr>
            <p:spPr bwMode="auto">
              <a:xfrm>
                <a:off x="1569" y="1975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1" name="Line 1528"/>
              <p:cNvSpPr>
                <a:spLocks noChangeShapeType="1"/>
              </p:cNvSpPr>
              <p:nvPr/>
            </p:nvSpPr>
            <p:spPr bwMode="auto">
              <a:xfrm flipV="1">
                <a:off x="1574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2" name="Line 1529"/>
              <p:cNvSpPr>
                <a:spLocks noChangeShapeType="1"/>
              </p:cNvSpPr>
              <p:nvPr/>
            </p:nvSpPr>
            <p:spPr bwMode="auto">
              <a:xfrm>
                <a:off x="1574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3" name="Line 1530"/>
              <p:cNvSpPr>
                <a:spLocks noChangeShapeType="1"/>
              </p:cNvSpPr>
              <p:nvPr/>
            </p:nvSpPr>
            <p:spPr bwMode="auto">
              <a:xfrm>
                <a:off x="1574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4" name="Line 1531"/>
              <p:cNvSpPr>
                <a:spLocks noChangeShapeType="1"/>
              </p:cNvSpPr>
              <p:nvPr/>
            </p:nvSpPr>
            <p:spPr bwMode="auto">
              <a:xfrm>
                <a:off x="1574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5" name="Line 1532"/>
              <p:cNvSpPr>
                <a:spLocks noChangeShapeType="1"/>
              </p:cNvSpPr>
              <p:nvPr/>
            </p:nvSpPr>
            <p:spPr bwMode="auto">
              <a:xfrm>
                <a:off x="1574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6" name="Line 1533"/>
              <p:cNvSpPr>
                <a:spLocks noChangeShapeType="1"/>
              </p:cNvSpPr>
              <p:nvPr/>
            </p:nvSpPr>
            <p:spPr bwMode="auto">
              <a:xfrm>
                <a:off x="1574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7" name="Line 1534"/>
              <p:cNvSpPr>
                <a:spLocks noChangeShapeType="1"/>
              </p:cNvSpPr>
              <p:nvPr/>
            </p:nvSpPr>
            <p:spPr bwMode="auto">
              <a:xfrm>
                <a:off x="1574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8" name="Line 1535"/>
              <p:cNvSpPr>
                <a:spLocks noChangeShapeType="1"/>
              </p:cNvSpPr>
              <p:nvPr/>
            </p:nvSpPr>
            <p:spPr bwMode="auto">
              <a:xfrm>
                <a:off x="1574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9" name="Line 1536"/>
              <p:cNvSpPr>
                <a:spLocks noChangeShapeType="1"/>
              </p:cNvSpPr>
              <p:nvPr/>
            </p:nvSpPr>
            <p:spPr bwMode="auto">
              <a:xfrm>
                <a:off x="1574" y="1975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0" name="Line 1537"/>
              <p:cNvSpPr>
                <a:spLocks noChangeShapeType="1"/>
              </p:cNvSpPr>
              <p:nvPr/>
            </p:nvSpPr>
            <p:spPr bwMode="auto">
              <a:xfrm flipV="1">
                <a:off x="1580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1" name="Line 1538"/>
              <p:cNvSpPr>
                <a:spLocks noChangeShapeType="1"/>
              </p:cNvSpPr>
              <p:nvPr/>
            </p:nvSpPr>
            <p:spPr bwMode="auto">
              <a:xfrm>
                <a:off x="1580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2" name="Line 1539"/>
              <p:cNvSpPr>
                <a:spLocks noChangeShapeType="1"/>
              </p:cNvSpPr>
              <p:nvPr/>
            </p:nvSpPr>
            <p:spPr bwMode="auto">
              <a:xfrm>
                <a:off x="1580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3" name="Line 1540"/>
              <p:cNvSpPr>
                <a:spLocks noChangeShapeType="1"/>
              </p:cNvSpPr>
              <p:nvPr/>
            </p:nvSpPr>
            <p:spPr bwMode="auto">
              <a:xfrm>
                <a:off x="1580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4" name="Line 1541"/>
              <p:cNvSpPr>
                <a:spLocks noChangeShapeType="1"/>
              </p:cNvSpPr>
              <p:nvPr/>
            </p:nvSpPr>
            <p:spPr bwMode="auto">
              <a:xfrm>
                <a:off x="1580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5" name="Line 1542"/>
              <p:cNvSpPr>
                <a:spLocks noChangeShapeType="1"/>
              </p:cNvSpPr>
              <p:nvPr/>
            </p:nvSpPr>
            <p:spPr bwMode="auto">
              <a:xfrm>
                <a:off x="1580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6" name="Line 1543"/>
              <p:cNvSpPr>
                <a:spLocks noChangeShapeType="1"/>
              </p:cNvSpPr>
              <p:nvPr/>
            </p:nvSpPr>
            <p:spPr bwMode="auto">
              <a:xfrm>
                <a:off x="1580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7" name="Line 1544"/>
              <p:cNvSpPr>
                <a:spLocks noChangeShapeType="1"/>
              </p:cNvSpPr>
              <p:nvPr/>
            </p:nvSpPr>
            <p:spPr bwMode="auto">
              <a:xfrm flipV="1">
                <a:off x="1580" y="1969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8" name="Line 1545"/>
              <p:cNvSpPr>
                <a:spLocks noChangeShapeType="1"/>
              </p:cNvSpPr>
              <p:nvPr/>
            </p:nvSpPr>
            <p:spPr bwMode="auto">
              <a:xfrm flipV="1">
                <a:off x="1585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9" name="Line 1546"/>
              <p:cNvSpPr>
                <a:spLocks noChangeShapeType="1"/>
              </p:cNvSpPr>
              <p:nvPr/>
            </p:nvSpPr>
            <p:spPr bwMode="auto">
              <a:xfrm>
                <a:off x="1585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0" name="Line 1547"/>
              <p:cNvSpPr>
                <a:spLocks noChangeShapeType="1"/>
              </p:cNvSpPr>
              <p:nvPr/>
            </p:nvSpPr>
            <p:spPr bwMode="auto">
              <a:xfrm>
                <a:off x="1585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1" name="Line 1548"/>
              <p:cNvSpPr>
                <a:spLocks noChangeShapeType="1"/>
              </p:cNvSpPr>
              <p:nvPr/>
            </p:nvSpPr>
            <p:spPr bwMode="auto">
              <a:xfrm flipV="1">
                <a:off x="1585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2" name="Line 1549"/>
              <p:cNvSpPr>
                <a:spLocks noChangeShapeType="1"/>
              </p:cNvSpPr>
              <p:nvPr/>
            </p:nvSpPr>
            <p:spPr bwMode="auto">
              <a:xfrm flipV="1">
                <a:off x="1585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3" name="Line 1550"/>
              <p:cNvSpPr>
                <a:spLocks noChangeShapeType="1"/>
              </p:cNvSpPr>
              <p:nvPr/>
            </p:nvSpPr>
            <p:spPr bwMode="auto">
              <a:xfrm>
                <a:off x="1585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4" name="Line 1551"/>
              <p:cNvSpPr>
                <a:spLocks noChangeShapeType="1"/>
              </p:cNvSpPr>
              <p:nvPr/>
            </p:nvSpPr>
            <p:spPr bwMode="auto">
              <a:xfrm flipV="1">
                <a:off x="1585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5" name="Line 1552"/>
              <p:cNvSpPr>
                <a:spLocks noChangeShapeType="1"/>
              </p:cNvSpPr>
              <p:nvPr/>
            </p:nvSpPr>
            <p:spPr bwMode="auto">
              <a:xfrm>
                <a:off x="1585" y="195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807" name="Group 1553"/>
            <p:cNvGrpSpPr>
              <a:grpSpLocks/>
            </p:cNvGrpSpPr>
            <p:nvPr/>
          </p:nvGrpSpPr>
          <p:grpSpPr bwMode="auto">
            <a:xfrm>
              <a:off x="2542" y="1008"/>
              <a:ext cx="136" cy="500"/>
              <a:chOff x="1591" y="1482"/>
              <a:chExt cx="136" cy="500"/>
            </a:xfrm>
          </p:grpSpPr>
          <p:sp>
            <p:nvSpPr>
              <p:cNvPr id="25376" name="Line 1554"/>
              <p:cNvSpPr>
                <a:spLocks noChangeShapeType="1"/>
              </p:cNvSpPr>
              <p:nvPr/>
            </p:nvSpPr>
            <p:spPr bwMode="auto">
              <a:xfrm>
                <a:off x="1591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77" name="Line 1555"/>
              <p:cNvSpPr>
                <a:spLocks noChangeShapeType="1"/>
              </p:cNvSpPr>
              <p:nvPr/>
            </p:nvSpPr>
            <p:spPr bwMode="auto">
              <a:xfrm>
                <a:off x="1591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78" name="Line 1556"/>
              <p:cNvSpPr>
                <a:spLocks noChangeShapeType="1"/>
              </p:cNvSpPr>
              <p:nvPr/>
            </p:nvSpPr>
            <p:spPr bwMode="auto">
              <a:xfrm flipV="1">
                <a:off x="1591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79" name="Line 1557"/>
              <p:cNvSpPr>
                <a:spLocks noChangeShapeType="1"/>
              </p:cNvSpPr>
              <p:nvPr/>
            </p:nvSpPr>
            <p:spPr bwMode="auto">
              <a:xfrm>
                <a:off x="1591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80" name="Line 1558"/>
              <p:cNvSpPr>
                <a:spLocks noChangeShapeType="1"/>
              </p:cNvSpPr>
              <p:nvPr/>
            </p:nvSpPr>
            <p:spPr bwMode="auto">
              <a:xfrm>
                <a:off x="1591" y="195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81" name="Line 1559"/>
              <p:cNvSpPr>
                <a:spLocks noChangeShapeType="1"/>
              </p:cNvSpPr>
              <p:nvPr/>
            </p:nvSpPr>
            <p:spPr bwMode="auto">
              <a:xfrm>
                <a:off x="1591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82" name="Line 1560"/>
              <p:cNvSpPr>
                <a:spLocks noChangeShapeType="1"/>
              </p:cNvSpPr>
              <p:nvPr/>
            </p:nvSpPr>
            <p:spPr bwMode="auto">
              <a:xfrm>
                <a:off x="1591" y="196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83" name="Line 1561"/>
              <p:cNvSpPr>
                <a:spLocks noChangeShapeType="1"/>
              </p:cNvSpPr>
              <p:nvPr/>
            </p:nvSpPr>
            <p:spPr bwMode="auto">
              <a:xfrm>
                <a:off x="1591" y="198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84" name="Line 1562"/>
              <p:cNvSpPr>
                <a:spLocks noChangeShapeType="1"/>
              </p:cNvSpPr>
              <p:nvPr/>
            </p:nvSpPr>
            <p:spPr bwMode="auto">
              <a:xfrm flipV="1">
                <a:off x="1597" y="197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85" name="Line 1563"/>
              <p:cNvSpPr>
                <a:spLocks noChangeShapeType="1"/>
              </p:cNvSpPr>
              <p:nvPr/>
            </p:nvSpPr>
            <p:spPr bwMode="auto">
              <a:xfrm>
                <a:off x="1597" y="197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86" name="Line 1564"/>
              <p:cNvSpPr>
                <a:spLocks noChangeShapeType="1"/>
              </p:cNvSpPr>
              <p:nvPr/>
            </p:nvSpPr>
            <p:spPr bwMode="auto">
              <a:xfrm flipV="1">
                <a:off x="1597" y="197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87" name="Line 1565"/>
              <p:cNvSpPr>
                <a:spLocks noChangeShapeType="1"/>
              </p:cNvSpPr>
              <p:nvPr/>
            </p:nvSpPr>
            <p:spPr bwMode="auto">
              <a:xfrm flipV="1">
                <a:off x="1597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88" name="Line 1566"/>
              <p:cNvSpPr>
                <a:spLocks noChangeShapeType="1"/>
              </p:cNvSpPr>
              <p:nvPr/>
            </p:nvSpPr>
            <p:spPr bwMode="auto">
              <a:xfrm flipV="1">
                <a:off x="1597" y="1951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89" name="Line 1567"/>
              <p:cNvSpPr>
                <a:spLocks noChangeShapeType="1"/>
              </p:cNvSpPr>
              <p:nvPr/>
            </p:nvSpPr>
            <p:spPr bwMode="auto">
              <a:xfrm>
                <a:off x="1597" y="195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90" name="Line 1568"/>
              <p:cNvSpPr>
                <a:spLocks noChangeShapeType="1"/>
              </p:cNvSpPr>
              <p:nvPr/>
            </p:nvSpPr>
            <p:spPr bwMode="auto">
              <a:xfrm>
                <a:off x="1597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91" name="Line 1569"/>
              <p:cNvSpPr>
                <a:spLocks noChangeShapeType="1"/>
              </p:cNvSpPr>
              <p:nvPr/>
            </p:nvSpPr>
            <p:spPr bwMode="auto">
              <a:xfrm>
                <a:off x="1597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92" name="Line 1570"/>
              <p:cNvSpPr>
                <a:spLocks noChangeShapeType="1"/>
              </p:cNvSpPr>
              <p:nvPr/>
            </p:nvSpPr>
            <p:spPr bwMode="auto">
              <a:xfrm flipV="1">
                <a:off x="1597" y="1963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93" name="Line 1571"/>
              <p:cNvSpPr>
                <a:spLocks noChangeShapeType="1"/>
              </p:cNvSpPr>
              <p:nvPr/>
            </p:nvSpPr>
            <p:spPr bwMode="auto">
              <a:xfrm flipV="1">
                <a:off x="1602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94" name="Line 1572"/>
              <p:cNvSpPr>
                <a:spLocks noChangeShapeType="1"/>
              </p:cNvSpPr>
              <p:nvPr/>
            </p:nvSpPr>
            <p:spPr bwMode="auto">
              <a:xfrm>
                <a:off x="1602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95" name="Line 1573"/>
              <p:cNvSpPr>
                <a:spLocks noChangeShapeType="1"/>
              </p:cNvSpPr>
              <p:nvPr/>
            </p:nvSpPr>
            <p:spPr bwMode="auto">
              <a:xfrm>
                <a:off x="1602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96" name="Line 1574"/>
              <p:cNvSpPr>
                <a:spLocks noChangeShapeType="1"/>
              </p:cNvSpPr>
              <p:nvPr/>
            </p:nvSpPr>
            <p:spPr bwMode="auto">
              <a:xfrm>
                <a:off x="1602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97" name="Line 1575"/>
              <p:cNvSpPr>
                <a:spLocks noChangeShapeType="1"/>
              </p:cNvSpPr>
              <p:nvPr/>
            </p:nvSpPr>
            <p:spPr bwMode="auto">
              <a:xfrm flipV="1">
                <a:off x="1602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98" name="Line 1576"/>
              <p:cNvSpPr>
                <a:spLocks noChangeShapeType="1"/>
              </p:cNvSpPr>
              <p:nvPr/>
            </p:nvSpPr>
            <p:spPr bwMode="auto">
              <a:xfrm flipV="1">
                <a:off x="1602" y="195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99" name="Line 1577"/>
              <p:cNvSpPr>
                <a:spLocks noChangeShapeType="1"/>
              </p:cNvSpPr>
              <p:nvPr/>
            </p:nvSpPr>
            <p:spPr bwMode="auto">
              <a:xfrm>
                <a:off x="1602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00" name="Line 1578"/>
              <p:cNvSpPr>
                <a:spLocks noChangeShapeType="1"/>
              </p:cNvSpPr>
              <p:nvPr/>
            </p:nvSpPr>
            <p:spPr bwMode="auto">
              <a:xfrm flipV="1">
                <a:off x="1602" y="194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01" name="Line 1579"/>
              <p:cNvSpPr>
                <a:spLocks noChangeShapeType="1"/>
              </p:cNvSpPr>
              <p:nvPr/>
            </p:nvSpPr>
            <p:spPr bwMode="auto">
              <a:xfrm flipV="1">
                <a:off x="1608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02" name="Line 1580"/>
              <p:cNvSpPr>
                <a:spLocks noChangeShapeType="1"/>
              </p:cNvSpPr>
              <p:nvPr/>
            </p:nvSpPr>
            <p:spPr bwMode="auto">
              <a:xfrm flipV="1">
                <a:off x="1608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03" name="Line 1581"/>
              <p:cNvSpPr>
                <a:spLocks noChangeShapeType="1"/>
              </p:cNvSpPr>
              <p:nvPr/>
            </p:nvSpPr>
            <p:spPr bwMode="auto">
              <a:xfrm flipV="1">
                <a:off x="1608" y="19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04" name="Line 1582"/>
              <p:cNvSpPr>
                <a:spLocks noChangeShapeType="1"/>
              </p:cNvSpPr>
              <p:nvPr/>
            </p:nvSpPr>
            <p:spPr bwMode="auto">
              <a:xfrm flipV="1">
                <a:off x="1608" y="1783"/>
                <a:ext cx="1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05" name="Line 1583"/>
              <p:cNvSpPr>
                <a:spLocks noChangeShapeType="1"/>
              </p:cNvSpPr>
              <p:nvPr/>
            </p:nvSpPr>
            <p:spPr bwMode="auto">
              <a:xfrm>
                <a:off x="1608" y="1783"/>
                <a:ext cx="1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06" name="Line 1584"/>
              <p:cNvSpPr>
                <a:spLocks noChangeShapeType="1"/>
              </p:cNvSpPr>
              <p:nvPr/>
            </p:nvSpPr>
            <p:spPr bwMode="auto">
              <a:xfrm>
                <a:off x="1608" y="1867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07" name="Line 1585"/>
              <p:cNvSpPr>
                <a:spLocks noChangeShapeType="1"/>
              </p:cNvSpPr>
              <p:nvPr/>
            </p:nvSpPr>
            <p:spPr bwMode="auto">
              <a:xfrm flipV="1">
                <a:off x="1608" y="190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08" name="Line 1586"/>
              <p:cNvSpPr>
                <a:spLocks noChangeShapeType="1"/>
              </p:cNvSpPr>
              <p:nvPr/>
            </p:nvSpPr>
            <p:spPr bwMode="auto">
              <a:xfrm flipV="1">
                <a:off x="1608" y="1855"/>
                <a:ext cx="6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09" name="Line 1587"/>
              <p:cNvSpPr>
                <a:spLocks noChangeShapeType="1"/>
              </p:cNvSpPr>
              <p:nvPr/>
            </p:nvSpPr>
            <p:spPr bwMode="auto">
              <a:xfrm>
                <a:off x="1614" y="1855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10" name="Line 1588"/>
              <p:cNvSpPr>
                <a:spLocks noChangeShapeType="1"/>
              </p:cNvSpPr>
              <p:nvPr/>
            </p:nvSpPr>
            <p:spPr bwMode="auto">
              <a:xfrm>
                <a:off x="1614" y="187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11" name="Line 1589"/>
              <p:cNvSpPr>
                <a:spLocks noChangeShapeType="1"/>
              </p:cNvSpPr>
              <p:nvPr/>
            </p:nvSpPr>
            <p:spPr bwMode="auto">
              <a:xfrm flipV="1">
                <a:off x="1614" y="1837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12" name="Line 1590"/>
              <p:cNvSpPr>
                <a:spLocks noChangeShapeType="1"/>
              </p:cNvSpPr>
              <p:nvPr/>
            </p:nvSpPr>
            <p:spPr bwMode="auto">
              <a:xfrm>
                <a:off x="1614" y="1837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13" name="Line 1591"/>
              <p:cNvSpPr>
                <a:spLocks noChangeShapeType="1"/>
              </p:cNvSpPr>
              <p:nvPr/>
            </p:nvSpPr>
            <p:spPr bwMode="auto">
              <a:xfrm>
                <a:off x="1614" y="188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14" name="Line 1592"/>
              <p:cNvSpPr>
                <a:spLocks noChangeShapeType="1"/>
              </p:cNvSpPr>
              <p:nvPr/>
            </p:nvSpPr>
            <p:spPr bwMode="auto">
              <a:xfrm flipV="1">
                <a:off x="1614" y="189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15" name="Line 1593"/>
              <p:cNvSpPr>
                <a:spLocks noChangeShapeType="1"/>
              </p:cNvSpPr>
              <p:nvPr/>
            </p:nvSpPr>
            <p:spPr bwMode="auto">
              <a:xfrm flipV="1">
                <a:off x="1614" y="1855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16" name="Line 1594"/>
              <p:cNvSpPr>
                <a:spLocks noChangeShapeType="1"/>
              </p:cNvSpPr>
              <p:nvPr/>
            </p:nvSpPr>
            <p:spPr bwMode="auto">
              <a:xfrm flipV="1">
                <a:off x="1614" y="1843"/>
                <a:ext cx="5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17" name="Line 1595"/>
              <p:cNvSpPr>
                <a:spLocks noChangeShapeType="1"/>
              </p:cNvSpPr>
              <p:nvPr/>
            </p:nvSpPr>
            <p:spPr bwMode="auto">
              <a:xfrm>
                <a:off x="1619" y="1843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18" name="Line 1596"/>
              <p:cNvSpPr>
                <a:spLocks noChangeShapeType="1"/>
              </p:cNvSpPr>
              <p:nvPr/>
            </p:nvSpPr>
            <p:spPr bwMode="auto">
              <a:xfrm flipV="1">
                <a:off x="1619" y="187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19" name="Line 1597"/>
              <p:cNvSpPr>
                <a:spLocks noChangeShapeType="1"/>
              </p:cNvSpPr>
              <p:nvPr/>
            </p:nvSpPr>
            <p:spPr bwMode="auto">
              <a:xfrm flipV="1">
                <a:off x="1619" y="1837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20" name="Line 1598"/>
              <p:cNvSpPr>
                <a:spLocks noChangeShapeType="1"/>
              </p:cNvSpPr>
              <p:nvPr/>
            </p:nvSpPr>
            <p:spPr bwMode="auto">
              <a:xfrm flipV="1">
                <a:off x="1619" y="1489"/>
                <a:ext cx="1" cy="3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21" name="Line 1599"/>
              <p:cNvSpPr>
                <a:spLocks noChangeShapeType="1"/>
              </p:cNvSpPr>
              <p:nvPr/>
            </p:nvSpPr>
            <p:spPr bwMode="auto">
              <a:xfrm flipV="1">
                <a:off x="1619" y="1482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22" name="Line 1600"/>
              <p:cNvSpPr>
                <a:spLocks noChangeShapeType="1"/>
              </p:cNvSpPr>
              <p:nvPr/>
            </p:nvSpPr>
            <p:spPr bwMode="auto">
              <a:xfrm>
                <a:off x="1619" y="1482"/>
                <a:ext cx="1" cy="1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23" name="Line 1601"/>
              <p:cNvSpPr>
                <a:spLocks noChangeShapeType="1"/>
              </p:cNvSpPr>
              <p:nvPr/>
            </p:nvSpPr>
            <p:spPr bwMode="auto">
              <a:xfrm>
                <a:off x="1619" y="1609"/>
                <a:ext cx="1" cy="1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24" name="Line 1602"/>
              <p:cNvSpPr>
                <a:spLocks noChangeShapeType="1"/>
              </p:cNvSpPr>
              <p:nvPr/>
            </p:nvSpPr>
            <p:spPr bwMode="auto">
              <a:xfrm>
                <a:off x="1619" y="1735"/>
                <a:ext cx="1" cy="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25" name="Line 1603"/>
              <p:cNvSpPr>
                <a:spLocks noChangeShapeType="1"/>
              </p:cNvSpPr>
              <p:nvPr/>
            </p:nvSpPr>
            <p:spPr bwMode="auto">
              <a:xfrm flipV="1">
                <a:off x="1619" y="1801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26" name="Line 1604"/>
              <p:cNvSpPr>
                <a:spLocks noChangeShapeType="1"/>
              </p:cNvSpPr>
              <p:nvPr/>
            </p:nvSpPr>
            <p:spPr bwMode="auto">
              <a:xfrm>
                <a:off x="1625" y="1801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27" name="Line 1605"/>
              <p:cNvSpPr>
                <a:spLocks noChangeShapeType="1"/>
              </p:cNvSpPr>
              <p:nvPr/>
            </p:nvSpPr>
            <p:spPr bwMode="auto">
              <a:xfrm>
                <a:off x="1625" y="1819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28" name="Line 1606"/>
              <p:cNvSpPr>
                <a:spLocks noChangeShapeType="1"/>
              </p:cNvSpPr>
              <p:nvPr/>
            </p:nvSpPr>
            <p:spPr bwMode="auto">
              <a:xfrm>
                <a:off x="1625" y="186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29" name="Line 1607"/>
              <p:cNvSpPr>
                <a:spLocks noChangeShapeType="1"/>
              </p:cNvSpPr>
              <p:nvPr/>
            </p:nvSpPr>
            <p:spPr bwMode="auto">
              <a:xfrm>
                <a:off x="1625" y="187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30" name="Line 1608"/>
              <p:cNvSpPr>
                <a:spLocks noChangeShapeType="1"/>
              </p:cNvSpPr>
              <p:nvPr/>
            </p:nvSpPr>
            <p:spPr bwMode="auto">
              <a:xfrm>
                <a:off x="1625" y="189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31" name="Line 1609"/>
              <p:cNvSpPr>
                <a:spLocks noChangeShapeType="1"/>
              </p:cNvSpPr>
              <p:nvPr/>
            </p:nvSpPr>
            <p:spPr bwMode="auto">
              <a:xfrm flipV="1">
                <a:off x="1625" y="187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32" name="Line 1610"/>
              <p:cNvSpPr>
                <a:spLocks noChangeShapeType="1"/>
              </p:cNvSpPr>
              <p:nvPr/>
            </p:nvSpPr>
            <p:spPr bwMode="auto">
              <a:xfrm>
                <a:off x="1625" y="187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33" name="Line 1611"/>
              <p:cNvSpPr>
                <a:spLocks noChangeShapeType="1"/>
              </p:cNvSpPr>
              <p:nvPr/>
            </p:nvSpPr>
            <p:spPr bwMode="auto">
              <a:xfrm>
                <a:off x="1625" y="1891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34" name="Line 1612"/>
              <p:cNvSpPr>
                <a:spLocks noChangeShapeType="1"/>
              </p:cNvSpPr>
              <p:nvPr/>
            </p:nvSpPr>
            <p:spPr bwMode="auto">
              <a:xfrm>
                <a:off x="1630" y="189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35" name="Line 1613"/>
              <p:cNvSpPr>
                <a:spLocks noChangeShapeType="1"/>
              </p:cNvSpPr>
              <p:nvPr/>
            </p:nvSpPr>
            <p:spPr bwMode="auto">
              <a:xfrm flipV="1">
                <a:off x="1630" y="1753"/>
                <a:ext cx="1" cy="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36" name="Line 1614"/>
              <p:cNvSpPr>
                <a:spLocks noChangeShapeType="1"/>
              </p:cNvSpPr>
              <p:nvPr/>
            </p:nvSpPr>
            <p:spPr bwMode="auto">
              <a:xfrm flipV="1">
                <a:off x="1630" y="1717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37" name="Line 1615"/>
              <p:cNvSpPr>
                <a:spLocks noChangeShapeType="1"/>
              </p:cNvSpPr>
              <p:nvPr/>
            </p:nvSpPr>
            <p:spPr bwMode="auto">
              <a:xfrm>
                <a:off x="1630" y="171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38" name="Line 1616"/>
              <p:cNvSpPr>
                <a:spLocks noChangeShapeType="1"/>
              </p:cNvSpPr>
              <p:nvPr/>
            </p:nvSpPr>
            <p:spPr bwMode="auto">
              <a:xfrm>
                <a:off x="1630" y="1723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39" name="Line 1617"/>
              <p:cNvSpPr>
                <a:spLocks noChangeShapeType="1"/>
              </p:cNvSpPr>
              <p:nvPr/>
            </p:nvSpPr>
            <p:spPr bwMode="auto">
              <a:xfrm>
                <a:off x="1630" y="1765"/>
                <a:ext cx="1" cy="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40" name="Line 1618"/>
              <p:cNvSpPr>
                <a:spLocks noChangeShapeType="1"/>
              </p:cNvSpPr>
              <p:nvPr/>
            </p:nvSpPr>
            <p:spPr bwMode="auto">
              <a:xfrm flipV="1">
                <a:off x="1630" y="181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41" name="Line 1619"/>
              <p:cNvSpPr>
                <a:spLocks noChangeShapeType="1"/>
              </p:cNvSpPr>
              <p:nvPr/>
            </p:nvSpPr>
            <p:spPr bwMode="auto">
              <a:xfrm>
                <a:off x="1630" y="1813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42" name="Line 1620"/>
              <p:cNvSpPr>
                <a:spLocks noChangeShapeType="1"/>
              </p:cNvSpPr>
              <p:nvPr/>
            </p:nvSpPr>
            <p:spPr bwMode="auto">
              <a:xfrm flipV="1">
                <a:off x="1636" y="181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43" name="Line 1621"/>
              <p:cNvSpPr>
                <a:spLocks noChangeShapeType="1"/>
              </p:cNvSpPr>
              <p:nvPr/>
            </p:nvSpPr>
            <p:spPr bwMode="auto">
              <a:xfrm>
                <a:off x="1636" y="1819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44" name="Line 1622"/>
              <p:cNvSpPr>
                <a:spLocks noChangeShapeType="1"/>
              </p:cNvSpPr>
              <p:nvPr/>
            </p:nvSpPr>
            <p:spPr bwMode="auto">
              <a:xfrm>
                <a:off x="1636" y="1849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45" name="Line 1623"/>
              <p:cNvSpPr>
                <a:spLocks noChangeShapeType="1"/>
              </p:cNvSpPr>
              <p:nvPr/>
            </p:nvSpPr>
            <p:spPr bwMode="auto">
              <a:xfrm>
                <a:off x="1636" y="188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46" name="Line 1624"/>
              <p:cNvSpPr>
                <a:spLocks noChangeShapeType="1"/>
              </p:cNvSpPr>
              <p:nvPr/>
            </p:nvSpPr>
            <p:spPr bwMode="auto">
              <a:xfrm flipV="1">
                <a:off x="1636" y="189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47" name="Line 1625"/>
              <p:cNvSpPr>
                <a:spLocks noChangeShapeType="1"/>
              </p:cNvSpPr>
              <p:nvPr/>
            </p:nvSpPr>
            <p:spPr bwMode="auto">
              <a:xfrm flipV="1">
                <a:off x="1636" y="186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48" name="Line 1626"/>
              <p:cNvSpPr>
                <a:spLocks noChangeShapeType="1"/>
              </p:cNvSpPr>
              <p:nvPr/>
            </p:nvSpPr>
            <p:spPr bwMode="auto">
              <a:xfrm flipV="1">
                <a:off x="1636" y="1843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49" name="Line 1627"/>
              <p:cNvSpPr>
                <a:spLocks noChangeShapeType="1"/>
              </p:cNvSpPr>
              <p:nvPr/>
            </p:nvSpPr>
            <p:spPr bwMode="auto">
              <a:xfrm flipV="1">
                <a:off x="1636" y="1831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50" name="Line 1628"/>
              <p:cNvSpPr>
                <a:spLocks noChangeShapeType="1"/>
              </p:cNvSpPr>
              <p:nvPr/>
            </p:nvSpPr>
            <p:spPr bwMode="auto">
              <a:xfrm>
                <a:off x="1642" y="1831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51" name="Line 1629"/>
              <p:cNvSpPr>
                <a:spLocks noChangeShapeType="1"/>
              </p:cNvSpPr>
              <p:nvPr/>
            </p:nvSpPr>
            <p:spPr bwMode="auto">
              <a:xfrm>
                <a:off x="1642" y="185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52" name="Line 1630"/>
              <p:cNvSpPr>
                <a:spLocks noChangeShapeType="1"/>
              </p:cNvSpPr>
              <p:nvPr/>
            </p:nvSpPr>
            <p:spPr bwMode="auto">
              <a:xfrm flipV="1">
                <a:off x="1642" y="183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53" name="Line 1631"/>
              <p:cNvSpPr>
                <a:spLocks noChangeShapeType="1"/>
              </p:cNvSpPr>
              <p:nvPr/>
            </p:nvSpPr>
            <p:spPr bwMode="auto">
              <a:xfrm flipV="1">
                <a:off x="1642" y="183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54" name="Line 1632"/>
              <p:cNvSpPr>
                <a:spLocks noChangeShapeType="1"/>
              </p:cNvSpPr>
              <p:nvPr/>
            </p:nvSpPr>
            <p:spPr bwMode="auto">
              <a:xfrm>
                <a:off x="1642" y="1831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55" name="Line 1633"/>
              <p:cNvSpPr>
                <a:spLocks noChangeShapeType="1"/>
              </p:cNvSpPr>
              <p:nvPr/>
            </p:nvSpPr>
            <p:spPr bwMode="auto">
              <a:xfrm flipV="1">
                <a:off x="1642" y="184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56" name="Line 1634"/>
              <p:cNvSpPr>
                <a:spLocks noChangeShapeType="1"/>
              </p:cNvSpPr>
              <p:nvPr/>
            </p:nvSpPr>
            <p:spPr bwMode="auto">
              <a:xfrm flipV="1">
                <a:off x="1642" y="1831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57" name="Line 1635"/>
              <p:cNvSpPr>
                <a:spLocks noChangeShapeType="1"/>
              </p:cNvSpPr>
              <p:nvPr/>
            </p:nvSpPr>
            <p:spPr bwMode="auto">
              <a:xfrm flipV="1">
                <a:off x="1642" y="181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58" name="Line 1636"/>
              <p:cNvSpPr>
                <a:spLocks noChangeShapeType="1"/>
              </p:cNvSpPr>
              <p:nvPr/>
            </p:nvSpPr>
            <p:spPr bwMode="auto">
              <a:xfrm flipV="1">
                <a:off x="1642" y="1783"/>
                <a:ext cx="5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59" name="Line 1637"/>
              <p:cNvSpPr>
                <a:spLocks noChangeShapeType="1"/>
              </p:cNvSpPr>
              <p:nvPr/>
            </p:nvSpPr>
            <p:spPr bwMode="auto">
              <a:xfrm>
                <a:off x="1647" y="178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60" name="Line 1638"/>
              <p:cNvSpPr>
                <a:spLocks noChangeShapeType="1"/>
              </p:cNvSpPr>
              <p:nvPr/>
            </p:nvSpPr>
            <p:spPr bwMode="auto">
              <a:xfrm flipV="1">
                <a:off x="1647" y="178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61" name="Line 1639"/>
              <p:cNvSpPr>
                <a:spLocks noChangeShapeType="1"/>
              </p:cNvSpPr>
              <p:nvPr/>
            </p:nvSpPr>
            <p:spPr bwMode="auto">
              <a:xfrm>
                <a:off x="1647" y="178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62" name="Line 1640"/>
              <p:cNvSpPr>
                <a:spLocks noChangeShapeType="1"/>
              </p:cNvSpPr>
              <p:nvPr/>
            </p:nvSpPr>
            <p:spPr bwMode="auto">
              <a:xfrm>
                <a:off x="1647" y="178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63" name="Line 1641"/>
              <p:cNvSpPr>
                <a:spLocks noChangeShapeType="1"/>
              </p:cNvSpPr>
              <p:nvPr/>
            </p:nvSpPr>
            <p:spPr bwMode="auto">
              <a:xfrm flipV="1">
                <a:off x="1647" y="1771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64" name="Line 1642"/>
              <p:cNvSpPr>
                <a:spLocks noChangeShapeType="1"/>
              </p:cNvSpPr>
              <p:nvPr/>
            </p:nvSpPr>
            <p:spPr bwMode="auto">
              <a:xfrm>
                <a:off x="1647" y="1771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65" name="Line 1643"/>
              <p:cNvSpPr>
                <a:spLocks noChangeShapeType="1"/>
              </p:cNvSpPr>
              <p:nvPr/>
            </p:nvSpPr>
            <p:spPr bwMode="auto">
              <a:xfrm>
                <a:off x="1647" y="181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66" name="Line 1644"/>
              <p:cNvSpPr>
                <a:spLocks noChangeShapeType="1"/>
              </p:cNvSpPr>
              <p:nvPr/>
            </p:nvSpPr>
            <p:spPr bwMode="auto">
              <a:xfrm>
                <a:off x="1647" y="1825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67" name="Line 1645"/>
              <p:cNvSpPr>
                <a:spLocks noChangeShapeType="1"/>
              </p:cNvSpPr>
              <p:nvPr/>
            </p:nvSpPr>
            <p:spPr bwMode="auto">
              <a:xfrm flipV="1">
                <a:off x="1653" y="183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68" name="Line 1646"/>
              <p:cNvSpPr>
                <a:spLocks noChangeShapeType="1"/>
              </p:cNvSpPr>
              <p:nvPr/>
            </p:nvSpPr>
            <p:spPr bwMode="auto">
              <a:xfrm>
                <a:off x="1653" y="1831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69" name="Line 1647"/>
              <p:cNvSpPr>
                <a:spLocks noChangeShapeType="1"/>
              </p:cNvSpPr>
              <p:nvPr/>
            </p:nvSpPr>
            <p:spPr bwMode="auto">
              <a:xfrm flipV="1">
                <a:off x="1653" y="184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70" name="Line 1648"/>
              <p:cNvSpPr>
                <a:spLocks noChangeShapeType="1"/>
              </p:cNvSpPr>
              <p:nvPr/>
            </p:nvSpPr>
            <p:spPr bwMode="auto">
              <a:xfrm>
                <a:off x="1653" y="184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71" name="Line 1649"/>
              <p:cNvSpPr>
                <a:spLocks noChangeShapeType="1"/>
              </p:cNvSpPr>
              <p:nvPr/>
            </p:nvSpPr>
            <p:spPr bwMode="auto">
              <a:xfrm flipV="1">
                <a:off x="1653" y="1801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72" name="Line 1650"/>
              <p:cNvSpPr>
                <a:spLocks noChangeShapeType="1"/>
              </p:cNvSpPr>
              <p:nvPr/>
            </p:nvSpPr>
            <p:spPr bwMode="auto">
              <a:xfrm flipV="1">
                <a:off x="1653" y="1771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73" name="Line 1651"/>
              <p:cNvSpPr>
                <a:spLocks noChangeShapeType="1"/>
              </p:cNvSpPr>
              <p:nvPr/>
            </p:nvSpPr>
            <p:spPr bwMode="auto">
              <a:xfrm>
                <a:off x="1653" y="1771"/>
                <a:ext cx="1" cy="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74" name="Line 1652"/>
              <p:cNvSpPr>
                <a:spLocks noChangeShapeType="1"/>
              </p:cNvSpPr>
              <p:nvPr/>
            </p:nvSpPr>
            <p:spPr bwMode="auto">
              <a:xfrm>
                <a:off x="1653" y="1825"/>
                <a:ext cx="5" cy="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75" name="Line 1653"/>
              <p:cNvSpPr>
                <a:spLocks noChangeShapeType="1"/>
              </p:cNvSpPr>
              <p:nvPr/>
            </p:nvSpPr>
            <p:spPr bwMode="auto">
              <a:xfrm>
                <a:off x="1658" y="187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76" name="Line 1654"/>
              <p:cNvSpPr>
                <a:spLocks noChangeShapeType="1"/>
              </p:cNvSpPr>
              <p:nvPr/>
            </p:nvSpPr>
            <p:spPr bwMode="auto">
              <a:xfrm>
                <a:off x="1658" y="187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77" name="Line 1655"/>
              <p:cNvSpPr>
                <a:spLocks noChangeShapeType="1"/>
              </p:cNvSpPr>
              <p:nvPr/>
            </p:nvSpPr>
            <p:spPr bwMode="auto">
              <a:xfrm>
                <a:off x="1658" y="1885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78" name="Line 1656"/>
              <p:cNvSpPr>
                <a:spLocks noChangeShapeType="1"/>
              </p:cNvSpPr>
              <p:nvPr/>
            </p:nvSpPr>
            <p:spPr bwMode="auto">
              <a:xfrm>
                <a:off x="1658" y="190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79" name="Line 1657"/>
              <p:cNvSpPr>
                <a:spLocks noChangeShapeType="1"/>
              </p:cNvSpPr>
              <p:nvPr/>
            </p:nvSpPr>
            <p:spPr bwMode="auto">
              <a:xfrm>
                <a:off x="1658" y="192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80" name="Line 1658"/>
              <p:cNvSpPr>
                <a:spLocks noChangeShapeType="1"/>
              </p:cNvSpPr>
              <p:nvPr/>
            </p:nvSpPr>
            <p:spPr bwMode="auto">
              <a:xfrm flipV="1">
                <a:off x="1658" y="1921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81" name="Line 1659"/>
              <p:cNvSpPr>
                <a:spLocks noChangeShapeType="1"/>
              </p:cNvSpPr>
              <p:nvPr/>
            </p:nvSpPr>
            <p:spPr bwMode="auto">
              <a:xfrm flipV="1">
                <a:off x="1658" y="191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82" name="Line 1660"/>
              <p:cNvSpPr>
                <a:spLocks noChangeShapeType="1"/>
              </p:cNvSpPr>
              <p:nvPr/>
            </p:nvSpPr>
            <p:spPr bwMode="auto">
              <a:xfrm flipV="1">
                <a:off x="1658" y="1903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83" name="Line 1661"/>
              <p:cNvSpPr>
                <a:spLocks noChangeShapeType="1"/>
              </p:cNvSpPr>
              <p:nvPr/>
            </p:nvSpPr>
            <p:spPr bwMode="auto">
              <a:xfrm flipV="1">
                <a:off x="1664" y="1795"/>
                <a:ext cx="1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84" name="Line 1662"/>
              <p:cNvSpPr>
                <a:spLocks noChangeShapeType="1"/>
              </p:cNvSpPr>
              <p:nvPr/>
            </p:nvSpPr>
            <p:spPr bwMode="auto">
              <a:xfrm>
                <a:off x="1664" y="1795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85" name="Line 1663"/>
              <p:cNvSpPr>
                <a:spLocks noChangeShapeType="1"/>
              </p:cNvSpPr>
              <p:nvPr/>
            </p:nvSpPr>
            <p:spPr bwMode="auto">
              <a:xfrm>
                <a:off x="1664" y="1819"/>
                <a:ext cx="1" cy="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86" name="Line 1664"/>
              <p:cNvSpPr>
                <a:spLocks noChangeShapeType="1"/>
              </p:cNvSpPr>
              <p:nvPr/>
            </p:nvSpPr>
            <p:spPr bwMode="auto">
              <a:xfrm>
                <a:off x="1664" y="1873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87" name="Line 1665"/>
              <p:cNvSpPr>
                <a:spLocks noChangeShapeType="1"/>
              </p:cNvSpPr>
              <p:nvPr/>
            </p:nvSpPr>
            <p:spPr bwMode="auto">
              <a:xfrm flipV="1">
                <a:off x="1664" y="188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88" name="Line 1666"/>
              <p:cNvSpPr>
                <a:spLocks noChangeShapeType="1"/>
              </p:cNvSpPr>
              <p:nvPr/>
            </p:nvSpPr>
            <p:spPr bwMode="auto">
              <a:xfrm>
                <a:off x="1664" y="1885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89" name="Line 1667"/>
              <p:cNvSpPr>
                <a:spLocks noChangeShapeType="1"/>
              </p:cNvSpPr>
              <p:nvPr/>
            </p:nvSpPr>
            <p:spPr bwMode="auto">
              <a:xfrm>
                <a:off x="1664" y="1903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90" name="Line 1668"/>
              <p:cNvSpPr>
                <a:spLocks noChangeShapeType="1"/>
              </p:cNvSpPr>
              <p:nvPr/>
            </p:nvSpPr>
            <p:spPr bwMode="auto">
              <a:xfrm flipV="1">
                <a:off x="1664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91" name="Line 1669"/>
              <p:cNvSpPr>
                <a:spLocks noChangeShapeType="1"/>
              </p:cNvSpPr>
              <p:nvPr/>
            </p:nvSpPr>
            <p:spPr bwMode="auto">
              <a:xfrm>
                <a:off x="1664" y="193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92" name="Line 1670"/>
              <p:cNvSpPr>
                <a:spLocks noChangeShapeType="1"/>
              </p:cNvSpPr>
              <p:nvPr/>
            </p:nvSpPr>
            <p:spPr bwMode="auto">
              <a:xfrm>
                <a:off x="1670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93" name="Line 1671"/>
              <p:cNvSpPr>
                <a:spLocks noChangeShapeType="1"/>
              </p:cNvSpPr>
              <p:nvPr/>
            </p:nvSpPr>
            <p:spPr bwMode="auto">
              <a:xfrm>
                <a:off x="1670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94" name="Line 1672"/>
              <p:cNvSpPr>
                <a:spLocks noChangeShapeType="1"/>
              </p:cNvSpPr>
              <p:nvPr/>
            </p:nvSpPr>
            <p:spPr bwMode="auto">
              <a:xfrm>
                <a:off x="1670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95" name="Line 1673"/>
              <p:cNvSpPr>
                <a:spLocks noChangeShapeType="1"/>
              </p:cNvSpPr>
              <p:nvPr/>
            </p:nvSpPr>
            <p:spPr bwMode="auto">
              <a:xfrm>
                <a:off x="1670" y="1945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96" name="Line 1674"/>
              <p:cNvSpPr>
                <a:spLocks noChangeShapeType="1"/>
              </p:cNvSpPr>
              <p:nvPr/>
            </p:nvSpPr>
            <p:spPr bwMode="auto">
              <a:xfrm flipV="1">
                <a:off x="1670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97" name="Line 1675"/>
              <p:cNvSpPr>
                <a:spLocks noChangeShapeType="1"/>
              </p:cNvSpPr>
              <p:nvPr/>
            </p:nvSpPr>
            <p:spPr bwMode="auto">
              <a:xfrm flipV="1">
                <a:off x="1670" y="194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98" name="Line 1676"/>
              <p:cNvSpPr>
                <a:spLocks noChangeShapeType="1"/>
              </p:cNvSpPr>
              <p:nvPr/>
            </p:nvSpPr>
            <p:spPr bwMode="auto">
              <a:xfrm>
                <a:off x="1670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99" name="Line 1677"/>
              <p:cNvSpPr>
                <a:spLocks noChangeShapeType="1"/>
              </p:cNvSpPr>
              <p:nvPr/>
            </p:nvSpPr>
            <p:spPr bwMode="auto">
              <a:xfrm flipV="1">
                <a:off x="1670" y="1945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00" name="Line 1678"/>
              <p:cNvSpPr>
                <a:spLocks noChangeShapeType="1"/>
              </p:cNvSpPr>
              <p:nvPr/>
            </p:nvSpPr>
            <p:spPr bwMode="auto">
              <a:xfrm>
                <a:off x="1675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01" name="Line 1679"/>
              <p:cNvSpPr>
                <a:spLocks noChangeShapeType="1"/>
              </p:cNvSpPr>
              <p:nvPr/>
            </p:nvSpPr>
            <p:spPr bwMode="auto">
              <a:xfrm flipV="1">
                <a:off x="1675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02" name="Line 1680"/>
              <p:cNvSpPr>
                <a:spLocks noChangeShapeType="1"/>
              </p:cNvSpPr>
              <p:nvPr/>
            </p:nvSpPr>
            <p:spPr bwMode="auto">
              <a:xfrm flipV="1">
                <a:off x="1675" y="192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03" name="Line 1681"/>
              <p:cNvSpPr>
                <a:spLocks noChangeShapeType="1"/>
              </p:cNvSpPr>
              <p:nvPr/>
            </p:nvSpPr>
            <p:spPr bwMode="auto">
              <a:xfrm>
                <a:off x="1675" y="192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04" name="Line 1682"/>
              <p:cNvSpPr>
                <a:spLocks noChangeShapeType="1"/>
              </p:cNvSpPr>
              <p:nvPr/>
            </p:nvSpPr>
            <p:spPr bwMode="auto">
              <a:xfrm>
                <a:off x="1675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05" name="Line 1683"/>
              <p:cNvSpPr>
                <a:spLocks noChangeShapeType="1"/>
              </p:cNvSpPr>
              <p:nvPr/>
            </p:nvSpPr>
            <p:spPr bwMode="auto">
              <a:xfrm>
                <a:off x="1675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06" name="Line 1684"/>
              <p:cNvSpPr>
                <a:spLocks noChangeShapeType="1"/>
              </p:cNvSpPr>
              <p:nvPr/>
            </p:nvSpPr>
            <p:spPr bwMode="auto">
              <a:xfrm>
                <a:off x="1675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07" name="Line 1685"/>
              <p:cNvSpPr>
                <a:spLocks noChangeShapeType="1"/>
              </p:cNvSpPr>
              <p:nvPr/>
            </p:nvSpPr>
            <p:spPr bwMode="auto">
              <a:xfrm flipV="1">
                <a:off x="1675" y="193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08" name="Line 1686"/>
              <p:cNvSpPr>
                <a:spLocks noChangeShapeType="1"/>
              </p:cNvSpPr>
              <p:nvPr/>
            </p:nvSpPr>
            <p:spPr bwMode="auto">
              <a:xfrm>
                <a:off x="1681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09" name="Line 1687"/>
              <p:cNvSpPr>
                <a:spLocks noChangeShapeType="1"/>
              </p:cNvSpPr>
              <p:nvPr/>
            </p:nvSpPr>
            <p:spPr bwMode="auto">
              <a:xfrm>
                <a:off x="1681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10" name="Line 1688"/>
              <p:cNvSpPr>
                <a:spLocks noChangeShapeType="1"/>
              </p:cNvSpPr>
              <p:nvPr/>
            </p:nvSpPr>
            <p:spPr bwMode="auto">
              <a:xfrm flipV="1">
                <a:off x="1681" y="193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11" name="Line 1689"/>
              <p:cNvSpPr>
                <a:spLocks noChangeShapeType="1"/>
              </p:cNvSpPr>
              <p:nvPr/>
            </p:nvSpPr>
            <p:spPr bwMode="auto">
              <a:xfrm flipV="1">
                <a:off x="1681" y="19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12" name="Line 1690"/>
              <p:cNvSpPr>
                <a:spLocks noChangeShapeType="1"/>
              </p:cNvSpPr>
              <p:nvPr/>
            </p:nvSpPr>
            <p:spPr bwMode="auto">
              <a:xfrm flipV="1">
                <a:off x="1681" y="1903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13" name="Line 1691"/>
              <p:cNvSpPr>
                <a:spLocks noChangeShapeType="1"/>
              </p:cNvSpPr>
              <p:nvPr/>
            </p:nvSpPr>
            <p:spPr bwMode="auto">
              <a:xfrm>
                <a:off x="1681" y="190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14" name="Line 1692"/>
              <p:cNvSpPr>
                <a:spLocks noChangeShapeType="1"/>
              </p:cNvSpPr>
              <p:nvPr/>
            </p:nvSpPr>
            <p:spPr bwMode="auto">
              <a:xfrm>
                <a:off x="1681" y="190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15" name="Line 1693"/>
              <p:cNvSpPr>
                <a:spLocks noChangeShapeType="1"/>
              </p:cNvSpPr>
              <p:nvPr/>
            </p:nvSpPr>
            <p:spPr bwMode="auto">
              <a:xfrm>
                <a:off x="1681" y="190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16" name="Line 1694"/>
              <p:cNvSpPr>
                <a:spLocks noChangeShapeType="1"/>
              </p:cNvSpPr>
              <p:nvPr/>
            </p:nvSpPr>
            <p:spPr bwMode="auto">
              <a:xfrm>
                <a:off x="1681" y="190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17" name="Line 1695"/>
              <p:cNvSpPr>
                <a:spLocks noChangeShapeType="1"/>
              </p:cNvSpPr>
              <p:nvPr/>
            </p:nvSpPr>
            <p:spPr bwMode="auto">
              <a:xfrm>
                <a:off x="1687" y="191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18" name="Line 1696"/>
              <p:cNvSpPr>
                <a:spLocks noChangeShapeType="1"/>
              </p:cNvSpPr>
              <p:nvPr/>
            </p:nvSpPr>
            <p:spPr bwMode="auto">
              <a:xfrm>
                <a:off x="1687" y="192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19" name="Line 1697"/>
              <p:cNvSpPr>
                <a:spLocks noChangeShapeType="1"/>
              </p:cNvSpPr>
              <p:nvPr/>
            </p:nvSpPr>
            <p:spPr bwMode="auto">
              <a:xfrm>
                <a:off x="1687" y="192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20" name="Line 1698"/>
              <p:cNvSpPr>
                <a:spLocks noChangeShapeType="1"/>
              </p:cNvSpPr>
              <p:nvPr/>
            </p:nvSpPr>
            <p:spPr bwMode="auto">
              <a:xfrm>
                <a:off x="1687" y="19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21" name="Line 1699"/>
              <p:cNvSpPr>
                <a:spLocks noChangeShapeType="1"/>
              </p:cNvSpPr>
              <p:nvPr/>
            </p:nvSpPr>
            <p:spPr bwMode="auto">
              <a:xfrm>
                <a:off x="1687" y="1933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22" name="Line 1700"/>
              <p:cNvSpPr>
                <a:spLocks noChangeShapeType="1"/>
              </p:cNvSpPr>
              <p:nvPr/>
            </p:nvSpPr>
            <p:spPr bwMode="auto">
              <a:xfrm>
                <a:off x="1687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23" name="Line 1701"/>
              <p:cNvSpPr>
                <a:spLocks noChangeShapeType="1"/>
              </p:cNvSpPr>
              <p:nvPr/>
            </p:nvSpPr>
            <p:spPr bwMode="auto">
              <a:xfrm flipV="1">
                <a:off x="1687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24" name="Line 1702"/>
              <p:cNvSpPr>
                <a:spLocks noChangeShapeType="1"/>
              </p:cNvSpPr>
              <p:nvPr/>
            </p:nvSpPr>
            <p:spPr bwMode="auto">
              <a:xfrm flipV="1">
                <a:off x="1687" y="1951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25" name="Line 1703"/>
              <p:cNvSpPr>
                <a:spLocks noChangeShapeType="1"/>
              </p:cNvSpPr>
              <p:nvPr/>
            </p:nvSpPr>
            <p:spPr bwMode="auto">
              <a:xfrm flipV="1">
                <a:off x="1692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26" name="Line 1704"/>
              <p:cNvSpPr>
                <a:spLocks noChangeShapeType="1"/>
              </p:cNvSpPr>
              <p:nvPr/>
            </p:nvSpPr>
            <p:spPr bwMode="auto">
              <a:xfrm>
                <a:off x="1692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27" name="Line 1705"/>
              <p:cNvSpPr>
                <a:spLocks noChangeShapeType="1"/>
              </p:cNvSpPr>
              <p:nvPr/>
            </p:nvSpPr>
            <p:spPr bwMode="auto">
              <a:xfrm>
                <a:off x="1692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28" name="Line 1706"/>
              <p:cNvSpPr>
                <a:spLocks noChangeShapeType="1"/>
              </p:cNvSpPr>
              <p:nvPr/>
            </p:nvSpPr>
            <p:spPr bwMode="auto">
              <a:xfrm>
                <a:off x="1692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29" name="Line 1707"/>
              <p:cNvSpPr>
                <a:spLocks noChangeShapeType="1"/>
              </p:cNvSpPr>
              <p:nvPr/>
            </p:nvSpPr>
            <p:spPr bwMode="auto">
              <a:xfrm flipV="1">
                <a:off x="1692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0" name="Line 1708"/>
              <p:cNvSpPr>
                <a:spLocks noChangeShapeType="1"/>
              </p:cNvSpPr>
              <p:nvPr/>
            </p:nvSpPr>
            <p:spPr bwMode="auto">
              <a:xfrm>
                <a:off x="1692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1" name="Line 1709"/>
              <p:cNvSpPr>
                <a:spLocks noChangeShapeType="1"/>
              </p:cNvSpPr>
              <p:nvPr/>
            </p:nvSpPr>
            <p:spPr bwMode="auto">
              <a:xfrm>
                <a:off x="1692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2" name="Line 1710"/>
              <p:cNvSpPr>
                <a:spLocks noChangeShapeType="1"/>
              </p:cNvSpPr>
              <p:nvPr/>
            </p:nvSpPr>
            <p:spPr bwMode="auto">
              <a:xfrm>
                <a:off x="1692" y="195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3" name="Line 1711"/>
              <p:cNvSpPr>
                <a:spLocks noChangeShapeType="1"/>
              </p:cNvSpPr>
              <p:nvPr/>
            </p:nvSpPr>
            <p:spPr bwMode="auto">
              <a:xfrm>
                <a:off x="1698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4" name="Line 1712"/>
              <p:cNvSpPr>
                <a:spLocks noChangeShapeType="1"/>
              </p:cNvSpPr>
              <p:nvPr/>
            </p:nvSpPr>
            <p:spPr bwMode="auto">
              <a:xfrm>
                <a:off x="1698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5" name="Line 1713"/>
              <p:cNvSpPr>
                <a:spLocks noChangeShapeType="1"/>
              </p:cNvSpPr>
              <p:nvPr/>
            </p:nvSpPr>
            <p:spPr bwMode="auto">
              <a:xfrm>
                <a:off x="1698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6" name="Line 1714"/>
              <p:cNvSpPr>
                <a:spLocks noChangeShapeType="1"/>
              </p:cNvSpPr>
              <p:nvPr/>
            </p:nvSpPr>
            <p:spPr bwMode="auto">
              <a:xfrm>
                <a:off x="1698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7" name="Line 1715"/>
              <p:cNvSpPr>
                <a:spLocks noChangeShapeType="1"/>
              </p:cNvSpPr>
              <p:nvPr/>
            </p:nvSpPr>
            <p:spPr bwMode="auto">
              <a:xfrm>
                <a:off x="1698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8" name="Line 1716"/>
              <p:cNvSpPr>
                <a:spLocks noChangeShapeType="1"/>
              </p:cNvSpPr>
              <p:nvPr/>
            </p:nvSpPr>
            <p:spPr bwMode="auto">
              <a:xfrm flipV="1">
                <a:off x="1698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9" name="Line 1717"/>
              <p:cNvSpPr>
                <a:spLocks noChangeShapeType="1"/>
              </p:cNvSpPr>
              <p:nvPr/>
            </p:nvSpPr>
            <p:spPr bwMode="auto">
              <a:xfrm>
                <a:off x="1698" y="196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40" name="Line 1718"/>
              <p:cNvSpPr>
                <a:spLocks noChangeShapeType="1"/>
              </p:cNvSpPr>
              <p:nvPr/>
            </p:nvSpPr>
            <p:spPr bwMode="auto">
              <a:xfrm>
                <a:off x="1698" y="1975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41" name="Line 1719"/>
              <p:cNvSpPr>
                <a:spLocks noChangeShapeType="1"/>
              </p:cNvSpPr>
              <p:nvPr/>
            </p:nvSpPr>
            <p:spPr bwMode="auto">
              <a:xfrm flipV="1">
                <a:off x="1703" y="195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42" name="Line 1720"/>
              <p:cNvSpPr>
                <a:spLocks noChangeShapeType="1"/>
              </p:cNvSpPr>
              <p:nvPr/>
            </p:nvSpPr>
            <p:spPr bwMode="auto">
              <a:xfrm>
                <a:off x="1703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43" name="Line 1721"/>
              <p:cNvSpPr>
                <a:spLocks noChangeShapeType="1"/>
              </p:cNvSpPr>
              <p:nvPr/>
            </p:nvSpPr>
            <p:spPr bwMode="auto">
              <a:xfrm>
                <a:off x="1703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44" name="Line 1722"/>
              <p:cNvSpPr>
                <a:spLocks noChangeShapeType="1"/>
              </p:cNvSpPr>
              <p:nvPr/>
            </p:nvSpPr>
            <p:spPr bwMode="auto">
              <a:xfrm>
                <a:off x="1703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45" name="Line 1723"/>
              <p:cNvSpPr>
                <a:spLocks noChangeShapeType="1"/>
              </p:cNvSpPr>
              <p:nvPr/>
            </p:nvSpPr>
            <p:spPr bwMode="auto">
              <a:xfrm>
                <a:off x="1703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46" name="Line 1724"/>
              <p:cNvSpPr>
                <a:spLocks noChangeShapeType="1"/>
              </p:cNvSpPr>
              <p:nvPr/>
            </p:nvSpPr>
            <p:spPr bwMode="auto">
              <a:xfrm>
                <a:off x="1703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47" name="Line 1725"/>
              <p:cNvSpPr>
                <a:spLocks noChangeShapeType="1"/>
              </p:cNvSpPr>
              <p:nvPr/>
            </p:nvSpPr>
            <p:spPr bwMode="auto">
              <a:xfrm>
                <a:off x="1703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48" name="Line 1726"/>
              <p:cNvSpPr>
                <a:spLocks noChangeShapeType="1"/>
              </p:cNvSpPr>
              <p:nvPr/>
            </p:nvSpPr>
            <p:spPr bwMode="auto">
              <a:xfrm>
                <a:off x="1703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49" name="Line 1727"/>
              <p:cNvSpPr>
                <a:spLocks noChangeShapeType="1"/>
              </p:cNvSpPr>
              <p:nvPr/>
            </p:nvSpPr>
            <p:spPr bwMode="auto">
              <a:xfrm>
                <a:off x="1703" y="1975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50" name="Line 1728"/>
              <p:cNvSpPr>
                <a:spLocks noChangeShapeType="1"/>
              </p:cNvSpPr>
              <p:nvPr/>
            </p:nvSpPr>
            <p:spPr bwMode="auto">
              <a:xfrm>
                <a:off x="1709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51" name="Line 1729"/>
              <p:cNvSpPr>
                <a:spLocks noChangeShapeType="1"/>
              </p:cNvSpPr>
              <p:nvPr/>
            </p:nvSpPr>
            <p:spPr bwMode="auto">
              <a:xfrm>
                <a:off x="1709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52" name="Line 1730"/>
              <p:cNvSpPr>
                <a:spLocks noChangeShapeType="1"/>
              </p:cNvSpPr>
              <p:nvPr/>
            </p:nvSpPr>
            <p:spPr bwMode="auto">
              <a:xfrm>
                <a:off x="1709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53" name="Line 1731"/>
              <p:cNvSpPr>
                <a:spLocks noChangeShapeType="1"/>
              </p:cNvSpPr>
              <p:nvPr/>
            </p:nvSpPr>
            <p:spPr bwMode="auto">
              <a:xfrm>
                <a:off x="1709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54" name="Line 1732"/>
              <p:cNvSpPr>
                <a:spLocks noChangeShapeType="1"/>
              </p:cNvSpPr>
              <p:nvPr/>
            </p:nvSpPr>
            <p:spPr bwMode="auto">
              <a:xfrm>
                <a:off x="1709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55" name="Line 1733"/>
              <p:cNvSpPr>
                <a:spLocks noChangeShapeType="1"/>
              </p:cNvSpPr>
              <p:nvPr/>
            </p:nvSpPr>
            <p:spPr bwMode="auto">
              <a:xfrm>
                <a:off x="1709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56" name="Line 1734"/>
              <p:cNvSpPr>
                <a:spLocks noChangeShapeType="1"/>
              </p:cNvSpPr>
              <p:nvPr/>
            </p:nvSpPr>
            <p:spPr bwMode="auto">
              <a:xfrm>
                <a:off x="1709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57" name="Line 1735"/>
              <p:cNvSpPr>
                <a:spLocks noChangeShapeType="1"/>
              </p:cNvSpPr>
              <p:nvPr/>
            </p:nvSpPr>
            <p:spPr bwMode="auto">
              <a:xfrm>
                <a:off x="1709" y="1975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58" name="Line 1736"/>
              <p:cNvSpPr>
                <a:spLocks noChangeShapeType="1"/>
              </p:cNvSpPr>
              <p:nvPr/>
            </p:nvSpPr>
            <p:spPr bwMode="auto">
              <a:xfrm>
                <a:off x="1715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59" name="Line 1737"/>
              <p:cNvSpPr>
                <a:spLocks noChangeShapeType="1"/>
              </p:cNvSpPr>
              <p:nvPr/>
            </p:nvSpPr>
            <p:spPr bwMode="auto">
              <a:xfrm>
                <a:off x="1715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60" name="Line 1738"/>
              <p:cNvSpPr>
                <a:spLocks noChangeShapeType="1"/>
              </p:cNvSpPr>
              <p:nvPr/>
            </p:nvSpPr>
            <p:spPr bwMode="auto">
              <a:xfrm>
                <a:off x="1715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61" name="Line 1739"/>
              <p:cNvSpPr>
                <a:spLocks noChangeShapeType="1"/>
              </p:cNvSpPr>
              <p:nvPr/>
            </p:nvSpPr>
            <p:spPr bwMode="auto">
              <a:xfrm>
                <a:off x="1715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62" name="Line 1740"/>
              <p:cNvSpPr>
                <a:spLocks noChangeShapeType="1"/>
              </p:cNvSpPr>
              <p:nvPr/>
            </p:nvSpPr>
            <p:spPr bwMode="auto">
              <a:xfrm>
                <a:off x="1715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63" name="Line 1741"/>
              <p:cNvSpPr>
                <a:spLocks noChangeShapeType="1"/>
              </p:cNvSpPr>
              <p:nvPr/>
            </p:nvSpPr>
            <p:spPr bwMode="auto">
              <a:xfrm>
                <a:off x="1715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64" name="Line 1742"/>
              <p:cNvSpPr>
                <a:spLocks noChangeShapeType="1"/>
              </p:cNvSpPr>
              <p:nvPr/>
            </p:nvSpPr>
            <p:spPr bwMode="auto">
              <a:xfrm>
                <a:off x="1715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65" name="Line 1743"/>
              <p:cNvSpPr>
                <a:spLocks noChangeShapeType="1"/>
              </p:cNvSpPr>
              <p:nvPr/>
            </p:nvSpPr>
            <p:spPr bwMode="auto">
              <a:xfrm flipV="1">
                <a:off x="1715" y="1969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66" name="Line 1744"/>
              <p:cNvSpPr>
                <a:spLocks noChangeShapeType="1"/>
              </p:cNvSpPr>
              <p:nvPr/>
            </p:nvSpPr>
            <p:spPr bwMode="auto">
              <a:xfrm>
                <a:off x="1720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67" name="Line 1745"/>
              <p:cNvSpPr>
                <a:spLocks noChangeShapeType="1"/>
              </p:cNvSpPr>
              <p:nvPr/>
            </p:nvSpPr>
            <p:spPr bwMode="auto">
              <a:xfrm>
                <a:off x="1720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68" name="Line 1746"/>
              <p:cNvSpPr>
                <a:spLocks noChangeShapeType="1"/>
              </p:cNvSpPr>
              <p:nvPr/>
            </p:nvSpPr>
            <p:spPr bwMode="auto">
              <a:xfrm>
                <a:off x="1720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69" name="Line 1747"/>
              <p:cNvSpPr>
                <a:spLocks noChangeShapeType="1"/>
              </p:cNvSpPr>
              <p:nvPr/>
            </p:nvSpPr>
            <p:spPr bwMode="auto">
              <a:xfrm>
                <a:off x="1720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70" name="Line 1748"/>
              <p:cNvSpPr>
                <a:spLocks noChangeShapeType="1"/>
              </p:cNvSpPr>
              <p:nvPr/>
            </p:nvSpPr>
            <p:spPr bwMode="auto">
              <a:xfrm>
                <a:off x="1720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71" name="Line 1749"/>
              <p:cNvSpPr>
                <a:spLocks noChangeShapeType="1"/>
              </p:cNvSpPr>
              <p:nvPr/>
            </p:nvSpPr>
            <p:spPr bwMode="auto">
              <a:xfrm>
                <a:off x="1720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72" name="Line 1750"/>
              <p:cNvSpPr>
                <a:spLocks noChangeShapeType="1"/>
              </p:cNvSpPr>
              <p:nvPr/>
            </p:nvSpPr>
            <p:spPr bwMode="auto">
              <a:xfrm flipV="1">
                <a:off x="1720" y="195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73" name="Line 1751"/>
              <p:cNvSpPr>
                <a:spLocks noChangeShapeType="1"/>
              </p:cNvSpPr>
              <p:nvPr/>
            </p:nvSpPr>
            <p:spPr bwMode="auto">
              <a:xfrm flipV="1">
                <a:off x="1720" y="195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74" name="Line 1752"/>
              <p:cNvSpPr>
                <a:spLocks noChangeShapeType="1"/>
              </p:cNvSpPr>
              <p:nvPr/>
            </p:nvSpPr>
            <p:spPr bwMode="auto">
              <a:xfrm>
                <a:off x="1726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75" name="Line 1753"/>
              <p:cNvSpPr>
                <a:spLocks noChangeShapeType="1"/>
              </p:cNvSpPr>
              <p:nvPr/>
            </p:nvSpPr>
            <p:spPr bwMode="auto">
              <a:xfrm flipV="1">
                <a:off x="1726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808" name="Group 1754"/>
            <p:cNvGrpSpPr>
              <a:grpSpLocks/>
            </p:cNvGrpSpPr>
            <p:nvPr/>
          </p:nvGrpSpPr>
          <p:grpSpPr bwMode="auto">
            <a:xfrm>
              <a:off x="2677" y="1381"/>
              <a:ext cx="136" cy="126"/>
              <a:chOff x="1726" y="1855"/>
              <a:chExt cx="136" cy="126"/>
            </a:xfrm>
          </p:grpSpPr>
          <p:sp>
            <p:nvSpPr>
              <p:cNvPr id="25176" name="Line 1755"/>
              <p:cNvSpPr>
                <a:spLocks noChangeShapeType="1"/>
              </p:cNvSpPr>
              <p:nvPr/>
            </p:nvSpPr>
            <p:spPr bwMode="auto">
              <a:xfrm flipV="1">
                <a:off x="1726" y="193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77" name="Line 1756"/>
              <p:cNvSpPr>
                <a:spLocks noChangeShapeType="1"/>
              </p:cNvSpPr>
              <p:nvPr/>
            </p:nvSpPr>
            <p:spPr bwMode="auto">
              <a:xfrm>
                <a:off x="1726" y="193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78" name="Line 1757"/>
              <p:cNvSpPr>
                <a:spLocks noChangeShapeType="1"/>
              </p:cNvSpPr>
              <p:nvPr/>
            </p:nvSpPr>
            <p:spPr bwMode="auto">
              <a:xfrm>
                <a:off x="1726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79" name="Line 1758"/>
              <p:cNvSpPr>
                <a:spLocks noChangeShapeType="1"/>
              </p:cNvSpPr>
              <p:nvPr/>
            </p:nvSpPr>
            <p:spPr bwMode="auto">
              <a:xfrm flipV="1">
                <a:off x="1726" y="192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80" name="Line 1759"/>
              <p:cNvSpPr>
                <a:spLocks noChangeShapeType="1"/>
              </p:cNvSpPr>
              <p:nvPr/>
            </p:nvSpPr>
            <p:spPr bwMode="auto">
              <a:xfrm>
                <a:off x="1726" y="192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81" name="Line 1760"/>
              <p:cNvSpPr>
                <a:spLocks noChangeShapeType="1"/>
              </p:cNvSpPr>
              <p:nvPr/>
            </p:nvSpPr>
            <p:spPr bwMode="auto">
              <a:xfrm flipV="1">
                <a:off x="1726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82" name="Line 1761"/>
              <p:cNvSpPr>
                <a:spLocks noChangeShapeType="1"/>
              </p:cNvSpPr>
              <p:nvPr/>
            </p:nvSpPr>
            <p:spPr bwMode="auto">
              <a:xfrm flipV="1">
                <a:off x="1726" y="1897"/>
                <a:ext cx="5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83" name="Line 1762"/>
              <p:cNvSpPr>
                <a:spLocks noChangeShapeType="1"/>
              </p:cNvSpPr>
              <p:nvPr/>
            </p:nvSpPr>
            <p:spPr bwMode="auto">
              <a:xfrm>
                <a:off x="1731" y="1897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84" name="Line 1763"/>
              <p:cNvSpPr>
                <a:spLocks noChangeShapeType="1"/>
              </p:cNvSpPr>
              <p:nvPr/>
            </p:nvSpPr>
            <p:spPr bwMode="auto">
              <a:xfrm flipV="1">
                <a:off x="1731" y="190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85" name="Line 1764"/>
              <p:cNvSpPr>
                <a:spLocks noChangeShapeType="1"/>
              </p:cNvSpPr>
              <p:nvPr/>
            </p:nvSpPr>
            <p:spPr bwMode="auto">
              <a:xfrm>
                <a:off x="1731" y="190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86" name="Line 1765"/>
              <p:cNvSpPr>
                <a:spLocks noChangeShapeType="1"/>
              </p:cNvSpPr>
              <p:nvPr/>
            </p:nvSpPr>
            <p:spPr bwMode="auto">
              <a:xfrm>
                <a:off x="1731" y="191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87" name="Line 1766"/>
              <p:cNvSpPr>
                <a:spLocks noChangeShapeType="1"/>
              </p:cNvSpPr>
              <p:nvPr/>
            </p:nvSpPr>
            <p:spPr bwMode="auto">
              <a:xfrm>
                <a:off x="1731" y="1921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88" name="Line 1767"/>
              <p:cNvSpPr>
                <a:spLocks noChangeShapeType="1"/>
              </p:cNvSpPr>
              <p:nvPr/>
            </p:nvSpPr>
            <p:spPr bwMode="auto">
              <a:xfrm>
                <a:off x="1731" y="193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89" name="Line 1768"/>
              <p:cNvSpPr>
                <a:spLocks noChangeShapeType="1"/>
              </p:cNvSpPr>
              <p:nvPr/>
            </p:nvSpPr>
            <p:spPr bwMode="auto">
              <a:xfrm flipV="1">
                <a:off x="1731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90" name="Line 1769"/>
              <p:cNvSpPr>
                <a:spLocks noChangeShapeType="1"/>
              </p:cNvSpPr>
              <p:nvPr/>
            </p:nvSpPr>
            <p:spPr bwMode="auto">
              <a:xfrm flipV="1">
                <a:off x="1731" y="194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91" name="Line 1770"/>
              <p:cNvSpPr>
                <a:spLocks noChangeShapeType="1"/>
              </p:cNvSpPr>
              <p:nvPr/>
            </p:nvSpPr>
            <p:spPr bwMode="auto">
              <a:xfrm flipV="1">
                <a:off x="1737" y="1915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92" name="Line 1771"/>
              <p:cNvSpPr>
                <a:spLocks noChangeShapeType="1"/>
              </p:cNvSpPr>
              <p:nvPr/>
            </p:nvSpPr>
            <p:spPr bwMode="auto">
              <a:xfrm>
                <a:off x="1737" y="1915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93" name="Line 1772"/>
              <p:cNvSpPr>
                <a:spLocks noChangeShapeType="1"/>
              </p:cNvSpPr>
              <p:nvPr/>
            </p:nvSpPr>
            <p:spPr bwMode="auto">
              <a:xfrm flipV="1">
                <a:off x="1737" y="1921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94" name="Line 1773"/>
              <p:cNvSpPr>
                <a:spLocks noChangeShapeType="1"/>
              </p:cNvSpPr>
              <p:nvPr/>
            </p:nvSpPr>
            <p:spPr bwMode="auto">
              <a:xfrm>
                <a:off x="1737" y="1921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95" name="Line 1774"/>
              <p:cNvSpPr>
                <a:spLocks noChangeShapeType="1"/>
              </p:cNvSpPr>
              <p:nvPr/>
            </p:nvSpPr>
            <p:spPr bwMode="auto">
              <a:xfrm>
                <a:off x="1737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96" name="Line 1775"/>
              <p:cNvSpPr>
                <a:spLocks noChangeShapeType="1"/>
              </p:cNvSpPr>
              <p:nvPr/>
            </p:nvSpPr>
            <p:spPr bwMode="auto">
              <a:xfrm>
                <a:off x="1737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97" name="Line 1776"/>
              <p:cNvSpPr>
                <a:spLocks noChangeShapeType="1"/>
              </p:cNvSpPr>
              <p:nvPr/>
            </p:nvSpPr>
            <p:spPr bwMode="auto">
              <a:xfrm>
                <a:off x="1737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98" name="Line 1777"/>
              <p:cNvSpPr>
                <a:spLocks noChangeShapeType="1"/>
              </p:cNvSpPr>
              <p:nvPr/>
            </p:nvSpPr>
            <p:spPr bwMode="auto">
              <a:xfrm>
                <a:off x="1737" y="193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99" name="Line 1778"/>
              <p:cNvSpPr>
                <a:spLocks noChangeShapeType="1"/>
              </p:cNvSpPr>
              <p:nvPr/>
            </p:nvSpPr>
            <p:spPr bwMode="auto">
              <a:xfrm>
                <a:off x="1743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00" name="Line 1779"/>
              <p:cNvSpPr>
                <a:spLocks noChangeShapeType="1"/>
              </p:cNvSpPr>
              <p:nvPr/>
            </p:nvSpPr>
            <p:spPr bwMode="auto">
              <a:xfrm>
                <a:off x="1743" y="193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01" name="Line 1780"/>
              <p:cNvSpPr>
                <a:spLocks noChangeShapeType="1"/>
              </p:cNvSpPr>
              <p:nvPr/>
            </p:nvSpPr>
            <p:spPr bwMode="auto">
              <a:xfrm>
                <a:off x="1743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02" name="Line 1781"/>
              <p:cNvSpPr>
                <a:spLocks noChangeShapeType="1"/>
              </p:cNvSpPr>
              <p:nvPr/>
            </p:nvSpPr>
            <p:spPr bwMode="auto">
              <a:xfrm>
                <a:off x="1743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03" name="Line 1782"/>
              <p:cNvSpPr>
                <a:spLocks noChangeShapeType="1"/>
              </p:cNvSpPr>
              <p:nvPr/>
            </p:nvSpPr>
            <p:spPr bwMode="auto">
              <a:xfrm flipV="1">
                <a:off x="1743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04" name="Line 1783"/>
              <p:cNvSpPr>
                <a:spLocks noChangeShapeType="1"/>
              </p:cNvSpPr>
              <p:nvPr/>
            </p:nvSpPr>
            <p:spPr bwMode="auto">
              <a:xfrm flipV="1">
                <a:off x="1743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05" name="Line 1784"/>
              <p:cNvSpPr>
                <a:spLocks noChangeShapeType="1"/>
              </p:cNvSpPr>
              <p:nvPr/>
            </p:nvSpPr>
            <p:spPr bwMode="auto">
              <a:xfrm>
                <a:off x="1743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06" name="Line 1785"/>
              <p:cNvSpPr>
                <a:spLocks noChangeShapeType="1"/>
              </p:cNvSpPr>
              <p:nvPr/>
            </p:nvSpPr>
            <p:spPr bwMode="auto">
              <a:xfrm flipV="1">
                <a:off x="1743" y="1939"/>
                <a:ext cx="5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07" name="Line 1786"/>
              <p:cNvSpPr>
                <a:spLocks noChangeShapeType="1"/>
              </p:cNvSpPr>
              <p:nvPr/>
            </p:nvSpPr>
            <p:spPr bwMode="auto">
              <a:xfrm>
                <a:off x="1748" y="193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08" name="Line 1787"/>
              <p:cNvSpPr>
                <a:spLocks noChangeShapeType="1"/>
              </p:cNvSpPr>
              <p:nvPr/>
            </p:nvSpPr>
            <p:spPr bwMode="auto">
              <a:xfrm>
                <a:off x="1748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09" name="Line 1788"/>
              <p:cNvSpPr>
                <a:spLocks noChangeShapeType="1"/>
              </p:cNvSpPr>
              <p:nvPr/>
            </p:nvSpPr>
            <p:spPr bwMode="auto">
              <a:xfrm>
                <a:off x="1748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10" name="Line 1789"/>
              <p:cNvSpPr>
                <a:spLocks noChangeShapeType="1"/>
              </p:cNvSpPr>
              <p:nvPr/>
            </p:nvSpPr>
            <p:spPr bwMode="auto">
              <a:xfrm>
                <a:off x="1748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11" name="Line 1790"/>
              <p:cNvSpPr>
                <a:spLocks noChangeShapeType="1"/>
              </p:cNvSpPr>
              <p:nvPr/>
            </p:nvSpPr>
            <p:spPr bwMode="auto">
              <a:xfrm>
                <a:off x="1748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12" name="Line 1791"/>
              <p:cNvSpPr>
                <a:spLocks noChangeShapeType="1"/>
              </p:cNvSpPr>
              <p:nvPr/>
            </p:nvSpPr>
            <p:spPr bwMode="auto">
              <a:xfrm>
                <a:off x="1748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13" name="Line 1792"/>
              <p:cNvSpPr>
                <a:spLocks noChangeShapeType="1"/>
              </p:cNvSpPr>
              <p:nvPr/>
            </p:nvSpPr>
            <p:spPr bwMode="auto">
              <a:xfrm flipV="1">
                <a:off x="1748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14" name="Line 1793"/>
              <p:cNvSpPr>
                <a:spLocks noChangeShapeType="1"/>
              </p:cNvSpPr>
              <p:nvPr/>
            </p:nvSpPr>
            <p:spPr bwMode="auto">
              <a:xfrm>
                <a:off x="1748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15" name="Line 1794"/>
              <p:cNvSpPr>
                <a:spLocks noChangeShapeType="1"/>
              </p:cNvSpPr>
              <p:nvPr/>
            </p:nvSpPr>
            <p:spPr bwMode="auto">
              <a:xfrm flipV="1">
                <a:off x="1748" y="1951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16" name="Line 1795"/>
              <p:cNvSpPr>
                <a:spLocks noChangeShapeType="1"/>
              </p:cNvSpPr>
              <p:nvPr/>
            </p:nvSpPr>
            <p:spPr bwMode="auto">
              <a:xfrm>
                <a:off x="1754" y="195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17" name="Line 1796"/>
              <p:cNvSpPr>
                <a:spLocks noChangeShapeType="1"/>
              </p:cNvSpPr>
              <p:nvPr/>
            </p:nvSpPr>
            <p:spPr bwMode="auto">
              <a:xfrm>
                <a:off x="1754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18" name="Line 1797"/>
              <p:cNvSpPr>
                <a:spLocks noChangeShapeType="1"/>
              </p:cNvSpPr>
              <p:nvPr/>
            </p:nvSpPr>
            <p:spPr bwMode="auto">
              <a:xfrm>
                <a:off x="1754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19" name="Line 1798"/>
              <p:cNvSpPr>
                <a:spLocks noChangeShapeType="1"/>
              </p:cNvSpPr>
              <p:nvPr/>
            </p:nvSpPr>
            <p:spPr bwMode="auto">
              <a:xfrm>
                <a:off x="1754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20" name="Line 1799"/>
              <p:cNvSpPr>
                <a:spLocks noChangeShapeType="1"/>
              </p:cNvSpPr>
              <p:nvPr/>
            </p:nvSpPr>
            <p:spPr bwMode="auto">
              <a:xfrm>
                <a:off x="1754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21" name="Line 1800"/>
              <p:cNvSpPr>
                <a:spLocks noChangeShapeType="1"/>
              </p:cNvSpPr>
              <p:nvPr/>
            </p:nvSpPr>
            <p:spPr bwMode="auto">
              <a:xfrm>
                <a:off x="1754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22" name="Line 1801"/>
              <p:cNvSpPr>
                <a:spLocks noChangeShapeType="1"/>
              </p:cNvSpPr>
              <p:nvPr/>
            </p:nvSpPr>
            <p:spPr bwMode="auto">
              <a:xfrm flipV="1">
                <a:off x="1754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23" name="Line 1802"/>
              <p:cNvSpPr>
                <a:spLocks noChangeShapeType="1"/>
              </p:cNvSpPr>
              <p:nvPr/>
            </p:nvSpPr>
            <p:spPr bwMode="auto">
              <a:xfrm>
                <a:off x="1754" y="1957"/>
                <a:ext cx="5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24" name="Line 1803"/>
              <p:cNvSpPr>
                <a:spLocks noChangeShapeType="1"/>
              </p:cNvSpPr>
              <p:nvPr/>
            </p:nvSpPr>
            <p:spPr bwMode="auto">
              <a:xfrm flipV="1">
                <a:off x="1759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25" name="Line 1804"/>
              <p:cNvSpPr>
                <a:spLocks noChangeShapeType="1"/>
              </p:cNvSpPr>
              <p:nvPr/>
            </p:nvSpPr>
            <p:spPr bwMode="auto">
              <a:xfrm>
                <a:off x="1759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26" name="Line 1805"/>
              <p:cNvSpPr>
                <a:spLocks noChangeShapeType="1"/>
              </p:cNvSpPr>
              <p:nvPr/>
            </p:nvSpPr>
            <p:spPr bwMode="auto">
              <a:xfrm>
                <a:off x="1759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27" name="Line 1806"/>
              <p:cNvSpPr>
                <a:spLocks noChangeShapeType="1"/>
              </p:cNvSpPr>
              <p:nvPr/>
            </p:nvSpPr>
            <p:spPr bwMode="auto">
              <a:xfrm>
                <a:off x="1759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28" name="Line 1807"/>
              <p:cNvSpPr>
                <a:spLocks noChangeShapeType="1"/>
              </p:cNvSpPr>
              <p:nvPr/>
            </p:nvSpPr>
            <p:spPr bwMode="auto">
              <a:xfrm>
                <a:off x="1759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29" name="Line 1808"/>
              <p:cNvSpPr>
                <a:spLocks noChangeShapeType="1"/>
              </p:cNvSpPr>
              <p:nvPr/>
            </p:nvSpPr>
            <p:spPr bwMode="auto">
              <a:xfrm>
                <a:off x="1759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30" name="Line 1809"/>
              <p:cNvSpPr>
                <a:spLocks noChangeShapeType="1"/>
              </p:cNvSpPr>
              <p:nvPr/>
            </p:nvSpPr>
            <p:spPr bwMode="auto">
              <a:xfrm>
                <a:off x="1759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31" name="Line 1810"/>
              <p:cNvSpPr>
                <a:spLocks noChangeShapeType="1"/>
              </p:cNvSpPr>
              <p:nvPr/>
            </p:nvSpPr>
            <p:spPr bwMode="auto">
              <a:xfrm>
                <a:off x="1759" y="196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32" name="Line 1811"/>
              <p:cNvSpPr>
                <a:spLocks noChangeShapeType="1"/>
              </p:cNvSpPr>
              <p:nvPr/>
            </p:nvSpPr>
            <p:spPr bwMode="auto">
              <a:xfrm>
                <a:off x="1765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33" name="Line 1812"/>
              <p:cNvSpPr>
                <a:spLocks noChangeShapeType="1"/>
              </p:cNvSpPr>
              <p:nvPr/>
            </p:nvSpPr>
            <p:spPr bwMode="auto">
              <a:xfrm flipV="1">
                <a:off x="1765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34" name="Line 1813"/>
              <p:cNvSpPr>
                <a:spLocks noChangeShapeType="1"/>
              </p:cNvSpPr>
              <p:nvPr/>
            </p:nvSpPr>
            <p:spPr bwMode="auto">
              <a:xfrm>
                <a:off x="1765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35" name="Line 1814"/>
              <p:cNvSpPr>
                <a:spLocks noChangeShapeType="1"/>
              </p:cNvSpPr>
              <p:nvPr/>
            </p:nvSpPr>
            <p:spPr bwMode="auto">
              <a:xfrm>
                <a:off x="1765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36" name="Line 1815"/>
              <p:cNvSpPr>
                <a:spLocks noChangeShapeType="1"/>
              </p:cNvSpPr>
              <p:nvPr/>
            </p:nvSpPr>
            <p:spPr bwMode="auto">
              <a:xfrm>
                <a:off x="1765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37" name="Line 1816"/>
              <p:cNvSpPr>
                <a:spLocks noChangeShapeType="1"/>
              </p:cNvSpPr>
              <p:nvPr/>
            </p:nvSpPr>
            <p:spPr bwMode="auto">
              <a:xfrm>
                <a:off x="1765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38" name="Line 1817"/>
              <p:cNvSpPr>
                <a:spLocks noChangeShapeType="1"/>
              </p:cNvSpPr>
              <p:nvPr/>
            </p:nvSpPr>
            <p:spPr bwMode="auto">
              <a:xfrm flipV="1">
                <a:off x="1765" y="196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39" name="Line 1818"/>
              <p:cNvSpPr>
                <a:spLocks noChangeShapeType="1"/>
              </p:cNvSpPr>
              <p:nvPr/>
            </p:nvSpPr>
            <p:spPr bwMode="auto">
              <a:xfrm flipV="1">
                <a:off x="1765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40" name="Line 1819"/>
              <p:cNvSpPr>
                <a:spLocks noChangeShapeType="1"/>
              </p:cNvSpPr>
              <p:nvPr/>
            </p:nvSpPr>
            <p:spPr bwMode="auto">
              <a:xfrm>
                <a:off x="1765" y="1957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41" name="Line 1820"/>
              <p:cNvSpPr>
                <a:spLocks noChangeShapeType="1"/>
              </p:cNvSpPr>
              <p:nvPr/>
            </p:nvSpPr>
            <p:spPr bwMode="auto">
              <a:xfrm flipV="1">
                <a:off x="1771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42" name="Line 1821"/>
              <p:cNvSpPr>
                <a:spLocks noChangeShapeType="1"/>
              </p:cNvSpPr>
              <p:nvPr/>
            </p:nvSpPr>
            <p:spPr bwMode="auto">
              <a:xfrm>
                <a:off x="1771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43" name="Line 1822"/>
              <p:cNvSpPr>
                <a:spLocks noChangeShapeType="1"/>
              </p:cNvSpPr>
              <p:nvPr/>
            </p:nvSpPr>
            <p:spPr bwMode="auto">
              <a:xfrm>
                <a:off x="1771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44" name="Line 1823"/>
              <p:cNvSpPr>
                <a:spLocks noChangeShapeType="1"/>
              </p:cNvSpPr>
              <p:nvPr/>
            </p:nvSpPr>
            <p:spPr bwMode="auto">
              <a:xfrm flipV="1">
                <a:off x="1771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45" name="Line 1824"/>
              <p:cNvSpPr>
                <a:spLocks noChangeShapeType="1"/>
              </p:cNvSpPr>
              <p:nvPr/>
            </p:nvSpPr>
            <p:spPr bwMode="auto">
              <a:xfrm flipV="1">
                <a:off x="1771" y="195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46" name="Line 1825"/>
              <p:cNvSpPr>
                <a:spLocks noChangeShapeType="1"/>
              </p:cNvSpPr>
              <p:nvPr/>
            </p:nvSpPr>
            <p:spPr bwMode="auto">
              <a:xfrm>
                <a:off x="1771" y="1951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47" name="Line 1826"/>
              <p:cNvSpPr>
                <a:spLocks noChangeShapeType="1"/>
              </p:cNvSpPr>
              <p:nvPr/>
            </p:nvSpPr>
            <p:spPr bwMode="auto">
              <a:xfrm flipV="1">
                <a:off x="1771" y="195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48" name="Line 1827"/>
              <p:cNvSpPr>
                <a:spLocks noChangeShapeType="1"/>
              </p:cNvSpPr>
              <p:nvPr/>
            </p:nvSpPr>
            <p:spPr bwMode="auto">
              <a:xfrm>
                <a:off x="1771" y="1957"/>
                <a:ext cx="5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49" name="Line 1828"/>
              <p:cNvSpPr>
                <a:spLocks noChangeShapeType="1"/>
              </p:cNvSpPr>
              <p:nvPr/>
            </p:nvSpPr>
            <p:spPr bwMode="auto">
              <a:xfrm flipV="1">
                <a:off x="1776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50" name="Line 1829"/>
              <p:cNvSpPr>
                <a:spLocks noChangeShapeType="1"/>
              </p:cNvSpPr>
              <p:nvPr/>
            </p:nvSpPr>
            <p:spPr bwMode="auto">
              <a:xfrm>
                <a:off x="1776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51" name="Line 1830"/>
              <p:cNvSpPr>
                <a:spLocks noChangeShapeType="1"/>
              </p:cNvSpPr>
              <p:nvPr/>
            </p:nvSpPr>
            <p:spPr bwMode="auto">
              <a:xfrm>
                <a:off x="1776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52" name="Line 1831"/>
              <p:cNvSpPr>
                <a:spLocks noChangeShapeType="1"/>
              </p:cNvSpPr>
              <p:nvPr/>
            </p:nvSpPr>
            <p:spPr bwMode="auto">
              <a:xfrm>
                <a:off x="1776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53" name="Line 1832"/>
              <p:cNvSpPr>
                <a:spLocks noChangeShapeType="1"/>
              </p:cNvSpPr>
              <p:nvPr/>
            </p:nvSpPr>
            <p:spPr bwMode="auto">
              <a:xfrm flipV="1">
                <a:off x="1776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54" name="Line 1833"/>
              <p:cNvSpPr>
                <a:spLocks noChangeShapeType="1"/>
              </p:cNvSpPr>
              <p:nvPr/>
            </p:nvSpPr>
            <p:spPr bwMode="auto">
              <a:xfrm flipV="1">
                <a:off x="1776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55" name="Line 1834"/>
              <p:cNvSpPr>
                <a:spLocks noChangeShapeType="1"/>
              </p:cNvSpPr>
              <p:nvPr/>
            </p:nvSpPr>
            <p:spPr bwMode="auto">
              <a:xfrm>
                <a:off x="1776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56" name="Line 1835"/>
              <p:cNvSpPr>
                <a:spLocks noChangeShapeType="1"/>
              </p:cNvSpPr>
              <p:nvPr/>
            </p:nvSpPr>
            <p:spPr bwMode="auto">
              <a:xfrm>
                <a:off x="1776" y="19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57" name="Line 1836"/>
              <p:cNvSpPr>
                <a:spLocks noChangeShapeType="1"/>
              </p:cNvSpPr>
              <p:nvPr/>
            </p:nvSpPr>
            <p:spPr bwMode="auto">
              <a:xfrm>
                <a:off x="1782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58" name="Line 1837"/>
              <p:cNvSpPr>
                <a:spLocks noChangeShapeType="1"/>
              </p:cNvSpPr>
              <p:nvPr/>
            </p:nvSpPr>
            <p:spPr bwMode="auto">
              <a:xfrm>
                <a:off x="1782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59" name="Line 1838"/>
              <p:cNvSpPr>
                <a:spLocks noChangeShapeType="1"/>
              </p:cNvSpPr>
              <p:nvPr/>
            </p:nvSpPr>
            <p:spPr bwMode="auto">
              <a:xfrm>
                <a:off x="1782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60" name="Line 1839"/>
              <p:cNvSpPr>
                <a:spLocks noChangeShapeType="1"/>
              </p:cNvSpPr>
              <p:nvPr/>
            </p:nvSpPr>
            <p:spPr bwMode="auto">
              <a:xfrm>
                <a:off x="1782" y="197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61" name="Line 1840"/>
              <p:cNvSpPr>
                <a:spLocks noChangeShapeType="1"/>
              </p:cNvSpPr>
              <p:nvPr/>
            </p:nvSpPr>
            <p:spPr bwMode="auto">
              <a:xfrm flipV="1">
                <a:off x="1782" y="197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62" name="Line 1841"/>
              <p:cNvSpPr>
                <a:spLocks noChangeShapeType="1"/>
              </p:cNvSpPr>
              <p:nvPr/>
            </p:nvSpPr>
            <p:spPr bwMode="auto">
              <a:xfrm>
                <a:off x="1782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63" name="Line 1842"/>
              <p:cNvSpPr>
                <a:spLocks noChangeShapeType="1"/>
              </p:cNvSpPr>
              <p:nvPr/>
            </p:nvSpPr>
            <p:spPr bwMode="auto">
              <a:xfrm>
                <a:off x="1782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64" name="Line 1843"/>
              <p:cNvSpPr>
                <a:spLocks noChangeShapeType="1"/>
              </p:cNvSpPr>
              <p:nvPr/>
            </p:nvSpPr>
            <p:spPr bwMode="auto">
              <a:xfrm>
                <a:off x="1782" y="1975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65" name="Line 1844"/>
              <p:cNvSpPr>
                <a:spLocks noChangeShapeType="1"/>
              </p:cNvSpPr>
              <p:nvPr/>
            </p:nvSpPr>
            <p:spPr bwMode="auto">
              <a:xfrm>
                <a:off x="1788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66" name="Line 1845"/>
              <p:cNvSpPr>
                <a:spLocks noChangeShapeType="1"/>
              </p:cNvSpPr>
              <p:nvPr/>
            </p:nvSpPr>
            <p:spPr bwMode="auto">
              <a:xfrm>
                <a:off x="1788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67" name="Line 1846"/>
              <p:cNvSpPr>
                <a:spLocks noChangeShapeType="1"/>
              </p:cNvSpPr>
              <p:nvPr/>
            </p:nvSpPr>
            <p:spPr bwMode="auto">
              <a:xfrm flipV="1">
                <a:off x="1788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68" name="Line 1847"/>
              <p:cNvSpPr>
                <a:spLocks noChangeShapeType="1"/>
              </p:cNvSpPr>
              <p:nvPr/>
            </p:nvSpPr>
            <p:spPr bwMode="auto">
              <a:xfrm>
                <a:off x="1788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69" name="Line 1848"/>
              <p:cNvSpPr>
                <a:spLocks noChangeShapeType="1"/>
              </p:cNvSpPr>
              <p:nvPr/>
            </p:nvSpPr>
            <p:spPr bwMode="auto">
              <a:xfrm>
                <a:off x="1788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70" name="Line 1849"/>
              <p:cNvSpPr>
                <a:spLocks noChangeShapeType="1"/>
              </p:cNvSpPr>
              <p:nvPr/>
            </p:nvSpPr>
            <p:spPr bwMode="auto">
              <a:xfrm>
                <a:off x="1788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71" name="Line 1850"/>
              <p:cNvSpPr>
                <a:spLocks noChangeShapeType="1"/>
              </p:cNvSpPr>
              <p:nvPr/>
            </p:nvSpPr>
            <p:spPr bwMode="auto">
              <a:xfrm flipV="1">
                <a:off x="1788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72" name="Line 1851"/>
              <p:cNvSpPr>
                <a:spLocks noChangeShapeType="1"/>
              </p:cNvSpPr>
              <p:nvPr/>
            </p:nvSpPr>
            <p:spPr bwMode="auto">
              <a:xfrm>
                <a:off x="1788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73" name="Line 1852"/>
              <p:cNvSpPr>
                <a:spLocks noChangeShapeType="1"/>
              </p:cNvSpPr>
              <p:nvPr/>
            </p:nvSpPr>
            <p:spPr bwMode="auto">
              <a:xfrm flipV="1">
                <a:off x="1788" y="1969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74" name="Line 1853"/>
              <p:cNvSpPr>
                <a:spLocks noChangeShapeType="1"/>
              </p:cNvSpPr>
              <p:nvPr/>
            </p:nvSpPr>
            <p:spPr bwMode="auto">
              <a:xfrm>
                <a:off x="1793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75" name="Line 1854"/>
              <p:cNvSpPr>
                <a:spLocks noChangeShapeType="1"/>
              </p:cNvSpPr>
              <p:nvPr/>
            </p:nvSpPr>
            <p:spPr bwMode="auto">
              <a:xfrm flipV="1">
                <a:off x="1793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76" name="Line 1855"/>
              <p:cNvSpPr>
                <a:spLocks noChangeShapeType="1"/>
              </p:cNvSpPr>
              <p:nvPr/>
            </p:nvSpPr>
            <p:spPr bwMode="auto">
              <a:xfrm>
                <a:off x="1793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77" name="Line 1856"/>
              <p:cNvSpPr>
                <a:spLocks noChangeShapeType="1"/>
              </p:cNvSpPr>
              <p:nvPr/>
            </p:nvSpPr>
            <p:spPr bwMode="auto">
              <a:xfrm>
                <a:off x="1793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78" name="Line 1857"/>
              <p:cNvSpPr>
                <a:spLocks noChangeShapeType="1"/>
              </p:cNvSpPr>
              <p:nvPr/>
            </p:nvSpPr>
            <p:spPr bwMode="auto">
              <a:xfrm>
                <a:off x="1793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79" name="Line 1858"/>
              <p:cNvSpPr>
                <a:spLocks noChangeShapeType="1"/>
              </p:cNvSpPr>
              <p:nvPr/>
            </p:nvSpPr>
            <p:spPr bwMode="auto">
              <a:xfrm flipV="1">
                <a:off x="1793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80" name="Line 1859"/>
              <p:cNvSpPr>
                <a:spLocks noChangeShapeType="1"/>
              </p:cNvSpPr>
              <p:nvPr/>
            </p:nvSpPr>
            <p:spPr bwMode="auto">
              <a:xfrm>
                <a:off x="1793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81" name="Line 1860"/>
              <p:cNvSpPr>
                <a:spLocks noChangeShapeType="1"/>
              </p:cNvSpPr>
              <p:nvPr/>
            </p:nvSpPr>
            <p:spPr bwMode="auto">
              <a:xfrm>
                <a:off x="1793" y="196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82" name="Line 1861"/>
              <p:cNvSpPr>
                <a:spLocks noChangeShapeType="1"/>
              </p:cNvSpPr>
              <p:nvPr/>
            </p:nvSpPr>
            <p:spPr bwMode="auto">
              <a:xfrm>
                <a:off x="1799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83" name="Line 1862"/>
              <p:cNvSpPr>
                <a:spLocks noChangeShapeType="1"/>
              </p:cNvSpPr>
              <p:nvPr/>
            </p:nvSpPr>
            <p:spPr bwMode="auto">
              <a:xfrm flipV="1">
                <a:off x="1799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84" name="Line 1863"/>
              <p:cNvSpPr>
                <a:spLocks noChangeShapeType="1"/>
              </p:cNvSpPr>
              <p:nvPr/>
            </p:nvSpPr>
            <p:spPr bwMode="auto">
              <a:xfrm>
                <a:off x="1799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85" name="Line 1864"/>
              <p:cNvSpPr>
                <a:spLocks noChangeShapeType="1"/>
              </p:cNvSpPr>
              <p:nvPr/>
            </p:nvSpPr>
            <p:spPr bwMode="auto">
              <a:xfrm>
                <a:off x="1799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86" name="Line 1865"/>
              <p:cNvSpPr>
                <a:spLocks noChangeShapeType="1"/>
              </p:cNvSpPr>
              <p:nvPr/>
            </p:nvSpPr>
            <p:spPr bwMode="auto">
              <a:xfrm>
                <a:off x="1799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87" name="Line 1866"/>
              <p:cNvSpPr>
                <a:spLocks noChangeShapeType="1"/>
              </p:cNvSpPr>
              <p:nvPr/>
            </p:nvSpPr>
            <p:spPr bwMode="auto">
              <a:xfrm>
                <a:off x="1799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88" name="Line 1867"/>
              <p:cNvSpPr>
                <a:spLocks noChangeShapeType="1"/>
              </p:cNvSpPr>
              <p:nvPr/>
            </p:nvSpPr>
            <p:spPr bwMode="auto">
              <a:xfrm>
                <a:off x="1799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89" name="Line 1868"/>
              <p:cNvSpPr>
                <a:spLocks noChangeShapeType="1"/>
              </p:cNvSpPr>
              <p:nvPr/>
            </p:nvSpPr>
            <p:spPr bwMode="auto">
              <a:xfrm>
                <a:off x="1799" y="1975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90" name="Line 1869"/>
              <p:cNvSpPr>
                <a:spLocks noChangeShapeType="1"/>
              </p:cNvSpPr>
              <p:nvPr/>
            </p:nvSpPr>
            <p:spPr bwMode="auto">
              <a:xfrm>
                <a:off x="1804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91" name="Line 1870"/>
              <p:cNvSpPr>
                <a:spLocks noChangeShapeType="1"/>
              </p:cNvSpPr>
              <p:nvPr/>
            </p:nvSpPr>
            <p:spPr bwMode="auto">
              <a:xfrm>
                <a:off x="1804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92" name="Line 1871"/>
              <p:cNvSpPr>
                <a:spLocks noChangeShapeType="1"/>
              </p:cNvSpPr>
              <p:nvPr/>
            </p:nvSpPr>
            <p:spPr bwMode="auto">
              <a:xfrm flipV="1">
                <a:off x="1804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93" name="Line 1872"/>
              <p:cNvSpPr>
                <a:spLocks noChangeShapeType="1"/>
              </p:cNvSpPr>
              <p:nvPr/>
            </p:nvSpPr>
            <p:spPr bwMode="auto">
              <a:xfrm>
                <a:off x="1804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94" name="Line 1873"/>
              <p:cNvSpPr>
                <a:spLocks noChangeShapeType="1"/>
              </p:cNvSpPr>
              <p:nvPr/>
            </p:nvSpPr>
            <p:spPr bwMode="auto">
              <a:xfrm>
                <a:off x="1804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95" name="Line 1874"/>
              <p:cNvSpPr>
                <a:spLocks noChangeShapeType="1"/>
              </p:cNvSpPr>
              <p:nvPr/>
            </p:nvSpPr>
            <p:spPr bwMode="auto">
              <a:xfrm>
                <a:off x="1804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96" name="Line 1875"/>
              <p:cNvSpPr>
                <a:spLocks noChangeShapeType="1"/>
              </p:cNvSpPr>
              <p:nvPr/>
            </p:nvSpPr>
            <p:spPr bwMode="auto">
              <a:xfrm>
                <a:off x="1804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97" name="Line 1876"/>
              <p:cNvSpPr>
                <a:spLocks noChangeShapeType="1"/>
              </p:cNvSpPr>
              <p:nvPr/>
            </p:nvSpPr>
            <p:spPr bwMode="auto">
              <a:xfrm flipV="1">
                <a:off x="1804" y="1879"/>
                <a:ext cx="6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98" name="Line 1877"/>
              <p:cNvSpPr>
                <a:spLocks noChangeShapeType="1"/>
              </p:cNvSpPr>
              <p:nvPr/>
            </p:nvSpPr>
            <p:spPr bwMode="auto">
              <a:xfrm>
                <a:off x="1810" y="1879"/>
                <a:ext cx="1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99" name="Line 1878"/>
              <p:cNvSpPr>
                <a:spLocks noChangeShapeType="1"/>
              </p:cNvSpPr>
              <p:nvPr/>
            </p:nvSpPr>
            <p:spPr bwMode="auto">
              <a:xfrm>
                <a:off x="1810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00" name="Line 1879"/>
              <p:cNvSpPr>
                <a:spLocks noChangeShapeType="1"/>
              </p:cNvSpPr>
              <p:nvPr/>
            </p:nvSpPr>
            <p:spPr bwMode="auto">
              <a:xfrm>
                <a:off x="1810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01" name="Line 1880"/>
              <p:cNvSpPr>
                <a:spLocks noChangeShapeType="1"/>
              </p:cNvSpPr>
              <p:nvPr/>
            </p:nvSpPr>
            <p:spPr bwMode="auto">
              <a:xfrm flipV="1">
                <a:off x="1810" y="19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02" name="Line 1881"/>
              <p:cNvSpPr>
                <a:spLocks noChangeShapeType="1"/>
              </p:cNvSpPr>
              <p:nvPr/>
            </p:nvSpPr>
            <p:spPr bwMode="auto">
              <a:xfrm flipV="1">
                <a:off x="1810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03" name="Line 1882"/>
              <p:cNvSpPr>
                <a:spLocks noChangeShapeType="1"/>
              </p:cNvSpPr>
              <p:nvPr/>
            </p:nvSpPr>
            <p:spPr bwMode="auto">
              <a:xfrm>
                <a:off x="1810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04" name="Line 1883"/>
              <p:cNvSpPr>
                <a:spLocks noChangeShapeType="1"/>
              </p:cNvSpPr>
              <p:nvPr/>
            </p:nvSpPr>
            <p:spPr bwMode="auto">
              <a:xfrm flipV="1">
                <a:off x="1810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05" name="Line 1884"/>
              <p:cNvSpPr>
                <a:spLocks noChangeShapeType="1"/>
              </p:cNvSpPr>
              <p:nvPr/>
            </p:nvSpPr>
            <p:spPr bwMode="auto">
              <a:xfrm flipV="1">
                <a:off x="1810" y="19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06" name="Line 1885"/>
              <p:cNvSpPr>
                <a:spLocks noChangeShapeType="1"/>
              </p:cNvSpPr>
              <p:nvPr/>
            </p:nvSpPr>
            <p:spPr bwMode="auto">
              <a:xfrm flipV="1">
                <a:off x="1810" y="192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07" name="Line 1886"/>
              <p:cNvSpPr>
                <a:spLocks noChangeShapeType="1"/>
              </p:cNvSpPr>
              <p:nvPr/>
            </p:nvSpPr>
            <p:spPr bwMode="auto">
              <a:xfrm>
                <a:off x="1816" y="192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08" name="Line 1887"/>
              <p:cNvSpPr>
                <a:spLocks noChangeShapeType="1"/>
              </p:cNvSpPr>
              <p:nvPr/>
            </p:nvSpPr>
            <p:spPr bwMode="auto">
              <a:xfrm>
                <a:off x="1816" y="192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09" name="Line 1888"/>
              <p:cNvSpPr>
                <a:spLocks noChangeShapeType="1"/>
              </p:cNvSpPr>
              <p:nvPr/>
            </p:nvSpPr>
            <p:spPr bwMode="auto">
              <a:xfrm>
                <a:off x="1816" y="192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10" name="Line 1889"/>
              <p:cNvSpPr>
                <a:spLocks noChangeShapeType="1"/>
              </p:cNvSpPr>
              <p:nvPr/>
            </p:nvSpPr>
            <p:spPr bwMode="auto">
              <a:xfrm>
                <a:off x="1816" y="192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11" name="Line 1890"/>
              <p:cNvSpPr>
                <a:spLocks noChangeShapeType="1"/>
              </p:cNvSpPr>
              <p:nvPr/>
            </p:nvSpPr>
            <p:spPr bwMode="auto">
              <a:xfrm>
                <a:off x="1816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12" name="Line 1891"/>
              <p:cNvSpPr>
                <a:spLocks noChangeShapeType="1"/>
              </p:cNvSpPr>
              <p:nvPr/>
            </p:nvSpPr>
            <p:spPr bwMode="auto">
              <a:xfrm>
                <a:off x="1816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13" name="Line 1892"/>
              <p:cNvSpPr>
                <a:spLocks noChangeShapeType="1"/>
              </p:cNvSpPr>
              <p:nvPr/>
            </p:nvSpPr>
            <p:spPr bwMode="auto">
              <a:xfrm>
                <a:off x="1816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14" name="Line 1893"/>
              <p:cNvSpPr>
                <a:spLocks noChangeShapeType="1"/>
              </p:cNvSpPr>
              <p:nvPr/>
            </p:nvSpPr>
            <p:spPr bwMode="auto">
              <a:xfrm>
                <a:off x="1816" y="1945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15" name="Line 1894"/>
              <p:cNvSpPr>
                <a:spLocks noChangeShapeType="1"/>
              </p:cNvSpPr>
              <p:nvPr/>
            </p:nvSpPr>
            <p:spPr bwMode="auto">
              <a:xfrm>
                <a:off x="1821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16" name="Line 1895"/>
              <p:cNvSpPr>
                <a:spLocks noChangeShapeType="1"/>
              </p:cNvSpPr>
              <p:nvPr/>
            </p:nvSpPr>
            <p:spPr bwMode="auto">
              <a:xfrm>
                <a:off x="1821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17" name="Line 1896"/>
              <p:cNvSpPr>
                <a:spLocks noChangeShapeType="1"/>
              </p:cNvSpPr>
              <p:nvPr/>
            </p:nvSpPr>
            <p:spPr bwMode="auto">
              <a:xfrm>
                <a:off x="1821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18" name="Line 1897"/>
              <p:cNvSpPr>
                <a:spLocks noChangeShapeType="1"/>
              </p:cNvSpPr>
              <p:nvPr/>
            </p:nvSpPr>
            <p:spPr bwMode="auto">
              <a:xfrm>
                <a:off x="1821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19" name="Line 1898"/>
              <p:cNvSpPr>
                <a:spLocks noChangeShapeType="1"/>
              </p:cNvSpPr>
              <p:nvPr/>
            </p:nvSpPr>
            <p:spPr bwMode="auto">
              <a:xfrm>
                <a:off x="1821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20" name="Line 1899"/>
              <p:cNvSpPr>
                <a:spLocks noChangeShapeType="1"/>
              </p:cNvSpPr>
              <p:nvPr/>
            </p:nvSpPr>
            <p:spPr bwMode="auto">
              <a:xfrm>
                <a:off x="1821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21" name="Line 1900"/>
              <p:cNvSpPr>
                <a:spLocks noChangeShapeType="1"/>
              </p:cNvSpPr>
              <p:nvPr/>
            </p:nvSpPr>
            <p:spPr bwMode="auto">
              <a:xfrm flipV="1">
                <a:off x="1821" y="1927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22" name="Line 1901"/>
              <p:cNvSpPr>
                <a:spLocks noChangeShapeType="1"/>
              </p:cNvSpPr>
              <p:nvPr/>
            </p:nvSpPr>
            <p:spPr bwMode="auto">
              <a:xfrm>
                <a:off x="1821" y="1927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23" name="Line 1902"/>
              <p:cNvSpPr>
                <a:spLocks noChangeShapeType="1"/>
              </p:cNvSpPr>
              <p:nvPr/>
            </p:nvSpPr>
            <p:spPr bwMode="auto">
              <a:xfrm>
                <a:off x="1827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24" name="Line 1903"/>
              <p:cNvSpPr>
                <a:spLocks noChangeShapeType="1"/>
              </p:cNvSpPr>
              <p:nvPr/>
            </p:nvSpPr>
            <p:spPr bwMode="auto">
              <a:xfrm flipV="1">
                <a:off x="1827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25" name="Line 1904"/>
              <p:cNvSpPr>
                <a:spLocks noChangeShapeType="1"/>
              </p:cNvSpPr>
              <p:nvPr/>
            </p:nvSpPr>
            <p:spPr bwMode="auto">
              <a:xfrm>
                <a:off x="1827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26" name="Line 1905"/>
              <p:cNvSpPr>
                <a:spLocks noChangeShapeType="1"/>
              </p:cNvSpPr>
              <p:nvPr/>
            </p:nvSpPr>
            <p:spPr bwMode="auto">
              <a:xfrm>
                <a:off x="1827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27" name="Line 1906"/>
              <p:cNvSpPr>
                <a:spLocks noChangeShapeType="1"/>
              </p:cNvSpPr>
              <p:nvPr/>
            </p:nvSpPr>
            <p:spPr bwMode="auto">
              <a:xfrm>
                <a:off x="1827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28" name="Line 1907"/>
              <p:cNvSpPr>
                <a:spLocks noChangeShapeType="1"/>
              </p:cNvSpPr>
              <p:nvPr/>
            </p:nvSpPr>
            <p:spPr bwMode="auto">
              <a:xfrm>
                <a:off x="1827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29" name="Line 1908"/>
              <p:cNvSpPr>
                <a:spLocks noChangeShapeType="1"/>
              </p:cNvSpPr>
              <p:nvPr/>
            </p:nvSpPr>
            <p:spPr bwMode="auto">
              <a:xfrm>
                <a:off x="1827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30" name="Line 1909"/>
              <p:cNvSpPr>
                <a:spLocks noChangeShapeType="1"/>
              </p:cNvSpPr>
              <p:nvPr/>
            </p:nvSpPr>
            <p:spPr bwMode="auto">
              <a:xfrm flipV="1">
                <a:off x="1827" y="1927"/>
                <a:ext cx="5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31" name="Line 1910"/>
              <p:cNvSpPr>
                <a:spLocks noChangeShapeType="1"/>
              </p:cNvSpPr>
              <p:nvPr/>
            </p:nvSpPr>
            <p:spPr bwMode="auto">
              <a:xfrm>
                <a:off x="1832" y="19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32" name="Line 1911"/>
              <p:cNvSpPr>
                <a:spLocks noChangeShapeType="1"/>
              </p:cNvSpPr>
              <p:nvPr/>
            </p:nvSpPr>
            <p:spPr bwMode="auto">
              <a:xfrm>
                <a:off x="1832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33" name="Line 1912"/>
              <p:cNvSpPr>
                <a:spLocks noChangeShapeType="1"/>
              </p:cNvSpPr>
              <p:nvPr/>
            </p:nvSpPr>
            <p:spPr bwMode="auto">
              <a:xfrm>
                <a:off x="1832" y="193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34" name="Line 1913"/>
              <p:cNvSpPr>
                <a:spLocks noChangeShapeType="1"/>
              </p:cNvSpPr>
              <p:nvPr/>
            </p:nvSpPr>
            <p:spPr bwMode="auto">
              <a:xfrm>
                <a:off x="1832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35" name="Line 1914"/>
              <p:cNvSpPr>
                <a:spLocks noChangeShapeType="1"/>
              </p:cNvSpPr>
              <p:nvPr/>
            </p:nvSpPr>
            <p:spPr bwMode="auto">
              <a:xfrm>
                <a:off x="1832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36" name="Line 1915"/>
              <p:cNvSpPr>
                <a:spLocks noChangeShapeType="1"/>
              </p:cNvSpPr>
              <p:nvPr/>
            </p:nvSpPr>
            <p:spPr bwMode="auto">
              <a:xfrm>
                <a:off x="1832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37" name="Line 1916"/>
              <p:cNvSpPr>
                <a:spLocks noChangeShapeType="1"/>
              </p:cNvSpPr>
              <p:nvPr/>
            </p:nvSpPr>
            <p:spPr bwMode="auto">
              <a:xfrm>
                <a:off x="1832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38" name="Line 1917"/>
              <p:cNvSpPr>
                <a:spLocks noChangeShapeType="1"/>
              </p:cNvSpPr>
              <p:nvPr/>
            </p:nvSpPr>
            <p:spPr bwMode="auto">
              <a:xfrm flipV="1">
                <a:off x="1832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39" name="Line 1918"/>
              <p:cNvSpPr>
                <a:spLocks noChangeShapeType="1"/>
              </p:cNvSpPr>
              <p:nvPr/>
            </p:nvSpPr>
            <p:spPr bwMode="auto">
              <a:xfrm flipV="1">
                <a:off x="1832" y="1933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40" name="Line 1919"/>
              <p:cNvSpPr>
                <a:spLocks noChangeShapeType="1"/>
              </p:cNvSpPr>
              <p:nvPr/>
            </p:nvSpPr>
            <p:spPr bwMode="auto">
              <a:xfrm flipV="1">
                <a:off x="1838" y="1897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41" name="Line 1920"/>
              <p:cNvSpPr>
                <a:spLocks noChangeShapeType="1"/>
              </p:cNvSpPr>
              <p:nvPr/>
            </p:nvSpPr>
            <p:spPr bwMode="auto">
              <a:xfrm>
                <a:off x="1838" y="189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42" name="Line 1921"/>
              <p:cNvSpPr>
                <a:spLocks noChangeShapeType="1"/>
              </p:cNvSpPr>
              <p:nvPr/>
            </p:nvSpPr>
            <p:spPr bwMode="auto">
              <a:xfrm flipV="1">
                <a:off x="1838" y="189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43" name="Line 1922"/>
              <p:cNvSpPr>
                <a:spLocks noChangeShapeType="1"/>
              </p:cNvSpPr>
              <p:nvPr/>
            </p:nvSpPr>
            <p:spPr bwMode="auto">
              <a:xfrm>
                <a:off x="1838" y="189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44" name="Line 1923"/>
              <p:cNvSpPr>
                <a:spLocks noChangeShapeType="1"/>
              </p:cNvSpPr>
              <p:nvPr/>
            </p:nvSpPr>
            <p:spPr bwMode="auto">
              <a:xfrm>
                <a:off x="1838" y="190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45" name="Line 1924"/>
              <p:cNvSpPr>
                <a:spLocks noChangeShapeType="1"/>
              </p:cNvSpPr>
              <p:nvPr/>
            </p:nvSpPr>
            <p:spPr bwMode="auto">
              <a:xfrm>
                <a:off x="1838" y="191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46" name="Line 1925"/>
              <p:cNvSpPr>
                <a:spLocks noChangeShapeType="1"/>
              </p:cNvSpPr>
              <p:nvPr/>
            </p:nvSpPr>
            <p:spPr bwMode="auto">
              <a:xfrm>
                <a:off x="1838" y="192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47" name="Line 1926"/>
              <p:cNvSpPr>
                <a:spLocks noChangeShapeType="1"/>
              </p:cNvSpPr>
              <p:nvPr/>
            </p:nvSpPr>
            <p:spPr bwMode="auto">
              <a:xfrm>
                <a:off x="1838" y="193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48" name="Line 1927"/>
              <p:cNvSpPr>
                <a:spLocks noChangeShapeType="1"/>
              </p:cNvSpPr>
              <p:nvPr/>
            </p:nvSpPr>
            <p:spPr bwMode="auto">
              <a:xfrm>
                <a:off x="1844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49" name="Line 1928"/>
              <p:cNvSpPr>
                <a:spLocks noChangeShapeType="1"/>
              </p:cNvSpPr>
              <p:nvPr/>
            </p:nvSpPr>
            <p:spPr bwMode="auto">
              <a:xfrm>
                <a:off x="1844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50" name="Line 1929"/>
              <p:cNvSpPr>
                <a:spLocks noChangeShapeType="1"/>
              </p:cNvSpPr>
              <p:nvPr/>
            </p:nvSpPr>
            <p:spPr bwMode="auto">
              <a:xfrm>
                <a:off x="1844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51" name="Line 1930"/>
              <p:cNvSpPr>
                <a:spLocks noChangeShapeType="1"/>
              </p:cNvSpPr>
              <p:nvPr/>
            </p:nvSpPr>
            <p:spPr bwMode="auto">
              <a:xfrm>
                <a:off x="1844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52" name="Line 1931"/>
              <p:cNvSpPr>
                <a:spLocks noChangeShapeType="1"/>
              </p:cNvSpPr>
              <p:nvPr/>
            </p:nvSpPr>
            <p:spPr bwMode="auto">
              <a:xfrm>
                <a:off x="1844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53" name="Line 1932"/>
              <p:cNvSpPr>
                <a:spLocks noChangeShapeType="1"/>
              </p:cNvSpPr>
              <p:nvPr/>
            </p:nvSpPr>
            <p:spPr bwMode="auto">
              <a:xfrm>
                <a:off x="1844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54" name="Line 1933"/>
              <p:cNvSpPr>
                <a:spLocks noChangeShapeType="1"/>
              </p:cNvSpPr>
              <p:nvPr/>
            </p:nvSpPr>
            <p:spPr bwMode="auto">
              <a:xfrm flipV="1">
                <a:off x="1844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55" name="Line 1934"/>
              <p:cNvSpPr>
                <a:spLocks noChangeShapeType="1"/>
              </p:cNvSpPr>
              <p:nvPr/>
            </p:nvSpPr>
            <p:spPr bwMode="auto">
              <a:xfrm>
                <a:off x="1844" y="1933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56" name="Line 1935"/>
              <p:cNvSpPr>
                <a:spLocks noChangeShapeType="1"/>
              </p:cNvSpPr>
              <p:nvPr/>
            </p:nvSpPr>
            <p:spPr bwMode="auto">
              <a:xfrm>
                <a:off x="1849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57" name="Line 1936"/>
              <p:cNvSpPr>
                <a:spLocks noChangeShapeType="1"/>
              </p:cNvSpPr>
              <p:nvPr/>
            </p:nvSpPr>
            <p:spPr bwMode="auto">
              <a:xfrm>
                <a:off x="1849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58" name="Line 1937"/>
              <p:cNvSpPr>
                <a:spLocks noChangeShapeType="1"/>
              </p:cNvSpPr>
              <p:nvPr/>
            </p:nvSpPr>
            <p:spPr bwMode="auto">
              <a:xfrm>
                <a:off x="1849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59" name="Line 1938"/>
              <p:cNvSpPr>
                <a:spLocks noChangeShapeType="1"/>
              </p:cNvSpPr>
              <p:nvPr/>
            </p:nvSpPr>
            <p:spPr bwMode="auto">
              <a:xfrm flipV="1">
                <a:off x="1849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60" name="Line 1939"/>
              <p:cNvSpPr>
                <a:spLocks noChangeShapeType="1"/>
              </p:cNvSpPr>
              <p:nvPr/>
            </p:nvSpPr>
            <p:spPr bwMode="auto">
              <a:xfrm flipV="1">
                <a:off x="1849" y="1903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61" name="Line 1940"/>
              <p:cNvSpPr>
                <a:spLocks noChangeShapeType="1"/>
              </p:cNvSpPr>
              <p:nvPr/>
            </p:nvSpPr>
            <p:spPr bwMode="auto">
              <a:xfrm flipV="1">
                <a:off x="1849" y="1861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62" name="Line 1941"/>
              <p:cNvSpPr>
                <a:spLocks noChangeShapeType="1"/>
              </p:cNvSpPr>
              <p:nvPr/>
            </p:nvSpPr>
            <p:spPr bwMode="auto">
              <a:xfrm flipV="1">
                <a:off x="1849" y="185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63" name="Line 1942"/>
              <p:cNvSpPr>
                <a:spLocks noChangeShapeType="1"/>
              </p:cNvSpPr>
              <p:nvPr/>
            </p:nvSpPr>
            <p:spPr bwMode="auto">
              <a:xfrm>
                <a:off x="1849" y="185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64" name="Line 1943"/>
              <p:cNvSpPr>
                <a:spLocks noChangeShapeType="1"/>
              </p:cNvSpPr>
              <p:nvPr/>
            </p:nvSpPr>
            <p:spPr bwMode="auto">
              <a:xfrm>
                <a:off x="1849" y="186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65" name="Line 1944"/>
              <p:cNvSpPr>
                <a:spLocks noChangeShapeType="1"/>
              </p:cNvSpPr>
              <p:nvPr/>
            </p:nvSpPr>
            <p:spPr bwMode="auto">
              <a:xfrm>
                <a:off x="1855" y="187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66" name="Line 1945"/>
              <p:cNvSpPr>
                <a:spLocks noChangeShapeType="1"/>
              </p:cNvSpPr>
              <p:nvPr/>
            </p:nvSpPr>
            <p:spPr bwMode="auto">
              <a:xfrm>
                <a:off x="1855" y="187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67" name="Line 1946"/>
              <p:cNvSpPr>
                <a:spLocks noChangeShapeType="1"/>
              </p:cNvSpPr>
              <p:nvPr/>
            </p:nvSpPr>
            <p:spPr bwMode="auto">
              <a:xfrm>
                <a:off x="1855" y="189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68" name="Line 1947"/>
              <p:cNvSpPr>
                <a:spLocks noChangeShapeType="1"/>
              </p:cNvSpPr>
              <p:nvPr/>
            </p:nvSpPr>
            <p:spPr bwMode="auto">
              <a:xfrm>
                <a:off x="1855" y="189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69" name="Line 1948"/>
              <p:cNvSpPr>
                <a:spLocks noChangeShapeType="1"/>
              </p:cNvSpPr>
              <p:nvPr/>
            </p:nvSpPr>
            <p:spPr bwMode="auto">
              <a:xfrm>
                <a:off x="1855" y="190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70" name="Line 1949"/>
              <p:cNvSpPr>
                <a:spLocks noChangeShapeType="1"/>
              </p:cNvSpPr>
              <p:nvPr/>
            </p:nvSpPr>
            <p:spPr bwMode="auto">
              <a:xfrm>
                <a:off x="1855" y="190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71" name="Line 1950"/>
              <p:cNvSpPr>
                <a:spLocks noChangeShapeType="1"/>
              </p:cNvSpPr>
              <p:nvPr/>
            </p:nvSpPr>
            <p:spPr bwMode="auto">
              <a:xfrm flipV="1">
                <a:off x="1855" y="189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72" name="Line 1951"/>
              <p:cNvSpPr>
                <a:spLocks noChangeShapeType="1"/>
              </p:cNvSpPr>
              <p:nvPr/>
            </p:nvSpPr>
            <p:spPr bwMode="auto">
              <a:xfrm>
                <a:off x="1855" y="189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73" name="Line 1952"/>
              <p:cNvSpPr>
                <a:spLocks noChangeShapeType="1"/>
              </p:cNvSpPr>
              <p:nvPr/>
            </p:nvSpPr>
            <p:spPr bwMode="auto">
              <a:xfrm flipV="1">
                <a:off x="1861" y="189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74" name="Line 1953"/>
              <p:cNvSpPr>
                <a:spLocks noChangeShapeType="1"/>
              </p:cNvSpPr>
              <p:nvPr/>
            </p:nvSpPr>
            <p:spPr bwMode="auto">
              <a:xfrm flipV="1">
                <a:off x="1861" y="188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75" name="Line 1954"/>
              <p:cNvSpPr>
                <a:spLocks noChangeShapeType="1"/>
              </p:cNvSpPr>
              <p:nvPr/>
            </p:nvSpPr>
            <p:spPr bwMode="auto">
              <a:xfrm flipV="1">
                <a:off x="1861" y="1861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809" name="Group 1955"/>
            <p:cNvGrpSpPr>
              <a:grpSpLocks/>
            </p:cNvGrpSpPr>
            <p:nvPr/>
          </p:nvGrpSpPr>
          <p:grpSpPr bwMode="auto">
            <a:xfrm>
              <a:off x="2812" y="1309"/>
              <a:ext cx="135" cy="193"/>
              <a:chOff x="1861" y="1783"/>
              <a:chExt cx="135" cy="193"/>
            </a:xfrm>
          </p:grpSpPr>
          <p:sp>
            <p:nvSpPr>
              <p:cNvPr id="24976" name="Line 1956"/>
              <p:cNvSpPr>
                <a:spLocks noChangeShapeType="1"/>
              </p:cNvSpPr>
              <p:nvPr/>
            </p:nvSpPr>
            <p:spPr bwMode="auto">
              <a:xfrm flipV="1">
                <a:off x="1861" y="1831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77" name="Line 1957"/>
              <p:cNvSpPr>
                <a:spLocks noChangeShapeType="1"/>
              </p:cNvSpPr>
              <p:nvPr/>
            </p:nvSpPr>
            <p:spPr bwMode="auto">
              <a:xfrm>
                <a:off x="1861" y="1831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78" name="Line 1958"/>
              <p:cNvSpPr>
                <a:spLocks noChangeShapeType="1"/>
              </p:cNvSpPr>
              <p:nvPr/>
            </p:nvSpPr>
            <p:spPr bwMode="auto">
              <a:xfrm flipV="1">
                <a:off x="1861" y="184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79" name="Line 1959"/>
              <p:cNvSpPr>
                <a:spLocks noChangeShapeType="1"/>
              </p:cNvSpPr>
              <p:nvPr/>
            </p:nvSpPr>
            <p:spPr bwMode="auto">
              <a:xfrm flipV="1">
                <a:off x="1861" y="1831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80" name="Line 1960"/>
              <p:cNvSpPr>
                <a:spLocks noChangeShapeType="1"/>
              </p:cNvSpPr>
              <p:nvPr/>
            </p:nvSpPr>
            <p:spPr bwMode="auto">
              <a:xfrm>
                <a:off x="1861" y="1831"/>
                <a:ext cx="5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81" name="Line 1961"/>
              <p:cNvSpPr>
                <a:spLocks noChangeShapeType="1"/>
              </p:cNvSpPr>
              <p:nvPr/>
            </p:nvSpPr>
            <p:spPr bwMode="auto">
              <a:xfrm>
                <a:off x="1866" y="186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82" name="Line 1962"/>
              <p:cNvSpPr>
                <a:spLocks noChangeShapeType="1"/>
              </p:cNvSpPr>
              <p:nvPr/>
            </p:nvSpPr>
            <p:spPr bwMode="auto">
              <a:xfrm>
                <a:off x="1866" y="1873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83" name="Line 1963"/>
              <p:cNvSpPr>
                <a:spLocks noChangeShapeType="1"/>
              </p:cNvSpPr>
              <p:nvPr/>
            </p:nvSpPr>
            <p:spPr bwMode="auto">
              <a:xfrm>
                <a:off x="1866" y="191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84" name="Line 1964"/>
              <p:cNvSpPr>
                <a:spLocks noChangeShapeType="1"/>
              </p:cNvSpPr>
              <p:nvPr/>
            </p:nvSpPr>
            <p:spPr bwMode="auto">
              <a:xfrm>
                <a:off x="1866" y="192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85" name="Line 1965"/>
              <p:cNvSpPr>
                <a:spLocks noChangeShapeType="1"/>
              </p:cNvSpPr>
              <p:nvPr/>
            </p:nvSpPr>
            <p:spPr bwMode="auto">
              <a:xfrm flipV="1">
                <a:off x="1866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86" name="Line 1966"/>
              <p:cNvSpPr>
                <a:spLocks noChangeShapeType="1"/>
              </p:cNvSpPr>
              <p:nvPr/>
            </p:nvSpPr>
            <p:spPr bwMode="auto">
              <a:xfrm>
                <a:off x="1866" y="193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87" name="Line 1967"/>
              <p:cNvSpPr>
                <a:spLocks noChangeShapeType="1"/>
              </p:cNvSpPr>
              <p:nvPr/>
            </p:nvSpPr>
            <p:spPr bwMode="auto">
              <a:xfrm>
                <a:off x="1866" y="193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88" name="Line 1968"/>
              <p:cNvSpPr>
                <a:spLocks noChangeShapeType="1"/>
              </p:cNvSpPr>
              <p:nvPr/>
            </p:nvSpPr>
            <p:spPr bwMode="auto">
              <a:xfrm>
                <a:off x="1866" y="194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89" name="Line 1969"/>
              <p:cNvSpPr>
                <a:spLocks noChangeShapeType="1"/>
              </p:cNvSpPr>
              <p:nvPr/>
            </p:nvSpPr>
            <p:spPr bwMode="auto">
              <a:xfrm>
                <a:off x="1872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90" name="Line 1970"/>
              <p:cNvSpPr>
                <a:spLocks noChangeShapeType="1"/>
              </p:cNvSpPr>
              <p:nvPr/>
            </p:nvSpPr>
            <p:spPr bwMode="auto">
              <a:xfrm flipV="1">
                <a:off x="1872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91" name="Line 1971"/>
              <p:cNvSpPr>
                <a:spLocks noChangeShapeType="1"/>
              </p:cNvSpPr>
              <p:nvPr/>
            </p:nvSpPr>
            <p:spPr bwMode="auto">
              <a:xfrm flipV="1">
                <a:off x="1872" y="193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92" name="Line 1972"/>
              <p:cNvSpPr>
                <a:spLocks noChangeShapeType="1"/>
              </p:cNvSpPr>
              <p:nvPr/>
            </p:nvSpPr>
            <p:spPr bwMode="auto">
              <a:xfrm flipV="1">
                <a:off x="1872" y="192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93" name="Line 1973"/>
              <p:cNvSpPr>
                <a:spLocks noChangeShapeType="1"/>
              </p:cNvSpPr>
              <p:nvPr/>
            </p:nvSpPr>
            <p:spPr bwMode="auto">
              <a:xfrm flipV="1">
                <a:off x="1872" y="190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94" name="Line 1974"/>
              <p:cNvSpPr>
                <a:spLocks noChangeShapeType="1"/>
              </p:cNvSpPr>
              <p:nvPr/>
            </p:nvSpPr>
            <p:spPr bwMode="auto">
              <a:xfrm>
                <a:off x="1872" y="190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95" name="Line 1975"/>
              <p:cNvSpPr>
                <a:spLocks noChangeShapeType="1"/>
              </p:cNvSpPr>
              <p:nvPr/>
            </p:nvSpPr>
            <p:spPr bwMode="auto">
              <a:xfrm flipV="1">
                <a:off x="1872" y="190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96" name="Line 1976"/>
              <p:cNvSpPr>
                <a:spLocks noChangeShapeType="1"/>
              </p:cNvSpPr>
              <p:nvPr/>
            </p:nvSpPr>
            <p:spPr bwMode="auto">
              <a:xfrm>
                <a:off x="1872" y="190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97" name="Line 1977"/>
              <p:cNvSpPr>
                <a:spLocks noChangeShapeType="1"/>
              </p:cNvSpPr>
              <p:nvPr/>
            </p:nvSpPr>
            <p:spPr bwMode="auto">
              <a:xfrm>
                <a:off x="1872" y="1909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98" name="Line 1978"/>
              <p:cNvSpPr>
                <a:spLocks noChangeShapeType="1"/>
              </p:cNvSpPr>
              <p:nvPr/>
            </p:nvSpPr>
            <p:spPr bwMode="auto">
              <a:xfrm>
                <a:off x="1877" y="190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99" name="Line 1979"/>
              <p:cNvSpPr>
                <a:spLocks noChangeShapeType="1"/>
              </p:cNvSpPr>
              <p:nvPr/>
            </p:nvSpPr>
            <p:spPr bwMode="auto">
              <a:xfrm>
                <a:off x="1877" y="191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00" name="Line 1980"/>
              <p:cNvSpPr>
                <a:spLocks noChangeShapeType="1"/>
              </p:cNvSpPr>
              <p:nvPr/>
            </p:nvSpPr>
            <p:spPr bwMode="auto">
              <a:xfrm flipV="1">
                <a:off x="1877" y="190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01" name="Line 1981"/>
              <p:cNvSpPr>
                <a:spLocks noChangeShapeType="1"/>
              </p:cNvSpPr>
              <p:nvPr/>
            </p:nvSpPr>
            <p:spPr bwMode="auto">
              <a:xfrm>
                <a:off x="1877" y="190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02" name="Line 1982"/>
              <p:cNvSpPr>
                <a:spLocks noChangeShapeType="1"/>
              </p:cNvSpPr>
              <p:nvPr/>
            </p:nvSpPr>
            <p:spPr bwMode="auto">
              <a:xfrm>
                <a:off x="1877" y="191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03" name="Line 1983"/>
              <p:cNvSpPr>
                <a:spLocks noChangeShapeType="1"/>
              </p:cNvSpPr>
              <p:nvPr/>
            </p:nvSpPr>
            <p:spPr bwMode="auto">
              <a:xfrm>
                <a:off x="1877" y="191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04" name="Line 1984"/>
              <p:cNvSpPr>
                <a:spLocks noChangeShapeType="1"/>
              </p:cNvSpPr>
              <p:nvPr/>
            </p:nvSpPr>
            <p:spPr bwMode="auto">
              <a:xfrm>
                <a:off x="1877" y="192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05" name="Line 1985"/>
              <p:cNvSpPr>
                <a:spLocks noChangeShapeType="1"/>
              </p:cNvSpPr>
              <p:nvPr/>
            </p:nvSpPr>
            <p:spPr bwMode="auto">
              <a:xfrm>
                <a:off x="1877" y="192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06" name="Line 1986"/>
              <p:cNvSpPr>
                <a:spLocks noChangeShapeType="1"/>
              </p:cNvSpPr>
              <p:nvPr/>
            </p:nvSpPr>
            <p:spPr bwMode="auto">
              <a:xfrm flipV="1">
                <a:off x="1883" y="190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07" name="Line 1987"/>
              <p:cNvSpPr>
                <a:spLocks noChangeShapeType="1"/>
              </p:cNvSpPr>
              <p:nvPr/>
            </p:nvSpPr>
            <p:spPr bwMode="auto">
              <a:xfrm flipV="1">
                <a:off x="1883" y="189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08" name="Line 1988"/>
              <p:cNvSpPr>
                <a:spLocks noChangeShapeType="1"/>
              </p:cNvSpPr>
              <p:nvPr/>
            </p:nvSpPr>
            <p:spPr bwMode="auto">
              <a:xfrm>
                <a:off x="1883" y="189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09" name="Line 1989"/>
              <p:cNvSpPr>
                <a:spLocks noChangeShapeType="1"/>
              </p:cNvSpPr>
              <p:nvPr/>
            </p:nvSpPr>
            <p:spPr bwMode="auto">
              <a:xfrm flipV="1">
                <a:off x="1883" y="189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10" name="Line 1990"/>
              <p:cNvSpPr>
                <a:spLocks noChangeShapeType="1"/>
              </p:cNvSpPr>
              <p:nvPr/>
            </p:nvSpPr>
            <p:spPr bwMode="auto">
              <a:xfrm flipV="1">
                <a:off x="1883" y="1855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11" name="Line 1991"/>
              <p:cNvSpPr>
                <a:spLocks noChangeShapeType="1"/>
              </p:cNvSpPr>
              <p:nvPr/>
            </p:nvSpPr>
            <p:spPr bwMode="auto">
              <a:xfrm flipV="1">
                <a:off x="1883" y="1795"/>
                <a:ext cx="1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12" name="Line 1992"/>
              <p:cNvSpPr>
                <a:spLocks noChangeShapeType="1"/>
              </p:cNvSpPr>
              <p:nvPr/>
            </p:nvSpPr>
            <p:spPr bwMode="auto">
              <a:xfrm>
                <a:off x="1883" y="179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13" name="Line 1993"/>
              <p:cNvSpPr>
                <a:spLocks noChangeShapeType="1"/>
              </p:cNvSpPr>
              <p:nvPr/>
            </p:nvSpPr>
            <p:spPr bwMode="auto">
              <a:xfrm>
                <a:off x="1883" y="1807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14" name="Line 1994"/>
              <p:cNvSpPr>
                <a:spLocks noChangeShapeType="1"/>
              </p:cNvSpPr>
              <p:nvPr/>
            </p:nvSpPr>
            <p:spPr bwMode="auto">
              <a:xfrm>
                <a:off x="1889" y="181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15" name="Line 1995"/>
              <p:cNvSpPr>
                <a:spLocks noChangeShapeType="1"/>
              </p:cNvSpPr>
              <p:nvPr/>
            </p:nvSpPr>
            <p:spPr bwMode="auto">
              <a:xfrm>
                <a:off x="1889" y="181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16" name="Line 1996"/>
              <p:cNvSpPr>
                <a:spLocks noChangeShapeType="1"/>
              </p:cNvSpPr>
              <p:nvPr/>
            </p:nvSpPr>
            <p:spPr bwMode="auto">
              <a:xfrm>
                <a:off x="1889" y="183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17" name="Line 1997"/>
              <p:cNvSpPr>
                <a:spLocks noChangeShapeType="1"/>
              </p:cNvSpPr>
              <p:nvPr/>
            </p:nvSpPr>
            <p:spPr bwMode="auto">
              <a:xfrm flipV="1">
                <a:off x="1889" y="185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18" name="Line 1998"/>
              <p:cNvSpPr>
                <a:spLocks noChangeShapeType="1"/>
              </p:cNvSpPr>
              <p:nvPr/>
            </p:nvSpPr>
            <p:spPr bwMode="auto">
              <a:xfrm flipV="1">
                <a:off x="1889" y="184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19" name="Line 1999"/>
              <p:cNvSpPr>
                <a:spLocks noChangeShapeType="1"/>
              </p:cNvSpPr>
              <p:nvPr/>
            </p:nvSpPr>
            <p:spPr bwMode="auto">
              <a:xfrm flipV="1">
                <a:off x="1889" y="1807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20" name="Line 2000"/>
              <p:cNvSpPr>
                <a:spLocks noChangeShapeType="1"/>
              </p:cNvSpPr>
              <p:nvPr/>
            </p:nvSpPr>
            <p:spPr bwMode="auto">
              <a:xfrm>
                <a:off x="1889" y="180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21" name="Line 2001"/>
              <p:cNvSpPr>
                <a:spLocks noChangeShapeType="1"/>
              </p:cNvSpPr>
              <p:nvPr/>
            </p:nvSpPr>
            <p:spPr bwMode="auto">
              <a:xfrm>
                <a:off x="1889" y="1819"/>
                <a:ext cx="5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22" name="Line 2002"/>
              <p:cNvSpPr>
                <a:spLocks noChangeShapeType="1"/>
              </p:cNvSpPr>
              <p:nvPr/>
            </p:nvSpPr>
            <p:spPr bwMode="auto">
              <a:xfrm>
                <a:off x="1894" y="1831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23" name="Line 2003"/>
              <p:cNvSpPr>
                <a:spLocks noChangeShapeType="1"/>
              </p:cNvSpPr>
              <p:nvPr/>
            </p:nvSpPr>
            <p:spPr bwMode="auto">
              <a:xfrm>
                <a:off x="1894" y="185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24" name="Line 2004"/>
              <p:cNvSpPr>
                <a:spLocks noChangeShapeType="1"/>
              </p:cNvSpPr>
              <p:nvPr/>
            </p:nvSpPr>
            <p:spPr bwMode="auto">
              <a:xfrm flipV="1">
                <a:off x="1894" y="1783"/>
                <a:ext cx="1" cy="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25" name="Line 2005"/>
              <p:cNvSpPr>
                <a:spLocks noChangeShapeType="1"/>
              </p:cNvSpPr>
              <p:nvPr/>
            </p:nvSpPr>
            <p:spPr bwMode="auto">
              <a:xfrm>
                <a:off x="1894" y="178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26" name="Line 2006"/>
              <p:cNvSpPr>
                <a:spLocks noChangeShapeType="1"/>
              </p:cNvSpPr>
              <p:nvPr/>
            </p:nvSpPr>
            <p:spPr bwMode="auto">
              <a:xfrm>
                <a:off x="1894" y="178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27" name="Line 2007"/>
              <p:cNvSpPr>
                <a:spLocks noChangeShapeType="1"/>
              </p:cNvSpPr>
              <p:nvPr/>
            </p:nvSpPr>
            <p:spPr bwMode="auto">
              <a:xfrm>
                <a:off x="1894" y="178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28" name="Line 2008"/>
              <p:cNvSpPr>
                <a:spLocks noChangeShapeType="1"/>
              </p:cNvSpPr>
              <p:nvPr/>
            </p:nvSpPr>
            <p:spPr bwMode="auto">
              <a:xfrm flipV="1">
                <a:off x="1894" y="178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29" name="Line 2009"/>
              <p:cNvSpPr>
                <a:spLocks noChangeShapeType="1"/>
              </p:cNvSpPr>
              <p:nvPr/>
            </p:nvSpPr>
            <p:spPr bwMode="auto">
              <a:xfrm>
                <a:off x="1894" y="178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30" name="Line 2010"/>
              <p:cNvSpPr>
                <a:spLocks noChangeShapeType="1"/>
              </p:cNvSpPr>
              <p:nvPr/>
            </p:nvSpPr>
            <p:spPr bwMode="auto">
              <a:xfrm>
                <a:off x="1894" y="1795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31" name="Line 2011"/>
              <p:cNvSpPr>
                <a:spLocks noChangeShapeType="1"/>
              </p:cNvSpPr>
              <p:nvPr/>
            </p:nvSpPr>
            <p:spPr bwMode="auto">
              <a:xfrm>
                <a:off x="1900" y="182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32" name="Line 2012"/>
              <p:cNvSpPr>
                <a:spLocks noChangeShapeType="1"/>
              </p:cNvSpPr>
              <p:nvPr/>
            </p:nvSpPr>
            <p:spPr bwMode="auto">
              <a:xfrm>
                <a:off x="1900" y="183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33" name="Line 2013"/>
              <p:cNvSpPr>
                <a:spLocks noChangeShapeType="1"/>
              </p:cNvSpPr>
              <p:nvPr/>
            </p:nvSpPr>
            <p:spPr bwMode="auto">
              <a:xfrm>
                <a:off x="1900" y="1843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34" name="Line 2014"/>
              <p:cNvSpPr>
                <a:spLocks noChangeShapeType="1"/>
              </p:cNvSpPr>
              <p:nvPr/>
            </p:nvSpPr>
            <p:spPr bwMode="auto">
              <a:xfrm>
                <a:off x="1900" y="186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35" name="Line 2015"/>
              <p:cNvSpPr>
                <a:spLocks noChangeShapeType="1"/>
              </p:cNvSpPr>
              <p:nvPr/>
            </p:nvSpPr>
            <p:spPr bwMode="auto">
              <a:xfrm flipV="1">
                <a:off x="1900" y="185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36" name="Line 2016"/>
              <p:cNvSpPr>
                <a:spLocks noChangeShapeType="1"/>
              </p:cNvSpPr>
              <p:nvPr/>
            </p:nvSpPr>
            <p:spPr bwMode="auto">
              <a:xfrm>
                <a:off x="1900" y="1855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37" name="Line 2017"/>
              <p:cNvSpPr>
                <a:spLocks noChangeShapeType="1"/>
              </p:cNvSpPr>
              <p:nvPr/>
            </p:nvSpPr>
            <p:spPr bwMode="auto">
              <a:xfrm>
                <a:off x="1900" y="1873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38" name="Line 2018"/>
              <p:cNvSpPr>
                <a:spLocks noChangeShapeType="1"/>
              </p:cNvSpPr>
              <p:nvPr/>
            </p:nvSpPr>
            <p:spPr bwMode="auto">
              <a:xfrm>
                <a:off x="1900" y="1891"/>
                <a:ext cx="5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39" name="Line 2019"/>
              <p:cNvSpPr>
                <a:spLocks noChangeShapeType="1"/>
              </p:cNvSpPr>
              <p:nvPr/>
            </p:nvSpPr>
            <p:spPr bwMode="auto">
              <a:xfrm>
                <a:off x="1905" y="190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40" name="Line 2020"/>
              <p:cNvSpPr>
                <a:spLocks noChangeShapeType="1"/>
              </p:cNvSpPr>
              <p:nvPr/>
            </p:nvSpPr>
            <p:spPr bwMode="auto">
              <a:xfrm flipV="1">
                <a:off x="1905" y="189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41" name="Line 2021"/>
              <p:cNvSpPr>
                <a:spLocks noChangeShapeType="1"/>
              </p:cNvSpPr>
              <p:nvPr/>
            </p:nvSpPr>
            <p:spPr bwMode="auto">
              <a:xfrm flipV="1">
                <a:off x="1905" y="1867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42" name="Line 2022"/>
              <p:cNvSpPr>
                <a:spLocks noChangeShapeType="1"/>
              </p:cNvSpPr>
              <p:nvPr/>
            </p:nvSpPr>
            <p:spPr bwMode="auto">
              <a:xfrm>
                <a:off x="1905" y="186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43" name="Line 2023"/>
              <p:cNvSpPr>
                <a:spLocks noChangeShapeType="1"/>
              </p:cNvSpPr>
              <p:nvPr/>
            </p:nvSpPr>
            <p:spPr bwMode="auto">
              <a:xfrm>
                <a:off x="1905" y="187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44" name="Line 2024"/>
              <p:cNvSpPr>
                <a:spLocks noChangeShapeType="1"/>
              </p:cNvSpPr>
              <p:nvPr/>
            </p:nvSpPr>
            <p:spPr bwMode="auto">
              <a:xfrm>
                <a:off x="1905" y="188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45" name="Line 2025"/>
              <p:cNvSpPr>
                <a:spLocks noChangeShapeType="1"/>
              </p:cNvSpPr>
              <p:nvPr/>
            </p:nvSpPr>
            <p:spPr bwMode="auto">
              <a:xfrm flipV="1">
                <a:off x="1905" y="189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46" name="Line 2026"/>
              <p:cNvSpPr>
                <a:spLocks noChangeShapeType="1"/>
              </p:cNvSpPr>
              <p:nvPr/>
            </p:nvSpPr>
            <p:spPr bwMode="auto">
              <a:xfrm flipV="1">
                <a:off x="1905" y="188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47" name="Line 2027"/>
              <p:cNvSpPr>
                <a:spLocks noChangeShapeType="1"/>
              </p:cNvSpPr>
              <p:nvPr/>
            </p:nvSpPr>
            <p:spPr bwMode="auto">
              <a:xfrm flipV="1">
                <a:off x="1911" y="186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48" name="Line 2028"/>
              <p:cNvSpPr>
                <a:spLocks noChangeShapeType="1"/>
              </p:cNvSpPr>
              <p:nvPr/>
            </p:nvSpPr>
            <p:spPr bwMode="auto">
              <a:xfrm flipV="1">
                <a:off x="1911" y="185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49" name="Line 2029"/>
              <p:cNvSpPr>
                <a:spLocks noChangeShapeType="1"/>
              </p:cNvSpPr>
              <p:nvPr/>
            </p:nvSpPr>
            <p:spPr bwMode="auto">
              <a:xfrm flipV="1">
                <a:off x="1911" y="184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50" name="Line 2030"/>
              <p:cNvSpPr>
                <a:spLocks noChangeShapeType="1"/>
              </p:cNvSpPr>
              <p:nvPr/>
            </p:nvSpPr>
            <p:spPr bwMode="auto">
              <a:xfrm flipV="1">
                <a:off x="1911" y="184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51" name="Line 2031"/>
              <p:cNvSpPr>
                <a:spLocks noChangeShapeType="1"/>
              </p:cNvSpPr>
              <p:nvPr/>
            </p:nvSpPr>
            <p:spPr bwMode="auto">
              <a:xfrm>
                <a:off x="1911" y="184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52" name="Line 2032"/>
              <p:cNvSpPr>
                <a:spLocks noChangeShapeType="1"/>
              </p:cNvSpPr>
              <p:nvPr/>
            </p:nvSpPr>
            <p:spPr bwMode="auto">
              <a:xfrm>
                <a:off x="1911" y="184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53" name="Line 2033"/>
              <p:cNvSpPr>
                <a:spLocks noChangeShapeType="1"/>
              </p:cNvSpPr>
              <p:nvPr/>
            </p:nvSpPr>
            <p:spPr bwMode="auto">
              <a:xfrm>
                <a:off x="1911" y="185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54" name="Line 2034"/>
              <p:cNvSpPr>
                <a:spLocks noChangeShapeType="1"/>
              </p:cNvSpPr>
              <p:nvPr/>
            </p:nvSpPr>
            <p:spPr bwMode="auto">
              <a:xfrm>
                <a:off x="1911" y="1861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55" name="Line 2035"/>
              <p:cNvSpPr>
                <a:spLocks noChangeShapeType="1"/>
              </p:cNvSpPr>
              <p:nvPr/>
            </p:nvSpPr>
            <p:spPr bwMode="auto">
              <a:xfrm>
                <a:off x="1917" y="187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56" name="Line 2036"/>
              <p:cNvSpPr>
                <a:spLocks noChangeShapeType="1"/>
              </p:cNvSpPr>
              <p:nvPr/>
            </p:nvSpPr>
            <p:spPr bwMode="auto">
              <a:xfrm>
                <a:off x="1917" y="187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57" name="Line 2037"/>
              <p:cNvSpPr>
                <a:spLocks noChangeShapeType="1"/>
              </p:cNvSpPr>
              <p:nvPr/>
            </p:nvSpPr>
            <p:spPr bwMode="auto">
              <a:xfrm flipV="1">
                <a:off x="1917" y="186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58" name="Line 2038"/>
              <p:cNvSpPr>
                <a:spLocks noChangeShapeType="1"/>
              </p:cNvSpPr>
              <p:nvPr/>
            </p:nvSpPr>
            <p:spPr bwMode="auto">
              <a:xfrm flipV="1">
                <a:off x="1917" y="186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59" name="Line 2039"/>
              <p:cNvSpPr>
                <a:spLocks noChangeShapeType="1"/>
              </p:cNvSpPr>
              <p:nvPr/>
            </p:nvSpPr>
            <p:spPr bwMode="auto">
              <a:xfrm>
                <a:off x="1917" y="186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60" name="Line 2040"/>
              <p:cNvSpPr>
                <a:spLocks noChangeShapeType="1"/>
              </p:cNvSpPr>
              <p:nvPr/>
            </p:nvSpPr>
            <p:spPr bwMode="auto">
              <a:xfrm>
                <a:off x="1917" y="186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61" name="Line 2041"/>
              <p:cNvSpPr>
                <a:spLocks noChangeShapeType="1"/>
              </p:cNvSpPr>
              <p:nvPr/>
            </p:nvSpPr>
            <p:spPr bwMode="auto">
              <a:xfrm>
                <a:off x="1917" y="186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62" name="Line 2042"/>
              <p:cNvSpPr>
                <a:spLocks noChangeShapeType="1"/>
              </p:cNvSpPr>
              <p:nvPr/>
            </p:nvSpPr>
            <p:spPr bwMode="auto">
              <a:xfrm>
                <a:off x="1917" y="186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63" name="Line 2043"/>
              <p:cNvSpPr>
                <a:spLocks noChangeShapeType="1"/>
              </p:cNvSpPr>
              <p:nvPr/>
            </p:nvSpPr>
            <p:spPr bwMode="auto">
              <a:xfrm>
                <a:off x="1917" y="1873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64" name="Line 2044"/>
              <p:cNvSpPr>
                <a:spLocks noChangeShapeType="1"/>
              </p:cNvSpPr>
              <p:nvPr/>
            </p:nvSpPr>
            <p:spPr bwMode="auto">
              <a:xfrm>
                <a:off x="1922" y="187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65" name="Line 2045"/>
              <p:cNvSpPr>
                <a:spLocks noChangeShapeType="1"/>
              </p:cNvSpPr>
              <p:nvPr/>
            </p:nvSpPr>
            <p:spPr bwMode="auto">
              <a:xfrm>
                <a:off x="1922" y="189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66" name="Line 2046"/>
              <p:cNvSpPr>
                <a:spLocks noChangeShapeType="1"/>
              </p:cNvSpPr>
              <p:nvPr/>
            </p:nvSpPr>
            <p:spPr bwMode="auto">
              <a:xfrm>
                <a:off x="1922" y="1903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67" name="Line 2047"/>
              <p:cNvSpPr>
                <a:spLocks noChangeShapeType="1"/>
              </p:cNvSpPr>
              <p:nvPr/>
            </p:nvSpPr>
            <p:spPr bwMode="auto">
              <a:xfrm>
                <a:off x="1922" y="192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68" name="Line 2048"/>
              <p:cNvSpPr>
                <a:spLocks noChangeShapeType="1"/>
              </p:cNvSpPr>
              <p:nvPr/>
            </p:nvSpPr>
            <p:spPr bwMode="auto">
              <a:xfrm flipV="1">
                <a:off x="1922" y="191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69" name="Line 2049"/>
              <p:cNvSpPr>
                <a:spLocks noChangeShapeType="1"/>
              </p:cNvSpPr>
              <p:nvPr/>
            </p:nvSpPr>
            <p:spPr bwMode="auto">
              <a:xfrm>
                <a:off x="1922" y="191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70" name="Line 2050"/>
              <p:cNvSpPr>
                <a:spLocks noChangeShapeType="1"/>
              </p:cNvSpPr>
              <p:nvPr/>
            </p:nvSpPr>
            <p:spPr bwMode="auto">
              <a:xfrm flipV="1">
                <a:off x="1922" y="1801"/>
                <a:ext cx="1" cy="1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71" name="Line 2051"/>
              <p:cNvSpPr>
                <a:spLocks noChangeShapeType="1"/>
              </p:cNvSpPr>
              <p:nvPr/>
            </p:nvSpPr>
            <p:spPr bwMode="auto">
              <a:xfrm>
                <a:off x="1922" y="1801"/>
                <a:ext cx="6" cy="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72" name="Line 2052"/>
              <p:cNvSpPr>
                <a:spLocks noChangeShapeType="1"/>
              </p:cNvSpPr>
              <p:nvPr/>
            </p:nvSpPr>
            <p:spPr bwMode="auto">
              <a:xfrm>
                <a:off x="1928" y="1891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73" name="Line 2053"/>
              <p:cNvSpPr>
                <a:spLocks noChangeShapeType="1"/>
              </p:cNvSpPr>
              <p:nvPr/>
            </p:nvSpPr>
            <p:spPr bwMode="auto">
              <a:xfrm>
                <a:off x="1928" y="1933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74" name="Line 2054"/>
              <p:cNvSpPr>
                <a:spLocks noChangeShapeType="1"/>
              </p:cNvSpPr>
              <p:nvPr/>
            </p:nvSpPr>
            <p:spPr bwMode="auto">
              <a:xfrm>
                <a:off x="1928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75" name="Line 2055"/>
              <p:cNvSpPr>
                <a:spLocks noChangeShapeType="1"/>
              </p:cNvSpPr>
              <p:nvPr/>
            </p:nvSpPr>
            <p:spPr bwMode="auto">
              <a:xfrm>
                <a:off x="1928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76" name="Line 2056"/>
              <p:cNvSpPr>
                <a:spLocks noChangeShapeType="1"/>
              </p:cNvSpPr>
              <p:nvPr/>
            </p:nvSpPr>
            <p:spPr bwMode="auto">
              <a:xfrm>
                <a:off x="1928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77" name="Line 2057"/>
              <p:cNvSpPr>
                <a:spLocks noChangeShapeType="1"/>
              </p:cNvSpPr>
              <p:nvPr/>
            </p:nvSpPr>
            <p:spPr bwMode="auto">
              <a:xfrm>
                <a:off x="1928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78" name="Line 2058"/>
              <p:cNvSpPr>
                <a:spLocks noChangeShapeType="1"/>
              </p:cNvSpPr>
              <p:nvPr/>
            </p:nvSpPr>
            <p:spPr bwMode="auto">
              <a:xfrm>
                <a:off x="1928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79" name="Line 2059"/>
              <p:cNvSpPr>
                <a:spLocks noChangeShapeType="1"/>
              </p:cNvSpPr>
              <p:nvPr/>
            </p:nvSpPr>
            <p:spPr bwMode="auto">
              <a:xfrm>
                <a:off x="1928" y="1963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80" name="Line 2060"/>
              <p:cNvSpPr>
                <a:spLocks noChangeShapeType="1"/>
              </p:cNvSpPr>
              <p:nvPr/>
            </p:nvSpPr>
            <p:spPr bwMode="auto">
              <a:xfrm flipV="1">
                <a:off x="1933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81" name="Line 2061"/>
              <p:cNvSpPr>
                <a:spLocks noChangeShapeType="1"/>
              </p:cNvSpPr>
              <p:nvPr/>
            </p:nvSpPr>
            <p:spPr bwMode="auto">
              <a:xfrm>
                <a:off x="1933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82" name="Line 2062"/>
              <p:cNvSpPr>
                <a:spLocks noChangeShapeType="1"/>
              </p:cNvSpPr>
              <p:nvPr/>
            </p:nvSpPr>
            <p:spPr bwMode="auto">
              <a:xfrm>
                <a:off x="1933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83" name="Line 2063"/>
              <p:cNvSpPr>
                <a:spLocks noChangeShapeType="1"/>
              </p:cNvSpPr>
              <p:nvPr/>
            </p:nvSpPr>
            <p:spPr bwMode="auto">
              <a:xfrm>
                <a:off x="1933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84" name="Line 2064"/>
              <p:cNvSpPr>
                <a:spLocks noChangeShapeType="1"/>
              </p:cNvSpPr>
              <p:nvPr/>
            </p:nvSpPr>
            <p:spPr bwMode="auto">
              <a:xfrm>
                <a:off x="1933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85" name="Line 2065"/>
              <p:cNvSpPr>
                <a:spLocks noChangeShapeType="1"/>
              </p:cNvSpPr>
              <p:nvPr/>
            </p:nvSpPr>
            <p:spPr bwMode="auto">
              <a:xfrm>
                <a:off x="1933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86" name="Line 2066"/>
              <p:cNvSpPr>
                <a:spLocks noChangeShapeType="1"/>
              </p:cNvSpPr>
              <p:nvPr/>
            </p:nvSpPr>
            <p:spPr bwMode="auto">
              <a:xfrm>
                <a:off x="1933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87" name="Line 2067"/>
              <p:cNvSpPr>
                <a:spLocks noChangeShapeType="1"/>
              </p:cNvSpPr>
              <p:nvPr/>
            </p:nvSpPr>
            <p:spPr bwMode="auto">
              <a:xfrm>
                <a:off x="1933" y="195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88" name="Line 2068"/>
              <p:cNvSpPr>
                <a:spLocks noChangeShapeType="1"/>
              </p:cNvSpPr>
              <p:nvPr/>
            </p:nvSpPr>
            <p:spPr bwMode="auto">
              <a:xfrm>
                <a:off x="1939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89" name="Line 2069"/>
              <p:cNvSpPr>
                <a:spLocks noChangeShapeType="1"/>
              </p:cNvSpPr>
              <p:nvPr/>
            </p:nvSpPr>
            <p:spPr bwMode="auto">
              <a:xfrm>
                <a:off x="1939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0" name="Line 2070"/>
              <p:cNvSpPr>
                <a:spLocks noChangeShapeType="1"/>
              </p:cNvSpPr>
              <p:nvPr/>
            </p:nvSpPr>
            <p:spPr bwMode="auto">
              <a:xfrm flipV="1">
                <a:off x="1939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1" name="Line 2071"/>
              <p:cNvSpPr>
                <a:spLocks noChangeShapeType="1"/>
              </p:cNvSpPr>
              <p:nvPr/>
            </p:nvSpPr>
            <p:spPr bwMode="auto">
              <a:xfrm>
                <a:off x="1939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2" name="Line 2072"/>
              <p:cNvSpPr>
                <a:spLocks noChangeShapeType="1"/>
              </p:cNvSpPr>
              <p:nvPr/>
            </p:nvSpPr>
            <p:spPr bwMode="auto">
              <a:xfrm>
                <a:off x="1939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3" name="Line 2073"/>
              <p:cNvSpPr>
                <a:spLocks noChangeShapeType="1"/>
              </p:cNvSpPr>
              <p:nvPr/>
            </p:nvSpPr>
            <p:spPr bwMode="auto">
              <a:xfrm>
                <a:off x="1939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4" name="Line 2074"/>
              <p:cNvSpPr>
                <a:spLocks noChangeShapeType="1"/>
              </p:cNvSpPr>
              <p:nvPr/>
            </p:nvSpPr>
            <p:spPr bwMode="auto">
              <a:xfrm>
                <a:off x="1939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5" name="Line 2075"/>
              <p:cNvSpPr>
                <a:spLocks noChangeShapeType="1"/>
              </p:cNvSpPr>
              <p:nvPr/>
            </p:nvSpPr>
            <p:spPr bwMode="auto">
              <a:xfrm>
                <a:off x="1939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6" name="Line 2076"/>
              <p:cNvSpPr>
                <a:spLocks noChangeShapeType="1"/>
              </p:cNvSpPr>
              <p:nvPr/>
            </p:nvSpPr>
            <p:spPr bwMode="auto">
              <a:xfrm>
                <a:off x="1939" y="195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7" name="Line 2077"/>
              <p:cNvSpPr>
                <a:spLocks noChangeShapeType="1"/>
              </p:cNvSpPr>
              <p:nvPr/>
            </p:nvSpPr>
            <p:spPr bwMode="auto">
              <a:xfrm>
                <a:off x="1945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8" name="Line 2078"/>
              <p:cNvSpPr>
                <a:spLocks noChangeShapeType="1"/>
              </p:cNvSpPr>
              <p:nvPr/>
            </p:nvSpPr>
            <p:spPr bwMode="auto">
              <a:xfrm>
                <a:off x="1945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9" name="Line 2079"/>
              <p:cNvSpPr>
                <a:spLocks noChangeShapeType="1"/>
              </p:cNvSpPr>
              <p:nvPr/>
            </p:nvSpPr>
            <p:spPr bwMode="auto">
              <a:xfrm flipV="1">
                <a:off x="1945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00" name="Line 2080"/>
              <p:cNvSpPr>
                <a:spLocks noChangeShapeType="1"/>
              </p:cNvSpPr>
              <p:nvPr/>
            </p:nvSpPr>
            <p:spPr bwMode="auto">
              <a:xfrm>
                <a:off x="1945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01" name="Line 2081"/>
              <p:cNvSpPr>
                <a:spLocks noChangeShapeType="1"/>
              </p:cNvSpPr>
              <p:nvPr/>
            </p:nvSpPr>
            <p:spPr bwMode="auto">
              <a:xfrm>
                <a:off x="1945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02" name="Line 2082"/>
              <p:cNvSpPr>
                <a:spLocks noChangeShapeType="1"/>
              </p:cNvSpPr>
              <p:nvPr/>
            </p:nvSpPr>
            <p:spPr bwMode="auto">
              <a:xfrm>
                <a:off x="1945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03" name="Line 2083"/>
              <p:cNvSpPr>
                <a:spLocks noChangeShapeType="1"/>
              </p:cNvSpPr>
              <p:nvPr/>
            </p:nvSpPr>
            <p:spPr bwMode="auto">
              <a:xfrm>
                <a:off x="1945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04" name="Line 2084"/>
              <p:cNvSpPr>
                <a:spLocks noChangeShapeType="1"/>
              </p:cNvSpPr>
              <p:nvPr/>
            </p:nvSpPr>
            <p:spPr bwMode="auto">
              <a:xfrm>
                <a:off x="1945" y="1963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05" name="Line 2085"/>
              <p:cNvSpPr>
                <a:spLocks noChangeShapeType="1"/>
              </p:cNvSpPr>
              <p:nvPr/>
            </p:nvSpPr>
            <p:spPr bwMode="auto">
              <a:xfrm>
                <a:off x="1950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06" name="Line 2086"/>
              <p:cNvSpPr>
                <a:spLocks noChangeShapeType="1"/>
              </p:cNvSpPr>
              <p:nvPr/>
            </p:nvSpPr>
            <p:spPr bwMode="auto">
              <a:xfrm>
                <a:off x="1950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07" name="Line 2087"/>
              <p:cNvSpPr>
                <a:spLocks noChangeShapeType="1"/>
              </p:cNvSpPr>
              <p:nvPr/>
            </p:nvSpPr>
            <p:spPr bwMode="auto">
              <a:xfrm>
                <a:off x="1950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08" name="Line 2088"/>
              <p:cNvSpPr>
                <a:spLocks noChangeShapeType="1"/>
              </p:cNvSpPr>
              <p:nvPr/>
            </p:nvSpPr>
            <p:spPr bwMode="auto">
              <a:xfrm>
                <a:off x="1950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09" name="Line 2089"/>
              <p:cNvSpPr>
                <a:spLocks noChangeShapeType="1"/>
              </p:cNvSpPr>
              <p:nvPr/>
            </p:nvSpPr>
            <p:spPr bwMode="auto">
              <a:xfrm>
                <a:off x="1950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10" name="Line 2090"/>
              <p:cNvSpPr>
                <a:spLocks noChangeShapeType="1"/>
              </p:cNvSpPr>
              <p:nvPr/>
            </p:nvSpPr>
            <p:spPr bwMode="auto">
              <a:xfrm>
                <a:off x="1950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11" name="Line 2091"/>
              <p:cNvSpPr>
                <a:spLocks noChangeShapeType="1"/>
              </p:cNvSpPr>
              <p:nvPr/>
            </p:nvSpPr>
            <p:spPr bwMode="auto">
              <a:xfrm>
                <a:off x="1950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12" name="Line 2092"/>
              <p:cNvSpPr>
                <a:spLocks noChangeShapeType="1"/>
              </p:cNvSpPr>
              <p:nvPr/>
            </p:nvSpPr>
            <p:spPr bwMode="auto">
              <a:xfrm>
                <a:off x="1950" y="196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13" name="Line 2093"/>
              <p:cNvSpPr>
                <a:spLocks noChangeShapeType="1"/>
              </p:cNvSpPr>
              <p:nvPr/>
            </p:nvSpPr>
            <p:spPr bwMode="auto">
              <a:xfrm flipV="1">
                <a:off x="1956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14" name="Line 2094"/>
              <p:cNvSpPr>
                <a:spLocks noChangeShapeType="1"/>
              </p:cNvSpPr>
              <p:nvPr/>
            </p:nvSpPr>
            <p:spPr bwMode="auto">
              <a:xfrm flipV="1">
                <a:off x="1956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15" name="Line 2095"/>
              <p:cNvSpPr>
                <a:spLocks noChangeShapeType="1"/>
              </p:cNvSpPr>
              <p:nvPr/>
            </p:nvSpPr>
            <p:spPr bwMode="auto">
              <a:xfrm flipV="1">
                <a:off x="1956" y="194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16" name="Line 2096"/>
              <p:cNvSpPr>
                <a:spLocks noChangeShapeType="1"/>
              </p:cNvSpPr>
              <p:nvPr/>
            </p:nvSpPr>
            <p:spPr bwMode="auto">
              <a:xfrm flipV="1">
                <a:off x="1956" y="193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17" name="Line 2097"/>
              <p:cNvSpPr>
                <a:spLocks noChangeShapeType="1"/>
              </p:cNvSpPr>
              <p:nvPr/>
            </p:nvSpPr>
            <p:spPr bwMode="auto">
              <a:xfrm>
                <a:off x="1956" y="193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18" name="Line 2098"/>
              <p:cNvSpPr>
                <a:spLocks noChangeShapeType="1"/>
              </p:cNvSpPr>
              <p:nvPr/>
            </p:nvSpPr>
            <p:spPr bwMode="auto">
              <a:xfrm>
                <a:off x="1956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19" name="Line 2099"/>
              <p:cNvSpPr>
                <a:spLocks noChangeShapeType="1"/>
              </p:cNvSpPr>
              <p:nvPr/>
            </p:nvSpPr>
            <p:spPr bwMode="auto">
              <a:xfrm>
                <a:off x="1956" y="195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20" name="Line 2100"/>
              <p:cNvSpPr>
                <a:spLocks noChangeShapeType="1"/>
              </p:cNvSpPr>
              <p:nvPr/>
            </p:nvSpPr>
            <p:spPr bwMode="auto">
              <a:xfrm>
                <a:off x="1956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21" name="Line 2101"/>
              <p:cNvSpPr>
                <a:spLocks noChangeShapeType="1"/>
              </p:cNvSpPr>
              <p:nvPr/>
            </p:nvSpPr>
            <p:spPr bwMode="auto">
              <a:xfrm>
                <a:off x="1956" y="196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22" name="Line 2102"/>
              <p:cNvSpPr>
                <a:spLocks noChangeShapeType="1"/>
              </p:cNvSpPr>
              <p:nvPr/>
            </p:nvSpPr>
            <p:spPr bwMode="auto">
              <a:xfrm>
                <a:off x="1962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23" name="Line 2103"/>
              <p:cNvSpPr>
                <a:spLocks noChangeShapeType="1"/>
              </p:cNvSpPr>
              <p:nvPr/>
            </p:nvSpPr>
            <p:spPr bwMode="auto">
              <a:xfrm flipV="1">
                <a:off x="1962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24" name="Line 2104"/>
              <p:cNvSpPr>
                <a:spLocks noChangeShapeType="1"/>
              </p:cNvSpPr>
              <p:nvPr/>
            </p:nvSpPr>
            <p:spPr bwMode="auto">
              <a:xfrm>
                <a:off x="1962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25" name="Line 2105"/>
              <p:cNvSpPr>
                <a:spLocks noChangeShapeType="1"/>
              </p:cNvSpPr>
              <p:nvPr/>
            </p:nvSpPr>
            <p:spPr bwMode="auto">
              <a:xfrm>
                <a:off x="1962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26" name="Line 2106"/>
              <p:cNvSpPr>
                <a:spLocks noChangeShapeType="1"/>
              </p:cNvSpPr>
              <p:nvPr/>
            </p:nvSpPr>
            <p:spPr bwMode="auto">
              <a:xfrm flipV="1">
                <a:off x="1962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27" name="Line 2107"/>
              <p:cNvSpPr>
                <a:spLocks noChangeShapeType="1"/>
              </p:cNvSpPr>
              <p:nvPr/>
            </p:nvSpPr>
            <p:spPr bwMode="auto">
              <a:xfrm>
                <a:off x="1962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28" name="Line 2108"/>
              <p:cNvSpPr>
                <a:spLocks noChangeShapeType="1"/>
              </p:cNvSpPr>
              <p:nvPr/>
            </p:nvSpPr>
            <p:spPr bwMode="auto">
              <a:xfrm>
                <a:off x="1962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29" name="Line 2109"/>
              <p:cNvSpPr>
                <a:spLocks noChangeShapeType="1"/>
              </p:cNvSpPr>
              <p:nvPr/>
            </p:nvSpPr>
            <p:spPr bwMode="auto">
              <a:xfrm>
                <a:off x="1962" y="1975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30" name="Line 2110"/>
              <p:cNvSpPr>
                <a:spLocks noChangeShapeType="1"/>
              </p:cNvSpPr>
              <p:nvPr/>
            </p:nvSpPr>
            <p:spPr bwMode="auto">
              <a:xfrm>
                <a:off x="1967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31" name="Line 2111"/>
              <p:cNvSpPr>
                <a:spLocks noChangeShapeType="1"/>
              </p:cNvSpPr>
              <p:nvPr/>
            </p:nvSpPr>
            <p:spPr bwMode="auto">
              <a:xfrm>
                <a:off x="1967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32" name="Line 2112"/>
              <p:cNvSpPr>
                <a:spLocks noChangeShapeType="1"/>
              </p:cNvSpPr>
              <p:nvPr/>
            </p:nvSpPr>
            <p:spPr bwMode="auto">
              <a:xfrm flipV="1">
                <a:off x="1967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33" name="Line 2113"/>
              <p:cNvSpPr>
                <a:spLocks noChangeShapeType="1"/>
              </p:cNvSpPr>
              <p:nvPr/>
            </p:nvSpPr>
            <p:spPr bwMode="auto">
              <a:xfrm>
                <a:off x="1967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34" name="Line 2114"/>
              <p:cNvSpPr>
                <a:spLocks noChangeShapeType="1"/>
              </p:cNvSpPr>
              <p:nvPr/>
            </p:nvSpPr>
            <p:spPr bwMode="auto">
              <a:xfrm>
                <a:off x="1967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35" name="Line 2115"/>
              <p:cNvSpPr>
                <a:spLocks noChangeShapeType="1"/>
              </p:cNvSpPr>
              <p:nvPr/>
            </p:nvSpPr>
            <p:spPr bwMode="auto">
              <a:xfrm>
                <a:off x="1967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36" name="Line 2116"/>
              <p:cNvSpPr>
                <a:spLocks noChangeShapeType="1"/>
              </p:cNvSpPr>
              <p:nvPr/>
            </p:nvSpPr>
            <p:spPr bwMode="auto">
              <a:xfrm>
                <a:off x="1967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37" name="Line 2117"/>
              <p:cNvSpPr>
                <a:spLocks noChangeShapeType="1"/>
              </p:cNvSpPr>
              <p:nvPr/>
            </p:nvSpPr>
            <p:spPr bwMode="auto">
              <a:xfrm>
                <a:off x="1967" y="1975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38" name="Line 2118"/>
              <p:cNvSpPr>
                <a:spLocks noChangeShapeType="1"/>
              </p:cNvSpPr>
              <p:nvPr/>
            </p:nvSpPr>
            <p:spPr bwMode="auto">
              <a:xfrm flipV="1">
                <a:off x="1973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39" name="Line 2119"/>
              <p:cNvSpPr>
                <a:spLocks noChangeShapeType="1"/>
              </p:cNvSpPr>
              <p:nvPr/>
            </p:nvSpPr>
            <p:spPr bwMode="auto">
              <a:xfrm>
                <a:off x="1973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40" name="Line 2120"/>
              <p:cNvSpPr>
                <a:spLocks noChangeShapeType="1"/>
              </p:cNvSpPr>
              <p:nvPr/>
            </p:nvSpPr>
            <p:spPr bwMode="auto">
              <a:xfrm>
                <a:off x="1973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41" name="Line 2121"/>
              <p:cNvSpPr>
                <a:spLocks noChangeShapeType="1"/>
              </p:cNvSpPr>
              <p:nvPr/>
            </p:nvSpPr>
            <p:spPr bwMode="auto">
              <a:xfrm flipV="1">
                <a:off x="1973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42" name="Line 2122"/>
              <p:cNvSpPr>
                <a:spLocks noChangeShapeType="1"/>
              </p:cNvSpPr>
              <p:nvPr/>
            </p:nvSpPr>
            <p:spPr bwMode="auto">
              <a:xfrm>
                <a:off x="1973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43" name="Line 2123"/>
              <p:cNvSpPr>
                <a:spLocks noChangeShapeType="1"/>
              </p:cNvSpPr>
              <p:nvPr/>
            </p:nvSpPr>
            <p:spPr bwMode="auto">
              <a:xfrm>
                <a:off x="1973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44" name="Line 2124"/>
              <p:cNvSpPr>
                <a:spLocks noChangeShapeType="1"/>
              </p:cNvSpPr>
              <p:nvPr/>
            </p:nvSpPr>
            <p:spPr bwMode="auto">
              <a:xfrm>
                <a:off x="1973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45" name="Line 2125"/>
              <p:cNvSpPr>
                <a:spLocks noChangeShapeType="1"/>
              </p:cNvSpPr>
              <p:nvPr/>
            </p:nvSpPr>
            <p:spPr bwMode="auto">
              <a:xfrm>
                <a:off x="1973" y="1969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46" name="Line 2126"/>
              <p:cNvSpPr>
                <a:spLocks noChangeShapeType="1"/>
              </p:cNvSpPr>
              <p:nvPr/>
            </p:nvSpPr>
            <p:spPr bwMode="auto">
              <a:xfrm>
                <a:off x="1978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47" name="Line 2127"/>
              <p:cNvSpPr>
                <a:spLocks noChangeShapeType="1"/>
              </p:cNvSpPr>
              <p:nvPr/>
            </p:nvSpPr>
            <p:spPr bwMode="auto">
              <a:xfrm>
                <a:off x="1978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48" name="Line 2128"/>
              <p:cNvSpPr>
                <a:spLocks noChangeShapeType="1"/>
              </p:cNvSpPr>
              <p:nvPr/>
            </p:nvSpPr>
            <p:spPr bwMode="auto">
              <a:xfrm>
                <a:off x="1978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49" name="Line 2129"/>
              <p:cNvSpPr>
                <a:spLocks noChangeShapeType="1"/>
              </p:cNvSpPr>
              <p:nvPr/>
            </p:nvSpPr>
            <p:spPr bwMode="auto">
              <a:xfrm>
                <a:off x="1978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50" name="Line 2130"/>
              <p:cNvSpPr>
                <a:spLocks noChangeShapeType="1"/>
              </p:cNvSpPr>
              <p:nvPr/>
            </p:nvSpPr>
            <p:spPr bwMode="auto">
              <a:xfrm>
                <a:off x="1978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51" name="Line 2131"/>
              <p:cNvSpPr>
                <a:spLocks noChangeShapeType="1"/>
              </p:cNvSpPr>
              <p:nvPr/>
            </p:nvSpPr>
            <p:spPr bwMode="auto">
              <a:xfrm>
                <a:off x="1978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52" name="Line 2132"/>
              <p:cNvSpPr>
                <a:spLocks noChangeShapeType="1"/>
              </p:cNvSpPr>
              <p:nvPr/>
            </p:nvSpPr>
            <p:spPr bwMode="auto">
              <a:xfrm>
                <a:off x="1978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53" name="Line 2133"/>
              <p:cNvSpPr>
                <a:spLocks noChangeShapeType="1"/>
              </p:cNvSpPr>
              <p:nvPr/>
            </p:nvSpPr>
            <p:spPr bwMode="auto">
              <a:xfrm>
                <a:off x="1978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54" name="Line 2134"/>
              <p:cNvSpPr>
                <a:spLocks noChangeShapeType="1"/>
              </p:cNvSpPr>
              <p:nvPr/>
            </p:nvSpPr>
            <p:spPr bwMode="auto">
              <a:xfrm>
                <a:off x="1978" y="1975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55" name="Line 2135"/>
              <p:cNvSpPr>
                <a:spLocks noChangeShapeType="1"/>
              </p:cNvSpPr>
              <p:nvPr/>
            </p:nvSpPr>
            <p:spPr bwMode="auto">
              <a:xfrm>
                <a:off x="1984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56" name="Line 2136"/>
              <p:cNvSpPr>
                <a:spLocks noChangeShapeType="1"/>
              </p:cNvSpPr>
              <p:nvPr/>
            </p:nvSpPr>
            <p:spPr bwMode="auto">
              <a:xfrm>
                <a:off x="1984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57" name="Line 2137"/>
              <p:cNvSpPr>
                <a:spLocks noChangeShapeType="1"/>
              </p:cNvSpPr>
              <p:nvPr/>
            </p:nvSpPr>
            <p:spPr bwMode="auto">
              <a:xfrm>
                <a:off x="1984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58" name="Line 2138"/>
              <p:cNvSpPr>
                <a:spLocks noChangeShapeType="1"/>
              </p:cNvSpPr>
              <p:nvPr/>
            </p:nvSpPr>
            <p:spPr bwMode="auto">
              <a:xfrm>
                <a:off x="1984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59" name="Line 2139"/>
              <p:cNvSpPr>
                <a:spLocks noChangeShapeType="1"/>
              </p:cNvSpPr>
              <p:nvPr/>
            </p:nvSpPr>
            <p:spPr bwMode="auto">
              <a:xfrm flipV="1">
                <a:off x="1984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60" name="Line 2140"/>
              <p:cNvSpPr>
                <a:spLocks noChangeShapeType="1"/>
              </p:cNvSpPr>
              <p:nvPr/>
            </p:nvSpPr>
            <p:spPr bwMode="auto">
              <a:xfrm flipV="1">
                <a:off x="1984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61" name="Line 2141"/>
              <p:cNvSpPr>
                <a:spLocks noChangeShapeType="1"/>
              </p:cNvSpPr>
              <p:nvPr/>
            </p:nvSpPr>
            <p:spPr bwMode="auto">
              <a:xfrm>
                <a:off x="1984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62" name="Line 2142"/>
              <p:cNvSpPr>
                <a:spLocks noChangeShapeType="1"/>
              </p:cNvSpPr>
              <p:nvPr/>
            </p:nvSpPr>
            <p:spPr bwMode="auto">
              <a:xfrm>
                <a:off x="1984" y="19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63" name="Line 2143"/>
              <p:cNvSpPr>
                <a:spLocks noChangeShapeType="1"/>
              </p:cNvSpPr>
              <p:nvPr/>
            </p:nvSpPr>
            <p:spPr bwMode="auto">
              <a:xfrm>
                <a:off x="1990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64" name="Line 2144"/>
              <p:cNvSpPr>
                <a:spLocks noChangeShapeType="1"/>
              </p:cNvSpPr>
              <p:nvPr/>
            </p:nvSpPr>
            <p:spPr bwMode="auto">
              <a:xfrm>
                <a:off x="1990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65" name="Line 2145"/>
              <p:cNvSpPr>
                <a:spLocks noChangeShapeType="1"/>
              </p:cNvSpPr>
              <p:nvPr/>
            </p:nvSpPr>
            <p:spPr bwMode="auto">
              <a:xfrm>
                <a:off x="1990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66" name="Line 2146"/>
              <p:cNvSpPr>
                <a:spLocks noChangeShapeType="1"/>
              </p:cNvSpPr>
              <p:nvPr/>
            </p:nvSpPr>
            <p:spPr bwMode="auto">
              <a:xfrm>
                <a:off x="1990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67" name="Line 2147"/>
              <p:cNvSpPr>
                <a:spLocks noChangeShapeType="1"/>
              </p:cNvSpPr>
              <p:nvPr/>
            </p:nvSpPr>
            <p:spPr bwMode="auto">
              <a:xfrm>
                <a:off x="1990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68" name="Line 2148"/>
              <p:cNvSpPr>
                <a:spLocks noChangeShapeType="1"/>
              </p:cNvSpPr>
              <p:nvPr/>
            </p:nvSpPr>
            <p:spPr bwMode="auto">
              <a:xfrm flipV="1">
                <a:off x="1990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69" name="Line 2149"/>
              <p:cNvSpPr>
                <a:spLocks noChangeShapeType="1"/>
              </p:cNvSpPr>
              <p:nvPr/>
            </p:nvSpPr>
            <p:spPr bwMode="auto">
              <a:xfrm>
                <a:off x="1990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70" name="Line 2150"/>
              <p:cNvSpPr>
                <a:spLocks noChangeShapeType="1"/>
              </p:cNvSpPr>
              <p:nvPr/>
            </p:nvSpPr>
            <p:spPr bwMode="auto">
              <a:xfrm>
                <a:off x="1990" y="1957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71" name="Line 2151"/>
              <p:cNvSpPr>
                <a:spLocks noChangeShapeType="1"/>
              </p:cNvSpPr>
              <p:nvPr/>
            </p:nvSpPr>
            <p:spPr bwMode="auto">
              <a:xfrm>
                <a:off x="1995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72" name="Line 2152"/>
              <p:cNvSpPr>
                <a:spLocks noChangeShapeType="1"/>
              </p:cNvSpPr>
              <p:nvPr/>
            </p:nvSpPr>
            <p:spPr bwMode="auto">
              <a:xfrm>
                <a:off x="1995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73" name="Line 2153"/>
              <p:cNvSpPr>
                <a:spLocks noChangeShapeType="1"/>
              </p:cNvSpPr>
              <p:nvPr/>
            </p:nvSpPr>
            <p:spPr bwMode="auto">
              <a:xfrm>
                <a:off x="1995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74" name="Line 2154"/>
              <p:cNvSpPr>
                <a:spLocks noChangeShapeType="1"/>
              </p:cNvSpPr>
              <p:nvPr/>
            </p:nvSpPr>
            <p:spPr bwMode="auto">
              <a:xfrm>
                <a:off x="1995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75" name="Line 2155"/>
              <p:cNvSpPr>
                <a:spLocks noChangeShapeType="1"/>
              </p:cNvSpPr>
              <p:nvPr/>
            </p:nvSpPr>
            <p:spPr bwMode="auto">
              <a:xfrm>
                <a:off x="1995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810" name="Group 2156"/>
            <p:cNvGrpSpPr>
              <a:grpSpLocks/>
            </p:cNvGrpSpPr>
            <p:nvPr/>
          </p:nvGrpSpPr>
          <p:grpSpPr bwMode="auto">
            <a:xfrm>
              <a:off x="2946" y="894"/>
              <a:ext cx="136" cy="602"/>
              <a:chOff x="1995" y="1368"/>
              <a:chExt cx="136" cy="602"/>
            </a:xfrm>
          </p:grpSpPr>
          <p:sp>
            <p:nvSpPr>
              <p:cNvPr id="24776" name="Line 2157"/>
              <p:cNvSpPr>
                <a:spLocks noChangeShapeType="1"/>
              </p:cNvSpPr>
              <p:nvPr/>
            </p:nvSpPr>
            <p:spPr bwMode="auto">
              <a:xfrm>
                <a:off x="1995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7" name="Line 2158"/>
              <p:cNvSpPr>
                <a:spLocks noChangeShapeType="1"/>
              </p:cNvSpPr>
              <p:nvPr/>
            </p:nvSpPr>
            <p:spPr bwMode="auto">
              <a:xfrm flipV="1">
                <a:off x="1995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8" name="Line 2159"/>
              <p:cNvSpPr>
                <a:spLocks noChangeShapeType="1"/>
              </p:cNvSpPr>
              <p:nvPr/>
            </p:nvSpPr>
            <p:spPr bwMode="auto">
              <a:xfrm>
                <a:off x="1995" y="195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9" name="Line 2160"/>
              <p:cNvSpPr>
                <a:spLocks noChangeShapeType="1"/>
              </p:cNvSpPr>
              <p:nvPr/>
            </p:nvSpPr>
            <p:spPr bwMode="auto">
              <a:xfrm>
                <a:off x="2001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0" name="Line 2161"/>
              <p:cNvSpPr>
                <a:spLocks noChangeShapeType="1"/>
              </p:cNvSpPr>
              <p:nvPr/>
            </p:nvSpPr>
            <p:spPr bwMode="auto">
              <a:xfrm>
                <a:off x="2001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1" name="Line 2162"/>
              <p:cNvSpPr>
                <a:spLocks noChangeShapeType="1"/>
              </p:cNvSpPr>
              <p:nvPr/>
            </p:nvSpPr>
            <p:spPr bwMode="auto">
              <a:xfrm>
                <a:off x="2001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2" name="Line 2163"/>
              <p:cNvSpPr>
                <a:spLocks noChangeShapeType="1"/>
              </p:cNvSpPr>
              <p:nvPr/>
            </p:nvSpPr>
            <p:spPr bwMode="auto">
              <a:xfrm>
                <a:off x="2001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3" name="Line 2164"/>
              <p:cNvSpPr>
                <a:spLocks noChangeShapeType="1"/>
              </p:cNvSpPr>
              <p:nvPr/>
            </p:nvSpPr>
            <p:spPr bwMode="auto">
              <a:xfrm flipV="1">
                <a:off x="2001" y="195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4" name="Line 2165"/>
              <p:cNvSpPr>
                <a:spLocks noChangeShapeType="1"/>
              </p:cNvSpPr>
              <p:nvPr/>
            </p:nvSpPr>
            <p:spPr bwMode="auto">
              <a:xfrm>
                <a:off x="2001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5" name="Line 2166"/>
              <p:cNvSpPr>
                <a:spLocks noChangeShapeType="1"/>
              </p:cNvSpPr>
              <p:nvPr/>
            </p:nvSpPr>
            <p:spPr bwMode="auto">
              <a:xfrm>
                <a:off x="2001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6" name="Line 2167"/>
              <p:cNvSpPr>
                <a:spLocks noChangeShapeType="1"/>
              </p:cNvSpPr>
              <p:nvPr/>
            </p:nvSpPr>
            <p:spPr bwMode="auto">
              <a:xfrm flipV="1">
                <a:off x="2001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7" name="Line 2168"/>
              <p:cNvSpPr>
                <a:spLocks noChangeShapeType="1"/>
              </p:cNvSpPr>
              <p:nvPr/>
            </p:nvSpPr>
            <p:spPr bwMode="auto">
              <a:xfrm>
                <a:off x="2001" y="1957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8" name="Line 2169"/>
              <p:cNvSpPr>
                <a:spLocks noChangeShapeType="1"/>
              </p:cNvSpPr>
              <p:nvPr/>
            </p:nvSpPr>
            <p:spPr bwMode="auto">
              <a:xfrm flipV="1">
                <a:off x="2006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9" name="Line 2170"/>
              <p:cNvSpPr>
                <a:spLocks noChangeShapeType="1"/>
              </p:cNvSpPr>
              <p:nvPr/>
            </p:nvSpPr>
            <p:spPr bwMode="auto">
              <a:xfrm>
                <a:off x="2006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0" name="Line 2171"/>
              <p:cNvSpPr>
                <a:spLocks noChangeShapeType="1"/>
              </p:cNvSpPr>
              <p:nvPr/>
            </p:nvSpPr>
            <p:spPr bwMode="auto">
              <a:xfrm>
                <a:off x="2006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1" name="Line 2172"/>
              <p:cNvSpPr>
                <a:spLocks noChangeShapeType="1"/>
              </p:cNvSpPr>
              <p:nvPr/>
            </p:nvSpPr>
            <p:spPr bwMode="auto">
              <a:xfrm>
                <a:off x="2006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2" name="Line 2173"/>
              <p:cNvSpPr>
                <a:spLocks noChangeShapeType="1"/>
              </p:cNvSpPr>
              <p:nvPr/>
            </p:nvSpPr>
            <p:spPr bwMode="auto">
              <a:xfrm>
                <a:off x="2006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3" name="Line 2174"/>
              <p:cNvSpPr>
                <a:spLocks noChangeShapeType="1"/>
              </p:cNvSpPr>
              <p:nvPr/>
            </p:nvSpPr>
            <p:spPr bwMode="auto">
              <a:xfrm>
                <a:off x="2006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4" name="Line 2175"/>
              <p:cNvSpPr>
                <a:spLocks noChangeShapeType="1"/>
              </p:cNvSpPr>
              <p:nvPr/>
            </p:nvSpPr>
            <p:spPr bwMode="auto">
              <a:xfrm>
                <a:off x="2006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5" name="Line 2176"/>
              <p:cNvSpPr>
                <a:spLocks noChangeShapeType="1"/>
              </p:cNvSpPr>
              <p:nvPr/>
            </p:nvSpPr>
            <p:spPr bwMode="auto">
              <a:xfrm>
                <a:off x="2006" y="19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6" name="Line 2177"/>
              <p:cNvSpPr>
                <a:spLocks noChangeShapeType="1"/>
              </p:cNvSpPr>
              <p:nvPr/>
            </p:nvSpPr>
            <p:spPr bwMode="auto">
              <a:xfrm flipV="1">
                <a:off x="2012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7" name="Line 2178"/>
              <p:cNvSpPr>
                <a:spLocks noChangeShapeType="1"/>
              </p:cNvSpPr>
              <p:nvPr/>
            </p:nvSpPr>
            <p:spPr bwMode="auto">
              <a:xfrm>
                <a:off x="2012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8" name="Line 2179"/>
              <p:cNvSpPr>
                <a:spLocks noChangeShapeType="1"/>
              </p:cNvSpPr>
              <p:nvPr/>
            </p:nvSpPr>
            <p:spPr bwMode="auto">
              <a:xfrm>
                <a:off x="2012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9" name="Line 2180"/>
              <p:cNvSpPr>
                <a:spLocks noChangeShapeType="1"/>
              </p:cNvSpPr>
              <p:nvPr/>
            </p:nvSpPr>
            <p:spPr bwMode="auto">
              <a:xfrm>
                <a:off x="2012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0" name="Line 2181"/>
              <p:cNvSpPr>
                <a:spLocks noChangeShapeType="1"/>
              </p:cNvSpPr>
              <p:nvPr/>
            </p:nvSpPr>
            <p:spPr bwMode="auto">
              <a:xfrm>
                <a:off x="2012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1" name="Line 2182"/>
              <p:cNvSpPr>
                <a:spLocks noChangeShapeType="1"/>
              </p:cNvSpPr>
              <p:nvPr/>
            </p:nvSpPr>
            <p:spPr bwMode="auto">
              <a:xfrm>
                <a:off x="2012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2" name="Line 2183"/>
              <p:cNvSpPr>
                <a:spLocks noChangeShapeType="1"/>
              </p:cNvSpPr>
              <p:nvPr/>
            </p:nvSpPr>
            <p:spPr bwMode="auto">
              <a:xfrm>
                <a:off x="2012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3" name="Line 2184"/>
              <p:cNvSpPr>
                <a:spLocks noChangeShapeType="1"/>
              </p:cNvSpPr>
              <p:nvPr/>
            </p:nvSpPr>
            <p:spPr bwMode="auto">
              <a:xfrm>
                <a:off x="2012" y="19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4" name="Line 2185"/>
              <p:cNvSpPr>
                <a:spLocks noChangeShapeType="1"/>
              </p:cNvSpPr>
              <p:nvPr/>
            </p:nvSpPr>
            <p:spPr bwMode="auto">
              <a:xfrm>
                <a:off x="2018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5" name="Line 2186"/>
              <p:cNvSpPr>
                <a:spLocks noChangeShapeType="1"/>
              </p:cNvSpPr>
              <p:nvPr/>
            </p:nvSpPr>
            <p:spPr bwMode="auto">
              <a:xfrm>
                <a:off x="2018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6" name="Line 2187"/>
              <p:cNvSpPr>
                <a:spLocks noChangeShapeType="1"/>
              </p:cNvSpPr>
              <p:nvPr/>
            </p:nvSpPr>
            <p:spPr bwMode="auto">
              <a:xfrm>
                <a:off x="2018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7" name="Line 2188"/>
              <p:cNvSpPr>
                <a:spLocks noChangeShapeType="1"/>
              </p:cNvSpPr>
              <p:nvPr/>
            </p:nvSpPr>
            <p:spPr bwMode="auto">
              <a:xfrm flipV="1">
                <a:off x="2018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8" name="Line 2189"/>
              <p:cNvSpPr>
                <a:spLocks noChangeShapeType="1"/>
              </p:cNvSpPr>
              <p:nvPr/>
            </p:nvSpPr>
            <p:spPr bwMode="auto">
              <a:xfrm>
                <a:off x="2018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9" name="Line 2190"/>
              <p:cNvSpPr>
                <a:spLocks noChangeShapeType="1"/>
              </p:cNvSpPr>
              <p:nvPr/>
            </p:nvSpPr>
            <p:spPr bwMode="auto">
              <a:xfrm>
                <a:off x="2018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0" name="Line 2191"/>
              <p:cNvSpPr>
                <a:spLocks noChangeShapeType="1"/>
              </p:cNvSpPr>
              <p:nvPr/>
            </p:nvSpPr>
            <p:spPr bwMode="auto">
              <a:xfrm>
                <a:off x="2018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1" name="Line 2192"/>
              <p:cNvSpPr>
                <a:spLocks noChangeShapeType="1"/>
              </p:cNvSpPr>
              <p:nvPr/>
            </p:nvSpPr>
            <p:spPr bwMode="auto">
              <a:xfrm>
                <a:off x="2018" y="1969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2" name="Line 2193"/>
              <p:cNvSpPr>
                <a:spLocks noChangeShapeType="1"/>
              </p:cNvSpPr>
              <p:nvPr/>
            </p:nvSpPr>
            <p:spPr bwMode="auto">
              <a:xfrm flipV="1">
                <a:off x="2023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3" name="Line 2194"/>
              <p:cNvSpPr>
                <a:spLocks noChangeShapeType="1"/>
              </p:cNvSpPr>
              <p:nvPr/>
            </p:nvSpPr>
            <p:spPr bwMode="auto">
              <a:xfrm>
                <a:off x="2023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4" name="Line 2195"/>
              <p:cNvSpPr>
                <a:spLocks noChangeShapeType="1"/>
              </p:cNvSpPr>
              <p:nvPr/>
            </p:nvSpPr>
            <p:spPr bwMode="auto">
              <a:xfrm>
                <a:off x="2023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5" name="Line 2196"/>
              <p:cNvSpPr>
                <a:spLocks noChangeShapeType="1"/>
              </p:cNvSpPr>
              <p:nvPr/>
            </p:nvSpPr>
            <p:spPr bwMode="auto">
              <a:xfrm>
                <a:off x="2023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6" name="Line 2197"/>
              <p:cNvSpPr>
                <a:spLocks noChangeShapeType="1"/>
              </p:cNvSpPr>
              <p:nvPr/>
            </p:nvSpPr>
            <p:spPr bwMode="auto">
              <a:xfrm>
                <a:off x="2023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7" name="Line 2198"/>
              <p:cNvSpPr>
                <a:spLocks noChangeShapeType="1"/>
              </p:cNvSpPr>
              <p:nvPr/>
            </p:nvSpPr>
            <p:spPr bwMode="auto">
              <a:xfrm>
                <a:off x="2023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8" name="Line 2199"/>
              <p:cNvSpPr>
                <a:spLocks noChangeShapeType="1"/>
              </p:cNvSpPr>
              <p:nvPr/>
            </p:nvSpPr>
            <p:spPr bwMode="auto">
              <a:xfrm>
                <a:off x="2023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9" name="Line 2200"/>
              <p:cNvSpPr>
                <a:spLocks noChangeShapeType="1"/>
              </p:cNvSpPr>
              <p:nvPr/>
            </p:nvSpPr>
            <p:spPr bwMode="auto">
              <a:xfrm flipV="1">
                <a:off x="2023" y="195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0" name="Line 2201"/>
              <p:cNvSpPr>
                <a:spLocks noChangeShapeType="1"/>
              </p:cNvSpPr>
              <p:nvPr/>
            </p:nvSpPr>
            <p:spPr bwMode="auto">
              <a:xfrm flipV="1">
                <a:off x="2023" y="195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1" name="Line 2202"/>
              <p:cNvSpPr>
                <a:spLocks noChangeShapeType="1"/>
              </p:cNvSpPr>
              <p:nvPr/>
            </p:nvSpPr>
            <p:spPr bwMode="auto">
              <a:xfrm>
                <a:off x="2029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2" name="Line 2203"/>
              <p:cNvSpPr>
                <a:spLocks noChangeShapeType="1"/>
              </p:cNvSpPr>
              <p:nvPr/>
            </p:nvSpPr>
            <p:spPr bwMode="auto">
              <a:xfrm>
                <a:off x="2029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3" name="Line 2204"/>
              <p:cNvSpPr>
                <a:spLocks noChangeShapeType="1"/>
              </p:cNvSpPr>
              <p:nvPr/>
            </p:nvSpPr>
            <p:spPr bwMode="auto">
              <a:xfrm>
                <a:off x="2029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4" name="Line 2205"/>
              <p:cNvSpPr>
                <a:spLocks noChangeShapeType="1"/>
              </p:cNvSpPr>
              <p:nvPr/>
            </p:nvSpPr>
            <p:spPr bwMode="auto">
              <a:xfrm>
                <a:off x="2029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5" name="Line 2206"/>
              <p:cNvSpPr>
                <a:spLocks noChangeShapeType="1"/>
              </p:cNvSpPr>
              <p:nvPr/>
            </p:nvSpPr>
            <p:spPr bwMode="auto">
              <a:xfrm flipV="1">
                <a:off x="2029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6" name="Line 2207"/>
              <p:cNvSpPr>
                <a:spLocks noChangeShapeType="1"/>
              </p:cNvSpPr>
              <p:nvPr/>
            </p:nvSpPr>
            <p:spPr bwMode="auto">
              <a:xfrm>
                <a:off x="2029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7" name="Line 2208"/>
              <p:cNvSpPr>
                <a:spLocks noChangeShapeType="1"/>
              </p:cNvSpPr>
              <p:nvPr/>
            </p:nvSpPr>
            <p:spPr bwMode="auto">
              <a:xfrm>
                <a:off x="2029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8" name="Line 2209"/>
              <p:cNvSpPr>
                <a:spLocks noChangeShapeType="1"/>
              </p:cNvSpPr>
              <p:nvPr/>
            </p:nvSpPr>
            <p:spPr bwMode="auto">
              <a:xfrm>
                <a:off x="2029" y="19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9" name="Line 2210"/>
              <p:cNvSpPr>
                <a:spLocks noChangeShapeType="1"/>
              </p:cNvSpPr>
              <p:nvPr/>
            </p:nvSpPr>
            <p:spPr bwMode="auto">
              <a:xfrm>
                <a:off x="2035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30" name="Line 2211"/>
              <p:cNvSpPr>
                <a:spLocks noChangeShapeType="1"/>
              </p:cNvSpPr>
              <p:nvPr/>
            </p:nvSpPr>
            <p:spPr bwMode="auto">
              <a:xfrm>
                <a:off x="2035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31" name="Line 2212"/>
              <p:cNvSpPr>
                <a:spLocks noChangeShapeType="1"/>
              </p:cNvSpPr>
              <p:nvPr/>
            </p:nvSpPr>
            <p:spPr bwMode="auto">
              <a:xfrm>
                <a:off x="2035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32" name="Line 2213"/>
              <p:cNvSpPr>
                <a:spLocks noChangeShapeType="1"/>
              </p:cNvSpPr>
              <p:nvPr/>
            </p:nvSpPr>
            <p:spPr bwMode="auto">
              <a:xfrm>
                <a:off x="2035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33" name="Line 2214"/>
              <p:cNvSpPr>
                <a:spLocks noChangeShapeType="1"/>
              </p:cNvSpPr>
              <p:nvPr/>
            </p:nvSpPr>
            <p:spPr bwMode="auto">
              <a:xfrm>
                <a:off x="2035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34" name="Line 2215"/>
              <p:cNvSpPr>
                <a:spLocks noChangeShapeType="1"/>
              </p:cNvSpPr>
              <p:nvPr/>
            </p:nvSpPr>
            <p:spPr bwMode="auto">
              <a:xfrm>
                <a:off x="2035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35" name="Line 2216"/>
              <p:cNvSpPr>
                <a:spLocks noChangeShapeType="1"/>
              </p:cNvSpPr>
              <p:nvPr/>
            </p:nvSpPr>
            <p:spPr bwMode="auto">
              <a:xfrm flipV="1">
                <a:off x="2035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36" name="Line 2217"/>
              <p:cNvSpPr>
                <a:spLocks noChangeShapeType="1"/>
              </p:cNvSpPr>
              <p:nvPr/>
            </p:nvSpPr>
            <p:spPr bwMode="auto">
              <a:xfrm>
                <a:off x="2035" y="1957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37" name="Line 2218"/>
              <p:cNvSpPr>
                <a:spLocks noChangeShapeType="1"/>
              </p:cNvSpPr>
              <p:nvPr/>
            </p:nvSpPr>
            <p:spPr bwMode="auto">
              <a:xfrm flipV="1">
                <a:off x="2040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38" name="Line 2219"/>
              <p:cNvSpPr>
                <a:spLocks noChangeShapeType="1"/>
              </p:cNvSpPr>
              <p:nvPr/>
            </p:nvSpPr>
            <p:spPr bwMode="auto">
              <a:xfrm>
                <a:off x="2040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39" name="Line 2220"/>
              <p:cNvSpPr>
                <a:spLocks noChangeShapeType="1"/>
              </p:cNvSpPr>
              <p:nvPr/>
            </p:nvSpPr>
            <p:spPr bwMode="auto">
              <a:xfrm flipV="1">
                <a:off x="2040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40" name="Line 2221"/>
              <p:cNvSpPr>
                <a:spLocks noChangeShapeType="1"/>
              </p:cNvSpPr>
              <p:nvPr/>
            </p:nvSpPr>
            <p:spPr bwMode="auto">
              <a:xfrm flipV="1">
                <a:off x="2040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41" name="Line 2222"/>
              <p:cNvSpPr>
                <a:spLocks noChangeShapeType="1"/>
              </p:cNvSpPr>
              <p:nvPr/>
            </p:nvSpPr>
            <p:spPr bwMode="auto">
              <a:xfrm>
                <a:off x="2040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42" name="Line 2223"/>
              <p:cNvSpPr>
                <a:spLocks noChangeShapeType="1"/>
              </p:cNvSpPr>
              <p:nvPr/>
            </p:nvSpPr>
            <p:spPr bwMode="auto">
              <a:xfrm>
                <a:off x="2040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43" name="Line 2224"/>
              <p:cNvSpPr>
                <a:spLocks noChangeShapeType="1"/>
              </p:cNvSpPr>
              <p:nvPr/>
            </p:nvSpPr>
            <p:spPr bwMode="auto">
              <a:xfrm>
                <a:off x="2040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44" name="Line 2225"/>
              <p:cNvSpPr>
                <a:spLocks noChangeShapeType="1"/>
              </p:cNvSpPr>
              <p:nvPr/>
            </p:nvSpPr>
            <p:spPr bwMode="auto">
              <a:xfrm>
                <a:off x="2040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45" name="Line 2226"/>
              <p:cNvSpPr>
                <a:spLocks noChangeShapeType="1"/>
              </p:cNvSpPr>
              <p:nvPr/>
            </p:nvSpPr>
            <p:spPr bwMode="auto">
              <a:xfrm>
                <a:off x="2040" y="195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46" name="Line 2227"/>
              <p:cNvSpPr>
                <a:spLocks noChangeShapeType="1"/>
              </p:cNvSpPr>
              <p:nvPr/>
            </p:nvSpPr>
            <p:spPr bwMode="auto">
              <a:xfrm>
                <a:off x="2046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47" name="Line 2228"/>
              <p:cNvSpPr>
                <a:spLocks noChangeShapeType="1"/>
              </p:cNvSpPr>
              <p:nvPr/>
            </p:nvSpPr>
            <p:spPr bwMode="auto">
              <a:xfrm>
                <a:off x="2046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48" name="Line 2229"/>
              <p:cNvSpPr>
                <a:spLocks noChangeShapeType="1"/>
              </p:cNvSpPr>
              <p:nvPr/>
            </p:nvSpPr>
            <p:spPr bwMode="auto">
              <a:xfrm flipV="1">
                <a:off x="2046" y="195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49" name="Line 2230"/>
              <p:cNvSpPr>
                <a:spLocks noChangeShapeType="1"/>
              </p:cNvSpPr>
              <p:nvPr/>
            </p:nvSpPr>
            <p:spPr bwMode="auto">
              <a:xfrm>
                <a:off x="2046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50" name="Line 2231"/>
              <p:cNvSpPr>
                <a:spLocks noChangeShapeType="1"/>
              </p:cNvSpPr>
              <p:nvPr/>
            </p:nvSpPr>
            <p:spPr bwMode="auto">
              <a:xfrm>
                <a:off x="2046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51" name="Line 2232"/>
              <p:cNvSpPr>
                <a:spLocks noChangeShapeType="1"/>
              </p:cNvSpPr>
              <p:nvPr/>
            </p:nvSpPr>
            <p:spPr bwMode="auto">
              <a:xfrm>
                <a:off x="2046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52" name="Line 2233"/>
              <p:cNvSpPr>
                <a:spLocks noChangeShapeType="1"/>
              </p:cNvSpPr>
              <p:nvPr/>
            </p:nvSpPr>
            <p:spPr bwMode="auto">
              <a:xfrm flipV="1">
                <a:off x="2046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53" name="Line 2234"/>
              <p:cNvSpPr>
                <a:spLocks noChangeShapeType="1"/>
              </p:cNvSpPr>
              <p:nvPr/>
            </p:nvSpPr>
            <p:spPr bwMode="auto">
              <a:xfrm>
                <a:off x="2046" y="1957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54" name="Line 2235"/>
              <p:cNvSpPr>
                <a:spLocks noChangeShapeType="1"/>
              </p:cNvSpPr>
              <p:nvPr/>
            </p:nvSpPr>
            <p:spPr bwMode="auto">
              <a:xfrm>
                <a:off x="2051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55" name="Line 2236"/>
              <p:cNvSpPr>
                <a:spLocks noChangeShapeType="1"/>
              </p:cNvSpPr>
              <p:nvPr/>
            </p:nvSpPr>
            <p:spPr bwMode="auto">
              <a:xfrm>
                <a:off x="2051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56" name="Line 2237"/>
              <p:cNvSpPr>
                <a:spLocks noChangeShapeType="1"/>
              </p:cNvSpPr>
              <p:nvPr/>
            </p:nvSpPr>
            <p:spPr bwMode="auto">
              <a:xfrm>
                <a:off x="2051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57" name="Line 2238"/>
              <p:cNvSpPr>
                <a:spLocks noChangeShapeType="1"/>
              </p:cNvSpPr>
              <p:nvPr/>
            </p:nvSpPr>
            <p:spPr bwMode="auto">
              <a:xfrm>
                <a:off x="2051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58" name="Line 2239"/>
              <p:cNvSpPr>
                <a:spLocks noChangeShapeType="1"/>
              </p:cNvSpPr>
              <p:nvPr/>
            </p:nvSpPr>
            <p:spPr bwMode="auto">
              <a:xfrm>
                <a:off x="2051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59" name="Line 2240"/>
              <p:cNvSpPr>
                <a:spLocks noChangeShapeType="1"/>
              </p:cNvSpPr>
              <p:nvPr/>
            </p:nvSpPr>
            <p:spPr bwMode="auto">
              <a:xfrm>
                <a:off x="2051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60" name="Line 2241"/>
              <p:cNvSpPr>
                <a:spLocks noChangeShapeType="1"/>
              </p:cNvSpPr>
              <p:nvPr/>
            </p:nvSpPr>
            <p:spPr bwMode="auto">
              <a:xfrm>
                <a:off x="2051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61" name="Line 2242"/>
              <p:cNvSpPr>
                <a:spLocks noChangeShapeType="1"/>
              </p:cNvSpPr>
              <p:nvPr/>
            </p:nvSpPr>
            <p:spPr bwMode="auto">
              <a:xfrm>
                <a:off x="2051" y="196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62" name="Line 2243"/>
              <p:cNvSpPr>
                <a:spLocks noChangeShapeType="1"/>
              </p:cNvSpPr>
              <p:nvPr/>
            </p:nvSpPr>
            <p:spPr bwMode="auto">
              <a:xfrm>
                <a:off x="2057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63" name="Line 2244"/>
              <p:cNvSpPr>
                <a:spLocks noChangeShapeType="1"/>
              </p:cNvSpPr>
              <p:nvPr/>
            </p:nvSpPr>
            <p:spPr bwMode="auto">
              <a:xfrm>
                <a:off x="2057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64" name="Line 2245"/>
              <p:cNvSpPr>
                <a:spLocks noChangeShapeType="1"/>
              </p:cNvSpPr>
              <p:nvPr/>
            </p:nvSpPr>
            <p:spPr bwMode="auto">
              <a:xfrm>
                <a:off x="2057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65" name="Line 2246"/>
              <p:cNvSpPr>
                <a:spLocks noChangeShapeType="1"/>
              </p:cNvSpPr>
              <p:nvPr/>
            </p:nvSpPr>
            <p:spPr bwMode="auto">
              <a:xfrm>
                <a:off x="2057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66" name="Line 2247"/>
              <p:cNvSpPr>
                <a:spLocks noChangeShapeType="1"/>
              </p:cNvSpPr>
              <p:nvPr/>
            </p:nvSpPr>
            <p:spPr bwMode="auto">
              <a:xfrm>
                <a:off x="2057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67" name="Line 2248"/>
              <p:cNvSpPr>
                <a:spLocks noChangeShapeType="1"/>
              </p:cNvSpPr>
              <p:nvPr/>
            </p:nvSpPr>
            <p:spPr bwMode="auto">
              <a:xfrm flipV="1">
                <a:off x="2057" y="195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68" name="Line 2249"/>
              <p:cNvSpPr>
                <a:spLocks noChangeShapeType="1"/>
              </p:cNvSpPr>
              <p:nvPr/>
            </p:nvSpPr>
            <p:spPr bwMode="auto">
              <a:xfrm>
                <a:off x="2057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69" name="Line 2250"/>
              <p:cNvSpPr>
                <a:spLocks noChangeShapeType="1"/>
              </p:cNvSpPr>
              <p:nvPr/>
            </p:nvSpPr>
            <p:spPr bwMode="auto">
              <a:xfrm>
                <a:off x="2057" y="19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70" name="Line 2251"/>
              <p:cNvSpPr>
                <a:spLocks noChangeShapeType="1"/>
              </p:cNvSpPr>
              <p:nvPr/>
            </p:nvSpPr>
            <p:spPr bwMode="auto">
              <a:xfrm flipV="1">
                <a:off x="2063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71" name="Line 2252"/>
              <p:cNvSpPr>
                <a:spLocks noChangeShapeType="1"/>
              </p:cNvSpPr>
              <p:nvPr/>
            </p:nvSpPr>
            <p:spPr bwMode="auto">
              <a:xfrm>
                <a:off x="2063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72" name="Line 2253"/>
              <p:cNvSpPr>
                <a:spLocks noChangeShapeType="1"/>
              </p:cNvSpPr>
              <p:nvPr/>
            </p:nvSpPr>
            <p:spPr bwMode="auto">
              <a:xfrm flipV="1">
                <a:off x="2063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73" name="Line 2254"/>
              <p:cNvSpPr>
                <a:spLocks noChangeShapeType="1"/>
              </p:cNvSpPr>
              <p:nvPr/>
            </p:nvSpPr>
            <p:spPr bwMode="auto">
              <a:xfrm>
                <a:off x="2063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74" name="Line 2255"/>
              <p:cNvSpPr>
                <a:spLocks noChangeShapeType="1"/>
              </p:cNvSpPr>
              <p:nvPr/>
            </p:nvSpPr>
            <p:spPr bwMode="auto">
              <a:xfrm flipV="1">
                <a:off x="2063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75" name="Line 2256"/>
              <p:cNvSpPr>
                <a:spLocks noChangeShapeType="1"/>
              </p:cNvSpPr>
              <p:nvPr/>
            </p:nvSpPr>
            <p:spPr bwMode="auto">
              <a:xfrm>
                <a:off x="2063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76" name="Line 2257"/>
              <p:cNvSpPr>
                <a:spLocks noChangeShapeType="1"/>
              </p:cNvSpPr>
              <p:nvPr/>
            </p:nvSpPr>
            <p:spPr bwMode="auto">
              <a:xfrm>
                <a:off x="2063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77" name="Line 2258"/>
              <p:cNvSpPr>
                <a:spLocks noChangeShapeType="1"/>
              </p:cNvSpPr>
              <p:nvPr/>
            </p:nvSpPr>
            <p:spPr bwMode="auto">
              <a:xfrm>
                <a:off x="2063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78" name="Line 2259"/>
              <p:cNvSpPr>
                <a:spLocks noChangeShapeType="1"/>
              </p:cNvSpPr>
              <p:nvPr/>
            </p:nvSpPr>
            <p:spPr bwMode="auto">
              <a:xfrm flipV="1">
                <a:off x="2063" y="1963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79" name="Line 2260"/>
              <p:cNvSpPr>
                <a:spLocks noChangeShapeType="1"/>
              </p:cNvSpPr>
              <p:nvPr/>
            </p:nvSpPr>
            <p:spPr bwMode="auto">
              <a:xfrm>
                <a:off x="2068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0" name="Line 2261"/>
              <p:cNvSpPr>
                <a:spLocks noChangeShapeType="1"/>
              </p:cNvSpPr>
              <p:nvPr/>
            </p:nvSpPr>
            <p:spPr bwMode="auto">
              <a:xfrm>
                <a:off x="2068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1" name="Line 2262"/>
              <p:cNvSpPr>
                <a:spLocks noChangeShapeType="1"/>
              </p:cNvSpPr>
              <p:nvPr/>
            </p:nvSpPr>
            <p:spPr bwMode="auto">
              <a:xfrm>
                <a:off x="2068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2" name="Line 2263"/>
              <p:cNvSpPr>
                <a:spLocks noChangeShapeType="1"/>
              </p:cNvSpPr>
              <p:nvPr/>
            </p:nvSpPr>
            <p:spPr bwMode="auto">
              <a:xfrm>
                <a:off x="2068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3" name="Line 2264"/>
              <p:cNvSpPr>
                <a:spLocks noChangeShapeType="1"/>
              </p:cNvSpPr>
              <p:nvPr/>
            </p:nvSpPr>
            <p:spPr bwMode="auto">
              <a:xfrm>
                <a:off x="2068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4" name="Line 2265"/>
              <p:cNvSpPr>
                <a:spLocks noChangeShapeType="1"/>
              </p:cNvSpPr>
              <p:nvPr/>
            </p:nvSpPr>
            <p:spPr bwMode="auto">
              <a:xfrm>
                <a:off x="2068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5" name="Line 2266"/>
              <p:cNvSpPr>
                <a:spLocks noChangeShapeType="1"/>
              </p:cNvSpPr>
              <p:nvPr/>
            </p:nvSpPr>
            <p:spPr bwMode="auto">
              <a:xfrm>
                <a:off x="2068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6" name="Line 2267"/>
              <p:cNvSpPr>
                <a:spLocks noChangeShapeType="1"/>
              </p:cNvSpPr>
              <p:nvPr/>
            </p:nvSpPr>
            <p:spPr bwMode="auto">
              <a:xfrm>
                <a:off x="2068" y="196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7" name="Line 2268"/>
              <p:cNvSpPr>
                <a:spLocks noChangeShapeType="1"/>
              </p:cNvSpPr>
              <p:nvPr/>
            </p:nvSpPr>
            <p:spPr bwMode="auto">
              <a:xfrm flipV="1">
                <a:off x="2074" y="195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8" name="Line 2269"/>
              <p:cNvSpPr>
                <a:spLocks noChangeShapeType="1"/>
              </p:cNvSpPr>
              <p:nvPr/>
            </p:nvSpPr>
            <p:spPr bwMode="auto">
              <a:xfrm flipV="1">
                <a:off x="2074" y="193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9" name="Line 2270"/>
              <p:cNvSpPr>
                <a:spLocks noChangeShapeType="1"/>
              </p:cNvSpPr>
              <p:nvPr/>
            </p:nvSpPr>
            <p:spPr bwMode="auto">
              <a:xfrm>
                <a:off x="2074" y="193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0" name="Line 2271"/>
              <p:cNvSpPr>
                <a:spLocks noChangeShapeType="1"/>
              </p:cNvSpPr>
              <p:nvPr/>
            </p:nvSpPr>
            <p:spPr bwMode="auto">
              <a:xfrm>
                <a:off x="2074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1" name="Line 2272"/>
              <p:cNvSpPr>
                <a:spLocks noChangeShapeType="1"/>
              </p:cNvSpPr>
              <p:nvPr/>
            </p:nvSpPr>
            <p:spPr bwMode="auto">
              <a:xfrm>
                <a:off x="2074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2" name="Line 2273"/>
              <p:cNvSpPr>
                <a:spLocks noChangeShapeType="1"/>
              </p:cNvSpPr>
              <p:nvPr/>
            </p:nvSpPr>
            <p:spPr bwMode="auto">
              <a:xfrm flipV="1">
                <a:off x="2074" y="194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3" name="Line 2274"/>
              <p:cNvSpPr>
                <a:spLocks noChangeShapeType="1"/>
              </p:cNvSpPr>
              <p:nvPr/>
            </p:nvSpPr>
            <p:spPr bwMode="auto">
              <a:xfrm>
                <a:off x="2074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4" name="Line 2275"/>
              <p:cNvSpPr>
                <a:spLocks noChangeShapeType="1"/>
              </p:cNvSpPr>
              <p:nvPr/>
            </p:nvSpPr>
            <p:spPr bwMode="auto">
              <a:xfrm>
                <a:off x="2074" y="1945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5" name="Line 2276"/>
              <p:cNvSpPr>
                <a:spLocks noChangeShapeType="1"/>
              </p:cNvSpPr>
              <p:nvPr/>
            </p:nvSpPr>
            <p:spPr bwMode="auto">
              <a:xfrm>
                <a:off x="2079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6" name="Line 2277"/>
              <p:cNvSpPr>
                <a:spLocks noChangeShapeType="1"/>
              </p:cNvSpPr>
              <p:nvPr/>
            </p:nvSpPr>
            <p:spPr bwMode="auto">
              <a:xfrm flipV="1">
                <a:off x="2079" y="193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7" name="Line 2278"/>
              <p:cNvSpPr>
                <a:spLocks noChangeShapeType="1"/>
              </p:cNvSpPr>
              <p:nvPr/>
            </p:nvSpPr>
            <p:spPr bwMode="auto">
              <a:xfrm>
                <a:off x="2079" y="193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8" name="Line 2279"/>
              <p:cNvSpPr>
                <a:spLocks noChangeShapeType="1"/>
              </p:cNvSpPr>
              <p:nvPr/>
            </p:nvSpPr>
            <p:spPr bwMode="auto">
              <a:xfrm flipV="1">
                <a:off x="2079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9" name="Line 2280"/>
              <p:cNvSpPr>
                <a:spLocks noChangeShapeType="1"/>
              </p:cNvSpPr>
              <p:nvPr/>
            </p:nvSpPr>
            <p:spPr bwMode="auto">
              <a:xfrm>
                <a:off x="2079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0" name="Line 2281"/>
              <p:cNvSpPr>
                <a:spLocks noChangeShapeType="1"/>
              </p:cNvSpPr>
              <p:nvPr/>
            </p:nvSpPr>
            <p:spPr bwMode="auto">
              <a:xfrm>
                <a:off x="2079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1" name="Line 2282"/>
              <p:cNvSpPr>
                <a:spLocks noChangeShapeType="1"/>
              </p:cNvSpPr>
              <p:nvPr/>
            </p:nvSpPr>
            <p:spPr bwMode="auto">
              <a:xfrm flipV="1">
                <a:off x="2079" y="194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2" name="Line 2283"/>
              <p:cNvSpPr>
                <a:spLocks noChangeShapeType="1"/>
              </p:cNvSpPr>
              <p:nvPr/>
            </p:nvSpPr>
            <p:spPr bwMode="auto">
              <a:xfrm flipV="1">
                <a:off x="2079" y="1915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3" name="Line 2284"/>
              <p:cNvSpPr>
                <a:spLocks noChangeShapeType="1"/>
              </p:cNvSpPr>
              <p:nvPr/>
            </p:nvSpPr>
            <p:spPr bwMode="auto">
              <a:xfrm>
                <a:off x="2085" y="1915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4" name="Line 2285"/>
              <p:cNvSpPr>
                <a:spLocks noChangeShapeType="1"/>
              </p:cNvSpPr>
              <p:nvPr/>
            </p:nvSpPr>
            <p:spPr bwMode="auto">
              <a:xfrm>
                <a:off x="2085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5" name="Line 2286"/>
              <p:cNvSpPr>
                <a:spLocks noChangeShapeType="1"/>
              </p:cNvSpPr>
              <p:nvPr/>
            </p:nvSpPr>
            <p:spPr bwMode="auto">
              <a:xfrm>
                <a:off x="2085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6" name="Line 2287"/>
              <p:cNvSpPr>
                <a:spLocks noChangeShapeType="1"/>
              </p:cNvSpPr>
              <p:nvPr/>
            </p:nvSpPr>
            <p:spPr bwMode="auto">
              <a:xfrm>
                <a:off x="2085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7" name="Line 2288"/>
              <p:cNvSpPr>
                <a:spLocks noChangeShapeType="1"/>
              </p:cNvSpPr>
              <p:nvPr/>
            </p:nvSpPr>
            <p:spPr bwMode="auto">
              <a:xfrm>
                <a:off x="2085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8" name="Line 2289"/>
              <p:cNvSpPr>
                <a:spLocks noChangeShapeType="1"/>
              </p:cNvSpPr>
              <p:nvPr/>
            </p:nvSpPr>
            <p:spPr bwMode="auto">
              <a:xfrm flipV="1">
                <a:off x="2085" y="1945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9" name="Line 2290"/>
              <p:cNvSpPr>
                <a:spLocks noChangeShapeType="1"/>
              </p:cNvSpPr>
              <p:nvPr/>
            </p:nvSpPr>
            <p:spPr bwMode="auto">
              <a:xfrm>
                <a:off x="2085" y="194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10" name="Line 2291"/>
              <p:cNvSpPr>
                <a:spLocks noChangeShapeType="1"/>
              </p:cNvSpPr>
              <p:nvPr/>
            </p:nvSpPr>
            <p:spPr bwMode="auto">
              <a:xfrm>
                <a:off x="2085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11" name="Line 2292"/>
              <p:cNvSpPr>
                <a:spLocks noChangeShapeType="1"/>
              </p:cNvSpPr>
              <p:nvPr/>
            </p:nvSpPr>
            <p:spPr bwMode="auto">
              <a:xfrm>
                <a:off x="2085" y="195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12" name="Line 2293"/>
              <p:cNvSpPr>
                <a:spLocks noChangeShapeType="1"/>
              </p:cNvSpPr>
              <p:nvPr/>
            </p:nvSpPr>
            <p:spPr bwMode="auto">
              <a:xfrm flipV="1">
                <a:off x="2091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13" name="Line 2294"/>
              <p:cNvSpPr>
                <a:spLocks noChangeShapeType="1"/>
              </p:cNvSpPr>
              <p:nvPr/>
            </p:nvSpPr>
            <p:spPr bwMode="auto">
              <a:xfrm flipV="1">
                <a:off x="2091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14" name="Line 2295"/>
              <p:cNvSpPr>
                <a:spLocks noChangeShapeType="1"/>
              </p:cNvSpPr>
              <p:nvPr/>
            </p:nvSpPr>
            <p:spPr bwMode="auto">
              <a:xfrm>
                <a:off x="2091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15" name="Line 2296"/>
              <p:cNvSpPr>
                <a:spLocks noChangeShapeType="1"/>
              </p:cNvSpPr>
              <p:nvPr/>
            </p:nvSpPr>
            <p:spPr bwMode="auto">
              <a:xfrm>
                <a:off x="2091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16" name="Line 2297"/>
              <p:cNvSpPr>
                <a:spLocks noChangeShapeType="1"/>
              </p:cNvSpPr>
              <p:nvPr/>
            </p:nvSpPr>
            <p:spPr bwMode="auto">
              <a:xfrm flipV="1">
                <a:off x="2091" y="1933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17" name="Line 2298"/>
              <p:cNvSpPr>
                <a:spLocks noChangeShapeType="1"/>
              </p:cNvSpPr>
              <p:nvPr/>
            </p:nvSpPr>
            <p:spPr bwMode="auto">
              <a:xfrm>
                <a:off x="2091" y="193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18" name="Line 2299"/>
              <p:cNvSpPr>
                <a:spLocks noChangeShapeType="1"/>
              </p:cNvSpPr>
              <p:nvPr/>
            </p:nvSpPr>
            <p:spPr bwMode="auto">
              <a:xfrm>
                <a:off x="2091" y="1933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19" name="Line 2300"/>
              <p:cNvSpPr>
                <a:spLocks noChangeShapeType="1"/>
              </p:cNvSpPr>
              <p:nvPr/>
            </p:nvSpPr>
            <p:spPr bwMode="auto">
              <a:xfrm>
                <a:off x="2091" y="1951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20" name="Line 2301"/>
              <p:cNvSpPr>
                <a:spLocks noChangeShapeType="1"/>
              </p:cNvSpPr>
              <p:nvPr/>
            </p:nvSpPr>
            <p:spPr bwMode="auto">
              <a:xfrm>
                <a:off x="2096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21" name="Line 2302"/>
              <p:cNvSpPr>
                <a:spLocks noChangeShapeType="1"/>
              </p:cNvSpPr>
              <p:nvPr/>
            </p:nvSpPr>
            <p:spPr bwMode="auto">
              <a:xfrm>
                <a:off x="2096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22" name="Line 2303"/>
              <p:cNvSpPr>
                <a:spLocks noChangeShapeType="1"/>
              </p:cNvSpPr>
              <p:nvPr/>
            </p:nvSpPr>
            <p:spPr bwMode="auto">
              <a:xfrm>
                <a:off x="2096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23" name="Line 2304"/>
              <p:cNvSpPr>
                <a:spLocks noChangeShapeType="1"/>
              </p:cNvSpPr>
              <p:nvPr/>
            </p:nvSpPr>
            <p:spPr bwMode="auto">
              <a:xfrm>
                <a:off x="2096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24" name="Line 2305"/>
              <p:cNvSpPr>
                <a:spLocks noChangeShapeType="1"/>
              </p:cNvSpPr>
              <p:nvPr/>
            </p:nvSpPr>
            <p:spPr bwMode="auto">
              <a:xfrm flipV="1">
                <a:off x="2096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25" name="Line 2306"/>
              <p:cNvSpPr>
                <a:spLocks noChangeShapeType="1"/>
              </p:cNvSpPr>
              <p:nvPr/>
            </p:nvSpPr>
            <p:spPr bwMode="auto">
              <a:xfrm>
                <a:off x="2096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26" name="Line 2307"/>
              <p:cNvSpPr>
                <a:spLocks noChangeShapeType="1"/>
              </p:cNvSpPr>
              <p:nvPr/>
            </p:nvSpPr>
            <p:spPr bwMode="auto">
              <a:xfrm>
                <a:off x="2096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27" name="Line 2308"/>
              <p:cNvSpPr>
                <a:spLocks noChangeShapeType="1"/>
              </p:cNvSpPr>
              <p:nvPr/>
            </p:nvSpPr>
            <p:spPr bwMode="auto">
              <a:xfrm flipV="1">
                <a:off x="2096" y="1945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28" name="Line 2309"/>
              <p:cNvSpPr>
                <a:spLocks noChangeShapeType="1"/>
              </p:cNvSpPr>
              <p:nvPr/>
            </p:nvSpPr>
            <p:spPr bwMode="auto">
              <a:xfrm flipV="1">
                <a:off x="2102" y="193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29" name="Line 2310"/>
              <p:cNvSpPr>
                <a:spLocks noChangeShapeType="1"/>
              </p:cNvSpPr>
              <p:nvPr/>
            </p:nvSpPr>
            <p:spPr bwMode="auto">
              <a:xfrm>
                <a:off x="2102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30" name="Line 2311"/>
              <p:cNvSpPr>
                <a:spLocks noChangeShapeType="1"/>
              </p:cNvSpPr>
              <p:nvPr/>
            </p:nvSpPr>
            <p:spPr bwMode="auto">
              <a:xfrm>
                <a:off x="2102" y="193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31" name="Line 2312"/>
              <p:cNvSpPr>
                <a:spLocks noChangeShapeType="1"/>
              </p:cNvSpPr>
              <p:nvPr/>
            </p:nvSpPr>
            <p:spPr bwMode="auto">
              <a:xfrm>
                <a:off x="2102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32" name="Line 2313"/>
              <p:cNvSpPr>
                <a:spLocks noChangeShapeType="1"/>
              </p:cNvSpPr>
              <p:nvPr/>
            </p:nvSpPr>
            <p:spPr bwMode="auto">
              <a:xfrm>
                <a:off x="2102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33" name="Line 2314"/>
              <p:cNvSpPr>
                <a:spLocks noChangeShapeType="1"/>
              </p:cNvSpPr>
              <p:nvPr/>
            </p:nvSpPr>
            <p:spPr bwMode="auto">
              <a:xfrm flipV="1">
                <a:off x="2102" y="193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34" name="Line 2315"/>
              <p:cNvSpPr>
                <a:spLocks noChangeShapeType="1"/>
              </p:cNvSpPr>
              <p:nvPr/>
            </p:nvSpPr>
            <p:spPr bwMode="auto">
              <a:xfrm flipV="1">
                <a:off x="2102" y="1909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35" name="Line 2316"/>
              <p:cNvSpPr>
                <a:spLocks noChangeShapeType="1"/>
              </p:cNvSpPr>
              <p:nvPr/>
            </p:nvSpPr>
            <p:spPr bwMode="auto">
              <a:xfrm flipV="1">
                <a:off x="2102" y="190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36" name="Line 2317"/>
              <p:cNvSpPr>
                <a:spLocks noChangeShapeType="1"/>
              </p:cNvSpPr>
              <p:nvPr/>
            </p:nvSpPr>
            <p:spPr bwMode="auto">
              <a:xfrm flipV="1">
                <a:off x="2108" y="1837"/>
                <a:ext cx="1" cy="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37" name="Line 2318"/>
              <p:cNvSpPr>
                <a:spLocks noChangeShapeType="1"/>
              </p:cNvSpPr>
              <p:nvPr/>
            </p:nvSpPr>
            <p:spPr bwMode="auto">
              <a:xfrm flipV="1">
                <a:off x="2108" y="1777"/>
                <a:ext cx="1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38" name="Line 2319"/>
              <p:cNvSpPr>
                <a:spLocks noChangeShapeType="1"/>
              </p:cNvSpPr>
              <p:nvPr/>
            </p:nvSpPr>
            <p:spPr bwMode="auto">
              <a:xfrm>
                <a:off x="2108" y="1777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39" name="Line 2320"/>
              <p:cNvSpPr>
                <a:spLocks noChangeShapeType="1"/>
              </p:cNvSpPr>
              <p:nvPr/>
            </p:nvSpPr>
            <p:spPr bwMode="auto">
              <a:xfrm>
                <a:off x="2108" y="180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40" name="Line 2321"/>
              <p:cNvSpPr>
                <a:spLocks noChangeShapeType="1"/>
              </p:cNvSpPr>
              <p:nvPr/>
            </p:nvSpPr>
            <p:spPr bwMode="auto">
              <a:xfrm>
                <a:off x="2108" y="183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41" name="Line 2322"/>
              <p:cNvSpPr>
                <a:spLocks noChangeShapeType="1"/>
              </p:cNvSpPr>
              <p:nvPr/>
            </p:nvSpPr>
            <p:spPr bwMode="auto">
              <a:xfrm flipV="1">
                <a:off x="2108" y="182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42" name="Line 2323"/>
              <p:cNvSpPr>
                <a:spLocks noChangeShapeType="1"/>
              </p:cNvSpPr>
              <p:nvPr/>
            </p:nvSpPr>
            <p:spPr bwMode="auto">
              <a:xfrm flipV="1">
                <a:off x="2108" y="181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43" name="Line 2324"/>
              <p:cNvSpPr>
                <a:spLocks noChangeShapeType="1"/>
              </p:cNvSpPr>
              <p:nvPr/>
            </p:nvSpPr>
            <p:spPr bwMode="auto">
              <a:xfrm>
                <a:off x="2108" y="181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44" name="Line 2325"/>
              <p:cNvSpPr>
                <a:spLocks noChangeShapeType="1"/>
              </p:cNvSpPr>
              <p:nvPr/>
            </p:nvSpPr>
            <p:spPr bwMode="auto">
              <a:xfrm>
                <a:off x="2108" y="1819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45" name="Line 2326"/>
              <p:cNvSpPr>
                <a:spLocks noChangeShapeType="1"/>
              </p:cNvSpPr>
              <p:nvPr/>
            </p:nvSpPr>
            <p:spPr bwMode="auto">
              <a:xfrm>
                <a:off x="2113" y="1819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46" name="Line 2327"/>
              <p:cNvSpPr>
                <a:spLocks noChangeShapeType="1"/>
              </p:cNvSpPr>
              <p:nvPr/>
            </p:nvSpPr>
            <p:spPr bwMode="auto">
              <a:xfrm flipV="1">
                <a:off x="2113" y="1825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47" name="Line 2328"/>
              <p:cNvSpPr>
                <a:spLocks noChangeShapeType="1"/>
              </p:cNvSpPr>
              <p:nvPr/>
            </p:nvSpPr>
            <p:spPr bwMode="auto">
              <a:xfrm>
                <a:off x="2113" y="1825"/>
                <a:ext cx="1" cy="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48" name="Line 2329"/>
              <p:cNvSpPr>
                <a:spLocks noChangeShapeType="1"/>
              </p:cNvSpPr>
              <p:nvPr/>
            </p:nvSpPr>
            <p:spPr bwMode="auto">
              <a:xfrm>
                <a:off x="2113" y="1891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49" name="Line 2330"/>
              <p:cNvSpPr>
                <a:spLocks noChangeShapeType="1"/>
              </p:cNvSpPr>
              <p:nvPr/>
            </p:nvSpPr>
            <p:spPr bwMode="auto">
              <a:xfrm>
                <a:off x="2113" y="190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50" name="Line 2331"/>
              <p:cNvSpPr>
                <a:spLocks noChangeShapeType="1"/>
              </p:cNvSpPr>
              <p:nvPr/>
            </p:nvSpPr>
            <p:spPr bwMode="auto">
              <a:xfrm>
                <a:off x="2113" y="192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51" name="Line 2332"/>
              <p:cNvSpPr>
                <a:spLocks noChangeShapeType="1"/>
              </p:cNvSpPr>
              <p:nvPr/>
            </p:nvSpPr>
            <p:spPr bwMode="auto">
              <a:xfrm>
                <a:off x="2113" y="192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52" name="Line 2333"/>
              <p:cNvSpPr>
                <a:spLocks noChangeShapeType="1"/>
              </p:cNvSpPr>
              <p:nvPr/>
            </p:nvSpPr>
            <p:spPr bwMode="auto">
              <a:xfrm flipV="1">
                <a:off x="2113" y="192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53" name="Line 2334"/>
              <p:cNvSpPr>
                <a:spLocks noChangeShapeType="1"/>
              </p:cNvSpPr>
              <p:nvPr/>
            </p:nvSpPr>
            <p:spPr bwMode="auto">
              <a:xfrm flipV="1">
                <a:off x="2119" y="1879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54" name="Line 2335"/>
              <p:cNvSpPr>
                <a:spLocks noChangeShapeType="1"/>
              </p:cNvSpPr>
              <p:nvPr/>
            </p:nvSpPr>
            <p:spPr bwMode="auto">
              <a:xfrm>
                <a:off x="2119" y="187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55" name="Line 2336"/>
              <p:cNvSpPr>
                <a:spLocks noChangeShapeType="1"/>
              </p:cNvSpPr>
              <p:nvPr/>
            </p:nvSpPr>
            <p:spPr bwMode="auto">
              <a:xfrm>
                <a:off x="2119" y="189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56" name="Line 2337"/>
              <p:cNvSpPr>
                <a:spLocks noChangeShapeType="1"/>
              </p:cNvSpPr>
              <p:nvPr/>
            </p:nvSpPr>
            <p:spPr bwMode="auto">
              <a:xfrm>
                <a:off x="2119" y="190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57" name="Line 2338"/>
              <p:cNvSpPr>
                <a:spLocks noChangeShapeType="1"/>
              </p:cNvSpPr>
              <p:nvPr/>
            </p:nvSpPr>
            <p:spPr bwMode="auto">
              <a:xfrm flipV="1">
                <a:off x="2119" y="1885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58" name="Line 2339"/>
              <p:cNvSpPr>
                <a:spLocks noChangeShapeType="1"/>
              </p:cNvSpPr>
              <p:nvPr/>
            </p:nvSpPr>
            <p:spPr bwMode="auto">
              <a:xfrm>
                <a:off x="2119" y="1885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59" name="Line 2340"/>
              <p:cNvSpPr>
                <a:spLocks noChangeShapeType="1"/>
              </p:cNvSpPr>
              <p:nvPr/>
            </p:nvSpPr>
            <p:spPr bwMode="auto">
              <a:xfrm>
                <a:off x="2119" y="192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60" name="Line 2341"/>
              <p:cNvSpPr>
                <a:spLocks noChangeShapeType="1"/>
              </p:cNvSpPr>
              <p:nvPr/>
            </p:nvSpPr>
            <p:spPr bwMode="auto">
              <a:xfrm>
                <a:off x="2119" y="1933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61" name="Line 2342"/>
              <p:cNvSpPr>
                <a:spLocks noChangeShapeType="1"/>
              </p:cNvSpPr>
              <p:nvPr/>
            </p:nvSpPr>
            <p:spPr bwMode="auto">
              <a:xfrm>
                <a:off x="2124" y="193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62" name="Line 2343"/>
              <p:cNvSpPr>
                <a:spLocks noChangeShapeType="1"/>
              </p:cNvSpPr>
              <p:nvPr/>
            </p:nvSpPr>
            <p:spPr bwMode="auto">
              <a:xfrm>
                <a:off x="2124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63" name="Line 2344"/>
              <p:cNvSpPr>
                <a:spLocks noChangeShapeType="1"/>
              </p:cNvSpPr>
              <p:nvPr/>
            </p:nvSpPr>
            <p:spPr bwMode="auto">
              <a:xfrm flipV="1">
                <a:off x="2124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64" name="Line 2345"/>
              <p:cNvSpPr>
                <a:spLocks noChangeShapeType="1"/>
              </p:cNvSpPr>
              <p:nvPr/>
            </p:nvSpPr>
            <p:spPr bwMode="auto">
              <a:xfrm flipV="1">
                <a:off x="2124" y="19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65" name="Line 2346"/>
              <p:cNvSpPr>
                <a:spLocks noChangeShapeType="1"/>
              </p:cNvSpPr>
              <p:nvPr/>
            </p:nvSpPr>
            <p:spPr bwMode="auto">
              <a:xfrm flipV="1">
                <a:off x="2124" y="192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66" name="Line 2347"/>
              <p:cNvSpPr>
                <a:spLocks noChangeShapeType="1"/>
              </p:cNvSpPr>
              <p:nvPr/>
            </p:nvSpPr>
            <p:spPr bwMode="auto">
              <a:xfrm>
                <a:off x="2124" y="192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67" name="Line 2348"/>
              <p:cNvSpPr>
                <a:spLocks noChangeShapeType="1"/>
              </p:cNvSpPr>
              <p:nvPr/>
            </p:nvSpPr>
            <p:spPr bwMode="auto">
              <a:xfrm flipV="1">
                <a:off x="2124" y="1801"/>
                <a:ext cx="1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68" name="Line 2349"/>
              <p:cNvSpPr>
                <a:spLocks noChangeShapeType="1"/>
              </p:cNvSpPr>
              <p:nvPr/>
            </p:nvSpPr>
            <p:spPr bwMode="auto">
              <a:xfrm flipV="1">
                <a:off x="2124" y="1368"/>
                <a:ext cx="1" cy="43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69" name="Line 2350"/>
              <p:cNvSpPr>
                <a:spLocks noChangeShapeType="1"/>
              </p:cNvSpPr>
              <p:nvPr/>
            </p:nvSpPr>
            <p:spPr bwMode="auto">
              <a:xfrm>
                <a:off x="2124" y="1368"/>
                <a:ext cx="6" cy="31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70" name="Line 2351"/>
              <p:cNvSpPr>
                <a:spLocks noChangeShapeType="1"/>
              </p:cNvSpPr>
              <p:nvPr/>
            </p:nvSpPr>
            <p:spPr bwMode="auto">
              <a:xfrm>
                <a:off x="2130" y="1687"/>
                <a:ext cx="1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71" name="Line 2352"/>
              <p:cNvSpPr>
                <a:spLocks noChangeShapeType="1"/>
              </p:cNvSpPr>
              <p:nvPr/>
            </p:nvSpPr>
            <p:spPr bwMode="auto">
              <a:xfrm>
                <a:off x="2130" y="1747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72" name="Line 2353"/>
              <p:cNvSpPr>
                <a:spLocks noChangeShapeType="1"/>
              </p:cNvSpPr>
              <p:nvPr/>
            </p:nvSpPr>
            <p:spPr bwMode="auto">
              <a:xfrm>
                <a:off x="2130" y="1795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73" name="Line 2354"/>
              <p:cNvSpPr>
                <a:spLocks noChangeShapeType="1"/>
              </p:cNvSpPr>
              <p:nvPr/>
            </p:nvSpPr>
            <p:spPr bwMode="auto">
              <a:xfrm>
                <a:off x="2130" y="1843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74" name="Line 2355"/>
              <p:cNvSpPr>
                <a:spLocks noChangeShapeType="1"/>
              </p:cNvSpPr>
              <p:nvPr/>
            </p:nvSpPr>
            <p:spPr bwMode="auto">
              <a:xfrm>
                <a:off x="2130" y="187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75" name="Line 2356"/>
              <p:cNvSpPr>
                <a:spLocks noChangeShapeType="1"/>
              </p:cNvSpPr>
              <p:nvPr/>
            </p:nvSpPr>
            <p:spPr bwMode="auto">
              <a:xfrm>
                <a:off x="2130" y="189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811" name="Group 2357"/>
            <p:cNvGrpSpPr>
              <a:grpSpLocks/>
            </p:cNvGrpSpPr>
            <p:nvPr/>
          </p:nvGrpSpPr>
          <p:grpSpPr bwMode="auto">
            <a:xfrm>
              <a:off x="3081" y="1123"/>
              <a:ext cx="140" cy="379"/>
              <a:chOff x="2130" y="1597"/>
              <a:chExt cx="140" cy="379"/>
            </a:xfrm>
          </p:grpSpPr>
          <p:sp>
            <p:nvSpPr>
              <p:cNvPr id="24576" name="Line 2358"/>
              <p:cNvSpPr>
                <a:spLocks noChangeShapeType="1"/>
              </p:cNvSpPr>
              <p:nvPr/>
            </p:nvSpPr>
            <p:spPr bwMode="auto">
              <a:xfrm flipV="1">
                <a:off x="2130" y="189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77" name="Line 2359"/>
              <p:cNvSpPr>
                <a:spLocks noChangeShapeType="1"/>
              </p:cNvSpPr>
              <p:nvPr/>
            </p:nvSpPr>
            <p:spPr bwMode="auto">
              <a:xfrm flipV="1">
                <a:off x="2130" y="1861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78" name="Line 2360"/>
              <p:cNvSpPr>
                <a:spLocks noChangeShapeType="1"/>
              </p:cNvSpPr>
              <p:nvPr/>
            </p:nvSpPr>
            <p:spPr bwMode="auto">
              <a:xfrm>
                <a:off x="2136" y="186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79" name="Line 2361"/>
              <p:cNvSpPr>
                <a:spLocks noChangeShapeType="1"/>
              </p:cNvSpPr>
              <p:nvPr/>
            </p:nvSpPr>
            <p:spPr bwMode="auto">
              <a:xfrm flipV="1">
                <a:off x="2136" y="186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0" name="Line 2362"/>
              <p:cNvSpPr>
                <a:spLocks noChangeShapeType="1"/>
              </p:cNvSpPr>
              <p:nvPr/>
            </p:nvSpPr>
            <p:spPr bwMode="auto">
              <a:xfrm flipV="1">
                <a:off x="2136" y="1825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1" name="Line 2363"/>
              <p:cNvSpPr>
                <a:spLocks noChangeShapeType="1"/>
              </p:cNvSpPr>
              <p:nvPr/>
            </p:nvSpPr>
            <p:spPr bwMode="auto">
              <a:xfrm flipV="1">
                <a:off x="2136" y="1801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2" name="Line 2364"/>
              <p:cNvSpPr>
                <a:spLocks noChangeShapeType="1"/>
              </p:cNvSpPr>
              <p:nvPr/>
            </p:nvSpPr>
            <p:spPr bwMode="auto">
              <a:xfrm>
                <a:off x="2136" y="1801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3" name="Line 2365"/>
              <p:cNvSpPr>
                <a:spLocks noChangeShapeType="1"/>
              </p:cNvSpPr>
              <p:nvPr/>
            </p:nvSpPr>
            <p:spPr bwMode="auto">
              <a:xfrm>
                <a:off x="2136" y="181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4" name="Line 2366"/>
              <p:cNvSpPr>
                <a:spLocks noChangeShapeType="1"/>
              </p:cNvSpPr>
              <p:nvPr/>
            </p:nvSpPr>
            <p:spPr bwMode="auto">
              <a:xfrm flipV="1">
                <a:off x="2136" y="1783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5" name="Line 2367"/>
              <p:cNvSpPr>
                <a:spLocks noChangeShapeType="1"/>
              </p:cNvSpPr>
              <p:nvPr/>
            </p:nvSpPr>
            <p:spPr bwMode="auto">
              <a:xfrm>
                <a:off x="2136" y="1783"/>
                <a:ext cx="5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6" name="Line 2368"/>
              <p:cNvSpPr>
                <a:spLocks noChangeShapeType="1"/>
              </p:cNvSpPr>
              <p:nvPr/>
            </p:nvSpPr>
            <p:spPr bwMode="auto">
              <a:xfrm>
                <a:off x="2141" y="182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7" name="Line 2369"/>
              <p:cNvSpPr>
                <a:spLocks noChangeShapeType="1"/>
              </p:cNvSpPr>
              <p:nvPr/>
            </p:nvSpPr>
            <p:spPr bwMode="auto">
              <a:xfrm>
                <a:off x="2141" y="183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8" name="Line 2370"/>
              <p:cNvSpPr>
                <a:spLocks noChangeShapeType="1"/>
              </p:cNvSpPr>
              <p:nvPr/>
            </p:nvSpPr>
            <p:spPr bwMode="auto">
              <a:xfrm flipV="1">
                <a:off x="2141" y="1801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9" name="Line 2371"/>
              <p:cNvSpPr>
                <a:spLocks noChangeShapeType="1"/>
              </p:cNvSpPr>
              <p:nvPr/>
            </p:nvSpPr>
            <p:spPr bwMode="auto">
              <a:xfrm flipV="1">
                <a:off x="2141" y="1717"/>
                <a:ext cx="1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0" name="Line 2372"/>
              <p:cNvSpPr>
                <a:spLocks noChangeShapeType="1"/>
              </p:cNvSpPr>
              <p:nvPr/>
            </p:nvSpPr>
            <p:spPr bwMode="auto">
              <a:xfrm flipV="1">
                <a:off x="2141" y="170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1" name="Line 2373"/>
              <p:cNvSpPr>
                <a:spLocks noChangeShapeType="1"/>
              </p:cNvSpPr>
              <p:nvPr/>
            </p:nvSpPr>
            <p:spPr bwMode="auto">
              <a:xfrm flipV="1">
                <a:off x="2141" y="1663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2" name="Line 2374"/>
              <p:cNvSpPr>
                <a:spLocks noChangeShapeType="1"/>
              </p:cNvSpPr>
              <p:nvPr/>
            </p:nvSpPr>
            <p:spPr bwMode="auto">
              <a:xfrm flipV="1">
                <a:off x="2141" y="1621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3" name="Line 2375"/>
              <p:cNvSpPr>
                <a:spLocks noChangeShapeType="1"/>
              </p:cNvSpPr>
              <p:nvPr/>
            </p:nvSpPr>
            <p:spPr bwMode="auto">
              <a:xfrm flipV="1">
                <a:off x="2141" y="1597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4" name="Line 2376"/>
              <p:cNvSpPr>
                <a:spLocks noChangeShapeType="1"/>
              </p:cNvSpPr>
              <p:nvPr/>
            </p:nvSpPr>
            <p:spPr bwMode="auto">
              <a:xfrm>
                <a:off x="2147" y="1597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5" name="Line 2377"/>
              <p:cNvSpPr>
                <a:spLocks noChangeShapeType="1"/>
              </p:cNvSpPr>
              <p:nvPr/>
            </p:nvSpPr>
            <p:spPr bwMode="auto">
              <a:xfrm>
                <a:off x="2147" y="1639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6" name="Line 2378"/>
              <p:cNvSpPr>
                <a:spLocks noChangeShapeType="1"/>
              </p:cNvSpPr>
              <p:nvPr/>
            </p:nvSpPr>
            <p:spPr bwMode="auto">
              <a:xfrm>
                <a:off x="2147" y="1681"/>
                <a:ext cx="1" cy="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7" name="Line 2379"/>
              <p:cNvSpPr>
                <a:spLocks noChangeShapeType="1"/>
              </p:cNvSpPr>
              <p:nvPr/>
            </p:nvSpPr>
            <p:spPr bwMode="auto">
              <a:xfrm>
                <a:off x="2147" y="1759"/>
                <a:ext cx="1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8" name="Line 2380"/>
              <p:cNvSpPr>
                <a:spLocks noChangeShapeType="1"/>
              </p:cNvSpPr>
              <p:nvPr/>
            </p:nvSpPr>
            <p:spPr bwMode="auto">
              <a:xfrm>
                <a:off x="2147" y="1819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9" name="Line 2381"/>
              <p:cNvSpPr>
                <a:spLocks noChangeShapeType="1"/>
              </p:cNvSpPr>
              <p:nvPr/>
            </p:nvSpPr>
            <p:spPr bwMode="auto">
              <a:xfrm>
                <a:off x="2147" y="185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0" name="Line 2382"/>
              <p:cNvSpPr>
                <a:spLocks noChangeShapeType="1"/>
              </p:cNvSpPr>
              <p:nvPr/>
            </p:nvSpPr>
            <p:spPr bwMode="auto">
              <a:xfrm>
                <a:off x="2147" y="185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1" name="Line 2383"/>
              <p:cNvSpPr>
                <a:spLocks noChangeShapeType="1"/>
              </p:cNvSpPr>
              <p:nvPr/>
            </p:nvSpPr>
            <p:spPr bwMode="auto">
              <a:xfrm>
                <a:off x="2147" y="186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2" name="Line 2384"/>
              <p:cNvSpPr>
                <a:spLocks noChangeShapeType="1"/>
              </p:cNvSpPr>
              <p:nvPr/>
            </p:nvSpPr>
            <p:spPr bwMode="auto">
              <a:xfrm>
                <a:off x="2147" y="1873"/>
                <a:ext cx="5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Line 2385"/>
              <p:cNvSpPr>
                <a:spLocks noChangeShapeType="1"/>
              </p:cNvSpPr>
              <p:nvPr/>
            </p:nvSpPr>
            <p:spPr bwMode="auto">
              <a:xfrm>
                <a:off x="2152" y="188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4" name="Line 2386"/>
              <p:cNvSpPr>
                <a:spLocks noChangeShapeType="1"/>
              </p:cNvSpPr>
              <p:nvPr/>
            </p:nvSpPr>
            <p:spPr bwMode="auto">
              <a:xfrm>
                <a:off x="2152" y="1891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5" name="Line 2387"/>
              <p:cNvSpPr>
                <a:spLocks noChangeShapeType="1"/>
              </p:cNvSpPr>
              <p:nvPr/>
            </p:nvSpPr>
            <p:spPr bwMode="auto">
              <a:xfrm>
                <a:off x="2152" y="190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6" name="Line 2388"/>
              <p:cNvSpPr>
                <a:spLocks noChangeShapeType="1"/>
              </p:cNvSpPr>
              <p:nvPr/>
            </p:nvSpPr>
            <p:spPr bwMode="auto">
              <a:xfrm>
                <a:off x="2152" y="191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7" name="Line 2389"/>
              <p:cNvSpPr>
                <a:spLocks noChangeShapeType="1"/>
              </p:cNvSpPr>
              <p:nvPr/>
            </p:nvSpPr>
            <p:spPr bwMode="auto">
              <a:xfrm flipV="1">
                <a:off x="2152" y="191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8" name="Line 2390"/>
              <p:cNvSpPr>
                <a:spLocks noChangeShapeType="1"/>
              </p:cNvSpPr>
              <p:nvPr/>
            </p:nvSpPr>
            <p:spPr bwMode="auto">
              <a:xfrm flipV="1">
                <a:off x="2152" y="1885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9" name="Line 2391"/>
              <p:cNvSpPr>
                <a:spLocks noChangeShapeType="1"/>
              </p:cNvSpPr>
              <p:nvPr/>
            </p:nvSpPr>
            <p:spPr bwMode="auto">
              <a:xfrm flipV="1">
                <a:off x="2152" y="1849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0" name="Line 2392"/>
              <p:cNvSpPr>
                <a:spLocks noChangeShapeType="1"/>
              </p:cNvSpPr>
              <p:nvPr/>
            </p:nvSpPr>
            <p:spPr bwMode="auto">
              <a:xfrm flipV="1">
                <a:off x="2152" y="1825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1" name="Line 2393"/>
              <p:cNvSpPr>
                <a:spLocks noChangeShapeType="1"/>
              </p:cNvSpPr>
              <p:nvPr/>
            </p:nvSpPr>
            <p:spPr bwMode="auto">
              <a:xfrm flipV="1">
                <a:off x="2158" y="1801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2" name="Line 2394"/>
              <p:cNvSpPr>
                <a:spLocks noChangeShapeType="1"/>
              </p:cNvSpPr>
              <p:nvPr/>
            </p:nvSpPr>
            <p:spPr bwMode="auto">
              <a:xfrm>
                <a:off x="2158" y="180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3" name="Line 2395"/>
              <p:cNvSpPr>
                <a:spLocks noChangeShapeType="1"/>
              </p:cNvSpPr>
              <p:nvPr/>
            </p:nvSpPr>
            <p:spPr bwMode="auto">
              <a:xfrm>
                <a:off x="2158" y="180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4" name="Line 2396"/>
              <p:cNvSpPr>
                <a:spLocks noChangeShapeType="1"/>
              </p:cNvSpPr>
              <p:nvPr/>
            </p:nvSpPr>
            <p:spPr bwMode="auto">
              <a:xfrm>
                <a:off x="2158" y="1801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5" name="Line 2397"/>
              <p:cNvSpPr>
                <a:spLocks noChangeShapeType="1"/>
              </p:cNvSpPr>
              <p:nvPr/>
            </p:nvSpPr>
            <p:spPr bwMode="auto">
              <a:xfrm flipV="1">
                <a:off x="2158" y="181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6" name="Line 2398"/>
              <p:cNvSpPr>
                <a:spLocks noChangeShapeType="1"/>
              </p:cNvSpPr>
              <p:nvPr/>
            </p:nvSpPr>
            <p:spPr bwMode="auto">
              <a:xfrm>
                <a:off x="2158" y="181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7" name="Line 2399"/>
              <p:cNvSpPr>
                <a:spLocks noChangeShapeType="1"/>
              </p:cNvSpPr>
              <p:nvPr/>
            </p:nvSpPr>
            <p:spPr bwMode="auto">
              <a:xfrm flipV="1">
                <a:off x="2158" y="181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8" name="Line 2400"/>
              <p:cNvSpPr>
                <a:spLocks noChangeShapeType="1"/>
              </p:cNvSpPr>
              <p:nvPr/>
            </p:nvSpPr>
            <p:spPr bwMode="auto">
              <a:xfrm>
                <a:off x="2158" y="1813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9" name="Line 2401"/>
              <p:cNvSpPr>
                <a:spLocks noChangeShapeType="1"/>
              </p:cNvSpPr>
              <p:nvPr/>
            </p:nvSpPr>
            <p:spPr bwMode="auto">
              <a:xfrm>
                <a:off x="2164" y="1825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0" name="Line 2402"/>
              <p:cNvSpPr>
                <a:spLocks noChangeShapeType="1"/>
              </p:cNvSpPr>
              <p:nvPr/>
            </p:nvSpPr>
            <p:spPr bwMode="auto">
              <a:xfrm>
                <a:off x="2164" y="1861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1" name="Line 2403"/>
              <p:cNvSpPr>
                <a:spLocks noChangeShapeType="1"/>
              </p:cNvSpPr>
              <p:nvPr/>
            </p:nvSpPr>
            <p:spPr bwMode="auto">
              <a:xfrm>
                <a:off x="2164" y="187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2" name="Line 2404"/>
              <p:cNvSpPr>
                <a:spLocks noChangeShapeType="1"/>
              </p:cNvSpPr>
              <p:nvPr/>
            </p:nvSpPr>
            <p:spPr bwMode="auto">
              <a:xfrm flipV="1">
                <a:off x="2164" y="187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3" name="Line 2405"/>
              <p:cNvSpPr>
                <a:spLocks noChangeShapeType="1"/>
              </p:cNvSpPr>
              <p:nvPr/>
            </p:nvSpPr>
            <p:spPr bwMode="auto">
              <a:xfrm>
                <a:off x="2164" y="187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4" name="Line 2406"/>
              <p:cNvSpPr>
                <a:spLocks noChangeShapeType="1"/>
              </p:cNvSpPr>
              <p:nvPr/>
            </p:nvSpPr>
            <p:spPr bwMode="auto">
              <a:xfrm flipV="1">
                <a:off x="2164" y="187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5" name="Line 2407"/>
              <p:cNvSpPr>
                <a:spLocks noChangeShapeType="1"/>
              </p:cNvSpPr>
              <p:nvPr/>
            </p:nvSpPr>
            <p:spPr bwMode="auto">
              <a:xfrm>
                <a:off x="2164" y="187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6" name="Line 2408"/>
              <p:cNvSpPr>
                <a:spLocks noChangeShapeType="1"/>
              </p:cNvSpPr>
              <p:nvPr/>
            </p:nvSpPr>
            <p:spPr bwMode="auto">
              <a:xfrm>
                <a:off x="2164" y="1885"/>
                <a:ext cx="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7" name="Line 2409"/>
              <p:cNvSpPr>
                <a:spLocks noChangeShapeType="1"/>
              </p:cNvSpPr>
              <p:nvPr/>
            </p:nvSpPr>
            <p:spPr bwMode="auto">
              <a:xfrm>
                <a:off x="2169" y="190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8" name="Line 2410"/>
              <p:cNvSpPr>
                <a:spLocks noChangeShapeType="1"/>
              </p:cNvSpPr>
              <p:nvPr/>
            </p:nvSpPr>
            <p:spPr bwMode="auto">
              <a:xfrm>
                <a:off x="2169" y="190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9" name="Line 2411"/>
              <p:cNvSpPr>
                <a:spLocks noChangeShapeType="1"/>
              </p:cNvSpPr>
              <p:nvPr/>
            </p:nvSpPr>
            <p:spPr bwMode="auto">
              <a:xfrm flipV="1">
                <a:off x="2169" y="190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0" name="Line 2412"/>
              <p:cNvSpPr>
                <a:spLocks noChangeShapeType="1"/>
              </p:cNvSpPr>
              <p:nvPr/>
            </p:nvSpPr>
            <p:spPr bwMode="auto">
              <a:xfrm>
                <a:off x="2169" y="190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1" name="Line 2413"/>
              <p:cNvSpPr>
                <a:spLocks noChangeShapeType="1"/>
              </p:cNvSpPr>
              <p:nvPr/>
            </p:nvSpPr>
            <p:spPr bwMode="auto">
              <a:xfrm>
                <a:off x="2169" y="190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2" name="Line 2414"/>
              <p:cNvSpPr>
                <a:spLocks noChangeShapeType="1"/>
              </p:cNvSpPr>
              <p:nvPr/>
            </p:nvSpPr>
            <p:spPr bwMode="auto">
              <a:xfrm flipV="1">
                <a:off x="2169" y="190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3" name="Line 2415"/>
              <p:cNvSpPr>
                <a:spLocks noChangeShapeType="1"/>
              </p:cNvSpPr>
              <p:nvPr/>
            </p:nvSpPr>
            <p:spPr bwMode="auto">
              <a:xfrm>
                <a:off x="2169" y="190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4" name="Line 2416"/>
              <p:cNvSpPr>
                <a:spLocks noChangeShapeType="1"/>
              </p:cNvSpPr>
              <p:nvPr/>
            </p:nvSpPr>
            <p:spPr bwMode="auto">
              <a:xfrm flipV="1">
                <a:off x="2169" y="189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5" name="Line 2417"/>
              <p:cNvSpPr>
                <a:spLocks noChangeShapeType="1"/>
              </p:cNvSpPr>
              <p:nvPr/>
            </p:nvSpPr>
            <p:spPr bwMode="auto">
              <a:xfrm flipV="1">
                <a:off x="2169" y="188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6" name="Line 2418"/>
              <p:cNvSpPr>
                <a:spLocks noChangeShapeType="1"/>
              </p:cNvSpPr>
              <p:nvPr/>
            </p:nvSpPr>
            <p:spPr bwMode="auto">
              <a:xfrm flipV="1">
                <a:off x="2175" y="187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7" name="Line 2419"/>
              <p:cNvSpPr>
                <a:spLocks noChangeShapeType="1"/>
              </p:cNvSpPr>
              <p:nvPr/>
            </p:nvSpPr>
            <p:spPr bwMode="auto">
              <a:xfrm flipV="1">
                <a:off x="2175" y="1855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8" name="Line 2420"/>
              <p:cNvSpPr>
                <a:spLocks noChangeShapeType="1"/>
              </p:cNvSpPr>
              <p:nvPr/>
            </p:nvSpPr>
            <p:spPr bwMode="auto">
              <a:xfrm flipV="1">
                <a:off x="2175" y="184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9" name="Line 2421"/>
              <p:cNvSpPr>
                <a:spLocks noChangeShapeType="1"/>
              </p:cNvSpPr>
              <p:nvPr/>
            </p:nvSpPr>
            <p:spPr bwMode="auto">
              <a:xfrm>
                <a:off x="2175" y="184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0" name="Line 2422"/>
              <p:cNvSpPr>
                <a:spLocks noChangeShapeType="1"/>
              </p:cNvSpPr>
              <p:nvPr/>
            </p:nvSpPr>
            <p:spPr bwMode="auto">
              <a:xfrm>
                <a:off x="2175" y="184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1" name="Line 2423"/>
              <p:cNvSpPr>
                <a:spLocks noChangeShapeType="1"/>
              </p:cNvSpPr>
              <p:nvPr/>
            </p:nvSpPr>
            <p:spPr bwMode="auto">
              <a:xfrm flipV="1">
                <a:off x="2175" y="184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2" name="Line 2424"/>
              <p:cNvSpPr>
                <a:spLocks noChangeShapeType="1"/>
              </p:cNvSpPr>
              <p:nvPr/>
            </p:nvSpPr>
            <p:spPr bwMode="auto">
              <a:xfrm>
                <a:off x="2175" y="1843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3" name="Line 2425"/>
              <p:cNvSpPr>
                <a:spLocks noChangeShapeType="1"/>
              </p:cNvSpPr>
              <p:nvPr/>
            </p:nvSpPr>
            <p:spPr bwMode="auto">
              <a:xfrm>
                <a:off x="2175" y="1861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4" name="Line 2426"/>
              <p:cNvSpPr>
                <a:spLocks noChangeShapeType="1"/>
              </p:cNvSpPr>
              <p:nvPr/>
            </p:nvSpPr>
            <p:spPr bwMode="auto">
              <a:xfrm>
                <a:off x="2180" y="1867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5" name="Line 2427"/>
              <p:cNvSpPr>
                <a:spLocks noChangeShapeType="1"/>
              </p:cNvSpPr>
              <p:nvPr/>
            </p:nvSpPr>
            <p:spPr bwMode="auto">
              <a:xfrm>
                <a:off x="2180" y="190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6" name="Line 2428"/>
              <p:cNvSpPr>
                <a:spLocks noChangeShapeType="1"/>
              </p:cNvSpPr>
              <p:nvPr/>
            </p:nvSpPr>
            <p:spPr bwMode="auto">
              <a:xfrm>
                <a:off x="2180" y="190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7" name="Line 2429"/>
              <p:cNvSpPr>
                <a:spLocks noChangeShapeType="1"/>
              </p:cNvSpPr>
              <p:nvPr/>
            </p:nvSpPr>
            <p:spPr bwMode="auto">
              <a:xfrm flipV="1">
                <a:off x="2180" y="190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8" name="Line 2430"/>
              <p:cNvSpPr>
                <a:spLocks noChangeShapeType="1"/>
              </p:cNvSpPr>
              <p:nvPr/>
            </p:nvSpPr>
            <p:spPr bwMode="auto">
              <a:xfrm flipV="1">
                <a:off x="2180" y="1885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9" name="Line 2431"/>
              <p:cNvSpPr>
                <a:spLocks noChangeShapeType="1"/>
              </p:cNvSpPr>
              <p:nvPr/>
            </p:nvSpPr>
            <p:spPr bwMode="auto">
              <a:xfrm flipV="1">
                <a:off x="2180" y="187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0" name="Line 2432"/>
              <p:cNvSpPr>
                <a:spLocks noChangeShapeType="1"/>
              </p:cNvSpPr>
              <p:nvPr/>
            </p:nvSpPr>
            <p:spPr bwMode="auto">
              <a:xfrm>
                <a:off x="2180" y="187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1" name="Line 2433"/>
              <p:cNvSpPr>
                <a:spLocks noChangeShapeType="1"/>
              </p:cNvSpPr>
              <p:nvPr/>
            </p:nvSpPr>
            <p:spPr bwMode="auto">
              <a:xfrm>
                <a:off x="2180" y="190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2" name="Line 2434"/>
              <p:cNvSpPr>
                <a:spLocks noChangeShapeType="1"/>
              </p:cNvSpPr>
              <p:nvPr/>
            </p:nvSpPr>
            <p:spPr bwMode="auto">
              <a:xfrm>
                <a:off x="2186" y="190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3" name="Line 2435"/>
              <p:cNvSpPr>
                <a:spLocks noChangeShapeType="1"/>
              </p:cNvSpPr>
              <p:nvPr/>
            </p:nvSpPr>
            <p:spPr bwMode="auto">
              <a:xfrm>
                <a:off x="2186" y="193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4" name="Line 2436"/>
              <p:cNvSpPr>
                <a:spLocks noChangeShapeType="1"/>
              </p:cNvSpPr>
              <p:nvPr/>
            </p:nvSpPr>
            <p:spPr bwMode="auto">
              <a:xfrm>
                <a:off x="2186" y="193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5" name="Line 2437"/>
              <p:cNvSpPr>
                <a:spLocks noChangeShapeType="1"/>
              </p:cNvSpPr>
              <p:nvPr/>
            </p:nvSpPr>
            <p:spPr bwMode="auto">
              <a:xfrm flipV="1">
                <a:off x="2186" y="1885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6" name="Line 2438"/>
              <p:cNvSpPr>
                <a:spLocks noChangeShapeType="1"/>
              </p:cNvSpPr>
              <p:nvPr/>
            </p:nvSpPr>
            <p:spPr bwMode="auto">
              <a:xfrm>
                <a:off x="2186" y="1885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7" name="Line 2439"/>
              <p:cNvSpPr>
                <a:spLocks noChangeShapeType="1"/>
              </p:cNvSpPr>
              <p:nvPr/>
            </p:nvSpPr>
            <p:spPr bwMode="auto">
              <a:xfrm>
                <a:off x="2186" y="1909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8" name="Line 2440"/>
              <p:cNvSpPr>
                <a:spLocks noChangeShapeType="1"/>
              </p:cNvSpPr>
              <p:nvPr/>
            </p:nvSpPr>
            <p:spPr bwMode="auto">
              <a:xfrm>
                <a:off x="2186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9" name="Line 2441"/>
              <p:cNvSpPr>
                <a:spLocks noChangeShapeType="1"/>
              </p:cNvSpPr>
              <p:nvPr/>
            </p:nvSpPr>
            <p:spPr bwMode="auto">
              <a:xfrm flipV="1">
                <a:off x="2186" y="1921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0" name="Line 2442"/>
              <p:cNvSpPr>
                <a:spLocks noChangeShapeType="1"/>
              </p:cNvSpPr>
              <p:nvPr/>
            </p:nvSpPr>
            <p:spPr bwMode="auto">
              <a:xfrm flipV="1">
                <a:off x="2192" y="1837"/>
                <a:ext cx="1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1" name="Line 2443"/>
              <p:cNvSpPr>
                <a:spLocks noChangeShapeType="1"/>
              </p:cNvSpPr>
              <p:nvPr/>
            </p:nvSpPr>
            <p:spPr bwMode="auto">
              <a:xfrm>
                <a:off x="2192" y="1837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2" name="Line 2444"/>
              <p:cNvSpPr>
                <a:spLocks noChangeShapeType="1"/>
              </p:cNvSpPr>
              <p:nvPr/>
            </p:nvSpPr>
            <p:spPr bwMode="auto">
              <a:xfrm>
                <a:off x="2192" y="193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3" name="Line 2445"/>
              <p:cNvSpPr>
                <a:spLocks noChangeShapeType="1"/>
              </p:cNvSpPr>
              <p:nvPr/>
            </p:nvSpPr>
            <p:spPr bwMode="auto">
              <a:xfrm>
                <a:off x="2192" y="1933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4" name="Line 2446"/>
              <p:cNvSpPr>
                <a:spLocks noChangeShapeType="1"/>
              </p:cNvSpPr>
              <p:nvPr/>
            </p:nvSpPr>
            <p:spPr bwMode="auto">
              <a:xfrm>
                <a:off x="2192" y="195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5" name="Line 2447"/>
              <p:cNvSpPr>
                <a:spLocks noChangeShapeType="1"/>
              </p:cNvSpPr>
              <p:nvPr/>
            </p:nvSpPr>
            <p:spPr bwMode="auto">
              <a:xfrm>
                <a:off x="2192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6" name="Line 2448"/>
              <p:cNvSpPr>
                <a:spLocks noChangeShapeType="1"/>
              </p:cNvSpPr>
              <p:nvPr/>
            </p:nvSpPr>
            <p:spPr bwMode="auto">
              <a:xfrm>
                <a:off x="2192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7" name="Line 2449"/>
              <p:cNvSpPr>
                <a:spLocks noChangeShapeType="1"/>
              </p:cNvSpPr>
              <p:nvPr/>
            </p:nvSpPr>
            <p:spPr bwMode="auto">
              <a:xfrm>
                <a:off x="2192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8" name="Line 2450"/>
              <p:cNvSpPr>
                <a:spLocks noChangeShapeType="1"/>
              </p:cNvSpPr>
              <p:nvPr/>
            </p:nvSpPr>
            <p:spPr bwMode="auto">
              <a:xfrm>
                <a:off x="2192" y="1969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9" name="Line 2451"/>
              <p:cNvSpPr>
                <a:spLocks noChangeShapeType="1"/>
              </p:cNvSpPr>
              <p:nvPr/>
            </p:nvSpPr>
            <p:spPr bwMode="auto">
              <a:xfrm>
                <a:off x="2197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0" name="Line 2452"/>
              <p:cNvSpPr>
                <a:spLocks noChangeShapeType="1"/>
              </p:cNvSpPr>
              <p:nvPr/>
            </p:nvSpPr>
            <p:spPr bwMode="auto">
              <a:xfrm>
                <a:off x="2197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1" name="Line 2453"/>
              <p:cNvSpPr>
                <a:spLocks noChangeShapeType="1"/>
              </p:cNvSpPr>
              <p:nvPr/>
            </p:nvSpPr>
            <p:spPr bwMode="auto">
              <a:xfrm>
                <a:off x="2197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2" name="Line 2454"/>
              <p:cNvSpPr>
                <a:spLocks noChangeShapeType="1"/>
              </p:cNvSpPr>
              <p:nvPr/>
            </p:nvSpPr>
            <p:spPr bwMode="auto">
              <a:xfrm>
                <a:off x="2197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3" name="Line 2455"/>
              <p:cNvSpPr>
                <a:spLocks noChangeShapeType="1"/>
              </p:cNvSpPr>
              <p:nvPr/>
            </p:nvSpPr>
            <p:spPr bwMode="auto">
              <a:xfrm flipV="1">
                <a:off x="2197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4" name="Line 2456"/>
              <p:cNvSpPr>
                <a:spLocks noChangeShapeType="1"/>
              </p:cNvSpPr>
              <p:nvPr/>
            </p:nvSpPr>
            <p:spPr bwMode="auto">
              <a:xfrm>
                <a:off x="2197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5" name="Line 2457"/>
              <p:cNvSpPr>
                <a:spLocks noChangeShapeType="1"/>
              </p:cNvSpPr>
              <p:nvPr/>
            </p:nvSpPr>
            <p:spPr bwMode="auto">
              <a:xfrm>
                <a:off x="2197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6" name="Line 2458"/>
              <p:cNvSpPr>
                <a:spLocks noChangeShapeType="1"/>
              </p:cNvSpPr>
              <p:nvPr/>
            </p:nvSpPr>
            <p:spPr bwMode="auto">
              <a:xfrm>
                <a:off x="2197" y="19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7" name="Line 2459"/>
              <p:cNvSpPr>
                <a:spLocks noChangeShapeType="1"/>
              </p:cNvSpPr>
              <p:nvPr/>
            </p:nvSpPr>
            <p:spPr bwMode="auto">
              <a:xfrm>
                <a:off x="2203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8" name="Line 2460"/>
              <p:cNvSpPr>
                <a:spLocks noChangeShapeType="1"/>
              </p:cNvSpPr>
              <p:nvPr/>
            </p:nvSpPr>
            <p:spPr bwMode="auto">
              <a:xfrm>
                <a:off x="2203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9" name="Line 2461"/>
              <p:cNvSpPr>
                <a:spLocks noChangeShapeType="1"/>
              </p:cNvSpPr>
              <p:nvPr/>
            </p:nvSpPr>
            <p:spPr bwMode="auto">
              <a:xfrm>
                <a:off x="2203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0" name="Line 2462"/>
              <p:cNvSpPr>
                <a:spLocks noChangeShapeType="1"/>
              </p:cNvSpPr>
              <p:nvPr/>
            </p:nvSpPr>
            <p:spPr bwMode="auto">
              <a:xfrm>
                <a:off x="2203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1" name="Line 2463"/>
              <p:cNvSpPr>
                <a:spLocks noChangeShapeType="1"/>
              </p:cNvSpPr>
              <p:nvPr/>
            </p:nvSpPr>
            <p:spPr bwMode="auto">
              <a:xfrm>
                <a:off x="2203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2" name="Line 2464"/>
              <p:cNvSpPr>
                <a:spLocks noChangeShapeType="1"/>
              </p:cNvSpPr>
              <p:nvPr/>
            </p:nvSpPr>
            <p:spPr bwMode="auto">
              <a:xfrm>
                <a:off x="2203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3" name="Line 2465"/>
              <p:cNvSpPr>
                <a:spLocks noChangeShapeType="1"/>
              </p:cNvSpPr>
              <p:nvPr/>
            </p:nvSpPr>
            <p:spPr bwMode="auto">
              <a:xfrm>
                <a:off x="2203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4" name="Line 2466"/>
              <p:cNvSpPr>
                <a:spLocks noChangeShapeType="1"/>
              </p:cNvSpPr>
              <p:nvPr/>
            </p:nvSpPr>
            <p:spPr bwMode="auto">
              <a:xfrm>
                <a:off x="2203" y="19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5" name="Line 2467"/>
              <p:cNvSpPr>
                <a:spLocks noChangeShapeType="1"/>
              </p:cNvSpPr>
              <p:nvPr/>
            </p:nvSpPr>
            <p:spPr bwMode="auto">
              <a:xfrm>
                <a:off x="2209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6" name="Line 2468"/>
              <p:cNvSpPr>
                <a:spLocks noChangeShapeType="1"/>
              </p:cNvSpPr>
              <p:nvPr/>
            </p:nvSpPr>
            <p:spPr bwMode="auto">
              <a:xfrm>
                <a:off x="2209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7" name="Line 2469"/>
              <p:cNvSpPr>
                <a:spLocks noChangeShapeType="1"/>
              </p:cNvSpPr>
              <p:nvPr/>
            </p:nvSpPr>
            <p:spPr bwMode="auto">
              <a:xfrm>
                <a:off x="2209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8" name="Line 2470"/>
              <p:cNvSpPr>
                <a:spLocks noChangeShapeType="1"/>
              </p:cNvSpPr>
              <p:nvPr/>
            </p:nvSpPr>
            <p:spPr bwMode="auto">
              <a:xfrm>
                <a:off x="2209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9" name="Line 2471"/>
              <p:cNvSpPr>
                <a:spLocks noChangeShapeType="1"/>
              </p:cNvSpPr>
              <p:nvPr/>
            </p:nvSpPr>
            <p:spPr bwMode="auto">
              <a:xfrm>
                <a:off x="2209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0" name="Line 2472"/>
              <p:cNvSpPr>
                <a:spLocks noChangeShapeType="1"/>
              </p:cNvSpPr>
              <p:nvPr/>
            </p:nvSpPr>
            <p:spPr bwMode="auto">
              <a:xfrm>
                <a:off x="2209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1" name="Line 2473"/>
              <p:cNvSpPr>
                <a:spLocks noChangeShapeType="1"/>
              </p:cNvSpPr>
              <p:nvPr/>
            </p:nvSpPr>
            <p:spPr bwMode="auto">
              <a:xfrm>
                <a:off x="2209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2" name="Line 2474"/>
              <p:cNvSpPr>
                <a:spLocks noChangeShapeType="1"/>
              </p:cNvSpPr>
              <p:nvPr/>
            </p:nvSpPr>
            <p:spPr bwMode="auto">
              <a:xfrm>
                <a:off x="2209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3" name="Line 2475"/>
              <p:cNvSpPr>
                <a:spLocks noChangeShapeType="1"/>
              </p:cNvSpPr>
              <p:nvPr/>
            </p:nvSpPr>
            <p:spPr bwMode="auto">
              <a:xfrm>
                <a:off x="2209" y="1963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4" name="Line 2476"/>
              <p:cNvSpPr>
                <a:spLocks noChangeShapeType="1"/>
              </p:cNvSpPr>
              <p:nvPr/>
            </p:nvSpPr>
            <p:spPr bwMode="auto">
              <a:xfrm>
                <a:off x="2214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5" name="Line 2477"/>
              <p:cNvSpPr>
                <a:spLocks noChangeShapeType="1"/>
              </p:cNvSpPr>
              <p:nvPr/>
            </p:nvSpPr>
            <p:spPr bwMode="auto">
              <a:xfrm>
                <a:off x="2214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6" name="Line 2478"/>
              <p:cNvSpPr>
                <a:spLocks noChangeShapeType="1"/>
              </p:cNvSpPr>
              <p:nvPr/>
            </p:nvSpPr>
            <p:spPr bwMode="auto">
              <a:xfrm>
                <a:off x="2214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7" name="Line 2479"/>
              <p:cNvSpPr>
                <a:spLocks noChangeShapeType="1"/>
              </p:cNvSpPr>
              <p:nvPr/>
            </p:nvSpPr>
            <p:spPr bwMode="auto">
              <a:xfrm>
                <a:off x="2214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8" name="Line 2480"/>
              <p:cNvSpPr>
                <a:spLocks noChangeShapeType="1"/>
              </p:cNvSpPr>
              <p:nvPr/>
            </p:nvSpPr>
            <p:spPr bwMode="auto">
              <a:xfrm>
                <a:off x="2214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9" name="Line 2481"/>
              <p:cNvSpPr>
                <a:spLocks noChangeShapeType="1"/>
              </p:cNvSpPr>
              <p:nvPr/>
            </p:nvSpPr>
            <p:spPr bwMode="auto">
              <a:xfrm>
                <a:off x="2214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0" name="Line 2482"/>
              <p:cNvSpPr>
                <a:spLocks noChangeShapeType="1"/>
              </p:cNvSpPr>
              <p:nvPr/>
            </p:nvSpPr>
            <p:spPr bwMode="auto">
              <a:xfrm>
                <a:off x="2214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1" name="Line 2483"/>
              <p:cNvSpPr>
                <a:spLocks noChangeShapeType="1"/>
              </p:cNvSpPr>
              <p:nvPr/>
            </p:nvSpPr>
            <p:spPr bwMode="auto">
              <a:xfrm flipV="1">
                <a:off x="2214" y="1963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2" name="Line 2484"/>
              <p:cNvSpPr>
                <a:spLocks noChangeShapeType="1"/>
              </p:cNvSpPr>
              <p:nvPr/>
            </p:nvSpPr>
            <p:spPr bwMode="auto">
              <a:xfrm>
                <a:off x="2220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3" name="Line 2485"/>
              <p:cNvSpPr>
                <a:spLocks noChangeShapeType="1"/>
              </p:cNvSpPr>
              <p:nvPr/>
            </p:nvSpPr>
            <p:spPr bwMode="auto">
              <a:xfrm>
                <a:off x="2220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4" name="Line 2486"/>
              <p:cNvSpPr>
                <a:spLocks noChangeShapeType="1"/>
              </p:cNvSpPr>
              <p:nvPr/>
            </p:nvSpPr>
            <p:spPr bwMode="auto">
              <a:xfrm flipV="1">
                <a:off x="2220" y="195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5" name="Line 2487"/>
              <p:cNvSpPr>
                <a:spLocks noChangeShapeType="1"/>
              </p:cNvSpPr>
              <p:nvPr/>
            </p:nvSpPr>
            <p:spPr bwMode="auto">
              <a:xfrm>
                <a:off x="2220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6" name="Line 2488"/>
              <p:cNvSpPr>
                <a:spLocks noChangeShapeType="1"/>
              </p:cNvSpPr>
              <p:nvPr/>
            </p:nvSpPr>
            <p:spPr bwMode="auto">
              <a:xfrm>
                <a:off x="2220" y="196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7" name="Line 2489"/>
              <p:cNvSpPr>
                <a:spLocks noChangeShapeType="1"/>
              </p:cNvSpPr>
              <p:nvPr/>
            </p:nvSpPr>
            <p:spPr bwMode="auto">
              <a:xfrm flipV="1">
                <a:off x="2220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8" name="Line 2490"/>
              <p:cNvSpPr>
                <a:spLocks noChangeShapeType="1"/>
              </p:cNvSpPr>
              <p:nvPr/>
            </p:nvSpPr>
            <p:spPr bwMode="auto">
              <a:xfrm>
                <a:off x="2220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9" name="Line 2491"/>
              <p:cNvSpPr>
                <a:spLocks noChangeShapeType="1"/>
              </p:cNvSpPr>
              <p:nvPr/>
            </p:nvSpPr>
            <p:spPr bwMode="auto">
              <a:xfrm>
                <a:off x="2220" y="1969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0" name="Line 2492"/>
              <p:cNvSpPr>
                <a:spLocks noChangeShapeType="1"/>
              </p:cNvSpPr>
              <p:nvPr/>
            </p:nvSpPr>
            <p:spPr bwMode="auto">
              <a:xfrm>
                <a:off x="2225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1" name="Line 2493"/>
              <p:cNvSpPr>
                <a:spLocks noChangeShapeType="1"/>
              </p:cNvSpPr>
              <p:nvPr/>
            </p:nvSpPr>
            <p:spPr bwMode="auto">
              <a:xfrm flipV="1">
                <a:off x="2225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2" name="Line 2494"/>
              <p:cNvSpPr>
                <a:spLocks noChangeShapeType="1"/>
              </p:cNvSpPr>
              <p:nvPr/>
            </p:nvSpPr>
            <p:spPr bwMode="auto">
              <a:xfrm>
                <a:off x="2225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3" name="Line 2495"/>
              <p:cNvSpPr>
                <a:spLocks noChangeShapeType="1"/>
              </p:cNvSpPr>
              <p:nvPr/>
            </p:nvSpPr>
            <p:spPr bwMode="auto">
              <a:xfrm>
                <a:off x="2225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4" name="Line 2496"/>
              <p:cNvSpPr>
                <a:spLocks noChangeShapeType="1"/>
              </p:cNvSpPr>
              <p:nvPr/>
            </p:nvSpPr>
            <p:spPr bwMode="auto">
              <a:xfrm flipV="1">
                <a:off x="2225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5" name="Line 2497"/>
              <p:cNvSpPr>
                <a:spLocks noChangeShapeType="1"/>
              </p:cNvSpPr>
              <p:nvPr/>
            </p:nvSpPr>
            <p:spPr bwMode="auto">
              <a:xfrm flipV="1">
                <a:off x="2225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6" name="Line 2498"/>
              <p:cNvSpPr>
                <a:spLocks noChangeShapeType="1"/>
              </p:cNvSpPr>
              <p:nvPr/>
            </p:nvSpPr>
            <p:spPr bwMode="auto">
              <a:xfrm>
                <a:off x="2225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7" name="Line 2499"/>
              <p:cNvSpPr>
                <a:spLocks noChangeShapeType="1"/>
              </p:cNvSpPr>
              <p:nvPr/>
            </p:nvSpPr>
            <p:spPr bwMode="auto">
              <a:xfrm flipV="1">
                <a:off x="2225" y="1945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8" name="Line 2500"/>
              <p:cNvSpPr>
                <a:spLocks noChangeShapeType="1"/>
              </p:cNvSpPr>
              <p:nvPr/>
            </p:nvSpPr>
            <p:spPr bwMode="auto">
              <a:xfrm>
                <a:off x="2231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9" name="Line 2501"/>
              <p:cNvSpPr>
                <a:spLocks noChangeShapeType="1"/>
              </p:cNvSpPr>
              <p:nvPr/>
            </p:nvSpPr>
            <p:spPr bwMode="auto">
              <a:xfrm>
                <a:off x="2231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0" name="Line 2502"/>
              <p:cNvSpPr>
                <a:spLocks noChangeShapeType="1"/>
              </p:cNvSpPr>
              <p:nvPr/>
            </p:nvSpPr>
            <p:spPr bwMode="auto">
              <a:xfrm>
                <a:off x="2231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1" name="Line 2503"/>
              <p:cNvSpPr>
                <a:spLocks noChangeShapeType="1"/>
              </p:cNvSpPr>
              <p:nvPr/>
            </p:nvSpPr>
            <p:spPr bwMode="auto">
              <a:xfrm>
                <a:off x="2231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2" name="Line 2504"/>
              <p:cNvSpPr>
                <a:spLocks noChangeShapeType="1"/>
              </p:cNvSpPr>
              <p:nvPr/>
            </p:nvSpPr>
            <p:spPr bwMode="auto">
              <a:xfrm>
                <a:off x="2231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3" name="Line 2505"/>
              <p:cNvSpPr>
                <a:spLocks noChangeShapeType="1"/>
              </p:cNvSpPr>
              <p:nvPr/>
            </p:nvSpPr>
            <p:spPr bwMode="auto">
              <a:xfrm>
                <a:off x="2231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4" name="Line 2506"/>
              <p:cNvSpPr>
                <a:spLocks noChangeShapeType="1"/>
              </p:cNvSpPr>
              <p:nvPr/>
            </p:nvSpPr>
            <p:spPr bwMode="auto">
              <a:xfrm flipV="1">
                <a:off x="2231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5" name="Line 2507"/>
              <p:cNvSpPr>
                <a:spLocks noChangeShapeType="1"/>
              </p:cNvSpPr>
              <p:nvPr/>
            </p:nvSpPr>
            <p:spPr bwMode="auto">
              <a:xfrm>
                <a:off x="2231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6" name="Line 2508"/>
              <p:cNvSpPr>
                <a:spLocks noChangeShapeType="1"/>
              </p:cNvSpPr>
              <p:nvPr/>
            </p:nvSpPr>
            <p:spPr bwMode="auto">
              <a:xfrm>
                <a:off x="2231" y="195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7" name="Line 2509"/>
              <p:cNvSpPr>
                <a:spLocks noChangeShapeType="1"/>
              </p:cNvSpPr>
              <p:nvPr/>
            </p:nvSpPr>
            <p:spPr bwMode="auto">
              <a:xfrm>
                <a:off x="2237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8" name="Line 2510"/>
              <p:cNvSpPr>
                <a:spLocks noChangeShapeType="1"/>
              </p:cNvSpPr>
              <p:nvPr/>
            </p:nvSpPr>
            <p:spPr bwMode="auto">
              <a:xfrm>
                <a:off x="2237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9" name="Line 2511"/>
              <p:cNvSpPr>
                <a:spLocks noChangeShapeType="1"/>
              </p:cNvSpPr>
              <p:nvPr/>
            </p:nvSpPr>
            <p:spPr bwMode="auto">
              <a:xfrm>
                <a:off x="2237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0" name="Line 2512"/>
              <p:cNvSpPr>
                <a:spLocks noChangeShapeType="1"/>
              </p:cNvSpPr>
              <p:nvPr/>
            </p:nvSpPr>
            <p:spPr bwMode="auto">
              <a:xfrm>
                <a:off x="2237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1" name="Line 2513"/>
              <p:cNvSpPr>
                <a:spLocks noChangeShapeType="1"/>
              </p:cNvSpPr>
              <p:nvPr/>
            </p:nvSpPr>
            <p:spPr bwMode="auto">
              <a:xfrm flipV="1">
                <a:off x="2237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2" name="Line 2514"/>
              <p:cNvSpPr>
                <a:spLocks noChangeShapeType="1"/>
              </p:cNvSpPr>
              <p:nvPr/>
            </p:nvSpPr>
            <p:spPr bwMode="auto">
              <a:xfrm>
                <a:off x="2237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3" name="Line 2515"/>
              <p:cNvSpPr>
                <a:spLocks noChangeShapeType="1"/>
              </p:cNvSpPr>
              <p:nvPr/>
            </p:nvSpPr>
            <p:spPr bwMode="auto">
              <a:xfrm>
                <a:off x="2237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4" name="Line 2516"/>
              <p:cNvSpPr>
                <a:spLocks noChangeShapeType="1"/>
              </p:cNvSpPr>
              <p:nvPr/>
            </p:nvSpPr>
            <p:spPr bwMode="auto">
              <a:xfrm>
                <a:off x="2237" y="1957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5" name="Line 2517"/>
              <p:cNvSpPr>
                <a:spLocks noChangeShapeType="1"/>
              </p:cNvSpPr>
              <p:nvPr/>
            </p:nvSpPr>
            <p:spPr bwMode="auto">
              <a:xfrm flipV="1">
                <a:off x="2242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6" name="Line 2518"/>
              <p:cNvSpPr>
                <a:spLocks noChangeShapeType="1"/>
              </p:cNvSpPr>
              <p:nvPr/>
            </p:nvSpPr>
            <p:spPr bwMode="auto">
              <a:xfrm>
                <a:off x="2242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7" name="Line 2519"/>
              <p:cNvSpPr>
                <a:spLocks noChangeShapeType="1"/>
              </p:cNvSpPr>
              <p:nvPr/>
            </p:nvSpPr>
            <p:spPr bwMode="auto">
              <a:xfrm flipV="1">
                <a:off x="2242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8" name="Line 2520"/>
              <p:cNvSpPr>
                <a:spLocks noChangeShapeType="1"/>
              </p:cNvSpPr>
              <p:nvPr/>
            </p:nvSpPr>
            <p:spPr bwMode="auto">
              <a:xfrm>
                <a:off x="2242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9" name="Line 2521"/>
              <p:cNvSpPr>
                <a:spLocks noChangeShapeType="1"/>
              </p:cNvSpPr>
              <p:nvPr/>
            </p:nvSpPr>
            <p:spPr bwMode="auto">
              <a:xfrm>
                <a:off x="2242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0" name="Line 2522"/>
              <p:cNvSpPr>
                <a:spLocks noChangeShapeType="1"/>
              </p:cNvSpPr>
              <p:nvPr/>
            </p:nvSpPr>
            <p:spPr bwMode="auto">
              <a:xfrm>
                <a:off x="2242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1" name="Line 2523"/>
              <p:cNvSpPr>
                <a:spLocks noChangeShapeType="1"/>
              </p:cNvSpPr>
              <p:nvPr/>
            </p:nvSpPr>
            <p:spPr bwMode="auto">
              <a:xfrm>
                <a:off x="2242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2" name="Line 2524"/>
              <p:cNvSpPr>
                <a:spLocks noChangeShapeType="1"/>
              </p:cNvSpPr>
              <p:nvPr/>
            </p:nvSpPr>
            <p:spPr bwMode="auto">
              <a:xfrm flipV="1">
                <a:off x="2242" y="195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3" name="Line 2525"/>
              <p:cNvSpPr>
                <a:spLocks noChangeShapeType="1"/>
              </p:cNvSpPr>
              <p:nvPr/>
            </p:nvSpPr>
            <p:spPr bwMode="auto">
              <a:xfrm>
                <a:off x="2248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4" name="Line 2526"/>
              <p:cNvSpPr>
                <a:spLocks noChangeShapeType="1"/>
              </p:cNvSpPr>
              <p:nvPr/>
            </p:nvSpPr>
            <p:spPr bwMode="auto">
              <a:xfrm>
                <a:off x="2248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5" name="Line 2527"/>
              <p:cNvSpPr>
                <a:spLocks noChangeShapeType="1"/>
              </p:cNvSpPr>
              <p:nvPr/>
            </p:nvSpPr>
            <p:spPr bwMode="auto">
              <a:xfrm>
                <a:off x="2248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6" name="Line 2528"/>
              <p:cNvSpPr>
                <a:spLocks noChangeShapeType="1"/>
              </p:cNvSpPr>
              <p:nvPr/>
            </p:nvSpPr>
            <p:spPr bwMode="auto">
              <a:xfrm flipV="1">
                <a:off x="2248" y="195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7" name="Line 2529"/>
              <p:cNvSpPr>
                <a:spLocks noChangeShapeType="1"/>
              </p:cNvSpPr>
              <p:nvPr/>
            </p:nvSpPr>
            <p:spPr bwMode="auto">
              <a:xfrm>
                <a:off x="2248" y="195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8" name="Line 2530"/>
              <p:cNvSpPr>
                <a:spLocks noChangeShapeType="1"/>
              </p:cNvSpPr>
              <p:nvPr/>
            </p:nvSpPr>
            <p:spPr bwMode="auto">
              <a:xfrm>
                <a:off x="2248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9" name="Line 2531"/>
              <p:cNvSpPr>
                <a:spLocks noChangeShapeType="1"/>
              </p:cNvSpPr>
              <p:nvPr/>
            </p:nvSpPr>
            <p:spPr bwMode="auto">
              <a:xfrm>
                <a:off x="2248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0" name="Line 2532"/>
              <p:cNvSpPr>
                <a:spLocks noChangeShapeType="1"/>
              </p:cNvSpPr>
              <p:nvPr/>
            </p:nvSpPr>
            <p:spPr bwMode="auto">
              <a:xfrm flipV="1">
                <a:off x="2248" y="1957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1" name="Line 2533"/>
              <p:cNvSpPr>
                <a:spLocks noChangeShapeType="1"/>
              </p:cNvSpPr>
              <p:nvPr/>
            </p:nvSpPr>
            <p:spPr bwMode="auto">
              <a:xfrm>
                <a:off x="2253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2" name="Line 2534"/>
              <p:cNvSpPr>
                <a:spLocks noChangeShapeType="1"/>
              </p:cNvSpPr>
              <p:nvPr/>
            </p:nvSpPr>
            <p:spPr bwMode="auto">
              <a:xfrm>
                <a:off x="2253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3" name="Line 2535"/>
              <p:cNvSpPr>
                <a:spLocks noChangeShapeType="1"/>
              </p:cNvSpPr>
              <p:nvPr/>
            </p:nvSpPr>
            <p:spPr bwMode="auto">
              <a:xfrm>
                <a:off x="2253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4" name="Line 2536"/>
              <p:cNvSpPr>
                <a:spLocks noChangeShapeType="1"/>
              </p:cNvSpPr>
              <p:nvPr/>
            </p:nvSpPr>
            <p:spPr bwMode="auto">
              <a:xfrm>
                <a:off x="2253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5" name="Line 2537"/>
              <p:cNvSpPr>
                <a:spLocks noChangeShapeType="1"/>
              </p:cNvSpPr>
              <p:nvPr/>
            </p:nvSpPr>
            <p:spPr bwMode="auto">
              <a:xfrm>
                <a:off x="2253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6" name="Line 2538"/>
              <p:cNvSpPr>
                <a:spLocks noChangeShapeType="1"/>
              </p:cNvSpPr>
              <p:nvPr/>
            </p:nvSpPr>
            <p:spPr bwMode="auto">
              <a:xfrm>
                <a:off x="2253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7" name="Line 2539"/>
              <p:cNvSpPr>
                <a:spLocks noChangeShapeType="1"/>
              </p:cNvSpPr>
              <p:nvPr/>
            </p:nvSpPr>
            <p:spPr bwMode="auto">
              <a:xfrm>
                <a:off x="2253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8" name="Line 2540"/>
              <p:cNvSpPr>
                <a:spLocks noChangeShapeType="1"/>
              </p:cNvSpPr>
              <p:nvPr/>
            </p:nvSpPr>
            <p:spPr bwMode="auto">
              <a:xfrm flipV="1">
                <a:off x="2253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9" name="Line 2541"/>
              <p:cNvSpPr>
                <a:spLocks noChangeShapeType="1"/>
              </p:cNvSpPr>
              <p:nvPr/>
            </p:nvSpPr>
            <p:spPr bwMode="auto">
              <a:xfrm>
                <a:off x="2253" y="195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0" name="Line 2542"/>
              <p:cNvSpPr>
                <a:spLocks noChangeShapeType="1"/>
              </p:cNvSpPr>
              <p:nvPr/>
            </p:nvSpPr>
            <p:spPr bwMode="auto">
              <a:xfrm>
                <a:off x="2259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1" name="Line 2543"/>
              <p:cNvSpPr>
                <a:spLocks noChangeShapeType="1"/>
              </p:cNvSpPr>
              <p:nvPr/>
            </p:nvSpPr>
            <p:spPr bwMode="auto">
              <a:xfrm>
                <a:off x="2259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2" name="Line 2544"/>
              <p:cNvSpPr>
                <a:spLocks noChangeShapeType="1"/>
              </p:cNvSpPr>
              <p:nvPr/>
            </p:nvSpPr>
            <p:spPr bwMode="auto">
              <a:xfrm>
                <a:off x="2259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3" name="Line 2545"/>
              <p:cNvSpPr>
                <a:spLocks noChangeShapeType="1"/>
              </p:cNvSpPr>
              <p:nvPr/>
            </p:nvSpPr>
            <p:spPr bwMode="auto">
              <a:xfrm>
                <a:off x="2259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4" name="Line 2546"/>
              <p:cNvSpPr>
                <a:spLocks noChangeShapeType="1"/>
              </p:cNvSpPr>
              <p:nvPr/>
            </p:nvSpPr>
            <p:spPr bwMode="auto">
              <a:xfrm>
                <a:off x="2259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5" name="Line 2547"/>
              <p:cNvSpPr>
                <a:spLocks noChangeShapeType="1"/>
              </p:cNvSpPr>
              <p:nvPr/>
            </p:nvSpPr>
            <p:spPr bwMode="auto">
              <a:xfrm>
                <a:off x="2259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6" name="Line 2548"/>
              <p:cNvSpPr>
                <a:spLocks noChangeShapeType="1"/>
              </p:cNvSpPr>
              <p:nvPr/>
            </p:nvSpPr>
            <p:spPr bwMode="auto">
              <a:xfrm>
                <a:off x="2259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7" name="Line 2549"/>
              <p:cNvSpPr>
                <a:spLocks noChangeShapeType="1"/>
              </p:cNvSpPr>
              <p:nvPr/>
            </p:nvSpPr>
            <p:spPr bwMode="auto">
              <a:xfrm>
                <a:off x="2259" y="195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8" name="Line 2550"/>
              <p:cNvSpPr>
                <a:spLocks noChangeShapeType="1"/>
              </p:cNvSpPr>
              <p:nvPr/>
            </p:nvSpPr>
            <p:spPr bwMode="auto">
              <a:xfrm>
                <a:off x="2265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9" name="Line 2551"/>
              <p:cNvSpPr>
                <a:spLocks noChangeShapeType="1"/>
              </p:cNvSpPr>
              <p:nvPr/>
            </p:nvSpPr>
            <p:spPr bwMode="auto">
              <a:xfrm>
                <a:off x="2265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0" name="Line 2552"/>
              <p:cNvSpPr>
                <a:spLocks noChangeShapeType="1"/>
              </p:cNvSpPr>
              <p:nvPr/>
            </p:nvSpPr>
            <p:spPr bwMode="auto">
              <a:xfrm>
                <a:off x="2265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1" name="Line 2553"/>
              <p:cNvSpPr>
                <a:spLocks noChangeShapeType="1"/>
              </p:cNvSpPr>
              <p:nvPr/>
            </p:nvSpPr>
            <p:spPr bwMode="auto">
              <a:xfrm>
                <a:off x="2265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2" name="Line 2554"/>
              <p:cNvSpPr>
                <a:spLocks noChangeShapeType="1"/>
              </p:cNvSpPr>
              <p:nvPr/>
            </p:nvSpPr>
            <p:spPr bwMode="auto">
              <a:xfrm flipV="1">
                <a:off x="2265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3" name="Line 2555"/>
              <p:cNvSpPr>
                <a:spLocks noChangeShapeType="1"/>
              </p:cNvSpPr>
              <p:nvPr/>
            </p:nvSpPr>
            <p:spPr bwMode="auto">
              <a:xfrm>
                <a:off x="2265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4" name="Line 2556"/>
              <p:cNvSpPr>
                <a:spLocks noChangeShapeType="1"/>
              </p:cNvSpPr>
              <p:nvPr/>
            </p:nvSpPr>
            <p:spPr bwMode="auto">
              <a:xfrm>
                <a:off x="2265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5" name="Line 2557"/>
              <p:cNvSpPr>
                <a:spLocks noChangeShapeType="1"/>
              </p:cNvSpPr>
              <p:nvPr/>
            </p:nvSpPr>
            <p:spPr bwMode="auto">
              <a:xfrm>
                <a:off x="2265" y="1963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812" name="Group 2558"/>
            <p:cNvGrpSpPr>
              <a:grpSpLocks/>
            </p:cNvGrpSpPr>
            <p:nvPr/>
          </p:nvGrpSpPr>
          <p:grpSpPr bwMode="auto">
            <a:xfrm>
              <a:off x="3221" y="1249"/>
              <a:ext cx="136" cy="247"/>
              <a:chOff x="2270" y="1723"/>
              <a:chExt cx="136" cy="247"/>
            </a:xfrm>
          </p:grpSpPr>
          <p:sp>
            <p:nvSpPr>
              <p:cNvPr id="24376" name="Line 2559"/>
              <p:cNvSpPr>
                <a:spLocks noChangeShapeType="1"/>
              </p:cNvSpPr>
              <p:nvPr/>
            </p:nvSpPr>
            <p:spPr bwMode="auto">
              <a:xfrm>
                <a:off x="2270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77" name="Line 2560"/>
              <p:cNvSpPr>
                <a:spLocks noChangeShapeType="1"/>
              </p:cNvSpPr>
              <p:nvPr/>
            </p:nvSpPr>
            <p:spPr bwMode="auto">
              <a:xfrm flipV="1">
                <a:off x="2270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78" name="Line 2561"/>
              <p:cNvSpPr>
                <a:spLocks noChangeShapeType="1"/>
              </p:cNvSpPr>
              <p:nvPr/>
            </p:nvSpPr>
            <p:spPr bwMode="auto">
              <a:xfrm>
                <a:off x="2270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79" name="Line 2562"/>
              <p:cNvSpPr>
                <a:spLocks noChangeShapeType="1"/>
              </p:cNvSpPr>
              <p:nvPr/>
            </p:nvSpPr>
            <p:spPr bwMode="auto">
              <a:xfrm>
                <a:off x="2270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80" name="Line 2563"/>
              <p:cNvSpPr>
                <a:spLocks noChangeShapeType="1"/>
              </p:cNvSpPr>
              <p:nvPr/>
            </p:nvSpPr>
            <p:spPr bwMode="auto">
              <a:xfrm>
                <a:off x="2270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81" name="Line 2564"/>
              <p:cNvSpPr>
                <a:spLocks noChangeShapeType="1"/>
              </p:cNvSpPr>
              <p:nvPr/>
            </p:nvSpPr>
            <p:spPr bwMode="auto">
              <a:xfrm>
                <a:off x="2270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82" name="Line 2565"/>
              <p:cNvSpPr>
                <a:spLocks noChangeShapeType="1"/>
              </p:cNvSpPr>
              <p:nvPr/>
            </p:nvSpPr>
            <p:spPr bwMode="auto">
              <a:xfrm>
                <a:off x="2270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83" name="Line 2566"/>
              <p:cNvSpPr>
                <a:spLocks noChangeShapeType="1"/>
              </p:cNvSpPr>
              <p:nvPr/>
            </p:nvSpPr>
            <p:spPr bwMode="auto">
              <a:xfrm>
                <a:off x="2270" y="19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84" name="Line 2567"/>
              <p:cNvSpPr>
                <a:spLocks noChangeShapeType="1"/>
              </p:cNvSpPr>
              <p:nvPr/>
            </p:nvSpPr>
            <p:spPr bwMode="auto">
              <a:xfrm>
                <a:off x="2276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85" name="Line 2568"/>
              <p:cNvSpPr>
                <a:spLocks noChangeShapeType="1"/>
              </p:cNvSpPr>
              <p:nvPr/>
            </p:nvSpPr>
            <p:spPr bwMode="auto">
              <a:xfrm>
                <a:off x="2276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86" name="Line 2569"/>
              <p:cNvSpPr>
                <a:spLocks noChangeShapeType="1"/>
              </p:cNvSpPr>
              <p:nvPr/>
            </p:nvSpPr>
            <p:spPr bwMode="auto">
              <a:xfrm flipV="1">
                <a:off x="2276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87" name="Line 2570"/>
              <p:cNvSpPr>
                <a:spLocks noChangeShapeType="1"/>
              </p:cNvSpPr>
              <p:nvPr/>
            </p:nvSpPr>
            <p:spPr bwMode="auto">
              <a:xfrm>
                <a:off x="2276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88" name="Line 2571"/>
              <p:cNvSpPr>
                <a:spLocks noChangeShapeType="1"/>
              </p:cNvSpPr>
              <p:nvPr/>
            </p:nvSpPr>
            <p:spPr bwMode="auto">
              <a:xfrm>
                <a:off x="2276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89" name="Line 2572"/>
              <p:cNvSpPr>
                <a:spLocks noChangeShapeType="1"/>
              </p:cNvSpPr>
              <p:nvPr/>
            </p:nvSpPr>
            <p:spPr bwMode="auto">
              <a:xfrm>
                <a:off x="2276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90" name="Line 2573"/>
              <p:cNvSpPr>
                <a:spLocks noChangeShapeType="1"/>
              </p:cNvSpPr>
              <p:nvPr/>
            </p:nvSpPr>
            <p:spPr bwMode="auto">
              <a:xfrm>
                <a:off x="2276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91" name="Line 2574"/>
              <p:cNvSpPr>
                <a:spLocks noChangeShapeType="1"/>
              </p:cNvSpPr>
              <p:nvPr/>
            </p:nvSpPr>
            <p:spPr bwMode="auto">
              <a:xfrm flipV="1">
                <a:off x="2276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92" name="Line 2575"/>
              <p:cNvSpPr>
                <a:spLocks noChangeShapeType="1"/>
              </p:cNvSpPr>
              <p:nvPr/>
            </p:nvSpPr>
            <p:spPr bwMode="auto">
              <a:xfrm>
                <a:off x="2276" y="19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93" name="Line 2576"/>
              <p:cNvSpPr>
                <a:spLocks noChangeShapeType="1"/>
              </p:cNvSpPr>
              <p:nvPr/>
            </p:nvSpPr>
            <p:spPr bwMode="auto">
              <a:xfrm>
                <a:off x="2282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94" name="Line 2577"/>
              <p:cNvSpPr>
                <a:spLocks noChangeShapeType="1"/>
              </p:cNvSpPr>
              <p:nvPr/>
            </p:nvSpPr>
            <p:spPr bwMode="auto">
              <a:xfrm>
                <a:off x="2282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95" name="Line 2578"/>
              <p:cNvSpPr>
                <a:spLocks noChangeShapeType="1"/>
              </p:cNvSpPr>
              <p:nvPr/>
            </p:nvSpPr>
            <p:spPr bwMode="auto">
              <a:xfrm>
                <a:off x="2282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96" name="Line 2579"/>
              <p:cNvSpPr>
                <a:spLocks noChangeShapeType="1"/>
              </p:cNvSpPr>
              <p:nvPr/>
            </p:nvSpPr>
            <p:spPr bwMode="auto">
              <a:xfrm>
                <a:off x="2282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97" name="Line 2580"/>
              <p:cNvSpPr>
                <a:spLocks noChangeShapeType="1"/>
              </p:cNvSpPr>
              <p:nvPr/>
            </p:nvSpPr>
            <p:spPr bwMode="auto">
              <a:xfrm flipV="1">
                <a:off x="2282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98" name="Line 2581"/>
              <p:cNvSpPr>
                <a:spLocks noChangeShapeType="1"/>
              </p:cNvSpPr>
              <p:nvPr/>
            </p:nvSpPr>
            <p:spPr bwMode="auto">
              <a:xfrm>
                <a:off x="2282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99" name="Line 2582"/>
              <p:cNvSpPr>
                <a:spLocks noChangeShapeType="1"/>
              </p:cNvSpPr>
              <p:nvPr/>
            </p:nvSpPr>
            <p:spPr bwMode="auto">
              <a:xfrm flipV="1">
                <a:off x="2282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00" name="Line 2583"/>
              <p:cNvSpPr>
                <a:spLocks noChangeShapeType="1"/>
              </p:cNvSpPr>
              <p:nvPr/>
            </p:nvSpPr>
            <p:spPr bwMode="auto">
              <a:xfrm flipV="1">
                <a:off x="2282" y="1957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01" name="Line 2584"/>
              <p:cNvSpPr>
                <a:spLocks noChangeShapeType="1"/>
              </p:cNvSpPr>
              <p:nvPr/>
            </p:nvSpPr>
            <p:spPr bwMode="auto">
              <a:xfrm>
                <a:off x="2287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02" name="Line 2585"/>
              <p:cNvSpPr>
                <a:spLocks noChangeShapeType="1"/>
              </p:cNvSpPr>
              <p:nvPr/>
            </p:nvSpPr>
            <p:spPr bwMode="auto">
              <a:xfrm>
                <a:off x="2287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03" name="Line 2586"/>
              <p:cNvSpPr>
                <a:spLocks noChangeShapeType="1"/>
              </p:cNvSpPr>
              <p:nvPr/>
            </p:nvSpPr>
            <p:spPr bwMode="auto">
              <a:xfrm>
                <a:off x="2287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04" name="Line 2587"/>
              <p:cNvSpPr>
                <a:spLocks noChangeShapeType="1"/>
              </p:cNvSpPr>
              <p:nvPr/>
            </p:nvSpPr>
            <p:spPr bwMode="auto">
              <a:xfrm>
                <a:off x="2287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05" name="Line 2588"/>
              <p:cNvSpPr>
                <a:spLocks noChangeShapeType="1"/>
              </p:cNvSpPr>
              <p:nvPr/>
            </p:nvSpPr>
            <p:spPr bwMode="auto">
              <a:xfrm flipV="1">
                <a:off x="2287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06" name="Line 2589"/>
              <p:cNvSpPr>
                <a:spLocks noChangeShapeType="1"/>
              </p:cNvSpPr>
              <p:nvPr/>
            </p:nvSpPr>
            <p:spPr bwMode="auto">
              <a:xfrm>
                <a:off x="2287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07" name="Line 2590"/>
              <p:cNvSpPr>
                <a:spLocks noChangeShapeType="1"/>
              </p:cNvSpPr>
              <p:nvPr/>
            </p:nvSpPr>
            <p:spPr bwMode="auto">
              <a:xfrm>
                <a:off x="2287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08" name="Line 2591"/>
              <p:cNvSpPr>
                <a:spLocks noChangeShapeType="1"/>
              </p:cNvSpPr>
              <p:nvPr/>
            </p:nvSpPr>
            <p:spPr bwMode="auto">
              <a:xfrm>
                <a:off x="2287" y="195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09" name="Line 2592"/>
              <p:cNvSpPr>
                <a:spLocks noChangeShapeType="1"/>
              </p:cNvSpPr>
              <p:nvPr/>
            </p:nvSpPr>
            <p:spPr bwMode="auto">
              <a:xfrm>
                <a:off x="2293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10" name="Line 2593"/>
              <p:cNvSpPr>
                <a:spLocks noChangeShapeType="1"/>
              </p:cNvSpPr>
              <p:nvPr/>
            </p:nvSpPr>
            <p:spPr bwMode="auto">
              <a:xfrm flipV="1">
                <a:off x="2293" y="194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11" name="Line 2594"/>
              <p:cNvSpPr>
                <a:spLocks noChangeShapeType="1"/>
              </p:cNvSpPr>
              <p:nvPr/>
            </p:nvSpPr>
            <p:spPr bwMode="auto">
              <a:xfrm>
                <a:off x="2293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12" name="Line 2595"/>
              <p:cNvSpPr>
                <a:spLocks noChangeShapeType="1"/>
              </p:cNvSpPr>
              <p:nvPr/>
            </p:nvSpPr>
            <p:spPr bwMode="auto">
              <a:xfrm>
                <a:off x="2293" y="195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13" name="Line 2596"/>
              <p:cNvSpPr>
                <a:spLocks noChangeShapeType="1"/>
              </p:cNvSpPr>
              <p:nvPr/>
            </p:nvSpPr>
            <p:spPr bwMode="auto">
              <a:xfrm flipV="1">
                <a:off x="2293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14" name="Line 2597"/>
              <p:cNvSpPr>
                <a:spLocks noChangeShapeType="1"/>
              </p:cNvSpPr>
              <p:nvPr/>
            </p:nvSpPr>
            <p:spPr bwMode="auto">
              <a:xfrm>
                <a:off x="2293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15" name="Line 2598"/>
              <p:cNvSpPr>
                <a:spLocks noChangeShapeType="1"/>
              </p:cNvSpPr>
              <p:nvPr/>
            </p:nvSpPr>
            <p:spPr bwMode="auto">
              <a:xfrm>
                <a:off x="2293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16" name="Line 2599"/>
              <p:cNvSpPr>
                <a:spLocks noChangeShapeType="1"/>
              </p:cNvSpPr>
              <p:nvPr/>
            </p:nvSpPr>
            <p:spPr bwMode="auto">
              <a:xfrm>
                <a:off x="2293" y="1957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17" name="Line 2600"/>
              <p:cNvSpPr>
                <a:spLocks noChangeShapeType="1"/>
              </p:cNvSpPr>
              <p:nvPr/>
            </p:nvSpPr>
            <p:spPr bwMode="auto">
              <a:xfrm>
                <a:off x="2298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18" name="Line 2601"/>
              <p:cNvSpPr>
                <a:spLocks noChangeShapeType="1"/>
              </p:cNvSpPr>
              <p:nvPr/>
            </p:nvSpPr>
            <p:spPr bwMode="auto">
              <a:xfrm>
                <a:off x="2298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19" name="Line 2602"/>
              <p:cNvSpPr>
                <a:spLocks noChangeShapeType="1"/>
              </p:cNvSpPr>
              <p:nvPr/>
            </p:nvSpPr>
            <p:spPr bwMode="auto">
              <a:xfrm flipV="1">
                <a:off x="2298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20" name="Line 2603"/>
              <p:cNvSpPr>
                <a:spLocks noChangeShapeType="1"/>
              </p:cNvSpPr>
              <p:nvPr/>
            </p:nvSpPr>
            <p:spPr bwMode="auto">
              <a:xfrm>
                <a:off x="2298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21" name="Line 2604"/>
              <p:cNvSpPr>
                <a:spLocks noChangeShapeType="1"/>
              </p:cNvSpPr>
              <p:nvPr/>
            </p:nvSpPr>
            <p:spPr bwMode="auto">
              <a:xfrm>
                <a:off x="2298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22" name="Line 2605"/>
              <p:cNvSpPr>
                <a:spLocks noChangeShapeType="1"/>
              </p:cNvSpPr>
              <p:nvPr/>
            </p:nvSpPr>
            <p:spPr bwMode="auto">
              <a:xfrm>
                <a:off x="2298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23" name="Line 2606"/>
              <p:cNvSpPr>
                <a:spLocks noChangeShapeType="1"/>
              </p:cNvSpPr>
              <p:nvPr/>
            </p:nvSpPr>
            <p:spPr bwMode="auto">
              <a:xfrm>
                <a:off x="2298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24" name="Line 2607"/>
              <p:cNvSpPr>
                <a:spLocks noChangeShapeType="1"/>
              </p:cNvSpPr>
              <p:nvPr/>
            </p:nvSpPr>
            <p:spPr bwMode="auto">
              <a:xfrm flipV="1">
                <a:off x="2298" y="194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25" name="Line 2608"/>
              <p:cNvSpPr>
                <a:spLocks noChangeShapeType="1"/>
              </p:cNvSpPr>
              <p:nvPr/>
            </p:nvSpPr>
            <p:spPr bwMode="auto">
              <a:xfrm>
                <a:off x="2298" y="1945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26" name="Line 2609"/>
              <p:cNvSpPr>
                <a:spLocks noChangeShapeType="1"/>
              </p:cNvSpPr>
              <p:nvPr/>
            </p:nvSpPr>
            <p:spPr bwMode="auto">
              <a:xfrm flipV="1">
                <a:off x="2304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27" name="Line 2610"/>
              <p:cNvSpPr>
                <a:spLocks noChangeShapeType="1"/>
              </p:cNvSpPr>
              <p:nvPr/>
            </p:nvSpPr>
            <p:spPr bwMode="auto">
              <a:xfrm>
                <a:off x="2304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28" name="Line 2611"/>
              <p:cNvSpPr>
                <a:spLocks noChangeShapeType="1"/>
              </p:cNvSpPr>
              <p:nvPr/>
            </p:nvSpPr>
            <p:spPr bwMode="auto">
              <a:xfrm>
                <a:off x="2304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29" name="Line 2612"/>
              <p:cNvSpPr>
                <a:spLocks noChangeShapeType="1"/>
              </p:cNvSpPr>
              <p:nvPr/>
            </p:nvSpPr>
            <p:spPr bwMode="auto">
              <a:xfrm flipV="1">
                <a:off x="2304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30" name="Line 2613"/>
              <p:cNvSpPr>
                <a:spLocks noChangeShapeType="1"/>
              </p:cNvSpPr>
              <p:nvPr/>
            </p:nvSpPr>
            <p:spPr bwMode="auto">
              <a:xfrm>
                <a:off x="2304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31" name="Line 2614"/>
              <p:cNvSpPr>
                <a:spLocks noChangeShapeType="1"/>
              </p:cNvSpPr>
              <p:nvPr/>
            </p:nvSpPr>
            <p:spPr bwMode="auto">
              <a:xfrm>
                <a:off x="2304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32" name="Line 2615"/>
              <p:cNvSpPr>
                <a:spLocks noChangeShapeType="1"/>
              </p:cNvSpPr>
              <p:nvPr/>
            </p:nvSpPr>
            <p:spPr bwMode="auto">
              <a:xfrm flipV="1">
                <a:off x="2304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33" name="Line 2616"/>
              <p:cNvSpPr>
                <a:spLocks noChangeShapeType="1"/>
              </p:cNvSpPr>
              <p:nvPr/>
            </p:nvSpPr>
            <p:spPr bwMode="auto">
              <a:xfrm>
                <a:off x="2304" y="195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34" name="Line 2617"/>
              <p:cNvSpPr>
                <a:spLocks noChangeShapeType="1"/>
              </p:cNvSpPr>
              <p:nvPr/>
            </p:nvSpPr>
            <p:spPr bwMode="auto">
              <a:xfrm>
                <a:off x="2310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35" name="Line 2618"/>
              <p:cNvSpPr>
                <a:spLocks noChangeShapeType="1"/>
              </p:cNvSpPr>
              <p:nvPr/>
            </p:nvSpPr>
            <p:spPr bwMode="auto">
              <a:xfrm>
                <a:off x="2310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36" name="Line 2619"/>
              <p:cNvSpPr>
                <a:spLocks noChangeShapeType="1"/>
              </p:cNvSpPr>
              <p:nvPr/>
            </p:nvSpPr>
            <p:spPr bwMode="auto">
              <a:xfrm>
                <a:off x="2310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37" name="Line 2620"/>
              <p:cNvSpPr>
                <a:spLocks noChangeShapeType="1"/>
              </p:cNvSpPr>
              <p:nvPr/>
            </p:nvSpPr>
            <p:spPr bwMode="auto">
              <a:xfrm>
                <a:off x="2310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38" name="Line 2621"/>
              <p:cNvSpPr>
                <a:spLocks noChangeShapeType="1"/>
              </p:cNvSpPr>
              <p:nvPr/>
            </p:nvSpPr>
            <p:spPr bwMode="auto">
              <a:xfrm flipV="1">
                <a:off x="2310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39" name="Line 2622"/>
              <p:cNvSpPr>
                <a:spLocks noChangeShapeType="1"/>
              </p:cNvSpPr>
              <p:nvPr/>
            </p:nvSpPr>
            <p:spPr bwMode="auto">
              <a:xfrm>
                <a:off x="2310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40" name="Line 2623"/>
              <p:cNvSpPr>
                <a:spLocks noChangeShapeType="1"/>
              </p:cNvSpPr>
              <p:nvPr/>
            </p:nvSpPr>
            <p:spPr bwMode="auto">
              <a:xfrm flipV="1">
                <a:off x="2310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41" name="Line 2624"/>
              <p:cNvSpPr>
                <a:spLocks noChangeShapeType="1"/>
              </p:cNvSpPr>
              <p:nvPr/>
            </p:nvSpPr>
            <p:spPr bwMode="auto">
              <a:xfrm>
                <a:off x="2310" y="1945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42" name="Line 2625"/>
              <p:cNvSpPr>
                <a:spLocks noChangeShapeType="1"/>
              </p:cNvSpPr>
              <p:nvPr/>
            </p:nvSpPr>
            <p:spPr bwMode="auto">
              <a:xfrm>
                <a:off x="2315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43" name="Line 2626"/>
              <p:cNvSpPr>
                <a:spLocks noChangeShapeType="1"/>
              </p:cNvSpPr>
              <p:nvPr/>
            </p:nvSpPr>
            <p:spPr bwMode="auto">
              <a:xfrm flipV="1">
                <a:off x="2315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44" name="Line 2627"/>
              <p:cNvSpPr>
                <a:spLocks noChangeShapeType="1"/>
              </p:cNvSpPr>
              <p:nvPr/>
            </p:nvSpPr>
            <p:spPr bwMode="auto">
              <a:xfrm>
                <a:off x="2315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45" name="Line 2628"/>
              <p:cNvSpPr>
                <a:spLocks noChangeShapeType="1"/>
              </p:cNvSpPr>
              <p:nvPr/>
            </p:nvSpPr>
            <p:spPr bwMode="auto">
              <a:xfrm>
                <a:off x="2315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46" name="Line 2629"/>
              <p:cNvSpPr>
                <a:spLocks noChangeShapeType="1"/>
              </p:cNvSpPr>
              <p:nvPr/>
            </p:nvSpPr>
            <p:spPr bwMode="auto">
              <a:xfrm>
                <a:off x="2315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47" name="Line 2630"/>
              <p:cNvSpPr>
                <a:spLocks noChangeShapeType="1"/>
              </p:cNvSpPr>
              <p:nvPr/>
            </p:nvSpPr>
            <p:spPr bwMode="auto">
              <a:xfrm flipV="1">
                <a:off x="2315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48" name="Line 2631"/>
              <p:cNvSpPr>
                <a:spLocks noChangeShapeType="1"/>
              </p:cNvSpPr>
              <p:nvPr/>
            </p:nvSpPr>
            <p:spPr bwMode="auto">
              <a:xfrm>
                <a:off x="2315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49" name="Line 2632"/>
              <p:cNvSpPr>
                <a:spLocks noChangeShapeType="1"/>
              </p:cNvSpPr>
              <p:nvPr/>
            </p:nvSpPr>
            <p:spPr bwMode="auto">
              <a:xfrm>
                <a:off x="2315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50" name="Line 2633"/>
              <p:cNvSpPr>
                <a:spLocks noChangeShapeType="1"/>
              </p:cNvSpPr>
              <p:nvPr/>
            </p:nvSpPr>
            <p:spPr bwMode="auto">
              <a:xfrm>
                <a:off x="2315" y="195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51" name="Line 2634"/>
              <p:cNvSpPr>
                <a:spLocks noChangeShapeType="1"/>
              </p:cNvSpPr>
              <p:nvPr/>
            </p:nvSpPr>
            <p:spPr bwMode="auto">
              <a:xfrm>
                <a:off x="2321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52" name="Line 2635"/>
              <p:cNvSpPr>
                <a:spLocks noChangeShapeType="1"/>
              </p:cNvSpPr>
              <p:nvPr/>
            </p:nvSpPr>
            <p:spPr bwMode="auto">
              <a:xfrm flipV="1">
                <a:off x="2321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53" name="Line 2636"/>
              <p:cNvSpPr>
                <a:spLocks noChangeShapeType="1"/>
              </p:cNvSpPr>
              <p:nvPr/>
            </p:nvSpPr>
            <p:spPr bwMode="auto">
              <a:xfrm>
                <a:off x="2321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54" name="Line 2637"/>
              <p:cNvSpPr>
                <a:spLocks noChangeShapeType="1"/>
              </p:cNvSpPr>
              <p:nvPr/>
            </p:nvSpPr>
            <p:spPr bwMode="auto">
              <a:xfrm>
                <a:off x="2321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55" name="Line 2638"/>
              <p:cNvSpPr>
                <a:spLocks noChangeShapeType="1"/>
              </p:cNvSpPr>
              <p:nvPr/>
            </p:nvSpPr>
            <p:spPr bwMode="auto">
              <a:xfrm flipV="1">
                <a:off x="2321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56" name="Line 2639"/>
              <p:cNvSpPr>
                <a:spLocks noChangeShapeType="1"/>
              </p:cNvSpPr>
              <p:nvPr/>
            </p:nvSpPr>
            <p:spPr bwMode="auto">
              <a:xfrm>
                <a:off x="2321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57" name="Line 2640"/>
              <p:cNvSpPr>
                <a:spLocks noChangeShapeType="1"/>
              </p:cNvSpPr>
              <p:nvPr/>
            </p:nvSpPr>
            <p:spPr bwMode="auto">
              <a:xfrm flipV="1">
                <a:off x="2321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58" name="Line 2641"/>
              <p:cNvSpPr>
                <a:spLocks noChangeShapeType="1"/>
              </p:cNvSpPr>
              <p:nvPr/>
            </p:nvSpPr>
            <p:spPr bwMode="auto">
              <a:xfrm>
                <a:off x="2321" y="1945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59" name="Line 2642"/>
              <p:cNvSpPr>
                <a:spLocks noChangeShapeType="1"/>
              </p:cNvSpPr>
              <p:nvPr/>
            </p:nvSpPr>
            <p:spPr bwMode="auto">
              <a:xfrm>
                <a:off x="2326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60" name="Line 2643"/>
              <p:cNvSpPr>
                <a:spLocks noChangeShapeType="1"/>
              </p:cNvSpPr>
              <p:nvPr/>
            </p:nvSpPr>
            <p:spPr bwMode="auto">
              <a:xfrm flipV="1">
                <a:off x="2326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61" name="Line 2644"/>
              <p:cNvSpPr>
                <a:spLocks noChangeShapeType="1"/>
              </p:cNvSpPr>
              <p:nvPr/>
            </p:nvSpPr>
            <p:spPr bwMode="auto">
              <a:xfrm>
                <a:off x="2326" y="194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62" name="Line 2645"/>
              <p:cNvSpPr>
                <a:spLocks noChangeShapeType="1"/>
              </p:cNvSpPr>
              <p:nvPr/>
            </p:nvSpPr>
            <p:spPr bwMode="auto">
              <a:xfrm flipV="1">
                <a:off x="2326" y="194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63" name="Line 2646"/>
              <p:cNvSpPr>
                <a:spLocks noChangeShapeType="1"/>
              </p:cNvSpPr>
              <p:nvPr/>
            </p:nvSpPr>
            <p:spPr bwMode="auto">
              <a:xfrm>
                <a:off x="2326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64" name="Line 2647"/>
              <p:cNvSpPr>
                <a:spLocks noChangeShapeType="1"/>
              </p:cNvSpPr>
              <p:nvPr/>
            </p:nvSpPr>
            <p:spPr bwMode="auto">
              <a:xfrm flipV="1">
                <a:off x="2326" y="192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65" name="Line 2648"/>
              <p:cNvSpPr>
                <a:spLocks noChangeShapeType="1"/>
              </p:cNvSpPr>
              <p:nvPr/>
            </p:nvSpPr>
            <p:spPr bwMode="auto">
              <a:xfrm>
                <a:off x="2326" y="192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66" name="Line 2649"/>
              <p:cNvSpPr>
                <a:spLocks noChangeShapeType="1"/>
              </p:cNvSpPr>
              <p:nvPr/>
            </p:nvSpPr>
            <p:spPr bwMode="auto">
              <a:xfrm>
                <a:off x="2326" y="193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67" name="Line 2650"/>
              <p:cNvSpPr>
                <a:spLocks noChangeShapeType="1"/>
              </p:cNvSpPr>
              <p:nvPr/>
            </p:nvSpPr>
            <p:spPr bwMode="auto">
              <a:xfrm flipV="1">
                <a:off x="2332" y="192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68" name="Line 2651"/>
              <p:cNvSpPr>
                <a:spLocks noChangeShapeType="1"/>
              </p:cNvSpPr>
              <p:nvPr/>
            </p:nvSpPr>
            <p:spPr bwMode="auto">
              <a:xfrm>
                <a:off x="2332" y="192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69" name="Line 2652"/>
              <p:cNvSpPr>
                <a:spLocks noChangeShapeType="1"/>
              </p:cNvSpPr>
              <p:nvPr/>
            </p:nvSpPr>
            <p:spPr bwMode="auto">
              <a:xfrm flipV="1">
                <a:off x="2332" y="192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70" name="Line 2653"/>
              <p:cNvSpPr>
                <a:spLocks noChangeShapeType="1"/>
              </p:cNvSpPr>
              <p:nvPr/>
            </p:nvSpPr>
            <p:spPr bwMode="auto">
              <a:xfrm>
                <a:off x="2332" y="192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71" name="Line 2654"/>
              <p:cNvSpPr>
                <a:spLocks noChangeShapeType="1"/>
              </p:cNvSpPr>
              <p:nvPr/>
            </p:nvSpPr>
            <p:spPr bwMode="auto">
              <a:xfrm>
                <a:off x="2332" y="192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72" name="Line 2655"/>
              <p:cNvSpPr>
                <a:spLocks noChangeShapeType="1"/>
              </p:cNvSpPr>
              <p:nvPr/>
            </p:nvSpPr>
            <p:spPr bwMode="auto">
              <a:xfrm>
                <a:off x="2332" y="192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73" name="Line 2656"/>
              <p:cNvSpPr>
                <a:spLocks noChangeShapeType="1"/>
              </p:cNvSpPr>
              <p:nvPr/>
            </p:nvSpPr>
            <p:spPr bwMode="auto">
              <a:xfrm>
                <a:off x="2332" y="19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74" name="Line 2657"/>
              <p:cNvSpPr>
                <a:spLocks noChangeShapeType="1"/>
              </p:cNvSpPr>
              <p:nvPr/>
            </p:nvSpPr>
            <p:spPr bwMode="auto">
              <a:xfrm>
                <a:off x="2332" y="193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75" name="Line 2658"/>
              <p:cNvSpPr>
                <a:spLocks noChangeShapeType="1"/>
              </p:cNvSpPr>
              <p:nvPr/>
            </p:nvSpPr>
            <p:spPr bwMode="auto">
              <a:xfrm flipV="1">
                <a:off x="2338" y="1915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76" name="Line 2659"/>
              <p:cNvSpPr>
                <a:spLocks noChangeShapeType="1"/>
              </p:cNvSpPr>
              <p:nvPr/>
            </p:nvSpPr>
            <p:spPr bwMode="auto">
              <a:xfrm>
                <a:off x="2338" y="191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77" name="Line 2660"/>
              <p:cNvSpPr>
                <a:spLocks noChangeShapeType="1"/>
              </p:cNvSpPr>
              <p:nvPr/>
            </p:nvSpPr>
            <p:spPr bwMode="auto">
              <a:xfrm flipV="1">
                <a:off x="2338" y="189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78" name="Line 2661"/>
              <p:cNvSpPr>
                <a:spLocks noChangeShapeType="1"/>
              </p:cNvSpPr>
              <p:nvPr/>
            </p:nvSpPr>
            <p:spPr bwMode="auto">
              <a:xfrm flipV="1">
                <a:off x="2338" y="189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79" name="Line 2662"/>
              <p:cNvSpPr>
                <a:spLocks noChangeShapeType="1"/>
              </p:cNvSpPr>
              <p:nvPr/>
            </p:nvSpPr>
            <p:spPr bwMode="auto">
              <a:xfrm flipV="1">
                <a:off x="2338" y="187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80" name="Line 2663"/>
              <p:cNvSpPr>
                <a:spLocks noChangeShapeType="1"/>
              </p:cNvSpPr>
              <p:nvPr/>
            </p:nvSpPr>
            <p:spPr bwMode="auto">
              <a:xfrm>
                <a:off x="2338" y="187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81" name="Line 2664"/>
              <p:cNvSpPr>
                <a:spLocks noChangeShapeType="1"/>
              </p:cNvSpPr>
              <p:nvPr/>
            </p:nvSpPr>
            <p:spPr bwMode="auto">
              <a:xfrm>
                <a:off x="2338" y="188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82" name="Line 2665"/>
              <p:cNvSpPr>
                <a:spLocks noChangeShapeType="1"/>
              </p:cNvSpPr>
              <p:nvPr/>
            </p:nvSpPr>
            <p:spPr bwMode="auto">
              <a:xfrm>
                <a:off x="2338" y="189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83" name="Line 2666"/>
              <p:cNvSpPr>
                <a:spLocks noChangeShapeType="1"/>
              </p:cNvSpPr>
              <p:nvPr/>
            </p:nvSpPr>
            <p:spPr bwMode="auto">
              <a:xfrm flipV="1">
                <a:off x="2338" y="1897"/>
                <a:ext cx="5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84" name="Line 2667"/>
              <p:cNvSpPr>
                <a:spLocks noChangeShapeType="1"/>
              </p:cNvSpPr>
              <p:nvPr/>
            </p:nvSpPr>
            <p:spPr bwMode="auto">
              <a:xfrm>
                <a:off x="2343" y="189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85" name="Line 2668"/>
              <p:cNvSpPr>
                <a:spLocks noChangeShapeType="1"/>
              </p:cNvSpPr>
              <p:nvPr/>
            </p:nvSpPr>
            <p:spPr bwMode="auto">
              <a:xfrm flipV="1">
                <a:off x="2343" y="190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86" name="Line 2669"/>
              <p:cNvSpPr>
                <a:spLocks noChangeShapeType="1"/>
              </p:cNvSpPr>
              <p:nvPr/>
            </p:nvSpPr>
            <p:spPr bwMode="auto">
              <a:xfrm>
                <a:off x="2343" y="190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87" name="Line 2670"/>
              <p:cNvSpPr>
                <a:spLocks noChangeShapeType="1"/>
              </p:cNvSpPr>
              <p:nvPr/>
            </p:nvSpPr>
            <p:spPr bwMode="auto">
              <a:xfrm>
                <a:off x="2343" y="190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88" name="Line 2671"/>
              <p:cNvSpPr>
                <a:spLocks noChangeShapeType="1"/>
              </p:cNvSpPr>
              <p:nvPr/>
            </p:nvSpPr>
            <p:spPr bwMode="auto">
              <a:xfrm>
                <a:off x="2343" y="190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89" name="Line 2672"/>
              <p:cNvSpPr>
                <a:spLocks noChangeShapeType="1"/>
              </p:cNvSpPr>
              <p:nvPr/>
            </p:nvSpPr>
            <p:spPr bwMode="auto">
              <a:xfrm>
                <a:off x="2343" y="190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90" name="Line 2673"/>
              <p:cNvSpPr>
                <a:spLocks noChangeShapeType="1"/>
              </p:cNvSpPr>
              <p:nvPr/>
            </p:nvSpPr>
            <p:spPr bwMode="auto">
              <a:xfrm flipV="1">
                <a:off x="2343" y="190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91" name="Line 2674"/>
              <p:cNvSpPr>
                <a:spLocks noChangeShapeType="1"/>
              </p:cNvSpPr>
              <p:nvPr/>
            </p:nvSpPr>
            <p:spPr bwMode="auto">
              <a:xfrm flipV="1">
                <a:off x="2343" y="189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92" name="Line 2675"/>
              <p:cNvSpPr>
                <a:spLocks noChangeShapeType="1"/>
              </p:cNvSpPr>
              <p:nvPr/>
            </p:nvSpPr>
            <p:spPr bwMode="auto">
              <a:xfrm>
                <a:off x="2349" y="189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93" name="Line 2676"/>
              <p:cNvSpPr>
                <a:spLocks noChangeShapeType="1"/>
              </p:cNvSpPr>
              <p:nvPr/>
            </p:nvSpPr>
            <p:spPr bwMode="auto">
              <a:xfrm flipV="1">
                <a:off x="2349" y="189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94" name="Line 2677"/>
              <p:cNvSpPr>
                <a:spLocks noChangeShapeType="1"/>
              </p:cNvSpPr>
              <p:nvPr/>
            </p:nvSpPr>
            <p:spPr bwMode="auto">
              <a:xfrm flipV="1">
                <a:off x="2349" y="1855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95" name="Line 2678"/>
              <p:cNvSpPr>
                <a:spLocks noChangeShapeType="1"/>
              </p:cNvSpPr>
              <p:nvPr/>
            </p:nvSpPr>
            <p:spPr bwMode="auto">
              <a:xfrm flipV="1">
                <a:off x="2349" y="1819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96" name="Line 2679"/>
              <p:cNvSpPr>
                <a:spLocks noChangeShapeType="1"/>
              </p:cNvSpPr>
              <p:nvPr/>
            </p:nvSpPr>
            <p:spPr bwMode="auto">
              <a:xfrm flipV="1">
                <a:off x="2349" y="1765"/>
                <a:ext cx="1" cy="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97" name="Line 2680"/>
              <p:cNvSpPr>
                <a:spLocks noChangeShapeType="1"/>
              </p:cNvSpPr>
              <p:nvPr/>
            </p:nvSpPr>
            <p:spPr bwMode="auto">
              <a:xfrm flipV="1">
                <a:off x="2349" y="175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98" name="Line 2681"/>
              <p:cNvSpPr>
                <a:spLocks noChangeShapeType="1"/>
              </p:cNvSpPr>
              <p:nvPr/>
            </p:nvSpPr>
            <p:spPr bwMode="auto">
              <a:xfrm>
                <a:off x="2349" y="1753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99" name="Line 2682"/>
              <p:cNvSpPr>
                <a:spLocks noChangeShapeType="1"/>
              </p:cNvSpPr>
              <p:nvPr/>
            </p:nvSpPr>
            <p:spPr bwMode="auto">
              <a:xfrm>
                <a:off x="2349" y="1789"/>
                <a:ext cx="5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00" name="Line 2683"/>
              <p:cNvSpPr>
                <a:spLocks noChangeShapeType="1"/>
              </p:cNvSpPr>
              <p:nvPr/>
            </p:nvSpPr>
            <p:spPr bwMode="auto">
              <a:xfrm>
                <a:off x="2354" y="188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01" name="Line 2684"/>
              <p:cNvSpPr>
                <a:spLocks noChangeShapeType="1"/>
              </p:cNvSpPr>
              <p:nvPr/>
            </p:nvSpPr>
            <p:spPr bwMode="auto">
              <a:xfrm flipV="1">
                <a:off x="2354" y="1837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02" name="Line 2685"/>
              <p:cNvSpPr>
                <a:spLocks noChangeShapeType="1"/>
              </p:cNvSpPr>
              <p:nvPr/>
            </p:nvSpPr>
            <p:spPr bwMode="auto">
              <a:xfrm flipV="1">
                <a:off x="2354" y="1771"/>
                <a:ext cx="1" cy="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03" name="Line 2686"/>
              <p:cNvSpPr>
                <a:spLocks noChangeShapeType="1"/>
              </p:cNvSpPr>
              <p:nvPr/>
            </p:nvSpPr>
            <p:spPr bwMode="auto">
              <a:xfrm>
                <a:off x="2354" y="1771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04" name="Line 2687"/>
              <p:cNvSpPr>
                <a:spLocks noChangeShapeType="1"/>
              </p:cNvSpPr>
              <p:nvPr/>
            </p:nvSpPr>
            <p:spPr bwMode="auto">
              <a:xfrm>
                <a:off x="2354" y="178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05" name="Line 2688"/>
              <p:cNvSpPr>
                <a:spLocks noChangeShapeType="1"/>
              </p:cNvSpPr>
              <p:nvPr/>
            </p:nvSpPr>
            <p:spPr bwMode="auto">
              <a:xfrm>
                <a:off x="2354" y="178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06" name="Line 2689"/>
              <p:cNvSpPr>
                <a:spLocks noChangeShapeType="1"/>
              </p:cNvSpPr>
              <p:nvPr/>
            </p:nvSpPr>
            <p:spPr bwMode="auto">
              <a:xfrm>
                <a:off x="2354" y="178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07" name="Line 2690"/>
              <p:cNvSpPr>
                <a:spLocks noChangeShapeType="1"/>
              </p:cNvSpPr>
              <p:nvPr/>
            </p:nvSpPr>
            <p:spPr bwMode="auto">
              <a:xfrm>
                <a:off x="2354" y="1789"/>
                <a:ext cx="6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08" name="Line 2691"/>
              <p:cNvSpPr>
                <a:spLocks noChangeShapeType="1"/>
              </p:cNvSpPr>
              <p:nvPr/>
            </p:nvSpPr>
            <p:spPr bwMode="auto">
              <a:xfrm>
                <a:off x="2360" y="1831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09" name="Line 2692"/>
              <p:cNvSpPr>
                <a:spLocks noChangeShapeType="1"/>
              </p:cNvSpPr>
              <p:nvPr/>
            </p:nvSpPr>
            <p:spPr bwMode="auto">
              <a:xfrm>
                <a:off x="2360" y="186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10" name="Line 2693"/>
              <p:cNvSpPr>
                <a:spLocks noChangeShapeType="1"/>
              </p:cNvSpPr>
              <p:nvPr/>
            </p:nvSpPr>
            <p:spPr bwMode="auto">
              <a:xfrm flipV="1">
                <a:off x="2360" y="1837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11" name="Line 2694"/>
              <p:cNvSpPr>
                <a:spLocks noChangeShapeType="1"/>
              </p:cNvSpPr>
              <p:nvPr/>
            </p:nvSpPr>
            <p:spPr bwMode="auto">
              <a:xfrm>
                <a:off x="2360" y="183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12" name="Line 2695"/>
              <p:cNvSpPr>
                <a:spLocks noChangeShapeType="1"/>
              </p:cNvSpPr>
              <p:nvPr/>
            </p:nvSpPr>
            <p:spPr bwMode="auto">
              <a:xfrm>
                <a:off x="2360" y="185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13" name="Line 2696"/>
              <p:cNvSpPr>
                <a:spLocks noChangeShapeType="1"/>
              </p:cNvSpPr>
              <p:nvPr/>
            </p:nvSpPr>
            <p:spPr bwMode="auto">
              <a:xfrm>
                <a:off x="2360" y="186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14" name="Line 2697"/>
              <p:cNvSpPr>
                <a:spLocks noChangeShapeType="1"/>
              </p:cNvSpPr>
              <p:nvPr/>
            </p:nvSpPr>
            <p:spPr bwMode="auto">
              <a:xfrm>
                <a:off x="2360" y="186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15" name="Line 2698"/>
              <p:cNvSpPr>
                <a:spLocks noChangeShapeType="1"/>
              </p:cNvSpPr>
              <p:nvPr/>
            </p:nvSpPr>
            <p:spPr bwMode="auto">
              <a:xfrm flipV="1">
                <a:off x="2360" y="186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16" name="Line 2699"/>
              <p:cNvSpPr>
                <a:spLocks noChangeShapeType="1"/>
              </p:cNvSpPr>
              <p:nvPr/>
            </p:nvSpPr>
            <p:spPr bwMode="auto">
              <a:xfrm flipV="1">
                <a:off x="2360" y="1831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17" name="Line 2700"/>
              <p:cNvSpPr>
                <a:spLocks noChangeShapeType="1"/>
              </p:cNvSpPr>
              <p:nvPr/>
            </p:nvSpPr>
            <p:spPr bwMode="auto">
              <a:xfrm flipV="1">
                <a:off x="2366" y="1783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18" name="Line 2701"/>
              <p:cNvSpPr>
                <a:spLocks noChangeShapeType="1"/>
              </p:cNvSpPr>
              <p:nvPr/>
            </p:nvSpPr>
            <p:spPr bwMode="auto">
              <a:xfrm flipV="1">
                <a:off x="2366" y="1723"/>
                <a:ext cx="1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19" name="Line 2702"/>
              <p:cNvSpPr>
                <a:spLocks noChangeShapeType="1"/>
              </p:cNvSpPr>
              <p:nvPr/>
            </p:nvSpPr>
            <p:spPr bwMode="auto">
              <a:xfrm>
                <a:off x="2366" y="1723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20" name="Line 2703"/>
              <p:cNvSpPr>
                <a:spLocks noChangeShapeType="1"/>
              </p:cNvSpPr>
              <p:nvPr/>
            </p:nvSpPr>
            <p:spPr bwMode="auto">
              <a:xfrm>
                <a:off x="2366" y="174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21" name="Line 2704"/>
              <p:cNvSpPr>
                <a:spLocks noChangeShapeType="1"/>
              </p:cNvSpPr>
              <p:nvPr/>
            </p:nvSpPr>
            <p:spPr bwMode="auto">
              <a:xfrm>
                <a:off x="2366" y="1771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22" name="Line 2705"/>
              <p:cNvSpPr>
                <a:spLocks noChangeShapeType="1"/>
              </p:cNvSpPr>
              <p:nvPr/>
            </p:nvSpPr>
            <p:spPr bwMode="auto">
              <a:xfrm>
                <a:off x="2366" y="180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23" name="Line 2706"/>
              <p:cNvSpPr>
                <a:spLocks noChangeShapeType="1"/>
              </p:cNvSpPr>
              <p:nvPr/>
            </p:nvSpPr>
            <p:spPr bwMode="auto">
              <a:xfrm>
                <a:off x="2366" y="1819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24" name="Line 2707"/>
              <p:cNvSpPr>
                <a:spLocks noChangeShapeType="1"/>
              </p:cNvSpPr>
              <p:nvPr/>
            </p:nvSpPr>
            <p:spPr bwMode="auto">
              <a:xfrm flipV="1">
                <a:off x="2366" y="1843"/>
                <a:ext cx="5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25" name="Line 2708"/>
              <p:cNvSpPr>
                <a:spLocks noChangeShapeType="1"/>
              </p:cNvSpPr>
              <p:nvPr/>
            </p:nvSpPr>
            <p:spPr bwMode="auto">
              <a:xfrm flipV="1">
                <a:off x="2371" y="181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26" name="Line 2709"/>
              <p:cNvSpPr>
                <a:spLocks noChangeShapeType="1"/>
              </p:cNvSpPr>
              <p:nvPr/>
            </p:nvSpPr>
            <p:spPr bwMode="auto">
              <a:xfrm>
                <a:off x="2371" y="181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27" name="Line 2710"/>
              <p:cNvSpPr>
                <a:spLocks noChangeShapeType="1"/>
              </p:cNvSpPr>
              <p:nvPr/>
            </p:nvSpPr>
            <p:spPr bwMode="auto">
              <a:xfrm flipV="1">
                <a:off x="2371" y="1795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28" name="Line 2711"/>
              <p:cNvSpPr>
                <a:spLocks noChangeShapeType="1"/>
              </p:cNvSpPr>
              <p:nvPr/>
            </p:nvSpPr>
            <p:spPr bwMode="auto">
              <a:xfrm>
                <a:off x="2371" y="179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29" name="Line 2712"/>
              <p:cNvSpPr>
                <a:spLocks noChangeShapeType="1"/>
              </p:cNvSpPr>
              <p:nvPr/>
            </p:nvSpPr>
            <p:spPr bwMode="auto">
              <a:xfrm>
                <a:off x="2371" y="180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30" name="Line 2713"/>
              <p:cNvSpPr>
                <a:spLocks noChangeShapeType="1"/>
              </p:cNvSpPr>
              <p:nvPr/>
            </p:nvSpPr>
            <p:spPr bwMode="auto">
              <a:xfrm>
                <a:off x="2371" y="183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31" name="Line 2714"/>
              <p:cNvSpPr>
                <a:spLocks noChangeShapeType="1"/>
              </p:cNvSpPr>
              <p:nvPr/>
            </p:nvSpPr>
            <p:spPr bwMode="auto">
              <a:xfrm>
                <a:off x="2371" y="183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32" name="Line 2715"/>
              <p:cNvSpPr>
                <a:spLocks noChangeShapeType="1"/>
              </p:cNvSpPr>
              <p:nvPr/>
            </p:nvSpPr>
            <p:spPr bwMode="auto">
              <a:xfrm>
                <a:off x="2371" y="183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33" name="Line 2716"/>
              <p:cNvSpPr>
                <a:spLocks noChangeShapeType="1"/>
              </p:cNvSpPr>
              <p:nvPr/>
            </p:nvSpPr>
            <p:spPr bwMode="auto">
              <a:xfrm>
                <a:off x="2377" y="1843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34" name="Line 2717"/>
              <p:cNvSpPr>
                <a:spLocks noChangeShapeType="1"/>
              </p:cNvSpPr>
              <p:nvPr/>
            </p:nvSpPr>
            <p:spPr bwMode="auto">
              <a:xfrm flipV="1">
                <a:off x="2377" y="184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35" name="Line 2718"/>
              <p:cNvSpPr>
                <a:spLocks noChangeShapeType="1"/>
              </p:cNvSpPr>
              <p:nvPr/>
            </p:nvSpPr>
            <p:spPr bwMode="auto">
              <a:xfrm flipV="1">
                <a:off x="2377" y="184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36" name="Line 2719"/>
              <p:cNvSpPr>
                <a:spLocks noChangeShapeType="1"/>
              </p:cNvSpPr>
              <p:nvPr/>
            </p:nvSpPr>
            <p:spPr bwMode="auto">
              <a:xfrm flipV="1">
                <a:off x="2377" y="181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37" name="Line 2720"/>
              <p:cNvSpPr>
                <a:spLocks noChangeShapeType="1"/>
              </p:cNvSpPr>
              <p:nvPr/>
            </p:nvSpPr>
            <p:spPr bwMode="auto">
              <a:xfrm flipV="1">
                <a:off x="2377" y="1753"/>
                <a:ext cx="1" cy="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38" name="Line 2721"/>
              <p:cNvSpPr>
                <a:spLocks noChangeShapeType="1"/>
              </p:cNvSpPr>
              <p:nvPr/>
            </p:nvSpPr>
            <p:spPr bwMode="auto">
              <a:xfrm>
                <a:off x="2377" y="175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39" name="Line 2722"/>
              <p:cNvSpPr>
                <a:spLocks noChangeShapeType="1"/>
              </p:cNvSpPr>
              <p:nvPr/>
            </p:nvSpPr>
            <p:spPr bwMode="auto">
              <a:xfrm>
                <a:off x="2377" y="1765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40" name="Line 2723"/>
              <p:cNvSpPr>
                <a:spLocks noChangeShapeType="1"/>
              </p:cNvSpPr>
              <p:nvPr/>
            </p:nvSpPr>
            <p:spPr bwMode="auto">
              <a:xfrm>
                <a:off x="2377" y="1795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41" name="Line 2724"/>
              <p:cNvSpPr>
                <a:spLocks noChangeShapeType="1"/>
              </p:cNvSpPr>
              <p:nvPr/>
            </p:nvSpPr>
            <p:spPr bwMode="auto">
              <a:xfrm>
                <a:off x="2383" y="1813"/>
                <a:ext cx="1" cy="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42" name="Line 2725"/>
              <p:cNvSpPr>
                <a:spLocks noChangeShapeType="1"/>
              </p:cNvSpPr>
              <p:nvPr/>
            </p:nvSpPr>
            <p:spPr bwMode="auto">
              <a:xfrm>
                <a:off x="2383" y="187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43" name="Line 2726"/>
              <p:cNvSpPr>
                <a:spLocks noChangeShapeType="1"/>
              </p:cNvSpPr>
              <p:nvPr/>
            </p:nvSpPr>
            <p:spPr bwMode="auto">
              <a:xfrm>
                <a:off x="2383" y="189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44" name="Line 2727"/>
              <p:cNvSpPr>
                <a:spLocks noChangeShapeType="1"/>
              </p:cNvSpPr>
              <p:nvPr/>
            </p:nvSpPr>
            <p:spPr bwMode="auto">
              <a:xfrm flipV="1">
                <a:off x="2383" y="1873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45" name="Line 2728"/>
              <p:cNvSpPr>
                <a:spLocks noChangeShapeType="1"/>
              </p:cNvSpPr>
              <p:nvPr/>
            </p:nvSpPr>
            <p:spPr bwMode="auto">
              <a:xfrm flipV="1">
                <a:off x="2383" y="1837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46" name="Line 2729"/>
              <p:cNvSpPr>
                <a:spLocks noChangeShapeType="1"/>
              </p:cNvSpPr>
              <p:nvPr/>
            </p:nvSpPr>
            <p:spPr bwMode="auto">
              <a:xfrm flipV="1">
                <a:off x="2383" y="1813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47" name="Line 2730"/>
              <p:cNvSpPr>
                <a:spLocks noChangeShapeType="1"/>
              </p:cNvSpPr>
              <p:nvPr/>
            </p:nvSpPr>
            <p:spPr bwMode="auto">
              <a:xfrm>
                <a:off x="2383" y="181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48" name="Line 2731"/>
              <p:cNvSpPr>
                <a:spLocks noChangeShapeType="1"/>
              </p:cNvSpPr>
              <p:nvPr/>
            </p:nvSpPr>
            <p:spPr bwMode="auto">
              <a:xfrm flipV="1">
                <a:off x="2383" y="178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49" name="Line 2732"/>
              <p:cNvSpPr>
                <a:spLocks noChangeShapeType="1"/>
              </p:cNvSpPr>
              <p:nvPr/>
            </p:nvSpPr>
            <p:spPr bwMode="auto">
              <a:xfrm>
                <a:off x="2383" y="1789"/>
                <a:ext cx="5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50" name="Line 2733"/>
              <p:cNvSpPr>
                <a:spLocks noChangeShapeType="1"/>
              </p:cNvSpPr>
              <p:nvPr/>
            </p:nvSpPr>
            <p:spPr bwMode="auto">
              <a:xfrm>
                <a:off x="2388" y="180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51" name="Line 2734"/>
              <p:cNvSpPr>
                <a:spLocks noChangeShapeType="1"/>
              </p:cNvSpPr>
              <p:nvPr/>
            </p:nvSpPr>
            <p:spPr bwMode="auto">
              <a:xfrm>
                <a:off x="2388" y="180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52" name="Line 2735"/>
              <p:cNvSpPr>
                <a:spLocks noChangeShapeType="1"/>
              </p:cNvSpPr>
              <p:nvPr/>
            </p:nvSpPr>
            <p:spPr bwMode="auto">
              <a:xfrm flipV="1">
                <a:off x="2388" y="181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53" name="Line 2736"/>
              <p:cNvSpPr>
                <a:spLocks noChangeShapeType="1"/>
              </p:cNvSpPr>
              <p:nvPr/>
            </p:nvSpPr>
            <p:spPr bwMode="auto">
              <a:xfrm>
                <a:off x="2388" y="181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54" name="Line 2737"/>
              <p:cNvSpPr>
                <a:spLocks noChangeShapeType="1"/>
              </p:cNvSpPr>
              <p:nvPr/>
            </p:nvSpPr>
            <p:spPr bwMode="auto">
              <a:xfrm>
                <a:off x="2388" y="184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55" name="Line 2738"/>
              <p:cNvSpPr>
                <a:spLocks noChangeShapeType="1"/>
              </p:cNvSpPr>
              <p:nvPr/>
            </p:nvSpPr>
            <p:spPr bwMode="auto">
              <a:xfrm>
                <a:off x="2388" y="184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56" name="Line 2739"/>
              <p:cNvSpPr>
                <a:spLocks noChangeShapeType="1"/>
              </p:cNvSpPr>
              <p:nvPr/>
            </p:nvSpPr>
            <p:spPr bwMode="auto">
              <a:xfrm>
                <a:off x="2388" y="184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57" name="Line 2740"/>
              <p:cNvSpPr>
                <a:spLocks noChangeShapeType="1"/>
              </p:cNvSpPr>
              <p:nvPr/>
            </p:nvSpPr>
            <p:spPr bwMode="auto">
              <a:xfrm flipV="1">
                <a:off x="2388" y="1813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58" name="Line 2741"/>
              <p:cNvSpPr>
                <a:spLocks noChangeShapeType="1"/>
              </p:cNvSpPr>
              <p:nvPr/>
            </p:nvSpPr>
            <p:spPr bwMode="auto">
              <a:xfrm flipV="1">
                <a:off x="2394" y="1765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59" name="Line 2742"/>
              <p:cNvSpPr>
                <a:spLocks noChangeShapeType="1"/>
              </p:cNvSpPr>
              <p:nvPr/>
            </p:nvSpPr>
            <p:spPr bwMode="auto">
              <a:xfrm>
                <a:off x="2394" y="176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60" name="Line 2743"/>
              <p:cNvSpPr>
                <a:spLocks noChangeShapeType="1"/>
              </p:cNvSpPr>
              <p:nvPr/>
            </p:nvSpPr>
            <p:spPr bwMode="auto">
              <a:xfrm>
                <a:off x="2394" y="176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61" name="Line 2744"/>
              <p:cNvSpPr>
                <a:spLocks noChangeShapeType="1"/>
              </p:cNvSpPr>
              <p:nvPr/>
            </p:nvSpPr>
            <p:spPr bwMode="auto">
              <a:xfrm>
                <a:off x="2394" y="1765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62" name="Line 2745"/>
              <p:cNvSpPr>
                <a:spLocks noChangeShapeType="1"/>
              </p:cNvSpPr>
              <p:nvPr/>
            </p:nvSpPr>
            <p:spPr bwMode="auto">
              <a:xfrm>
                <a:off x="2394" y="178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63" name="Line 2746"/>
              <p:cNvSpPr>
                <a:spLocks noChangeShapeType="1"/>
              </p:cNvSpPr>
              <p:nvPr/>
            </p:nvSpPr>
            <p:spPr bwMode="auto">
              <a:xfrm>
                <a:off x="2394" y="180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64" name="Line 2747"/>
              <p:cNvSpPr>
                <a:spLocks noChangeShapeType="1"/>
              </p:cNvSpPr>
              <p:nvPr/>
            </p:nvSpPr>
            <p:spPr bwMode="auto">
              <a:xfrm>
                <a:off x="2394" y="180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65" name="Line 2748"/>
              <p:cNvSpPr>
                <a:spLocks noChangeShapeType="1"/>
              </p:cNvSpPr>
              <p:nvPr/>
            </p:nvSpPr>
            <p:spPr bwMode="auto">
              <a:xfrm>
                <a:off x="2394" y="1807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66" name="Line 2749"/>
              <p:cNvSpPr>
                <a:spLocks noChangeShapeType="1"/>
              </p:cNvSpPr>
              <p:nvPr/>
            </p:nvSpPr>
            <p:spPr bwMode="auto">
              <a:xfrm>
                <a:off x="2399" y="180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67" name="Line 2750"/>
              <p:cNvSpPr>
                <a:spLocks noChangeShapeType="1"/>
              </p:cNvSpPr>
              <p:nvPr/>
            </p:nvSpPr>
            <p:spPr bwMode="auto">
              <a:xfrm>
                <a:off x="2399" y="181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68" name="Line 2751"/>
              <p:cNvSpPr>
                <a:spLocks noChangeShapeType="1"/>
              </p:cNvSpPr>
              <p:nvPr/>
            </p:nvSpPr>
            <p:spPr bwMode="auto">
              <a:xfrm>
                <a:off x="2399" y="181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69" name="Line 2752"/>
              <p:cNvSpPr>
                <a:spLocks noChangeShapeType="1"/>
              </p:cNvSpPr>
              <p:nvPr/>
            </p:nvSpPr>
            <p:spPr bwMode="auto">
              <a:xfrm>
                <a:off x="2399" y="181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70" name="Line 2753"/>
              <p:cNvSpPr>
                <a:spLocks noChangeShapeType="1"/>
              </p:cNvSpPr>
              <p:nvPr/>
            </p:nvSpPr>
            <p:spPr bwMode="auto">
              <a:xfrm>
                <a:off x="2399" y="181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71" name="Line 2754"/>
              <p:cNvSpPr>
                <a:spLocks noChangeShapeType="1"/>
              </p:cNvSpPr>
              <p:nvPr/>
            </p:nvSpPr>
            <p:spPr bwMode="auto">
              <a:xfrm>
                <a:off x="2399" y="181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72" name="Line 2755"/>
              <p:cNvSpPr>
                <a:spLocks noChangeShapeType="1"/>
              </p:cNvSpPr>
              <p:nvPr/>
            </p:nvSpPr>
            <p:spPr bwMode="auto">
              <a:xfrm>
                <a:off x="2399" y="181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73" name="Line 2756"/>
              <p:cNvSpPr>
                <a:spLocks noChangeShapeType="1"/>
              </p:cNvSpPr>
              <p:nvPr/>
            </p:nvSpPr>
            <p:spPr bwMode="auto">
              <a:xfrm>
                <a:off x="2399" y="181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74" name="Line 2757"/>
              <p:cNvSpPr>
                <a:spLocks noChangeShapeType="1"/>
              </p:cNvSpPr>
              <p:nvPr/>
            </p:nvSpPr>
            <p:spPr bwMode="auto">
              <a:xfrm>
                <a:off x="2399" y="182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75" name="Line 2758"/>
              <p:cNvSpPr>
                <a:spLocks noChangeShapeType="1"/>
              </p:cNvSpPr>
              <p:nvPr/>
            </p:nvSpPr>
            <p:spPr bwMode="auto">
              <a:xfrm>
                <a:off x="2405" y="183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813" name="Group 2759"/>
            <p:cNvGrpSpPr>
              <a:grpSpLocks/>
            </p:cNvGrpSpPr>
            <p:nvPr/>
          </p:nvGrpSpPr>
          <p:grpSpPr bwMode="auto">
            <a:xfrm>
              <a:off x="3356" y="1327"/>
              <a:ext cx="136" cy="180"/>
              <a:chOff x="2405" y="1801"/>
              <a:chExt cx="136" cy="180"/>
            </a:xfrm>
          </p:grpSpPr>
          <p:sp>
            <p:nvSpPr>
              <p:cNvPr id="24176" name="Line 2760"/>
              <p:cNvSpPr>
                <a:spLocks noChangeShapeType="1"/>
              </p:cNvSpPr>
              <p:nvPr/>
            </p:nvSpPr>
            <p:spPr bwMode="auto">
              <a:xfrm>
                <a:off x="2405" y="1837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77" name="Line 2761"/>
              <p:cNvSpPr>
                <a:spLocks noChangeShapeType="1"/>
              </p:cNvSpPr>
              <p:nvPr/>
            </p:nvSpPr>
            <p:spPr bwMode="auto">
              <a:xfrm flipV="1">
                <a:off x="2405" y="187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78" name="Line 2762"/>
              <p:cNvSpPr>
                <a:spLocks noChangeShapeType="1"/>
              </p:cNvSpPr>
              <p:nvPr/>
            </p:nvSpPr>
            <p:spPr bwMode="auto">
              <a:xfrm flipV="1">
                <a:off x="2405" y="186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79" name="Line 2763"/>
              <p:cNvSpPr>
                <a:spLocks noChangeShapeType="1"/>
              </p:cNvSpPr>
              <p:nvPr/>
            </p:nvSpPr>
            <p:spPr bwMode="auto">
              <a:xfrm>
                <a:off x="2405" y="186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80" name="Line 2764"/>
              <p:cNvSpPr>
                <a:spLocks noChangeShapeType="1"/>
              </p:cNvSpPr>
              <p:nvPr/>
            </p:nvSpPr>
            <p:spPr bwMode="auto">
              <a:xfrm>
                <a:off x="2405" y="187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81" name="Line 2765"/>
              <p:cNvSpPr>
                <a:spLocks noChangeShapeType="1"/>
              </p:cNvSpPr>
              <p:nvPr/>
            </p:nvSpPr>
            <p:spPr bwMode="auto">
              <a:xfrm>
                <a:off x="2405" y="187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82" name="Line 2766"/>
              <p:cNvSpPr>
                <a:spLocks noChangeShapeType="1"/>
              </p:cNvSpPr>
              <p:nvPr/>
            </p:nvSpPr>
            <p:spPr bwMode="auto">
              <a:xfrm>
                <a:off x="2405" y="188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83" name="Line 2767"/>
              <p:cNvSpPr>
                <a:spLocks noChangeShapeType="1"/>
              </p:cNvSpPr>
              <p:nvPr/>
            </p:nvSpPr>
            <p:spPr bwMode="auto">
              <a:xfrm>
                <a:off x="2411" y="189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84" name="Line 2768"/>
              <p:cNvSpPr>
                <a:spLocks noChangeShapeType="1"/>
              </p:cNvSpPr>
              <p:nvPr/>
            </p:nvSpPr>
            <p:spPr bwMode="auto">
              <a:xfrm>
                <a:off x="2411" y="189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85" name="Line 2769"/>
              <p:cNvSpPr>
                <a:spLocks noChangeShapeType="1"/>
              </p:cNvSpPr>
              <p:nvPr/>
            </p:nvSpPr>
            <p:spPr bwMode="auto">
              <a:xfrm flipV="1">
                <a:off x="2411" y="188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86" name="Line 2770"/>
              <p:cNvSpPr>
                <a:spLocks noChangeShapeType="1"/>
              </p:cNvSpPr>
              <p:nvPr/>
            </p:nvSpPr>
            <p:spPr bwMode="auto">
              <a:xfrm flipV="1">
                <a:off x="2411" y="187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87" name="Line 2771"/>
              <p:cNvSpPr>
                <a:spLocks noChangeShapeType="1"/>
              </p:cNvSpPr>
              <p:nvPr/>
            </p:nvSpPr>
            <p:spPr bwMode="auto">
              <a:xfrm flipV="1">
                <a:off x="2411" y="1801"/>
                <a:ext cx="1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88" name="Line 2772"/>
              <p:cNvSpPr>
                <a:spLocks noChangeShapeType="1"/>
              </p:cNvSpPr>
              <p:nvPr/>
            </p:nvSpPr>
            <p:spPr bwMode="auto">
              <a:xfrm>
                <a:off x="2411" y="1801"/>
                <a:ext cx="1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89" name="Line 2773"/>
              <p:cNvSpPr>
                <a:spLocks noChangeShapeType="1"/>
              </p:cNvSpPr>
              <p:nvPr/>
            </p:nvSpPr>
            <p:spPr bwMode="auto">
              <a:xfrm>
                <a:off x="2411" y="190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90" name="Line 2774"/>
              <p:cNvSpPr>
                <a:spLocks noChangeShapeType="1"/>
              </p:cNvSpPr>
              <p:nvPr/>
            </p:nvSpPr>
            <p:spPr bwMode="auto">
              <a:xfrm>
                <a:off x="2411" y="1915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91" name="Line 2775"/>
              <p:cNvSpPr>
                <a:spLocks noChangeShapeType="1"/>
              </p:cNvSpPr>
              <p:nvPr/>
            </p:nvSpPr>
            <p:spPr bwMode="auto">
              <a:xfrm>
                <a:off x="2416" y="192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92" name="Line 2776"/>
              <p:cNvSpPr>
                <a:spLocks noChangeShapeType="1"/>
              </p:cNvSpPr>
              <p:nvPr/>
            </p:nvSpPr>
            <p:spPr bwMode="auto">
              <a:xfrm>
                <a:off x="2416" y="192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93" name="Line 2777"/>
              <p:cNvSpPr>
                <a:spLocks noChangeShapeType="1"/>
              </p:cNvSpPr>
              <p:nvPr/>
            </p:nvSpPr>
            <p:spPr bwMode="auto">
              <a:xfrm flipV="1">
                <a:off x="2416" y="192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94" name="Line 2778"/>
              <p:cNvSpPr>
                <a:spLocks noChangeShapeType="1"/>
              </p:cNvSpPr>
              <p:nvPr/>
            </p:nvSpPr>
            <p:spPr bwMode="auto">
              <a:xfrm>
                <a:off x="2416" y="192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95" name="Line 2779"/>
              <p:cNvSpPr>
                <a:spLocks noChangeShapeType="1"/>
              </p:cNvSpPr>
              <p:nvPr/>
            </p:nvSpPr>
            <p:spPr bwMode="auto">
              <a:xfrm>
                <a:off x="2416" y="19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96" name="Line 2780"/>
              <p:cNvSpPr>
                <a:spLocks noChangeShapeType="1"/>
              </p:cNvSpPr>
              <p:nvPr/>
            </p:nvSpPr>
            <p:spPr bwMode="auto">
              <a:xfrm>
                <a:off x="2416" y="193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97" name="Line 2781"/>
              <p:cNvSpPr>
                <a:spLocks noChangeShapeType="1"/>
              </p:cNvSpPr>
              <p:nvPr/>
            </p:nvSpPr>
            <p:spPr bwMode="auto">
              <a:xfrm flipV="1">
                <a:off x="2416" y="19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98" name="Line 2782"/>
              <p:cNvSpPr>
                <a:spLocks noChangeShapeType="1"/>
              </p:cNvSpPr>
              <p:nvPr/>
            </p:nvSpPr>
            <p:spPr bwMode="auto">
              <a:xfrm flipV="1">
                <a:off x="2416" y="1915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99" name="Line 2783"/>
              <p:cNvSpPr>
                <a:spLocks noChangeShapeType="1"/>
              </p:cNvSpPr>
              <p:nvPr/>
            </p:nvSpPr>
            <p:spPr bwMode="auto">
              <a:xfrm>
                <a:off x="2422" y="1915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00" name="Line 2784"/>
              <p:cNvSpPr>
                <a:spLocks noChangeShapeType="1"/>
              </p:cNvSpPr>
              <p:nvPr/>
            </p:nvSpPr>
            <p:spPr bwMode="auto">
              <a:xfrm flipV="1">
                <a:off x="2422" y="19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01" name="Line 2785"/>
              <p:cNvSpPr>
                <a:spLocks noChangeShapeType="1"/>
              </p:cNvSpPr>
              <p:nvPr/>
            </p:nvSpPr>
            <p:spPr bwMode="auto">
              <a:xfrm>
                <a:off x="2422" y="19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02" name="Line 2786"/>
              <p:cNvSpPr>
                <a:spLocks noChangeShapeType="1"/>
              </p:cNvSpPr>
              <p:nvPr/>
            </p:nvSpPr>
            <p:spPr bwMode="auto">
              <a:xfrm>
                <a:off x="2422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03" name="Line 2787"/>
              <p:cNvSpPr>
                <a:spLocks noChangeShapeType="1"/>
              </p:cNvSpPr>
              <p:nvPr/>
            </p:nvSpPr>
            <p:spPr bwMode="auto">
              <a:xfrm>
                <a:off x="2422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04" name="Line 2788"/>
              <p:cNvSpPr>
                <a:spLocks noChangeShapeType="1"/>
              </p:cNvSpPr>
              <p:nvPr/>
            </p:nvSpPr>
            <p:spPr bwMode="auto">
              <a:xfrm>
                <a:off x="2422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05" name="Line 2789"/>
              <p:cNvSpPr>
                <a:spLocks noChangeShapeType="1"/>
              </p:cNvSpPr>
              <p:nvPr/>
            </p:nvSpPr>
            <p:spPr bwMode="auto">
              <a:xfrm flipV="1">
                <a:off x="2422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06" name="Line 2790"/>
              <p:cNvSpPr>
                <a:spLocks noChangeShapeType="1"/>
              </p:cNvSpPr>
              <p:nvPr/>
            </p:nvSpPr>
            <p:spPr bwMode="auto">
              <a:xfrm>
                <a:off x="2422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07" name="Line 2791"/>
              <p:cNvSpPr>
                <a:spLocks noChangeShapeType="1"/>
              </p:cNvSpPr>
              <p:nvPr/>
            </p:nvSpPr>
            <p:spPr bwMode="auto">
              <a:xfrm>
                <a:off x="2422" y="1939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08" name="Line 2792"/>
              <p:cNvSpPr>
                <a:spLocks noChangeShapeType="1"/>
              </p:cNvSpPr>
              <p:nvPr/>
            </p:nvSpPr>
            <p:spPr bwMode="auto">
              <a:xfrm>
                <a:off x="2427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09" name="Line 2793"/>
              <p:cNvSpPr>
                <a:spLocks noChangeShapeType="1"/>
              </p:cNvSpPr>
              <p:nvPr/>
            </p:nvSpPr>
            <p:spPr bwMode="auto">
              <a:xfrm flipV="1">
                <a:off x="2427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10" name="Line 2794"/>
              <p:cNvSpPr>
                <a:spLocks noChangeShapeType="1"/>
              </p:cNvSpPr>
              <p:nvPr/>
            </p:nvSpPr>
            <p:spPr bwMode="auto">
              <a:xfrm>
                <a:off x="2427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11" name="Line 2795"/>
              <p:cNvSpPr>
                <a:spLocks noChangeShapeType="1"/>
              </p:cNvSpPr>
              <p:nvPr/>
            </p:nvSpPr>
            <p:spPr bwMode="auto">
              <a:xfrm>
                <a:off x="2427" y="193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12" name="Line 2796"/>
              <p:cNvSpPr>
                <a:spLocks noChangeShapeType="1"/>
              </p:cNvSpPr>
              <p:nvPr/>
            </p:nvSpPr>
            <p:spPr bwMode="auto">
              <a:xfrm>
                <a:off x="2427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13" name="Line 2797"/>
              <p:cNvSpPr>
                <a:spLocks noChangeShapeType="1"/>
              </p:cNvSpPr>
              <p:nvPr/>
            </p:nvSpPr>
            <p:spPr bwMode="auto">
              <a:xfrm>
                <a:off x="2427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14" name="Line 2798"/>
              <p:cNvSpPr>
                <a:spLocks noChangeShapeType="1"/>
              </p:cNvSpPr>
              <p:nvPr/>
            </p:nvSpPr>
            <p:spPr bwMode="auto">
              <a:xfrm>
                <a:off x="2427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15" name="Line 2799"/>
              <p:cNvSpPr>
                <a:spLocks noChangeShapeType="1"/>
              </p:cNvSpPr>
              <p:nvPr/>
            </p:nvSpPr>
            <p:spPr bwMode="auto">
              <a:xfrm>
                <a:off x="2427" y="195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16" name="Line 2800"/>
              <p:cNvSpPr>
                <a:spLocks noChangeShapeType="1"/>
              </p:cNvSpPr>
              <p:nvPr/>
            </p:nvSpPr>
            <p:spPr bwMode="auto">
              <a:xfrm>
                <a:off x="2433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17" name="Line 2801"/>
              <p:cNvSpPr>
                <a:spLocks noChangeShapeType="1"/>
              </p:cNvSpPr>
              <p:nvPr/>
            </p:nvSpPr>
            <p:spPr bwMode="auto">
              <a:xfrm>
                <a:off x="2433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18" name="Line 2802"/>
              <p:cNvSpPr>
                <a:spLocks noChangeShapeType="1"/>
              </p:cNvSpPr>
              <p:nvPr/>
            </p:nvSpPr>
            <p:spPr bwMode="auto">
              <a:xfrm flipV="1">
                <a:off x="2433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19" name="Line 2803"/>
              <p:cNvSpPr>
                <a:spLocks noChangeShapeType="1"/>
              </p:cNvSpPr>
              <p:nvPr/>
            </p:nvSpPr>
            <p:spPr bwMode="auto">
              <a:xfrm>
                <a:off x="2433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20" name="Line 2804"/>
              <p:cNvSpPr>
                <a:spLocks noChangeShapeType="1"/>
              </p:cNvSpPr>
              <p:nvPr/>
            </p:nvSpPr>
            <p:spPr bwMode="auto">
              <a:xfrm>
                <a:off x="2433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21" name="Line 2805"/>
              <p:cNvSpPr>
                <a:spLocks noChangeShapeType="1"/>
              </p:cNvSpPr>
              <p:nvPr/>
            </p:nvSpPr>
            <p:spPr bwMode="auto">
              <a:xfrm>
                <a:off x="2433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22" name="Line 2806"/>
              <p:cNvSpPr>
                <a:spLocks noChangeShapeType="1"/>
              </p:cNvSpPr>
              <p:nvPr/>
            </p:nvSpPr>
            <p:spPr bwMode="auto">
              <a:xfrm>
                <a:off x="2433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23" name="Line 2807"/>
              <p:cNvSpPr>
                <a:spLocks noChangeShapeType="1"/>
              </p:cNvSpPr>
              <p:nvPr/>
            </p:nvSpPr>
            <p:spPr bwMode="auto">
              <a:xfrm>
                <a:off x="2433" y="195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24" name="Line 2808"/>
              <p:cNvSpPr>
                <a:spLocks noChangeShapeType="1"/>
              </p:cNvSpPr>
              <p:nvPr/>
            </p:nvSpPr>
            <p:spPr bwMode="auto">
              <a:xfrm flipV="1">
                <a:off x="2439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25" name="Line 2809"/>
              <p:cNvSpPr>
                <a:spLocks noChangeShapeType="1"/>
              </p:cNvSpPr>
              <p:nvPr/>
            </p:nvSpPr>
            <p:spPr bwMode="auto">
              <a:xfrm>
                <a:off x="2439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26" name="Line 2810"/>
              <p:cNvSpPr>
                <a:spLocks noChangeShapeType="1"/>
              </p:cNvSpPr>
              <p:nvPr/>
            </p:nvSpPr>
            <p:spPr bwMode="auto">
              <a:xfrm>
                <a:off x="2439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27" name="Line 2811"/>
              <p:cNvSpPr>
                <a:spLocks noChangeShapeType="1"/>
              </p:cNvSpPr>
              <p:nvPr/>
            </p:nvSpPr>
            <p:spPr bwMode="auto">
              <a:xfrm>
                <a:off x="2439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28" name="Line 2812"/>
              <p:cNvSpPr>
                <a:spLocks noChangeShapeType="1"/>
              </p:cNvSpPr>
              <p:nvPr/>
            </p:nvSpPr>
            <p:spPr bwMode="auto">
              <a:xfrm>
                <a:off x="2439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29" name="Line 2813"/>
              <p:cNvSpPr>
                <a:spLocks noChangeShapeType="1"/>
              </p:cNvSpPr>
              <p:nvPr/>
            </p:nvSpPr>
            <p:spPr bwMode="auto">
              <a:xfrm flipV="1">
                <a:off x="2439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30" name="Line 2814"/>
              <p:cNvSpPr>
                <a:spLocks noChangeShapeType="1"/>
              </p:cNvSpPr>
              <p:nvPr/>
            </p:nvSpPr>
            <p:spPr bwMode="auto">
              <a:xfrm>
                <a:off x="2439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31" name="Line 2815"/>
              <p:cNvSpPr>
                <a:spLocks noChangeShapeType="1"/>
              </p:cNvSpPr>
              <p:nvPr/>
            </p:nvSpPr>
            <p:spPr bwMode="auto">
              <a:xfrm>
                <a:off x="2439" y="1957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32" name="Line 2816"/>
              <p:cNvSpPr>
                <a:spLocks noChangeShapeType="1"/>
              </p:cNvSpPr>
              <p:nvPr/>
            </p:nvSpPr>
            <p:spPr bwMode="auto">
              <a:xfrm>
                <a:off x="2444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33" name="Line 2817"/>
              <p:cNvSpPr>
                <a:spLocks noChangeShapeType="1"/>
              </p:cNvSpPr>
              <p:nvPr/>
            </p:nvSpPr>
            <p:spPr bwMode="auto">
              <a:xfrm>
                <a:off x="2444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34" name="Line 2818"/>
              <p:cNvSpPr>
                <a:spLocks noChangeShapeType="1"/>
              </p:cNvSpPr>
              <p:nvPr/>
            </p:nvSpPr>
            <p:spPr bwMode="auto">
              <a:xfrm>
                <a:off x="2444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35" name="Line 2819"/>
              <p:cNvSpPr>
                <a:spLocks noChangeShapeType="1"/>
              </p:cNvSpPr>
              <p:nvPr/>
            </p:nvSpPr>
            <p:spPr bwMode="auto">
              <a:xfrm>
                <a:off x="2444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36" name="Line 2820"/>
              <p:cNvSpPr>
                <a:spLocks noChangeShapeType="1"/>
              </p:cNvSpPr>
              <p:nvPr/>
            </p:nvSpPr>
            <p:spPr bwMode="auto">
              <a:xfrm>
                <a:off x="2444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37" name="Line 2821"/>
              <p:cNvSpPr>
                <a:spLocks noChangeShapeType="1"/>
              </p:cNvSpPr>
              <p:nvPr/>
            </p:nvSpPr>
            <p:spPr bwMode="auto">
              <a:xfrm>
                <a:off x="2444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38" name="Line 2822"/>
              <p:cNvSpPr>
                <a:spLocks noChangeShapeType="1"/>
              </p:cNvSpPr>
              <p:nvPr/>
            </p:nvSpPr>
            <p:spPr bwMode="auto">
              <a:xfrm flipV="1">
                <a:off x="2444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39" name="Line 2823"/>
              <p:cNvSpPr>
                <a:spLocks noChangeShapeType="1"/>
              </p:cNvSpPr>
              <p:nvPr/>
            </p:nvSpPr>
            <p:spPr bwMode="auto">
              <a:xfrm flipV="1">
                <a:off x="2444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40" name="Line 2824"/>
              <p:cNvSpPr>
                <a:spLocks noChangeShapeType="1"/>
              </p:cNvSpPr>
              <p:nvPr/>
            </p:nvSpPr>
            <p:spPr bwMode="auto">
              <a:xfrm>
                <a:off x="2444" y="195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41" name="Line 2825"/>
              <p:cNvSpPr>
                <a:spLocks noChangeShapeType="1"/>
              </p:cNvSpPr>
              <p:nvPr/>
            </p:nvSpPr>
            <p:spPr bwMode="auto">
              <a:xfrm>
                <a:off x="2450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42" name="Line 2826"/>
              <p:cNvSpPr>
                <a:spLocks noChangeShapeType="1"/>
              </p:cNvSpPr>
              <p:nvPr/>
            </p:nvSpPr>
            <p:spPr bwMode="auto">
              <a:xfrm>
                <a:off x="2450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43" name="Line 2827"/>
              <p:cNvSpPr>
                <a:spLocks noChangeShapeType="1"/>
              </p:cNvSpPr>
              <p:nvPr/>
            </p:nvSpPr>
            <p:spPr bwMode="auto">
              <a:xfrm>
                <a:off x="2450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44" name="Line 2828"/>
              <p:cNvSpPr>
                <a:spLocks noChangeShapeType="1"/>
              </p:cNvSpPr>
              <p:nvPr/>
            </p:nvSpPr>
            <p:spPr bwMode="auto">
              <a:xfrm>
                <a:off x="2450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45" name="Line 2829"/>
              <p:cNvSpPr>
                <a:spLocks noChangeShapeType="1"/>
              </p:cNvSpPr>
              <p:nvPr/>
            </p:nvSpPr>
            <p:spPr bwMode="auto">
              <a:xfrm>
                <a:off x="2450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46" name="Line 2830"/>
              <p:cNvSpPr>
                <a:spLocks noChangeShapeType="1"/>
              </p:cNvSpPr>
              <p:nvPr/>
            </p:nvSpPr>
            <p:spPr bwMode="auto">
              <a:xfrm flipV="1">
                <a:off x="2450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47" name="Line 2831"/>
              <p:cNvSpPr>
                <a:spLocks noChangeShapeType="1"/>
              </p:cNvSpPr>
              <p:nvPr/>
            </p:nvSpPr>
            <p:spPr bwMode="auto">
              <a:xfrm>
                <a:off x="2450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48" name="Line 2832"/>
              <p:cNvSpPr>
                <a:spLocks noChangeShapeType="1"/>
              </p:cNvSpPr>
              <p:nvPr/>
            </p:nvSpPr>
            <p:spPr bwMode="auto">
              <a:xfrm>
                <a:off x="2450" y="19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49" name="Line 2833"/>
              <p:cNvSpPr>
                <a:spLocks noChangeShapeType="1"/>
              </p:cNvSpPr>
              <p:nvPr/>
            </p:nvSpPr>
            <p:spPr bwMode="auto">
              <a:xfrm>
                <a:off x="2456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50" name="Line 2834"/>
              <p:cNvSpPr>
                <a:spLocks noChangeShapeType="1"/>
              </p:cNvSpPr>
              <p:nvPr/>
            </p:nvSpPr>
            <p:spPr bwMode="auto">
              <a:xfrm>
                <a:off x="2456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51" name="Line 2835"/>
              <p:cNvSpPr>
                <a:spLocks noChangeShapeType="1"/>
              </p:cNvSpPr>
              <p:nvPr/>
            </p:nvSpPr>
            <p:spPr bwMode="auto">
              <a:xfrm>
                <a:off x="2456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52" name="Line 2836"/>
              <p:cNvSpPr>
                <a:spLocks noChangeShapeType="1"/>
              </p:cNvSpPr>
              <p:nvPr/>
            </p:nvSpPr>
            <p:spPr bwMode="auto">
              <a:xfrm flipV="1">
                <a:off x="2456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53" name="Line 2837"/>
              <p:cNvSpPr>
                <a:spLocks noChangeShapeType="1"/>
              </p:cNvSpPr>
              <p:nvPr/>
            </p:nvSpPr>
            <p:spPr bwMode="auto">
              <a:xfrm>
                <a:off x="2456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54" name="Line 2838"/>
              <p:cNvSpPr>
                <a:spLocks noChangeShapeType="1"/>
              </p:cNvSpPr>
              <p:nvPr/>
            </p:nvSpPr>
            <p:spPr bwMode="auto">
              <a:xfrm flipV="1">
                <a:off x="2456" y="195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55" name="Line 2839"/>
              <p:cNvSpPr>
                <a:spLocks noChangeShapeType="1"/>
              </p:cNvSpPr>
              <p:nvPr/>
            </p:nvSpPr>
            <p:spPr bwMode="auto">
              <a:xfrm>
                <a:off x="2456" y="195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56" name="Line 2840"/>
              <p:cNvSpPr>
                <a:spLocks noChangeShapeType="1"/>
              </p:cNvSpPr>
              <p:nvPr/>
            </p:nvSpPr>
            <p:spPr bwMode="auto">
              <a:xfrm>
                <a:off x="2456" y="1969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57" name="Line 2841"/>
              <p:cNvSpPr>
                <a:spLocks noChangeShapeType="1"/>
              </p:cNvSpPr>
              <p:nvPr/>
            </p:nvSpPr>
            <p:spPr bwMode="auto">
              <a:xfrm>
                <a:off x="2461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58" name="Line 2842"/>
              <p:cNvSpPr>
                <a:spLocks noChangeShapeType="1"/>
              </p:cNvSpPr>
              <p:nvPr/>
            </p:nvSpPr>
            <p:spPr bwMode="auto">
              <a:xfrm>
                <a:off x="2461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59" name="Line 2843"/>
              <p:cNvSpPr>
                <a:spLocks noChangeShapeType="1"/>
              </p:cNvSpPr>
              <p:nvPr/>
            </p:nvSpPr>
            <p:spPr bwMode="auto">
              <a:xfrm>
                <a:off x="2461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60" name="Line 2844"/>
              <p:cNvSpPr>
                <a:spLocks noChangeShapeType="1"/>
              </p:cNvSpPr>
              <p:nvPr/>
            </p:nvSpPr>
            <p:spPr bwMode="auto">
              <a:xfrm>
                <a:off x="2461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61" name="Line 2845"/>
              <p:cNvSpPr>
                <a:spLocks noChangeShapeType="1"/>
              </p:cNvSpPr>
              <p:nvPr/>
            </p:nvSpPr>
            <p:spPr bwMode="auto">
              <a:xfrm>
                <a:off x="2461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62" name="Line 2846"/>
              <p:cNvSpPr>
                <a:spLocks noChangeShapeType="1"/>
              </p:cNvSpPr>
              <p:nvPr/>
            </p:nvSpPr>
            <p:spPr bwMode="auto">
              <a:xfrm>
                <a:off x="2461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63" name="Line 2847"/>
              <p:cNvSpPr>
                <a:spLocks noChangeShapeType="1"/>
              </p:cNvSpPr>
              <p:nvPr/>
            </p:nvSpPr>
            <p:spPr bwMode="auto">
              <a:xfrm flipV="1">
                <a:off x="2461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64" name="Line 2848"/>
              <p:cNvSpPr>
                <a:spLocks noChangeShapeType="1"/>
              </p:cNvSpPr>
              <p:nvPr/>
            </p:nvSpPr>
            <p:spPr bwMode="auto">
              <a:xfrm>
                <a:off x="2461" y="196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65" name="Line 2849"/>
              <p:cNvSpPr>
                <a:spLocks noChangeShapeType="1"/>
              </p:cNvSpPr>
              <p:nvPr/>
            </p:nvSpPr>
            <p:spPr bwMode="auto">
              <a:xfrm>
                <a:off x="2467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66" name="Line 2850"/>
              <p:cNvSpPr>
                <a:spLocks noChangeShapeType="1"/>
              </p:cNvSpPr>
              <p:nvPr/>
            </p:nvSpPr>
            <p:spPr bwMode="auto">
              <a:xfrm>
                <a:off x="2467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67" name="Line 2851"/>
              <p:cNvSpPr>
                <a:spLocks noChangeShapeType="1"/>
              </p:cNvSpPr>
              <p:nvPr/>
            </p:nvSpPr>
            <p:spPr bwMode="auto">
              <a:xfrm flipV="1">
                <a:off x="2467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68" name="Line 2852"/>
              <p:cNvSpPr>
                <a:spLocks noChangeShapeType="1"/>
              </p:cNvSpPr>
              <p:nvPr/>
            </p:nvSpPr>
            <p:spPr bwMode="auto">
              <a:xfrm>
                <a:off x="2467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69" name="Line 2853"/>
              <p:cNvSpPr>
                <a:spLocks noChangeShapeType="1"/>
              </p:cNvSpPr>
              <p:nvPr/>
            </p:nvSpPr>
            <p:spPr bwMode="auto">
              <a:xfrm flipV="1">
                <a:off x="2467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0" name="Line 2854"/>
              <p:cNvSpPr>
                <a:spLocks noChangeShapeType="1"/>
              </p:cNvSpPr>
              <p:nvPr/>
            </p:nvSpPr>
            <p:spPr bwMode="auto">
              <a:xfrm flipV="1">
                <a:off x="2467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1" name="Line 2855"/>
              <p:cNvSpPr>
                <a:spLocks noChangeShapeType="1"/>
              </p:cNvSpPr>
              <p:nvPr/>
            </p:nvSpPr>
            <p:spPr bwMode="auto">
              <a:xfrm>
                <a:off x="2467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2" name="Line 2856"/>
              <p:cNvSpPr>
                <a:spLocks noChangeShapeType="1"/>
              </p:cNvSpPr>
              <p:nvPr/>
            </p:nvSpPr>
            <p:spPr bwMode="auto">
              <a:xfrm>
                <a:off x="2467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3" name="Line 2857"/>
              <p:cNvSpPr>
                <a:spLocks noChangeShapeType="1"/>
              </p:cNvSpPr>
              <p:nvPr/>
            </p:nvSpPr>
            <p:spPr bwMode="auto">
              <a:xfrm flipV="1">
                <a:off x="2467" y="1957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4" name="Line 2858"/>
              <p:cNvSpPr>
                <a:spLocks noChangeShapeType="1"/>
              </p:cNvSpPr>
              <p:nvPr/>
            </p:nvSpPr>
            <p:spPr bwMode="auto">
              <a:xfrm>
                <a:off x="2472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5" name="Line 2859"/>
              <p:cNvSpPr>
                <a:spLocks noChangeShapeType="1"/>
              </p:cNvSpPr>
              <p:nvPr/>
            </p:nvSpPr>
            <p:spPr bwMode="auto">
              <a:xfrm>
                <a:off x="2472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6" name="Line 2860"/>
              <p:cNvSpPr>
                <a:spLocks noChangeShapeType="1"/>
              </p:cNvSpPr>
              <p:nvPr/>
            </p:nvSpPr>
            <p:spPr bwMode="auto">
              <a:xfrm>
                <a:off x="2472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7" name="Line 2861"/>
              <p:cNvSpPr>
                <a:spLocks noChangeShapeType="1"/>
              </p:cNvSpPr>
              <p:nvPr/>
            </p:nvSpPr>
            <p:spPr bwMode="auto">
              <a:xfrm>
                <a:off x="2472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8" name="Line 2862"/>
              <p:cNvSpPr>
                <a:spLocks noChangeShapeType="1"/>
              </p:cNvSpPr>
              <p:nvPr/>
            </p:nvSpPr>
            <p:spPr bwMode="auto">
              <a:xfrm>
                <a:off x="2472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9" name="Line 2863"/>
              <p:cNvSpPr>
                <a:spLocks noChangeShapeType="1"/>
              </p:cNvSpPr>
              <p:nvPr/>
            </p:nvSpPr>
            <p:spPr bwMode="auto">
              <a:xfrm>
                <a:off x="2472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0" name="Line 2864"/>
              <p:cNvSpPr>
                <a:spLocks noChangeShapeType="1"/>
              </p:cNvSpPr>
              <p:nvPr/>
            </p:nvSpPr>
            <p:spPr bwMode="auto">
              <a:xfrm>
                <a:off x="2472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1" name="Line 2865"/>
              <p:cNvSpPr>
                <a:spLocks noChangeShapeType="1"/>
              </p:cNvSpPr>
              <p:nvPr/>
            </p:nvSpPr>
            <p:spPr bwMode="auto">
              <a:xfrm flipV="1">
                <a:off x="2472" y="1957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2" name="Line 2866"/>
              <p:cNvSpPr>
                <a:spLocks noChangeShapeType="1"/>
              </p:cNvSpPr>
              <p:nvPr/>
            </p:nvSpPr>
            <p:spPr bwMode="auto">
              <a:xfrm flipV="1">
                <a:off x="2478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3" name="Line 2867"/>
              <p:cNvSpPr>
                <a:spLocks noChangeShapeType="1"/>
              </p:cNvSpPr>
              <p:nvPr/>
            </p:nvSpPr>
            <p:spPr bwMode="auto">
              <a:xfrm>
                <a:off x="2478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4" name="Line 2868"/>
              <p:cNvSpPr>
                <a:spLocks noChangeShapeType="1"/>
              </p:cNvSpPr>
              <p:nvPr/>
            </p:nvSpPr>
            <p:spPr bwMode="auto">
              <a:xfrm>
                <a:off x="2478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5" name="Line 2869"/>
              <p:cNvSpPr>
                <a:spLocks noChangeShapeType="1"/>
              </p:cNvSpPr>
              <p:nvPr/>
            </p:nvSpPr>
            <p:spPr bwMode="auto">
              <a:xfrm>
                <a:off x="2478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6" name="Line 2870"/>
              <p:cNvSpPr>
                <a:spLocks noChangeShapeType="1"/>
              </p:cNvSpPr>
              <p:nvPr/>
            </p:nvSpPr>
            <p:spPr bwMode="auto">
              <a:xfrm>
                <a:off x="2478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7" name="Line 2871"/>
              <p:cNvSpPr>
                <a:spLocks noChangeShapeType="1"/>
              </p:cNvSpPr>
              <p:nvPr/>
            </p:nvSpPr>
            <p:spPr bwMode="auto">
              <a:xfrm>
                <a:off x="2478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8" name="Line 2872"/>
              <p:cNvSpPr>
                <a:spLocks noChangeShapeType="1"/>
              </p:cNvSpPr>
              <p:nvPr/>
            </p:nvSpPr>
            <p:spPr bwMode="auto">
              <a:xfrm>
                <a:off x="2478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9" name="Line 2873"/>
              <p:cNvSpPr>
                <a:spLocks noChangeShapeType="1"/>
              </p:cNvSpPr>
              <p:nvPr/>
            </p:nvSpPr>
            <p:spPr bwMode="auto">
              <a:xfrm>
                <a:off x="2478" y="195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90" name="Line 2874"/>
              <p:cNvSpPr>
                <a:spLocks noChangeShapeType="1"/>
              </p:cNvSpPr>
              <p:nvPr/>
            </p:nvSpPr>
            <p:spPr bwMode="auto">
              <a:xfrm>
                <a:off x="2484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91" name="Line 2875"/>
              <p:cNvSpPr>
                <a:spLocks noChangeShapeType="1"/>
              </p:cNvSpPr>
              <p:nvPr/>
            </p:nvSpPr>
            <p:spPr bwMode="auto">
              <a:xfrm flipV="1">
                <a:off x="2484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92" name="Line 2876"/>
              <p:cNvSpPr>
                <a:spLocks noChangeShapeType="1"/>
              </p:cNvSpPr>
              <p:nvPr/>
            </p:nvSpPr>
            <p:spPr bwMode="auto">
              <a:xfrm>
                <a:off x="2484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93" name="Line 2877"/>
              <p:cNvSpPr>
                <a:spLocks noChangeShapeType="1"/>
              </p:cNvSpPr>
              <p:nvPr/>
            </p:nvSpPr>
            <p:spPr bwMode="auto">
              <a:xfrm flipV="1">
                <a:off x="2484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94" name="Line 2878"/>
              <p:cNvSpPr>
                <a:spLocks noChangeShapeType="1"/>
              </p:cNvSpPr>
              <p:nvPr/>
            </p:nvSpPr>
            <p:spPr bwMode="auto">
              <a:xfrm>
                <a:off x="2484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95" name="Line 2879"/>
              <p:cNvSpPr>
                <a:spLocks noChangeShapeType="1"/>
              </p:cNvSpPr>
              <p:nvPr/>
            </p:nvSpPr>
            <p:spPr bwMode="auto">
              <a:xfrm flipV="1">
                <a:off x="2484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96" name="Line 2880"/>
              <p:cNvSpPr>
                <a:spLocks noChangeShapeType="1"/>
              </p:cNvSpPr>
              <p:nvPr/>
            </p:nvSpPr>
            <p:spPr bwMode="auto">
              <a:xfrm>
                <a:off x="2484" y="195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97" name="Line 2881"/>
              <p:cNvSpPr>
                <a:spLocks noChangeShapeType="1"/>
              </p:cNvSpPr>
              <p:nvPr/>
            </p:nvSpPr>
            <p:spPr bwMode="auto">
              <a:xfrm>
                <a:off x="2484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98" name="Line 2882"/>
              <p:cNvSpPr>
                <a:spLocks noChangeShapeType="1"/>
              </p:cNvSpPr>
              <p:nvPr/>
            </p:nvSpPr>
            <p:spPr bwMode="auto">
              <a:xfrm>
                <a:off x="2484" y="1975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99" name="Line 2883"/>
              <p:cNvSpPr>
                <a:spLocks noChangeShapeType="1"/>
              </p:cNvSpPr>
              <p:nvPr/>
            </p:nvSpPr>
            <p:spPr bwMode="auto">
              <a:xfrm flipV="1">
                <a:off x="2489" y="197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00" name="Line 2884"/>
              <p:cNvSpPr>
                <a:spLocks noChangeShapeType="1"/>
              </p:cNvSpPr>
              <p:nvPr/>
            </p:nvSpPr>
            <p:spPr bwMode="auto">
              <a:xfrm flipV="1">
                <a:off x="2489" y="195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01" name="Line 2885"/>
              <p:cNvSpPr>
                <a:spLocks noChangeShapeType="1"/>
              </p:cNvSpPr>
              <p:nvPr/>
            </p:nvSpPr>
            <p:spPr bwMode="auto">
              <a:xfrm flipV="1">
                <a:off x="2489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02" name="Line 2886"/>
              <p:cNvSpPr>
                <a:spLocks noChangeShapeType="1"/>
              </p:cNvSpPr>
              <p:nvPr/>
            </p:nvSpPr>
            <p:spPr bwMode="auto">
              <a:xfrm>
                <a:off x="2489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03" name="Line 2887"/>
              <p:cNvSpPr>
                <a:spLocks noChangeShapeType="1"/>
              </p:cNvSpPr>
              <p:nvPr/>
            </p:nvSpPr>
            <p:spPr bwMode="auto">
              <a:xfrm>
                <a:off x="2489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04" name="Line 2888"/>
              <p:cNvSpPr>
                <a:spLocks noChangeShapeType="1"/>
              </p:cNvSpPr>
              <p:nvPr/>
            </p:nvSpPr>
            <p:spPr bwMode="auto">
              <a:xfrm>
                <a:off x="2489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05" name="Line 2889"/>
              <p:cNvSpPr>
                <a:spLocks noChangeShapeType="1"/>
              </p:cNvSpPr>
              <p:nvPr/>
            </p:nvSpPr>
            <p:spPr bwMode="auto">
              <a:xfrm>
                <a:off x="2489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06" name="Line 2890"/>
              <p:cNvSpPr>
                <a:spLocks noChangeShapeType="1"/>
              </p:cNvSpPr>
              <p:nvPr/>
            </p:nvSpPr>
            <p:spPr bwMode="auto">
              <a:xfrm>
                <a:off x="2489" y="195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07" name="Line 2891"/>
              <p:cNvSpPr>
                <a:spLocks noChangeShapeType="1"/>
              </p:cNvSpPr>
              <p:nvPr/>
            </p:nvSpPr>
            <p:spPr bwMode="auto">
              <a:xfrm>
                <a:off x="2495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08" name="Line 2892"/>
              <p:cNvSpPr>
                <a:spLocks noChangeShapeType="1"/>
              </p:cNvSpPr>
              <p:nvPr/>
            </p:nvSpPr>
            <p:spPr bwMode="auto">
              <a:xfrm>
                <a:off x="2495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09" name="Line 2893"/>
              <p:cNvSpPr>
                <a:spLocks noChangeShapeType="1"/>
              </p:cNvSpPr>
              <p:nvPr/>
            </p:nvSpPr>
            <p:spPr bwMode="auto">
              <a:xfrm flipV="1">
                <a:off x="2495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10" name="Line 2894"/>
              <p:cNvSpPr>
                <a:spLocks noChangeShapeType="1"/>
              </p:cNvSpPr>
              <p:nvPr/>
            </p:nvSpPr>
            <p:spPr bwMode="auto">
              <a:xfrm>
                <a:off x="2495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11" name="Line 2895"/>
              <p:cNvSpPr>
                <a:spLocks noChangeShapeType="1"/>
              </p:cNvSpPr>
              <p:nvPr/>
            </p:nvSpPr>
            <p:spPr bwMode="auto">
              <a:xfrm flipV="1">
                <a:off x="2495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12" name="Line 2896"/>
              <p:cNvSpPr>
                <a:spLocks noChangeShapeType="1"/>
              </p:cNvSpPr>
              <p:nvPr/>
            </p:nvSpPr>
            <p:spPr bwMode="auto">
              <a:xfrm>
                <a:off x="2495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13" name="Line 2897"/>
              <p:cNvSpPr>
                <a:spLocks noChangeShapeType="1"/>
              </p:cNvSpPr>
              <p:nvPr/>
            </p:nvSpPr>
            <p:spPr bwMode="auto">
              <a:xfrm>
                <a:off x="2495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14" name="Line 2898"/>
              <p:cNvSpPr>
                <a:spLocks noChangeShapeType="1"/>
              </p:cNvSpPr>
              <p:nvPr/>
            </p:nvSpPr>
            <p:spPr bwMode="auto">
              <a:xfrm>
                <a:off x="2495" y="1957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15" name="Line 2899"/>
              <p:cNvSpPr>
                <a:spLocks noChangeShapeType="1"/>
              </p:cNvSpPr>
              <p:nvPr/>
            </p:nvSpPr>
            <p:spPr bwMode="auto">
              <a:xfrm>
                <a:off x="2500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16" name="Line 2900"/>
              <p:cNvSpPr>
                <a:spLocks noChangeShapeType="1"/>
              </p:cNvSpPr>
              <p:nvPr/>
            </p:nvSpPr>
            <p:spPr bwMode="auto">
              <a:xfrm>
                <a:off x="2500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17" name="Line 2901"/>
              <p:cNvSpPr>
                <a:spLocks noChangeShapeType="1"/>
              </p:cNvSpPr>
              <p:nvPr/>
            </p:nvSpPr>
            <p:spPr bwMode="auto">
              <a:xfrm>
                <a:off x="2500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18" name="Line 2902"/>
              <p:cNvSpPr>
                <a:spLocks noChangeShapeType="1"/>
              </p:cNvSpPr>
              <p:nvPr/>
            </p:nvSpPr>
            <p:spPr bwMode="auto">
              <a:xfrm>
                <a:off x="2500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19" name="Line 2903"/>
              <p:cNvSpPr>
                <a:spLocks noChangeShapeType="1"/>
              </p:cNvSpPr>
              <p:nvPr/>
            </p:nvSpPr>
            <p:spPr bwMode="auto">
              <a:xfrm>
                <a:off x="2500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20" name="Line 2904"/>
              <p:cNvSpPr>
                <a:spLocks noChangeShapeType="1"/>
              </p:cNvSpPr>
              <p:nvPr/>
            </p:nvSpPr>
            <p:spPr bwMode="auto">
              <a:xfrm>
                <a:off x="2500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21" name="Line 2905"/>
              <p:cNvSpPr>
                <a:spLocks noChangeShapeType="1"/>
              </p:cNvSpPr>
              <p:nvPr/>
            </p:nvSpPr>
            <p:spPr bwMode="auto">
              <a:xfrm>
                <a:off x="2500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22" name="Line 2906"/>
              <p:cNvSpPr>
                <a:spLocks noChangeShapeType="1"/>
              </p:cNvSpPr>
              <p:nvPr/>
            </p:nvSpPr>
            <p:spPr bwMode="auto">
              <a:xfrm>
                <a:off x="2500" y="196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23" name="Line 2907"/>
              <p:cNvSpPr>
                <a:spLocks noChangeShapeType="1"/>
              </p:cNvSpPr>
              <p:nvPr/>
            </p:nvSpPr>
            <p:spPr bwMode="auto">
              <a:xfrm flipV="1">
                <a:off x="2506" y="196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24" name="Line 2908"/>
              <p:cNvSpPr>
                <a:spLocks noChangeShapeType="1"/>
              </p:cNvSpPr>
              <p:nvPr/>
            </p:nvSpPr>
            <p:spPr bwMode="auto">
              <a:xfrm>
                <a:off x="2506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25" name="Line 2909"/>
              <p:cNvSpPr>
                <a:spLocks noChangeShapeType="1"/>
              </p:cNvSpPr>
              <p:nvPr/>
            </p:nvSpPr>
            <p:spPr bwMode="auto">
              <a:xfrm>
                <a:off x="2506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26" name="Line 2910"/>
              <p:cNvSpPr>
                <a:spLocks noChangeShapeType="1"/>
              </p:cNvSpPr>
              <p:nvPr/>
            </p:nvSpPr>
            <p:spPr bwMode="auto">
              <a:xfrm>
                <a:off x="2506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27" name="Line 2911"/>
              <p:cNvSpPr>
                <a:spLocks noChangeShapeType="1"/>
              </p:cNvSpPr>
              <p:nvPr/>
            </p:nvSpPr>
            <p:spPr bwMode="auto">
              <a:xfrm>
                <a:off x="2506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28" name="Line 2912"/>
              <p:cNvSpPr>
                <a:spLocks noChangeShapeType="1"/>
              </p:cNvSpPr>
              <p:nvPr/>
            </p:nvSpPr>
            <p:spPr bwMode="auto">
              <a:xfrm>
                <a:off x="2506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29" name="Line 2913"/>
              <p:cNvSpPr>
                <a:spLocks noChangeShapeType="1"/>
              </p:cNvSpPr>
              <p:nvPr/>
            </p:nvSpPr>
            <p:spPr bwMode="auto">
              <a:xfrm>
                <a:off x="2506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30" name="Line 2914"/>
              <p:cNvSpPr>
                <a:spLocks noChangeShapeType="1"/>
              </p:cNvSpPr>
              <p:nvPr/>
            </p:nvSpPr>
            <p:spPr bwMode="auto">
              <a:xfrm>
                <a:off x="2506" y="197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31" name="Line 2915"/>
              <p:cNvSpPr>
                <a:spLocks noChangeShapeType="1"/>
              </p:cNvSpPr>
              <p:nvPr/>
            </p:nvSpPr>
            <p:spPr bwMode="auto">
              <a:xfrm flipV="1">
                <a:off x="2506" y="1969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32" name="Line 2916"/>
              <p:cNvSpPr>
                <a:spLocks noChangeShapeType="1"/>
              </p:cNvSpPr>
              <p:nvPr/>
            </p:nvSpPr>
            <p:spPr bwMode="auto">
              <a:xfrm>
                <a:off x="2512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33" name="Line 2917"/>
              <p:cNvSpPr>
                <a:spLocks noChangeShapeType="1"/>
              </p:cNvSpPr>
              <p:nvPr/>
            </p:nvSpPr>
            <p:spPr bwMode="auto">
              <a:xfrm flipV="1">
                <a:off x="2512" y="1939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34" name="Line 2918"/>
              <p:cNvSpPr>
                <a:spLocks noChangeShapeType="1"/>
              </p:cNvSpPr>
              <p:nvPr/>
            </p:nvSpPr>
            <p:spPr bwMode="auto">
              <a:xfrm>
                <a:off x="2512" y="1939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35" name="Line 2919"/>
              <p:cNvSpPr>
                <a:spLocks noChangeShapeType="1"/>
              </p:cNvSpPr>
              <p:nvPr/>
            </p:nvSpPr>
            <p:spPr bwMode="auto">
              <a:xfrm>
                <a:off x="2512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36" name="Line 2920"/>
              <p:cNvSpPr>
                <a:spLocks noChangeShapeType="1"/>
              </p:cNvSpPr>
              <p:nvPr/>
            </p:nvSpPr>
            <p:spPr bwMode="auto">
              <a:xfrm>
                <a:off x="2512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37" name="Line 2921"/>
              <p:cNvSpPr>
                <a:spLocks noChangeShapeType="1"/>
              </p:cNvSpPr>
              <p:nvPr/>
            </p:nvSpPr>
            <p:spPr bwMode="auto">
              <a:xfrm>
                <a:off x="2512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38" name="Line 2922"/>
              <p:cNvSpPr>
                <a:spLocks noChangeShapeType="1"/>
              </p:cNvSpPr>
              <p:nvPr/>
            </p:nvSpPr>
            <p:spPr bwMode="auto">
              <a:xfrm flipV="1">
                <a:off x="2512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39" name="Line 2923"/>
              <p:cNvSpPr>
                <a:spLocks noChangeShapeType="1"/>
              </p:cNvSpPr>
              <p:nvPr/>
            </p:nvSpPr>
            <p:spPr bwMode="auto">
              <a:xfrm>
                <a:off x="2512" y="1963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40" name="Line 2924"/>
              <p:cNvSpPr>
                <a:spLocks noChangeShapeType="1"/>
              </p:cNvSpPr>
              <p:nvPr/>
            </p:nvSpPr>
            <p:spPr bwMode="auto">
              <a:xfrm>
                <a:off x="2517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41" name="Line 2925"/>
              <p:cNvSpPr>
                <a:spLocks noChangeShapeType="1"/>
              </p:cNvSpPr>
              <p:nvPr/>
            </p:nvSpPr>
            <p:spPr bwMode="auto">
              <a:xfrm>
                <a:off x="2517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42" name="Line 2926"/>
              <p:cNvSpPr>
                <a:spLocks noChangeShapeType="1"/>
              </p:cNvSpPr>
              <p:nvPr/>
            </p:nvSpPr>
            <p:spPr bwMode="auto">
              <a:xfrm>
                <a:off x="2517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43" name="Line 2927"/>
              <p:cNvSpPr>
                <a:spLocks noChangeShapeType="1"/>
              </p:cNvSpPr>
              <p:nvPr/>
            </p:nvSpPr>
            <p:spPr bwMode="auto">
              <a:xfrm>
                <a:off x="2517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44" name="Line 2928"/>
              <p:cNvSpPr>
                <a:spLocks noChangeShapeType="1"/>
              </p:cNvSpPr>
              <p:nvPr/>
            </p:nvSpPr>
            <p:spPr bwMode="auto">
              <a:xfrm>
                <a:off x="2517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45" name="Line 2929"/>
              <p:cNvSpPr>
                <a:spLocks noChangeShapeType="1"/>
              </p:cNvSpPr>
              <p:nvPr/>
            </p:nvSpPr>
            <p:spPr bwMode="auto">
              <a:xfrm>
                <a:off x="2517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46" name="Line 2930"/>
              <p:cNvSpPr>
                <a:spLocks noChangeShapeType="1"/>
              </p:cNvSpPr>
              <p:nvPr/>
            </p:nvSpPr>
            <p:spPr bwMode="auto">
              <a:xfrm>
                <a:off x="2517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47" name="Line 2931"/>
              <p:cNvSpPr>
                <a:spLocks noChangeShapeType="1"/>
              </p:cNvSpPr>
              <p:nvPr/>
            </p:nvSpPr>
            <p:spPr bwMode="auto">
              <a:xfrm>
                <a:off x="2517" y="196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48" name="Line 2932"/>
              <p:cNvSpPr>
                <a:spLocks noChangeShapeType="1"/>
              </p:cNvSpPr>
              <p:nvPr/>
            </p:nvSpPr>
            <p:spPr bwMode="auto">
              <a:xfrm>
                <a:off x="2523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49" name="Line 2933"/>
              <p:cNvSpPr>
                <a:spLocks noChangeShapeType="1"/>
              </p:cNvSpPr>
              <p:nvPr/>
            </p:nvSpPr>
            <p:spPr bwMode="auto">
              <a:xfrm>
                <a:off x="2523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50" name="Line 2934"/>
              <p:cNvSpPr>
                <a:spLocks noChangeShapeType="1"/>
              </p:cNvSpPr>
              <p:nvPr/>
            </p:nvSpPr>
            <p:spPr bwMode="auto">
              <a:xfrm>
                <a:off x="2523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51" name="Line 2935"/>
              <p:cNvSpPr>
                <a:spLocks noChangeShapeType="1"/>
              </p:cNvSpPr>
              <p:nvPr/>
            </p:nvSpPr>
            <p:spPr bwMode="auto">
              <a:xfrm>
                <a:off x="2523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52" name="Line 2936"/>
              <p:cNvSpPr>
                <a:spLocks noChangeShapeType="1"/>
              </p:cNvSpPr>
              <p:nvPr/>
            </p:nvSpPr>
            <p:spPr bwMode="auto">
              <a:xfrm>
                <a:off x="2523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53" name="Line 2937"/>
              <p:cNvSpPr>
                <a:spLocks noChangeShapeType="1"/>
              </p:cNvSpPr>
              <p:nvPr/>
            </p:nvSpPr>
            <p:spPr bwMode="auto">
              <a:xfrm>
                <a:off x="2523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54" name="Line 2938"/>
              <p:cNvSpPr>
                <a:spLocks noChangeShapeType="1"/>
              </p:cNvSpPr>
              <p:nvPr/>
            </p:nvSpPr>
            <p:spPr bwMode="auto">
              <a:xfrm>
                <a:off x="2523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55" name="Line 2939"/>
              <p:cNvSpPr>
                <a:spLocks noChangeShapeType="1"/>
              </p:cNvSpPr>
              <p:nvPr/>
            </p:nvSpPr>
            <p:spPr bwMode="auto">
              <a:xfrm flipV="1">
                <a:off x="2523" y="1969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56" name="Line 2940"/>
              <p:cNvSpPr>
                <a:spLocks noChangeShapeType="1"/>
              </p:cNvSpPr>
              <p:nvPr/>
            </p:nvSpPr>
            <p:spPr bwMode="auto">
              <a:xfrm>
                <a:off x="2528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57" name="Line 2941"/>
              <p:cNvSpPr>
                <a:spLocks noChangeShapeType="1"/>
              </p:cNvSpPr>
              <p:nvPr/>
            </p:nvSpPr>
            <p:spPr bwMode="auto">
              <a:xfrm>
                <a:off x="2528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58" name="Line 2942"/>
              <p:cNvSpPr>
                <a:spLocks noChangeShapeType="1"/>
              </p:cNvSpPr>
              <p:nvPr/>
            </p:nvSpPr>
            <p:spPr bwMode="auto">
              <a:xfrm flipV="1">
                <a:off x="2528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59" name="Line 2943"/>
              <p:cNvSpPr>
                <a:spLocks noChangeShapeType="1"/>
              </p:cNvSpPr>
              <p:nvPr/>
            </p:nvSpPr>
            <p:spPr bwMode="auto">
              <a:xfrm>
                <a:off x="2528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60" name="Line 2944"/>
              <p:cNvSpPr>
                <a:spLocks noChangeShapeType="1"/>
              </p:cNvSpPr>
              <p:nvPr/>
            </p:nvSpPr>
            <p:spPr bwMode="auto">
              <a:xfrm>
                <a:off x="2528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61" name="Line 2945"/>
              <p:cNvSpPr>
                <a:spLocks noChangeShapeType="1"/>
              </p:cNvSpPr>
              <p:nvPr/>
            </p:nvSpPr>
            <p:spPr bwMode="auto">
              <a:xfrm>
                <a:off x="2528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62" name="Line 2946"/>
              <p:cNvSpPr>
                <a:spLocks noChangeShapeType="1"/>
              </p:cNvSpPr>
              <p:nvPr/>
            </p:nvSpPr>
            <p:spPr bwMode="auto">
              <a:xfrm>
                <a:off x="2528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63" name="Line 2947"/>
              <p:cNvSpPr>
                <a:spLocks noChangeShapeType="1"/>
              </p:cNvSpPr>
              <p:nvPr/>
            </p:nvSpPr>
            <p:spPr bwMode="auto">
              <a:xfrm>
                <a:off x="2528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64" name="Line 2948"/>
              <p:cNvSpPr>
                <a:spLocks noChangeShapeType="1"/>
              </p:cNvSpPr>
              <p:nvPr/>
            </p:nvSpPr>
            <p:spPr bwMode="auto">
              <a:xfrm>
                <a:off x="2528" y="196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65" name="Line 2949"/>
              <p:cNvSpPr>
                <a:spLocks noChangeShapeType="1"/>
              </p:cNvSpPr>
              <p:nvPr/>
            </p:nvSpPr>
            <p:spPr bwMode="auto">
              <a:xfrm flipV="1">
                <a:off x="2534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66" name="Line 2950"/>
              <p:cNvSpPr>
                <a:spLocks noChangeShapeType="1"/>
              </p:cNvSpPr>
              <p:nvPr/>
            </p:nvSpPr>
            <p:spPr bwMode="auto">
              <a:xfrm>
                <a:off x="2534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67" name="Line 2951"/>
              <p:cNvSpPr>
                <a:spLocks noChangeShapeType="1"/>
              </p:cNvSpPr>
              <p:nvPr/>
            </p:nvSpPr>
            <p:spPr bwMode="auto">
              <a:xfrm>
                <a:off x="2534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68" name="Line 2952"/>
              <p:cNvSpPr>
                <a:spLocks noChangeShapeType="1"/>
              </p:cNvSpPr>
              <p:nvPr/>
            </p:nvSpPr>
            <p:spPr bwMode="auto">
              <a:xfrm flipV="1">
                <a:off x="2534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69" name="Line 2953"/>
              <p:cNvSpPr>
                <a:spLocks noChangeShapeType="1"/>
              </p:cNvSpPr>
              <p:nvPr/>
            </p:nvSpPr>
            <p:spPr bwMode="auto">
              <a:xfrm>
                <a:off x="2534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70" name="Line 2954"/>
              <p:cNvSpPr>
                <a:spLocks noChangeShapeType="1"/>
              </p:cNvSpPr>
              <p:nvPr/>
            </p:nvSpPr>
            <p:spPr bwMode="auto">
              <a:xfrm flipV="1">
                <a:off x="2534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71" name="Line 2955"/>
              <p:cNvSpPr>
                <a:spLocks noChangeShapeType="1"/>
              </p:cNvSpPr>
              <p:nvPr/>
            </p:nvSpPr>
            <p:spPr bwMode="auto">
              <a:xfrm>
                <a:off x="2534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72" name="Line 2956"/>
              <p:cNvSpPr>
                <a:spLocks noChangeShapeType="1"/>
              </p:cNvSpPr>
              <p:nvPr/>
            </p:nvSpPr>
            <p:spPr bwMode="auto">
              <a:xfrm>
                <a:off x="2534" y="196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73" name="Line 2957"/>
              <p:cNvSpPr>
                <a:spLocks noChangeShapeType="1"/>
              </p:cNvSpPr>
              <p:nvPr/>
            </p:nvSpPr>
            <p:spPr bwMode="auto">
              <a:xfrm>
                <a:off x="2540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74" name="Line 2958"/>
              <p:cNvSpPr>
                <a:spLocks noChangeShapeType="1"/>
              </p:cNvSpPr>
              <p:nvPr/>
            </p:nvSpPr>
            <p:spPr bwMode="auto">
              <a:xfrm flipV="1">
                <a:off x="2540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75" name="Line 2959"/>
              <p:cNvSpPr>
                <a:spLocks noChangeShapeType="1"/>
              </p:cNvSpPr>
              <p:nvPr/>
            </p:nvSpPr>
            <p:spPr bwMode="auto">
              <a:xfrm>
                <a:off x="2540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814" name="Group 2960"/>
            <p:cNvGrpSpPr>
              <a:grpSpLocks/>
            </p:cNvGrpSpPr>
            <p:nvPr/>
          </p:nvGrpSpPr>
          <p:grpSpPr bwMode="auto">
            <a:xfrm>
              <a:off x="3491" y="414"/>
              <a:ext cx="135" cy="1088"/>
              <a:chOff x="2540" y="888"/>
              <a:chExt cx="135" cy="1088"/>
            </a:xfrm>
          </p:grpSpPr>
          <p:sp>
            <p:nvSpPr>
              <p:cNvPr id="23976" name="Line 2961"/>
              <p:cNvSpPr>
                <a:spLocks noChangeShapeType="1"/>
              </p:cNvSpPr>
              <p:nvPr/>
            </p:nvSpPr>
            <p:spPr bwMode="auto">
              <a:xfrm>
                <a:off x="2540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7" name="Line 2962"/>
              <p:cNvSpPr>
                <a:spLocks noChangeShapeType="1"/>
              </p:cNvSpPr>
              <p:nvPr/>
            </p:nvSpPr>
            <p:spPr bwMode="auto">
              <a:xfrm flipV="1">
                <a:off x="2540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8" name="Line 2963"/>
              <p:cNvSpPr>
                <a:spLocks noChangeShapeType="1"/>
              </p:cNvSpPr>
              <p:nvPr/>
            </p:nvSpPr>
            <p:spPr bwMode="auto">
              <a:xfrm>
                <a:off x="2540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9" name="Line 2964"/>
              <p:cNvSpPr>
                <a:spLocks noChangeShapeType="1"/>
              </p:cNvSpPr>
              <p:nvPr/>
            </p:nvSpPr>
            <p:spPr bwMode="auto">
              <a:xfrm>
                <a:off x="2540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0" name="Line 2965"/>
              <p:cNvSpPr>
                <a:spLocks noChangeShapeType="1"/>
              </p:cNvSpPr>
              <p:nvPr/>
            </p:nvSpPr>
            <p:spPr bwMode="auto">
              <a:xfrm flipV="1">
                <a:off x="2540" y="1963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1" name="Line 2966"/>
              <p:cNvSpPr>
                <a:spLocks noChangeShapeType="1"/>
              </p:cNvSpPr>
              <p:nvPr/>
            </p:nvSpPr>
            <p:spPr bwMode="auto">
              <a:xfrm>
                <a:off x="2545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2" name="Line 2967"/>
              <p:cNvSpPr>
                <a:spLocks noChangeShapeType="1"/>
              </p:cNvSpPr>
              <p:nvPr/>
            </p:nvSpPr>
            <p:spPr bwMode="auto">
              <a:xfrm>
                <a:off x="2545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3" name="Line 2968"/>
              <p:cNvSpPr>
                <a:spLocks noChangeShapeType="1"/>
              </p:cNvSpPr>
              <p:nvPr/>
            </p:nvSpPr>
            <p:spPr bwMode="auto">
              <a:xfrm>
                <a:off x="2545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4" name="Line 2969"/>
              <p:cNvSpPr>
                <a:spLocks noChangeShapeType="1"/>
              </p:cNvSpPr>
              <p:nvPr/>
            </p:nvSpPr>
            <p:spPr bwMode="auto">
              <a:xfrm>
                <a:off x="2545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5" name="Line 2970"/>
              <p:cNvSpPr>
                <a:spLocks noChangeShapeType="1"/>
              </p:cNvSpPr>
              <p:nvPr/>
            </p:nvSpPr>
            <p:spPr bwMode="auto">
              <a:xfrm>
                <a:off x="2545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6" name="Line 2971"/>
              <p:cNvSpPr>
                <a:spLocks noChangeShapeType="1"/>
              </p:cNvSpPr>
              <p:nvPr/>
            </p:nvSpPr>
            <p:spPr bwMode="auto">
              <a:xfrm>
                <a:off x="2545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7" name="Line 2972"/>
              <p:cNvSpPr>
                <a:spLocks noChangeShapeType="1"/>
              </p:cNvSpPr>
              <p:nvPr/>
            </p:nvSpPr>
            <p:spPr bwMode="auto">
              <a:xfrm>
                <a:off x="2545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8" name="Line 2973"/>
              <p:cNvSpPr>
                <a:spLocks noChangeShapeType="1"/>
              </p:cNvSpPr>
              <p:nvPr/>
            </p:nvSpPr>
            <p:spPr bwMode="auto">
              <a:xfrm>
                <a:off x="2545" y="196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9" name="Line 2974"/>
              <p:cNvSpPr>
                <a:spLocks noChangeShapeType="1"/>
              </p:cNvSpPr>
              <p:nvPr/>
            </p:nvSpPr>
            <p:spPr bwMode="auto">
              <a:xfrm flipV="1">
                <a:off x="2551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90" name="Line 2975"/>
              <p:cNvSpPr>
                <a:spLocks noChangeShapeType="1"/>
              </p:cNvSpPr>
              <p:nvPr/>
            </p:nvSpPr>
            <p:spPr bwMode="auto">
              <a:xfrm>
                <a:off x="2551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91" name="Line 2976"/>
              <p:cNvSpPr>
                <a:spLocks noChangeShapeType="1"/>
              </p:cNvSpPr>
              <p:nvPr/>
            </p:nvSpPr>
            <p:spPr bwMode="auto">
              <a:xfrm>
                <a:off x="2551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92" name="Line 2977"/>
              <p:cNvSpPr>
                <a:spLocks noChangeShapeType="1"/>
              </p:cNvSpPr>
              <p:nvPr/>
            </p:nvSpPr>
            <p:spPr bwMode="auto">
              <a:xfrm>
                <a:off x="2551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93" name="Line 2978"/>
              <p:cNvSpPr>
                <a:spLocks noChangeShapeType="1"/>
              </p:cNvSpPr>
              <p:nvPr/>
            </p:nvSpPr>
            <p:spPr bwMode="auto">
              <a:xfrm flipV="1">
                <a:off x="2551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94" name="Line 2979"/>
              <p:cNvSpPr>
                <a:spLocks noChangeShapeType="1"/>
              </p:cNvSpPr>
              <p:nvPr/>
            </p:nvSpPr>
            <p:spPr bwMode="auto">
              <a:xfrm flipV="1">
                <a:off x="2551" y="195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95" name="Line 2980"/>
              <p:cNvSpPr>
                <a:spLocks noChangeShapeType="1"/>
              </p:cNvSpPr>
              <p:nvPr/>
            </p:nvSpPr>
            <p:spPr bwMode="auto">
              <a:xfrm>
                <a:off x="2551" y="195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96" name="Line 2981"/>
              <p:cNvSpPr>
                <a:spLocks noChangeShapeType="1"/>
              </p:cNvSpPr>
              <p:nvPr/>
            </p:nvSpPr>
            <p:spPr bwMode="auto">
              <a:xfrm>
                <a:off x="2551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97" name="Line 2982"/>
              <p:cNvSpPr>
                <a:spLocks noChangeShapeType="1"/>
              </p:cNvSpPr>
              <p:nvPr/>
            </p:nvSpPr>
            <p:spPr bwMode="auto">
              <a:xfrm>
                <a:off x="2551" y="196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98" name="Line 2983"/>
              <p:cNvSpPr>
                <a:spLocks noChangeShapeType="1"/>
              </p:cNvSpPr>
              <p:nvPr/>
            </p:nvSpPr>
            <p:spPr bwMode="auto">
              <a:xfrm>
                <a:off x="2557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99" name="Line 2984"/>
              <p:cNvSpPr>
                <a:spLocks noChangeShapeType="1"/>
              </p:cNvSpPr>
              <p:nvPr/>
            </p:nvSpPr>
            <p:spPr bwMode="auto">
              <a:xfrm>
                <a:off x="2557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00" name="Line 2985"/>
              <p:cNvSpPr>
                <a:spLocks noChangeShapeType="1"/>
              </p:cNvSpPr>
              <p:nvPr/>
            </p:nvSpPr>
            <p:spPr bwMode="auto">
              <a:xfrm>
                <a:off x="2557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01" name="Line 2986"/>
              <p:cNvSpPr>
                <a:spLocks noChangeShapeType="1"/>
              </p:cNvSpPr>
              <p:nvPr/>
            </p:nvSpPr>
            <p:spPr bwMode="auto">
              <a:xfrm flipV="1">
                <a:off x="2557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02" name="Line 2987"/>
              <p:cNvSpPr>
                <a:spLocks noChangeShapeType="1"/>
              </p:cNvSpPr>
              <p:nvPr/>
            </p:nvSpPr>
            <p:spPr bwMode="auto">
              <a:xfrm>
                <a:off x="2557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03" name="Line 2988"/>
              <p:cNvSpPr>
                <a:spLocks noChangeShapeType="1"/>
              </p:cNvSpPr>
              <p:nvPr/>
            </p:nvSpPr>
            <p:spPr bwMode="auto">
              <a:xfrm>
                <a:off x="2557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04" name="Line 2989"/>
              <p:cNvSpPr>
                <a:spLocks noChangeShapeType="1"/>
              </p:cNvSpPr>
              <p:nvPr/>
            </p:nvSpPr>
            <p:spPr bwMode="auto">
              <a:xfrm>
                <a:off x="2557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05" name="Line 2990"/>
              <p:cNvSpPr>
                <a:spLocks noChangeShapeType="1"/>
              </p:cNvSpPr>
              <p:nvPr/>
            </p:nvSpPr>
            <p:spPr bwMode="auto">
              <a:xfrm flipV="1">
                <a:off x="2557" y="1969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06" name="Line 2991"/>
              <p:cNvSpPr>
                <a:spLocks noChangeShapeType="1"/>
              </p:cNvSpPr>
              <p:nvPr/>
            </p:nvSpPr>
            <p:spPr bwMode="auto">
              <a:xfrm>
                <a:off x="2562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07" name="Line 2992"/>
              <p:cNvSpPr>
                <a:spLocks noChangeShapeType="1"/>
              </p:cNvSpPr>
              <p:nvPr/>
            </p:nvSpPr>
            <p:spPr bwMode="auto">
              <a:xfrm>
                <a:off x="2562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08" name="Line 2993"/>
              <p:cNvSpPr>
                <a:spLocks noChangeShapeType="1"/>
              </p:cNvSpPr>
              <p:nvPr/>
            </p:nvSpPr>
            <p:spPr bwMode="auto">
              <a:xfrm>
                <a:off x="2562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09" name="Line 2994"/>
              <p:cNvSpPr>
                <a:spLocks noChangeShapeType="1"/>
              </p:cNvSpPr>
              <p:nvPr/>
            </p:nvSpPr>
            <p:spPr bwMode="auto">
              <a:xfrm>
                <a:off x="2562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10" name="Line 2995"/>
              <p:cNvSpPr>
                <a:spLocks noChangeShapeType="1"/>
              </p:cNvSpPr>
              <p:nvPr/>
            </p:nvSpPr>
            <p:spPr bwMode="auto">
              <a:xfrm>
                <a:off x="2562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11" name="Line 2996"/>
              <p:cNvSpPr>
                <a:spLocks noChangeShapeType="1"/>
              </p:cNvSpPr>
              <p:nvPr/>
            </p:nvSpPr>
            <p:spPr bwMode="auto">
              <a:xfrm>
                <a:off x="2562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12" name="Line 2997"/>
              <p:cNvSpPr>
                <a:spLocks noChangeShapeType="1"/>
              </p:cNvSpPr>
              <p:nvPr/>
            </p:nvSpPr>
            <p:spPr bwMode="auto">
              <a:xfrm>
                <a:off x="2562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13" name="Line 2998"/>
              <p:cNvSpPr>
                <a:spLocks noChangeShapeType="1"/>
              </p:cNvSpPr>
              <p:nvPr/>
            </p:nvSpPr>
            <p:spPr bwMode="auto">
              <a:xfrm>
                <a:off x="2562" y="1975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14" name="Line 2999"/>
              <p:cNvSpPr>
                <a:spLocks noChangeShapeType="1"/>
              </p:cNvSpPr>
              <p:nvPr/>
            </p:nvSpPr>
            <p:spPr bwMode="auto">
              <a:xfrm>
                <a:off x="2568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15" name="Line 3000"/>
              <p:cNvSpPr>
                <a:spLocks noChangeShapeType="1"/>
              </p:cNvSpPr>
              <p:nvPr/>
            </p:nvSpPr>
            <p:spPr bwMode="auto">
              <a:xfrm>
                <a:off x="2568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16" name="Line 3001"/>
              <p:cNvSpPr>
                <a:spLocks noChangeShapeType="1"/>
              </p:cNvSpPr>
              <p:nvPr/>
            </p:nvSpPr>
            <p:spPr bwMode="auto">
              <a:xfrm>
                <a:off x="2568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17" name="Line 3002"/>
              <p:cNvSpPr>
                <a:spLocks noChangeShapeType="1"/>
              </p:cNvSpPr>
              <p:nvPr/>
            </p:nvSpPr>
            <p:spPr bwMode="auto">
              <a:xfrm>
                <a:off x="2568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18" name="Line 3003"/>
              <p:cNvSpPr>
                <a:spLocks noChangeShapeType="1"/>
              </p:cNvSpPr>
              <p:nvPr/>
            </p:nvSpPr>
            <p:spPr bwMode="auto">
              <a:xfrm>
                <a:off x="2568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19" name="Line 3004"/>
              <p:cNvSpPr>
                <a:spLocks noChangeShapeType="1"/>
              </p:cNvSpPr>
              <p:nvPr/>
            </p:nvSpPr>
            <p:spPr bwMode="auto">
              <a:xfrm>
                <a:off x="2568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20" name="Line 3005"/>
              <p:cNvSpPr>
                <a:spLocks noChangeShapeType="1"/>
              </p:cNvSpPr>
              <p:nvPr/>
            </p:nvSpPr>
            <p:spPr bwMode="auto">
              <a:xfrm flipV="1">
                <a:off x="2568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21" name="Line 3006"/>
              <p:cNvSpPr>
                <a:spLocks noChangeShapeType="1"/>
              </p:cNvSpPr>
              <p:nvPr/>
            </p:nvSpPr>
            <p:spPr bwMode="auto">
              <a:xfrm>
                <a:off x="2568" y="1969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22" name="Line 3007"/>
              <p:cNvSpPr>
                <a:spLocks noChangeShapeType="1"/>
              </p:cNvSpPr>
              <p:nvPr/>
            </p:nvSpPr>
            <p:spPr bwMode="auto">
              <a:xfrm flipV="1">
                <a:off x="2573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23" name="Line 3008"/>
              <p:cNvSpPr>
                <a:spLocks noChangeShapeType="1"/>
              </p:cNvSpPr>
              <p:nvPr/>
            </p:nvSpPr>
            <p:spPr bwMode="auto">
              <a:xfrm>
                <a:off x="2573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24" name="Line 3009"/>
              <p:cNvSpPr>
                <a:spLocks noChangeShapeType="1"/>
              </p:cNvSpPr>
              <p:nvPr/>
            </p:nvSpPr>
            <p:spPr bwMode="auto">
              <a:xfrm>
                <a:off x="2573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25" name="Line 3010"/>
              <p:cNvSpPr>
                <a:spLocks noChangeShapeType="1"/>
              </p:cNvSpPr>
              <p:nvPr/>
            </p:nvSpPr>
            <p:spPr bwMode="auto">
              <a:xfrm>
                <a:off x="2573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26" name="Line 3011"/>
              <p:cNvSpPr>
                <a:spLocks noChangeShapeType="1"/>
              </p:cNvSpPr>
              <p:nvPr/>
            </p:nvSpPr>
            <p:spPr bwMode="auto">
              <a:xfrm>
                <a:off x="2573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27" name="Line 3012"/>
              <p:cNvSpPr>
                <a:spLocks noChangeShapeType="1"/>
              </p:cNvSpPr>
              <p:nvPr/>
            </p:nvSpPr>
            <p:spPr bwMode="auto">
              <a:xfrm>
                <a:off x="2573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28" name="Line 3013"/>
              <p:cNvSpPr>
                <a:spLocks noChangeShapeType="1"/>
              </p:cNvSpPr>
              <p:nvPr/>
            </p:nvSpPr>
            <p:spPr bwMode="auto">
              <a:xfrm>
                <a:off x="2573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29" name="Line 3014"/>
              <p:cNvSpPr>
                <a:spLocks noChangeShapeType="1"/>
              </p:cNvSpPr>
              <p:nvPr/>
            </p:nvSpPr>
            <p:spPr bwMode="auto">
              <a:xfrm flipV="1">
                <a:off x="2573" y="196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30" name="Line 3015"/>
              <p:cNvSpPr>
                <a:spLocks noChangeShapeType="1"/>
              </p:cNvSpPr>
              <p:nvPr/>
            </p:nvSpPr>
            <p:spPr bwMode="auto">
              <a:xfrm>
                <a:off x="2573" y="196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31" name="Line 3016"/>
              <p:cNvSpPr>
                <a:spLocks noChangeShapeType="1"/>
              </p:cNvSpPr>
              <p:nvPr/>
            </p:nvSpPr>
            <p:spPr bwMode="auto">
              <a:xfrm>
                <a:off x="2579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32" name="Line 3017"/>
              <p:cNvSpPr>
                <a:spLocks noChangeShapeType="1"/>
              </p:cNvSpPr>
              <p:nvPr/>
            </p:nvSpPr>
            <p:spPr bwMode="auto">
              <a:xfrm>
                <a:off x="2579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33" name="Line 3018"/>
              <p:cNvSpPr>
                <a:spLocks noChangeShapeType="1"/>
              </p:cNvSpPr>
              <p:nvPr/>
            </p:nvSpPr>
            <p:spPr bwMode="auto">
              <a:xfrm>
                <a:off x="2579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34" name="Line 3019"/>
              <p:cNvSpPr>
                <a:spLocks noChangeShapeType="1"/>
              </p:cNvSpPr>
              <p:nvPr/>
            </p:nvSpPr>
            <p:spPr bwMode="auto">
              <a:xfrm>
                <a:off x="2579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35" name="Line 3020"/>
              <p:cNvSpPr>
                <a:spLocks noChangeShapeType="1"/>
              </p:cNvSpPr>
              <p:nvPr/>
            </p:nvSpPr>
            <p:spPr bwMode="auto">
              <a:xfrm>
                <a:off x="2579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36" name="Line 3021"/>
              <p:cNvSpPr>
                <a:spLocks noChangeShapeType="1"/>
              </p:cNvSpPr>
              <p:nvPr/>
            </p:nvSpPr>
            <p:spPr bwMode="auto">
              <a:xfrm flipV="1">
                <a:off x="2579" y="195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37" name="Line 3022"/>
              <p:cNvSpPr>
                <a:spLocks noChangeShapeType="1"/>
              </p:cNvSpPr>
              <p:nvPr/>
            </p:nvSpPr>
            <p:spPr bwMode="auto">
              <a:xfrm>
                <a:off x="2579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38" name="Line 3023"/>
              <p:cNvSpPr>
                <a:spLocks noChangeShapeType="1"/>
              </p:cNvSpPr>
              <p:nvPr/>
            </p:nvSpPr>
            <p:spPr bwMode="auto">
              <a:xfrm flipV="1">
                <a:off x="2579" y="1939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39" name="Line 3024"/>
              <p:cNvSpPr>
                <a:spLocks noChangeShapeType="1"/>
              </p:cNvSpPr>
              <p:nvPr/>
            </p:nvSpPr>
            <p:spPr bwMode="auto">
              <a:xfrm>
                <a:off x="2585" y="193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40" name="Line 3025"/>
              <p:cNvSpPr>
                <a:spLocks noChangeShapeType="1"/>
              </p:cNvSpPr>
              <p:nvPr/>
            </p:nvSpPr>
            <p:spPr bwMode="auto">
              <a:xfrm flipV="1">
                <a:off x="2585" y="1945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41" name="Line 3026"/>
              <p:cNvSpPr>
                <a:spLocks noChangeShapeType="1"/>
              </p:cNvSpPr>
              <p:nvPr/>
            </p:nvSpPr>
            <p:spPr bwMode="auto">
              <a:xfrm>
                <a:off x="2585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42" name="Line 3027"/>
              <p:cNvSpPr>
                <a:spLocks noChangeShapeType="1"/>
              </p:cNvSpPr>
              <p:nvPr/>
            </p:nvSpPr>
            <p:spPr bwMode="auto">
              <a:xfrm>
                <a:off x="2585" y="194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43" name="Line 3028"/>
              <p:cNvSpPr>
                <a:spLocks noChangeShapeType="1"/>
              </p:cNvSpPr>
              <p:nvPr/>
            </p:nvSpPr>
            <p:spPr bwMode="auto">
              <a:xfrm>
                <a:off x="2585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44" name="Line 3029"/>
              <p:cNvSpPr>
                <a:spLocks noChangeShapeType="1"/>
              </p:cNvSpPr>
              <p:nvPr/>
            </p:nvSpPr>
            <p:spPr bwMode="auto">
              <a:xfrm>
                <a:off x="2585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45" name="Line 3030"/>
              <p:cNvSpPr>
                <a:spLocks noChangeShapeType="1"/>
              </p:cNvSpPr>
              <p:nvPr/>
            </p:nvSpPr>
            <p:spPr bwMode="auto">
              <a:xfrm flipV="1">
                <a:off x="2585" y="1915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46" name="Line 3031"/>
              <p:cNvSpPr>
                <a:spLocks noChangeShapeType="1"/>
              </p:cNvSpPr>
              <p:nvPr/>
            </p:nvSpPr>
            <p:spPr bwMode="auto">
              <a:xfrm>
                <a:off x="2585" y="1915"/>
                <a:ext cx="5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47" name="Line 3032"/>
              <p:cNvSpPr>
                <a:spLocks noChangeShapeType="1"/>
              </p:cNvSpPr>
              <p:nvPr/>
            </p:nvSpPr>
            <p:spPr bwMode="auto">
              <a:xfrm>
                <a:off x="2590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48" name="Line 3033"/>
              <p:cNvSpPr>
                <a:spLocks noChangeShapeType="1"/>
              </p:cNvSpPr>
              <p:nvPr/>
            </p:nvSpPr>
            <p:spPr bwMode="auto">
              <a:xfrm flipV="1">
                <a:off x="2590" y="1921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49" name="Line 3034"/>
              <p:cNvSpPr>
                <a:spLocks noChangeShapeType="1"/>
              </p:cNvSpPr>
              <p:nvPr/>
            </p:nvSpPr>
            <p:spPr bwMode="auto">
              <a:xfrm flipV="1">
                <a:off x="2590" y="1879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50" name="Line 3035"/>
              <p:cNvSpPr>
                <a:spLocks noChangeShapeType="1"/>
              </p:cNvSpPr>
              <p:nvPr/>
            </p:nvSpPr>
            <p:spPr bwMode="auto">
              <a:xfrm>
                <a:off x="2590" y="187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51" name="Line 3036"/>
              <p:cNvSpPr>
                <a:spLocks noChangeShapeType="1"/>
              </p:cNvSpPr>
              <p:nvPr/>
            </p:nvSpPr>
            <p:spPr bwMode="auto">
              <a:xfrm flipV="1">
                <a:off x="2590" y="189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52" name="Line 3037"/>
              <p:cNvSpPr>
                <a:spLocks noChangeShapeType="1"/>
              </p:cNvSpPr>
              <p:nvPr/>
            </p:nvSpPr>
            <p:spPr bwMode="auto">
              <a:xfrm flipV="1">
                <a:off x="2590" y="1849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53" name="Line 3038"/>
              <p:cNvSpPr>
                <a:spLocks noChangeShapeType="1"/>
              </p:cNvSpPr>
              <p:nvPr/>
            </p:nvSpPr>
            <p:spPr bwMode="auto">
              <a:xfrm flipV="1">
                <a:off x="2590" y="184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54" name="Line 3039"/>
              <p:cNvSpPr>
                <a:spLocks noChangeShapeType="1"/>
              </p:cNvSpPr>
              <p:nvPr/>
            </p:nvSpPr>
            <p:spPr bwMode="auto">
              <a:xfrm flipV="1">
                <a:off x="2590" y="181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55" name="Line 3040"/>
              <p:cNvSpPr>
                <a:spLocks noChangeShapeType="1"/>
              </p:cNvSpPr>
              <p:nvPr/>
            </p:nvSpPr>
            <p:spPr bwMode="auto">
              <a:xfrm flipV="1">
                <a:off x="2590" y="1789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56" name="Line 3041"/>
              <p:cNvSpPr>
                <a:spLocks noChangeShapeType="1"/>
              </p:cNvSpPr>
              <p:nvPr/>
            </p:nvSpPr>
            <p:spPr bwMode="auto">
              <a:xfrm>
                <a:off x="2596" y="178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57" name="Line 3042"/>
              <p:cNvSpPr>
                <a:spLocks noChangeShapeType="1"/>
              </p:cNvSpPr>
              <p:nvPr/>
            </p:nvSpPr>
            <p:spPr bwMode="auto">
              <a:xfrm>
                <a:off x="2596" y="1789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58" name="Line 3043"/>
              <p:cNvSpPr>
                <a:spLocks noChangeShapeType="1"/>
              </p:cNvSpPr>
              <p:nvPr/>
            </p:nvSpPr>
            <p:spPr bwMode="auto">
              <a:xfrm>
                <a:off x="2596" y="1825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59" name="Line 3044"/>
              <p:cNvSpPr>
                <a:spLocks noChangeShapeType="1"/>
              </p:cNvSpPr>
              <p:nvPr/>
            </p:nvSpPr>
            <p:spPr bwMode="auto">
              <a:xfrm>
                <a:off x="2596" y="185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0" name="Line 3045"/>
              <p:cNvSpPr>
                <a:spLocks noChangeShapeType="1"/>
              </p:cNvSpPr>
              <p:nvPr/>
            </p:nvSpPr>
            <p:spPr bwMode="auto">
              <a:xfrm>
                <a:off x="2596" y="186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1" name="Line 3046"/>
              <p:cNvSpPr>
                <a:spLocks noChangeShapeType="1"/>
              </p:cNvSpPr>
              <p:nvPr/>
            </p:nvSpPr>
            <p:spPr bwMode="auto">
              <a:xfrm flipV="1">
                <a:off x="2596" y="186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2" name="Line 3047"/>
              <p:cNvSpPr>
                <a:spLocks noChangeShapeType="1"/>
              </p:cNvSpPr>
              <p:nvPr/>
            </p:nvSpPr>
            <p:spPr bwMode="auto">
              <a:xfrm>
                <a:off x="2596" y="186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3" name="Line 3048"/>
              <p:cNvSpPr>
                <a:spLocks noChangeShapeType="1"/>
              </p:cNvSpPr>
              <p:nvPr/>
            </p:nvSpPr>
            <p:spPr bwMode="auto">
              <a:xfrm>
                <a:off x="2596" y="1873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4" name="Line 3049"/>
              <p:cNvSpPr>
                <a:spLocks noChangeShapeType="1"/>
              </p:cNvSpPr>
              <p:nvPr/>
            </p:nvSpPr>
            <p:spPr bwMode="auto">
              <a:xfrm>
                <a:off x="2601" y="187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5" name="Line 3050"/>
              <p:cNvSpPr>
                <a:spLocks noChangeShapeType="1"/>
              </p:cNvSpPr>
              <p:nvPr/>
            </p:nvSpPr>
            <p:spPr bwMode="auto">
              <a:xfrm flipV="1">
                <a:off x="2601" y="1843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6" name="Line 3051"/>
              <p:cNvSpPr>
                <a:spLocks noChangeShapeType="1"/>
              </p:cNvSpPr>
              <p:nvPr/>
            </p:nvSpPr>
            <p:spPr bwMode="auto">
              <a:xfrm flipV="1">
                <a:off x="2601" y="1188"/>
                <a:ext cx="1" cy="65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7" name="Line 3052"/>
              <p:cNvSpPr>
                <a:spLocks noChangeShapeType="1"/>
              </p:cNvSpPr>
              <p:nvPr/>
            </p:nvSpPr>
            <p:spPr bwMode="auto">
              <a:xfrm>
                <a:off x="2601" y="1188"/>
                <a:ext cx="1" cy="2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8" name="Line 3053"/>
              <p:cNvSpPr>
                <a:spLocks noChangeShapeType="1"/>
              </p:cNvSpPr>
              <p:nvPr/>
            </p:nvSpPr>
            <p:spPr bwMode="auto">
              <a:xfrm>
                <a:off x="2601" y="1452"/>
                <a:ext cx="1" cy="6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9" name="Line 3054"/>
              <p:cNvSpPr>
                <a:spLocks noChangeShapeType="1"/>
              </p:cNvSpPr>
              <p:nvPr/>
            </p:nvSpPr>
            <p:spPr bwMode="auto">
              <a:xfrm>
                <a:off x="2601" y="151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0" name="Line 3055"/>
              <p:cNvSpPr>
                <a:spLocks noChangeShapeType="1"/>
              </p:cNvSpPr>
              <p:nvPr/>
            </p:nvSpPr>
            <p:spPr bwMode="auto">
              <a:xfrm>
                <a:off x="2601" y="1537"/>
                <a:ext cx="1" cy="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1" name="Line 3056"/>
              <p:cNvSpPr>
                <a:spLocks noChangeShapeType="1"/>
              </p:cNvSpPr>
              <p:nvPr/>
            </p:nvSpPr>
            <p:spPr bwMode="auto">
              <a:xfrm>
                <a:off x="2601" y="1591"/>
                <a:ext cx="6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2" name="Line 3057"/>
              <p:cNvSpPr>
                <a:spLocks noChangeShapeType="1"/>
              </p:cNvSpPr>
              <p:nvPr/>
            </p:nvSpPr>
            <p:spPr bwMode="auto">
              <a:xfrm>
                <a:off x="2607" y="165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3" name="Line 3058"/>
              <p:cNvSpPr>
                <a:spLocks noChangeShapeType="1"/>
              </p:cNvSpPr>
              <p:nvPr/>
            </p:nvSpPr>
            <p:spPr bwMode="auto">
              <a:xfrm flipV="1">
                <a:off x="2607" y="1627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4" name="Line 3059"/>
              <p:cNvSpPr>
                <a:spLocks noChangeShapeType="1"/>
              </p:cNvSpPr>
              <p:nvPr/>
            </p:nvSpPr>
            <p:spPr bwMode="auto">
              <a:xfrm flipV="1">
                <a:off x="2607" y="1579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5" name="Line 3060"/>
              <p:cNvSpPr>
                <a:spLocks noChangeShapeType="1"/>
              </p:cNvSpPr>
              <p:nvPr/>
            </p:nvSpPr>
            <p:spPr bwMode="auto">
              <a:xfrm flipV="1">
                <a:off x="2607" y="1519"/>
                <a:ext cx="1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6" name="Line 3061"/>
              <p:cNvSpPr>
                <a:spLocks noChangeShapeType="1"/>
              </p:cNvSpPr>
              <p:nvPr/>
            </p:nvSpPr>
            <p:spPr bwMode="auto">
              <a:xfrm flipV="1">
                <a:off x="2607" y="1230"/>
                <a:ext cx="1" cy="2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7" name="Line 3062"/>
              <p:cNvSpPr>
                <a:spLocks noChangeShapeType="1"/>
              </p:cNvSpPr>
              <p:nvPr/>
            </p:nvSpPr>
            <p:spPr bwMode="auto">
              <a:xfrm>
                <a:off x="2607" y="1230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8" name="Line 3063"/>
              <p:cNvSpPr>
                <a:spLocks noChangeShapeType="1"/>
              </p:cNvSpPr>
              <p:nvPr/>
            </p:nvSpPr>
            <p:spPr bwMode="auto">
              <a:xfrm flipV="1">
                <a:off x="2607" y="1200"/>
                <a:ext cx="1" cy="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9" name="Line 3064"/>
              <p:cNvSpPr>
                <a:spLocks noChangeShapeType="1"/>
              </p:cNvSpPr>
              <p:nvPr/>
            </p:nvSpPr>
            <p:spPr bwMode="auto">
              <a:xfrm flipV="1">
                <a:off x="2607" y="918"/>
                <a:ext cx="6" cy="2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0" name="Line 3065"/>
              <p:cNvSpPr>
                <a:spLocks noChangeShapeType="1"/>
              </p:cNvSpPr>
              <p:nvPr/>
            </p:nvSpPr>
            <p:spPr bwMode="auto">
              <a:xfrm>
                <a:off x="2613" y="918"/>
                <a:ext cx="1" cy="1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1" name="Line 3066"/>
              <p:cNvSpPr>
                <a:spLocks noChangeShapeType="1"/>
              </p:cNvSpPr>
              <p:nvPr/>
            </p:nvSpPr>
            <p:spPr bwMode="auto">
              <a:xfrm>
                <a:off x="2613" y="1116"/>
                <a:ext cx="1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2" name="Line 3067"/>
              <p:cNvSpPr>
                <a:spLocks noChangeShapeType="1"/>
              </p:cNvSpPr>
              <p:nvPr/>
            </p:nvSpPr>
            <p:spPr bwMode="auto">
              <a:xfrm>
                <a:off x="2613" y="1308"/>
                <a:ext cx="1" cy="1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3" name="Line 3068"/>
              <p:cNvSpPr>
                <a:spLocks noChangeShapeType="1"/>
              </p:cNvSpPr>
              <p:nvPr/>
            </p:nvSpPr>
            <p:spPr bwMode="auto">
              <a:xfrm>
                <a:off x="2613" y="1422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4" name="Line 3069"/>
              <p:cNvSpPr>
                <a:spLocks noChangeShapeType="1"/>
              </p:cNvSpPr>
              <p:nvPr/>
            </p:nvSpPr>
            <p:spPr bwMode="auto">
              <a:xfrm>
                <a:off x="2613" y="1446"/>
                <a:ext cx="1" cy="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5" name="Line 3070"/>
              <p:cNvSpPr>
                <a:spLocks noChangeShapeType="1"/>
              </p:cNvSpPr>
              <p:nvPr/>
            </p:nvSpPr>
            <p:spPr bwMode="auto">
              <a:xfrm>
                <a:off x="2613" y="1531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6" name="Line 3071"/>
              <p:cNvSpPr>
                <a:spLocks noChangeShapeType="1"/>
              </p:cNvSpPr>
              <p:nvPr/>
            </p:nvSpPr>
            <p:spPr bwMode="auto">
              <a:xfrm>
                <a:off x="2613" y="1579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7" name="Line 3072"/>
              <p:cNvSpPr>
                <a:spLocks noChangeShapeType="1"/>
              </p:cNvSpPr>
              <p:nvPr/>
            </p:nvSpPr>
            <p:spPr bwMode="auto">
              <a:xfrm>
                <a:off x="2613" y="1615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8" name="Line 3073"/>
              <p:cNvSpPr>
                <a:spLocks noChangeShapeType="1"/>
              </p:cNvSpPr>
              <p:nvPr/>
            </p:nvSpPr>
            <p:spPr bwMode="auto">
              <a:xfrm flipV="1">
                <a:off x="2613" y="1519"/>
                <a:ext cx="5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9" name="Line 3074"/>
              <p:cNvSpPr>
                <a:spLocks noChangeShapeType="1"/>
              </p:cNvSpPr>
              <p:nvPr/>
            </p:nvSpPr>
            <p:spPr bwMode="auto">
              <a:xfrm flipV="1">
                <a:off x="2618" y="1248"/>
                <a:ext cx="1" cy="27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0" name="Line 3075"/>
              <p:cNvSpPr>
                <a:spLocks noChangeShapeType="1"/>
              </p:cNvSpPr>
              <p:nvPr/>
            </p:nvSpPr>
            <p:spPr bwMode="auto">
              <a:xfrm>
                <a:off x="2618" y="1248"/>
                <a:ext cx="1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1" name="Line 3076"/>
              <p:cNvSpPr>
                <a:spLocks noChangeShapeType="1"/>
              </p:cNvSpPr>
              <p:nvPr/>
            </p:nvSpPr>
            <p:spPr bwMode="auto">
              <a:xfrm>
                <a:off x="2618" y="1440"/>
                <a:ext cx="1" cy="9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2" name="Line 3077"/>
              <p:cNvSpPr>
                <a:spLocks noChangeShapeType="1"/>
              </p:cNvSpPr>
              <p:nvPr/>
            </p:nvSpPr>
            <p:spPr bwMode="auto">
              <a:xfrm>
                <a:off x="2618" y="1531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3" name="Line 3078"/>
              <p:cNvSpPr>
                <a:spLocks noChangeShapeType="1"/>
              </p:cNvSpPr>
              <p:nvPr/>
            </p:nvSpPr>
            <p:spPr bwMode="auto">
              <a:xfrm>
                <a:off x="2618" y="1579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4" name="Line 3079"/>
              <p:cNvSpPr>
                <a:spLocks noChangeShapeType="1"/>
              </p:cNvSpPr>
              <p:nvPr/>
            </p:nvSpPr>
            <p:spPr bwMode="auto">
              <a:xfrm>
                <a:off x="2618" y="1615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5" name="Line 3080"/>
              <p:cNvSpPr>
                <a:spLocks noChangeShapeType="1"/>
              </p:cNvSpPr>
              <p:nvPr/>
            </p:nvSpPr>
            <p:spPr bwMode="auto">
              <a:xfrm flipV="1">
                <a:off x="2618" y="1591"/>
                <a:ext cx="1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6" name="Line 3081"/>
              <p:cNvSpPr>
                <a:spLocks noChangeShapeType="1"/>
              </p:cNvSpPr>
              <p:nvPr/>
            </p:nvSpPr>
            <p:spPr bwMode="auto">
              <a:xfrm flipV="1">
                <a:off x="2618" y="1170"/>
                <a:ext cx="6" cy="4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7" name="Line 3082"/>
              <p:cNvSpPr>
                <a:spLocks noChangeShapeType="1"/>
              </p:cNvSpPr>
              <p:nvPr/>
            </p:nvSpPr>
            <p:spPr bwMode="auto">
              <a:xfrm flipV="1">
                <a:off x="2624" y="99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8" name="Line 3083"/>
              <p:cNvSpPr>
                <a:spLocks noChangeShapeType="1"/>
              </p:cNvSpPr>
              <p:nvPr/>
            </p:nvSpPr>
            <p:spPr bwMode="auto">
              <a:xfrm flipV="1">
                <a:off x="2624" y="888"/>
                <a:ext cx="1" cy="1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9" name="Line 3084"/>
              <p:cNvSpPr>
                <a:spLocks noChangeShapeType="1"/>
              </p:cNvSpPr>
              <p:nvPr/>
            </p:nvSpPr>
            <p:spPr bwMode="auto">
              <a:xfrm>
                <a:off x="2624" y="888"/>
                <a:ext cx="1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0" name="Line 3085"/>
              <p:cNvSpPr>
                <a:spLocks noChangeShapeType="1"/>
              </p:cNvSpPr>
              <p:nvPr/>
            </p:nvSpPr>
            <p:spPr bwMode="auto">
              <a:xfrm>
                <a:off x="2624" y="948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1" name="Line 3086"/>
              <p:cNvSpPr>
                <a:spLocks noChangeShapeType="1"/>
              </p:cNvSpPr>
              <p:nvPr/>
            </p:nvSpPr>
            <p:spPr bwMode="auto">
              <a:xfrm>
                <a:off x="2624" y="972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2" name="Line 3087"/>
              <p:cNvSpPr>
                <a:spLocks noChangeShapeType="1"/>
              </p:cNvSpPr>
              <p:nvPr/>
            </p:nvSpPr>
            <p:spPr bwMode="auto">
              <a:xfrm>
                <a:off x="2624" y="1008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3" name="Line 3088"/>
              <p:cNvSpPr>
                <a:spLocks noChangeShapeType="1"/>
              </p:cNvSpPr>
              <p:nvPr/>
            </p:nvSpPr>
            <p:spPr bwMode="auto">
              <a:xfrm>
                <a:off x="2624" y="1020"/>
                <a:ext cx="1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4" name="Line 3089"/>
              <p:cNvSpPr>
                <a:spLocks noChangeShapeType="1"/>
              </p:cNvSpPr>
              <p:nvPr/>
            </p:nvSpPr>
            <p:spPr bwMode="auto">
              <a:xfrm>
                <a:off x="2624" y="1104"/>
                <a:ext cx="6" cy="1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5" name="Line 3090"/>
              <p:cNvSpPr>
                <a:spLocks noChangeShapeType="1"/>
              </p:cNvSpPr>
              <p:nvPr/>
            </p:nvSpPr>
            <p:spPr bwMode="auto">
              <a:xfrm>
                <a:off x="2630" y="1230"/>
                <a:ext cx="1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6" name="Line 3091"/>
              <p:cNvSpPr>
                <a:spLocks noChangeShapeType="1"/>
              </p:cNvSpPr>
              <p:nvPr/>
            </p:nvSpPr>
            <p:spPr bwMode="auto">
              <a:xfrm>
                <a:off x="2630" y="1314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7" name="Line 3092"/>
              <p:cNvSpPr>
                <a:spLocks noChangeShapeType="1"/>
              </p:cNvSpPr>
              <p:nvPr/>
            </p:nvSpPr>
            <p:spPr bwMode="auto">
              <a:xfrm>
                <a:off x="2630" y="1344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8" name="Line 3093"/>
              <p:cNvSpPr>
                <a:spLocks noChangeShapeType="1"/>
              </p:cNvSpPr>
              <p:nvPr/>
            </p:nvSpPr>
            <p:spPr bwMode="auto">
              <a:xfrm flipV="1">
                <a:off x="2630" y="1302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9" name="Line 3094"/>
              <p:cNvSpPr>
                <a:spLocks noChangeShapeType="1"/>
              </p:cNvSpPr>
              <p:nvPr/>
            </p:nvSpPr>
            <p:spPr bwMode="auto">
              <a:xfrm flipV="1">
                <a:off x="2630" y="1026"/>
                <a:ext cx="1" cy="2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10" name="Line 3095"/>
              <p:cNvSpPr>
                <a:spLocks noChangeShapeType="1"/>
              </p:cNvSpPr>
              <p:nvPr/>
            </p:nvSpPr>
            <p:spPr bwMode="auto">
              <a:xfrm>
                <a:off x="2630" y="1026"/>
                <a:ext cx="1" cy="1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11" name="Line 3096"/>
              <p:cNvSpPr>
                <a:spLocks noChangeShapeType="1"/>
              </p:cNvSpPr>
              <p:nvPr/>
            </p:nvSpPr>
            <p:spPr bwMode="auto">
              <a:xfrm>
                <a:off x="2630" y="1194"/>
                <a:ext cx="1" cy="1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12" name="Line 3097"/>
              <p:cNvSpPr>
                <a:spLocks noChangeShapeType="1"/>
              </p:cNvSpPr>
              <p:nvPr/>
            </p:nvSpPr>
            <p:spPr bwMode="auto">
              <a:xfrm>
                <a:off x="2630" y="1332"/>
                <a:ext cx="5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13" name="Line 3098"/>
              <p:cNvSpPr>
                <a:spLocks noChangeShapeType="1"/>
              </p:cNvSpPr>
              <p:nvPr/>
            </p:nvSpPr>
            <p:spPr bwMode="auto">
              <a:xfrm flipV="1">
                <a:off x="2635" y="139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14" name="Line 3099"/>
              <p:cNvSpPr>
                <a:spLocks noChangeShapeType="1"/>
              </p:cNvSpPr>
              <p:nvPr/>
            </p:nvSpPr>
            <p:spPr bwMode="auto">
              <a:xfrm>
                <a:off x="2635" y="1398"/>
                <a:ext cx="1" cy="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15" name="Line 3100"/>
              <p:cNvSpPr>
                <a:spLocks noChangeShapeType="1"/>
              </p:cNvSpPr>
              <p:nvPr/>
            </p:nvSpPr>
            <p:spPr bwMode="auto">
              <a:xfrm>
                <a:off x="2635" y="1476"/>
                <a:ext cx="1" cy="11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16" name="Line 3101"/>
              <p:cNvSpPr>
                <a:spLocks noChangeShapeType="1"/>
              </p:cNvSpPr>
              <p:nvPr/>
            </p:nvSpPr>
            <p:spPr bwMode="auto">
              <a:xfrm>
                <a:off x="2635" y="1591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17" name="Line 3102"/>
              <p:cNvSpPr>
                <a:spLocks noChangeShapeType="1"/>
              </p:cNvSpPr>
              <p:nvPr/>
            </p:nvSpPr>
            <p:spPr bwMode="auto">
              <a:xfrm flipV="1">
                <a:off x="2635" y="1585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18" name="Line 3103"/>
              <p:cNvSpPr>
                <a:spLocks noChangeShapeType="1"/>
              </p:cNvSpPr>
              <p:nvPr/>
            </p:nvSpPr>
            <p:spPr bwMode="auto">
              <a:xfrm flipV="1">
                <a:off x="2635" y="1555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19" name="Line 3104"/>
              <p:cNvSpPr>
                <a:spLocks noChangeShapeType="1"/>
              </p:cNvSpPr>
              <p:nvPr/>
            </p:nvSpPr>
            <p:spPr bwMode="auto">
              <a:xfrm flipV="1">
                <a:off x="2635" y="154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20" name="Line 3105"/>
              <p:cNvSpPr>
                <a:spLocks noChangeShapeType="1"/>
              </p:cNvSpPr>
              <p:nvPr/>
            </p:nvSpPr>
            <p:spPr bwMode="auto">
              <a:xfrm flipV="1">
                <a:off x="2635" y="1476"/>
                <a:ext cx="1" cy="7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21" name="Line 3106"/>
              <p:cNvSpPr>
                <a:spLocks noChangeShapeType="1"/>
              </p:cNvSpPr>
              <p:nvPr/>
            </p:nvSpPr>
            <p:spPr bwMode="auto">
              <a:xfrm flipV="1">
                <a:off x="2635" y="1446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22" name="Line 3107"/>
              <p:cNvSpPr>
                <a:spLocks noChangeShapeType="1"/>
              </p:cNvSpPr>
              <p:nvPr/>
            </p:nvSpPr>
            <p:spPr bwMode="auto">
              <a:xfrm flipV="1">
                <a:off x="2641" y="1428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23" name="Line 3108"/>
              <p:cNvSpPr>
                <a:spLocks noChangeShapeType="1"/>
              </p:cNvSpPr>
              <p:nvPr/>
            </p:nvSpPr>
            <p:spPr bwMode="auto">
              <a:xfrm>
                <a:off x="2641" y="1428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24" name="Line 3109"/>
              <p:cNvSpPr>
                <a:spLocks noChangeShapeType="1"/>
              </p:cNvSpPr>
              <p:nvPr/>
            </p:nvSpPr>
            <p:spPr bwMode="auto">
              <a:xfrm flipV="1">
                <a:off x="2641" y="1440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25" name="Line 3110"/>
              <p:cNvSpPr>
                <a:spLocks noChangeShapeType="1"/>
              </p:cNvSpPr>
              <p:nvPr/>
            </p:nvSpPr>
            <p:spPr bwMode="auto">
              <a:xfrm>
                <a:off x="2641" y="1440"/>
                <a:ext cx="1" cy="7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26" name="Line 3111"/>
              <p:cNvSpPr>
                <a:spLocks noChangeShapeType="1"/>
              </p:cNvSpPr>
              <p:nvPr/>
            </p:nvSpPr>
            <p:spPr bwMode="auto">
              <a:xfrm>
                <a:off x="2641" y="1513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27" name="Line 3112"/>
              <p:cNvSpPr>
                <a:spLocks noChangeShapeType="1"/>
              </p:cNvSpPr>
              <p:nvPr/>
            </p:nvSpPr>
            <p:spPr bwMode="auto">
              <a:xfrm>
                <a:off x="2641" y="1549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28" name="Line 3113"/>
              <p:cNvSpPr>
                <a:spLocks noChangeShapeType="1"/>
              </p:cNvSpPr>
              <p:nvPr/>
            </p:nvSpPr>
            <p:spPr bwMode="auto">
              <a:xfrm>
                <a:off x="2641" y="159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29" name="Line 3114"/>
              <p:cNvSpPr>
                <a:spLocks noChangeShapeType="1"/>
              </p:cNvSpPr>
              <p:nvPr/>
            </p:nvSpPr>
            <p:spPr bwMode="auto">
              <a:xfrm>
                <a:off x="2641" y="1609"/>
                <a:ext cx="5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0" name="Line 3115"/>
              <p:cNvSpPr>
                <a:spLocks noChangeShapeType="1"/>
              </p:cNvSpPr>
              <p:nvPr/>
            </p:nvSpPr>
            <p:spPr bwMode="auto">
              <a:xfrm flipV="1">
                <a:off x="2646" y="164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1" name="Line 3116"/>
              <p:cNvSpPr>
                <a:spLocks noChangeShapeType="1"/>
              </p:cNvSpPr>
              <p:nvPr/>
            </p:nvSpPr>
            <p:spPr bwMode="auto">
              <a:xfrm flipV="1">
                <a:off x="2646" y="16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2" name="Line 3117"/>
              <p:cNvSpPr>
                <a:spLocks noChangeShapeType="1"/>
              </p:cNvSpPr>
              <p:nvPr/>
            </p:nvSpPr>
            <p:spPr bwMode="auto">
              <a:xfrm>
                <a:off x="2646" y="1639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3" name="Line 3118"/>
              <p:cNvSpPr>
                <a:spLocks noChangeShapeType="1"/>
              </p:cNvSpPr>
              <p:nvPr/>
            </p:nvSpPr>
            <p:spPr bwMode="auto">
              <a:xfrm>
                <a:off x="2646" y="1687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4" name="Line 3119"/>
              <p:cNvSpPr>
                <a:spLocks noChangeShapeType="1"/>
              </p:cNvSpPr>
              <p:nvPr/>
            </p:nvSpPr>
            <p:spPr bwMode="auto">
              <a:xfrm>
                <a:off x="2646" y="1729"/>
                <a:ext cx="1" cy="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5" name="Line 3120"/>
              <p:cNvSpPr>
                <a:spLocks noChangeShapeType="1"/>
              </p:cNvSpPr>
              <p:nvPr/>
            </p:nvSpPr>
            <p:spPr bwMode="auto">
              <a:xfrm>
                <a:off x="2646" y="1795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6" name="Line 3121"/>
              <p:cNvSpPr>
                <a:spLocks noChangeShapeType="1"/>
              </p:cNvSpPr>
              <p:nvPr/>
            </p:nvSpPr>
            <p:spPr bwMode="auto">
              <a:xfrm>
                <a:off x="2646" y="182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7" name="Line 3122"/>
              <p:cNvSpPr>
                <a:spLocks noChangeShapeType="1"/>
              </p:cNvSpPr>
              <p:nvPr/>
            </p:nvSpPr>
            <p:spPr bwMode="auto">
              <a:xfrm>
                <a:off x="2646" y="1831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8" name="Line 3123"/>
              <p:cNvSpPr>
                <a:spLocks noChangeShapeType="1"/>
              </p:cNvSpPr>
              <p:nvPr/>
            </p:nvSpPr>
            <p:spPr bwMode="auto">
              <a:xfrm>
                <a:off x="2652" y="184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9" name="Line 3124"/>
              <p:cNvSpPr>
                <a:spLocks noChangeShapeType="1"/>
              </p:cNvSpPr>
              <p:nvPr/>
            </p:nvSpPr>
            <p:spPr bwMode="auto">
              <a:xfrm flipV="1">
                <a:off x="2652" y="1825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40" name="Line 3125"/>
              <p:cNvSpPr>
                <a:spLocks noChangeShapeType="1"/>
              </p:cNvSpPr>
              <p:nvPr/>
            </p:nvSpPr>
            <p:spPr bwMode="auto">
              <a:xfrm flipV="1">
                <a:off x="2652" y="180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41" name="Line 3126"/>
              <p:cNvSpPr>
                <a:spLocks noChangeShapeType="1"/>
              </p:cNvSpPr>
              <p:nvPr/>
            </p:nvSpPr>
            <p:spPr bwMode="auto">
              <a:xfrm>
                <a:off x="2652" y="1807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42" name="Line 3127"/>
              <p:cNvSpPr>
                <a:spLocks noChangeShapeType="1"/>
              </p:cNvSpPr>
              <p:nvPr/>
            </p:nvSpPr>
            <p:spPr bwMode="auto">
              <a:xfrm>
                <a:off x="2652" y="1843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43" name="Line 3128"/>
              <p:cNvSpPr>
                <a:spLocks noChangeShapeType="1"/>
              </p:cNvSpPr>
              <p:nvPr/>
            </p:nvSpPr>
            <p:spPr bwMode="auto">
              <a:xfrm>
                <a:off x="2652" y="187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44" name="Line 3129"/>
              <p:cNvSpPr>
                <a:spLocks noChangeShapeType="1"/>
              </p:cNvSpPr>
              <p:nvPr/>
            </p:nvSpPr>
            <p:spPr bwMode="auto">
              <a:xfrm flipV="1">
                <a:off x="2652" y="187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45" name="Line 3130"/>
              <p:cNvSpPr>
                <a:spLocks noChangeShapeType="1"/>
              </p:cNvSpPr>
              <p:nvPr/>
            </p:nvSpPr>
            <p:spPr bwMode="auto">
              <a:xfrm>
                <a:off x="2652" y="187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46" name="Line 3131"/>
              <p:cNvSpPr>
                <a:spLocks noChangeShapeType="1"/>
              </p:cNvSpPr>
              <p:nvPr/>
            </p:nvSpPr>
            <p:spPr bwMode="auto">
              <a:xfrm>
                <a:off x="2658" y="187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47" name="Line 3132"/>
              <p:cNvSpPr>
                <a:spLocks noChangeShapeType="1"/>
              </p:cNvSpPr>
              <p:nvPr/>
            </p:nvSpPr>
            <p:spPr bwMode="auto">
              <a:xfrm>
                <a:off x="2658" y="188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48" name="Line 3133"/>
              <p:cNvSpPr>
                <a:spLocks noChangeShapeType="1"/>
              </p:cNvSpPr>
              <p:nvPr/>
            </p:nvSpPr>
            <p:spPr bwMode="auto">
              <a:xfrm>
                <a:off x="2658" y="188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49" name="Line 3134"/>
              <p:cNvSpPr>
                <a:spLocks noChangeShapeType="1"/>
              </p:cNvSpPr>
              <p:nvPr/>
            </p:nvSpPr>
            <p:spPr bwMode="auto">
              <a:xfrm>
                <a:off x="2658" y="189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50" name="Line 3135"/>
              <p:cNvSpPr>
                <a:spLocks noChangeShapeType="1"/>
              </p:cNvSpPr>
              <p:nvPr/>
            </p:nvSpPr>
            <p:spPr bwMode="auto">
              <a:xfrm>
                <a:off x="2658" y="189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51" name="Line 3136"/>
              <p:cNvSpPr>
                <a:spLocks noChangeShapeType="1"/>
              </p:cNvSpPr>
              <p:nvPr/>
            </p:nvSpPr>
            <p:spPr bwMode="auto">
              <a:xfrm>
                <a:off x="2658" y="189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52" name="Line 3137"/>
              <p:cNvSpPr>
                <a:spLocks noChangeShapeType="1"/>
              </p:cNvSpPr>
              <p:nvPr/>
            </p:nvSpPr>
            <p:spPr bwMode="auto">
              <a:xfrm>
                <a:off x="2658" y="189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53" name="Line 3138"/>
              <p:cNvSpPr>
                <a:spLocks noChangeShapeType="1"/>
              </p:cNvSpPr>
              <p:nvPr/>
            </p:nvSpPr>
            <p:spPr bwMode="auto">
              <a:xfrm flipV="1">
                <a:off x="2658" y="188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54" name="Line 3139"/>
              <p:cNvSpPr>
                <a:spLocks noChangeShapeType="1"/>
              </p:cNvSpPr>
              <p:nvPr/>
            </p:nvSpPr>
            <p:spPr bwMode="auto">
              <a:xfrm flipV="1">
                <a:off x="2658" y="1873"/>
                <a:ext cx="5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55" name="Line 3140"/>
              <p:cNvSpPr>
                <a:spLocks noChangeShapeType="1"/>
              </p:cNvSpPr>
              <p:nvPr/>
            </p:nvSpPr>
            <p:spPr bwMode="auto">
              <a:xfrm>
                <a:off x="2663" y="187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56" name="Line 3141"/>
              <p:cNvSpPr>
                <a:spLocks noChangeShapeType="1"/>
              </p:cNvSpPr>
              <p:nvPr/>
            </p:nvSpPr>
            <p:spPr bwMode="auto">
              <a:xfrm>
                <a:off x="2663" y="187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57" name="Line 3142"/>
              <p:cNvSpPr>
                <a:spLocks noChangeShapeType="1"/>
              </p:cNvSpPr>
              <p:nvPr/>
            </p:nvSpPr>
            <p:spPr bwMode="auto">
              <a:xfrm>
                <a:off x="2663" y="187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58" name="Line 3143"/>
              <p:cNvSpPr>
                <a:spLocks noChangeShapeType="1"/>
              </p:cNvSpPr>
              <p:nvPr/>
            </p:nvSpPr>
            <p:spPr bwMode="auto">
              <a:xfrm flipV="1">
                <a:off x="2663" y="188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59" name="Line 3144"/>
              <p:cNvSpPr>
                <a:spLocks noChangeShapeType="1"/>
              </p:cNvSpPr>
              <p:nvPr/>
            </p:nvSpPr>
            <p:spPr bwMode="auto">
              <a:xfrm>
                <a:off x="2663" y="188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0" name="Line 3145"/>
              <p:cNvSpPr>
                <a:spLocks noChangeShapeType="1"/>
              </p:cNvSpPr>
              <p:nvPr/>
            </p:nvSpPr>
            <p:spPr bwMode="auto">
              <a:xfrm flipV="1">
                <a:off x="2663" y="188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1" name="Line 3146"/>
              <p:cNvSpPr>
                <a:spLocks noChangeShapeType="1"/>
              </p:cNvSpPr>
              <p:nvPr/>
            </p:nvSpPr>
            <p:spPr bwMode="auto">
              <a:xfrm>
                <a:off x="2663" y="1885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2" name="Line 3147"/>
              <p:cNvSpPr>
                <a:spLocks noChangeShapeType="1"/>
              </p:cNvSpPr>
              <p:nvPr/>
            </p:nvSpPr>
            <p:spPr bwMode="auto">
              <a:xfrm flipV="1">
                <a:off x="2663" y="1909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3" name="Line 3148"/>
              <p:cNvSpPr>
                <a:spLocks noChangeShapeType="1"/>
              </p:cNvSpPr>
              <p:nvPr/>
            </p:nvSpPr>
            <p:spPr bwMode="auto">
              <a:xfrm flipV="1">
                <a:off x="2669" y="1879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4" name="Line 3149"/>
              <p:cNvSpPr>
                <a:spLocks noChangeShapeType="1"/>
              </p:cNvSpPr>
              <p:nvPr/>
            </p:nvSpPr>
            <p:spPr bwMode="auto">
              <a:xfrm flipV="1">
                <a:off x="2669" y="187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5" name="Line 3150"/>
              <p:cNvSpPr>
                <a:spLocks noChangeShapeType="1"/>
              </p:cNvSpPr>
              <p:nvPr/>
            </p:nvSpPr>
            <p:spPr bwMode="auto">
              <a:xfrm>
                <a:off x="2669" y="187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6" name="Line 3151"/>
              <p:cNvSpPr>
                <a:spLocks noChangeShapeType="1"/>
              </p:cNvSpPr>
              <p:nvPr/>
            </p:nvSpPr>
            <p:spPr bwMode="auto">
              <a:xfrm>
                <a:off x="2669" y="1873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7" name="Line 3152"/>
              <p:cNvSpPr>
                <a:spLocks noChangeShapeType="1"/>
              </p:cNvSpPr>
              <p:nvPr/>
            </p:nvSpPr>
            <p:spPr bwMode="auto">
              <a:xfrm>
                <a:off x="2669" y="189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8" name="Line 3153"/>
              <p:cNvSpPr>
                <a:spLocks noChangeShapeType="1"/>
              </p:cNvSpPr>
              <p:nvPr/>
            </p:nvSpPr>
            <p:spPr bwMode="auto">
              <a:xfrm>
                <a:off x="2669" y="191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9" name="Line 3154"/>
              <p:cNvSpPr>
                <a:spLocks noChangeShapeType="1"/>
              </p:cNvSpPr>
              <p:nvPr/>
            </p:nvSpPr>
            <p:spPr bwMode="auto">
              <a:xfrm>
                <a:off x="2669" y="191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70" name="Line 3155"/>
              <p:cNvSpPr>
                <a:spLocks noChangeShapeType="1"/>
              </p:cNvSpPr>
              <p:nvPr/>
            </p:nvSpPr>
            <p:spPr bwMode="auto">
              <a:xfrm>
                <a:off x="2669" y="1921"/>
                <a:ext cx="5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71" name="Line 3156"/>
              <p:cNvSpPr>
                <a:spLocks noChangeShapeType="1"/>
              </p:cNvSpPr>
              <p:nvPr/>
            </p:nvSpPr>
            <p:spPr bwMode="auto">
              <a:xfrm>
                <a:off x="2674" y="193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72" name="Line 3157"/>
              <p:cNvSpPr>
                <a:spLocks noChangeShapeType="1"/>
              </p:cNvSpPr>
              <p:nvPr/>
            </p:nvSpPr>
            <p:spPr bwMode="auto">
              <a:xfrm>
                <a:off x="2674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73" name="Line 3158"/>
              <p:cNvSpPr>
                <a:spLocks noChangeShapeType="1"/>
              </p:cNvSpPr>
              <p:nvPr/>
            </p:nvSpPr>
            <p:spPr bwMode="auto">
              <a:xfrm flipV="1">
                <a:off x="2674" y="192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74" name="Line 3159"/>
              <p:cNvSpPr>
                <a:spLocks noChangeShapeType="1"/>
              </p:cNvSpPr>
              <p:nvPr/>
            </p:nvSpPr>
            <p:spPr bwMode="auto">
              <a:xfrm flipV="1">
                <a:off x="2674" y="1885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75" name="Line 3160"/>
              <p:cNvSpPr>
                <a:spLocks noChangeShapeType="1"/>
              </p:cNvSpPr>
              <p:nvPr/>
            </p:nvSpPr>
            <p:spPr bwMode="auto">
              <a:xfrm>
                <a:off x="2674" y="188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815" name="Group 3161"/>
            <p:cNvGrpSpPr>
              <a:grpSpLocks/>
            </p:cNvGrpSpPr>
            <p:nvPr/>
          </p:nvGrpSpPr>
          <p:grpSpPr bwMode="auto">
            <a:xfrm>
              <a:off x="3625" y="1399"/>
              <a:ext cx="136" cy="96"/>
              <a:chOff x="2674" y="1873"/>
              <a:chExt cx="136" cy="96"/>
            </a:xfrm>
          </p:grpSpPr>
          <p:sp>
            <p:nvSpPr>
              <p:cNvPr id="23776" name="Line 3162"/>
              <p:cNvSpPr>
                <a:spLocks noChangeShapeType="1"/>
              </p:cNvSpPr>
              <p:nvPr/>
            </p:nvSpPr>
            <p:spPr bwMode="auto">
              <a:xfrm>
                <a:off x="2674" y="188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7" name="Line 3163"/>
              <p:cNvSpPr>
                <a:spLocks noChangeShapeType="1"/>
              </p:cNvSpPr>
              <p:nvPr/>
            </p:nvSpPr>
            <p:spPr bwMode="auto">
              <a:xfrm>
                <a:off x="2674" y="188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8" name="Line 3164"/>
              <p:cNvSpPr>
                <a:spLocks noChangeShapeType="1"/>
              </p:cNvSpPr>
              <p:nvPr/>
            </p:nvSpPr>
            <p:spPr bwMode="auto">
              <a:xfrm>
                <a:off x="2674" y="188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9" name="Line 3165"/>
              <p:cNvSpPr>
                <a:spLocks noChangeShapeType="1"/>
              </p:cNvSpPr>
              <p:nvPr/>
            </p:nvSpPr>
            <p:spPr bwMode="auto">
              <a:xfrm flipV="1">
                <a:off x="2674" y="187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0" name="Line 3166"/>
              <p:cNvSpPr>
                <a:spLocks noChangeShapeType="1"/>
              </p:cNvSpPr>
              <p:nvPr/>
            </p:nvSpPr>
            <p:spPr bwMode="auto">
              <a:xfrm flipV="1">
                <a:off x="2680" y="187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1" name="Line 3167"/>
              <p:cNvSpPr>
                <a:spLocks noChangeShapeType="1"/>
              </p:cNvSpPr>
              <p:nvPr/>
            </p:nvSpPr>
            <p:spPr bwMode="auto">
              <a:xfrm>
                <a:off x="2680" y="187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2" name="Line 3168"/>
              <p:cNvSpPr>
                <a:spLocks noChangeShapeType="1"/>
              </p:cNvSpPr>
              <p:nvPr/>
            </p:nvSpPr>
            <p:spPr bwMode="auto">
              <a:xfrm>
                <a:off x="2680" y="188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3" name="Line 3169"/>
              <p:cNvSpPr>
                <a:spLocks noChangeShapeType="1"/>
              </p:cNvSpPr>
              <p:nvPr/>
            </p:nvSpPr>
            <p:spPr bwMode="auto">
              <a:xfrm>
                <a:off x="2680" y="189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4" name="Line 3170"/>
              <p:cNvSpPr>
                <a:spLocks noChangeShapeType="1"/>
              </p:cNvSpPr>
              <p:nvPr/>
            </p:nvSpPr>
            <p:spPr bwMode="auto">
              <a:xfrm>
                <a:off x="2680" y="189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5" name="Line 3171"/>
              <p:cNvSpPr>
                <a:spLocks noChangeShapeType="1"/>
              </p:cNvSpPr>
              <p:nvPr/>
            </p:nvSpPr>
            <p:spPr bwMode="auto">
              <a:xfrm>
                <a:off x="2680" y="190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6" name="Line 3172"/>
              <p:cNvSpPr>
                <a:spLocks noChangeShapeType="1"/>
              </p:cNvSpPr>
              <p:nvPr/>
            </p:nvSpPr>
            <p:spPr bwMode="auto">
              <a:xfrm>
                <a:off x="2680" y="191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7" name="Line 3173"/>
              <p:cNvSpPr>
                <a:spLocks noChangeShapeType="1"/>
              </p:cNvSpPr>
              <p:nvPr/>
            </p:nvSpPr>
            <p:spPr bwMode="auto">
              <a:xfrm>
                <a:off x="2680" y="1921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8" name="Line 3174"/>
              <p:cNvSpPr>
                <a:spLocks noChangeShapeType="1"/>
              </p:cNvSpPr>
              <p:nvPr/>
            </p:nvSpPr>
            <p:spPr bwMode="auto">
              <a:xfrm>
                <a:off x="2686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9" name="Line 3175"/>
              <p:cNvSpPr>
                <a:spLocks noChangeShapeType="1"/>
              </p:cNvSpPr>
              <p:nvPr/>
            </p:nvSpPr>
            <p:spPr bwMode="auto">
              <a:xfrm>
                <a:off x="2686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0" name="Line 3176"/>
              <p:cNvSpPr>
                <a:spLocks noChangeShapeType="1"/>
              </p:cNvSpPr>
              <p:nvPr/>
            </p:nvSpPr>
            <p:spPr bwMode="auto">
              <a:xfrm>
                <a:off x="2686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1" name="Line 3177"/>
              <p:cNvSpPr>
                <a:spLocks noChangeShapeType="1"/>
              </p:cNvSpPr>
              <p:nvPr/>
            </p:nvSpPr>
            <p:spPr bwMode="auto">
              <a:xfrm>
                <a:off x="2686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2" name="Line 3178"/>
              <p:cNvSpPr>
                <a:spLocks noChangeShapeType="1"/>
              </p:cNvSpPr>
              <p:nvPr/>
            </p:nvSpPr>
            <p:spPr bwMode="auto">
              <a:xfrm flipV="1">
                <a:off x="2686" y="192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3" name="Line 3179"/>
              <p:cNvSpPr>
                <a:spLocks noChangeShapeType="1"/>
              </p:cNvSpPr>
              <p:nvPr/>
            </p:nvSpPr>
            <p:spPr bwMode="auto">
              <a:xfrm flipV="1">
                <a:off x="2686" y="190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4" name="Line 3180"/>
              <p:cNvSpPr>
                <a:spLocks noChangeShapeType="1"/>
              </p:cNvSpPr>
              <p:nvPr/>
            </p:nvSpPr>
            <p:spPr bwMode="auto">
              <a:xfrm>
                <a:off x="2686" y="190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5" name="Line 3181"/>
              <p:cNvSpPr>
                <a:spLocks noChangeShapeType="1"/>
              </p:cNvSpPr>
              <p:nvPr/>
            </p:nvSpPr>
            <p:spPr bwMode="auto">
              <a:xfrm>
                <a:off x="2686" y="1909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6" name="Line 3182"/>
              <p:cNvSpPr>
                <a:spLocks noChangeShapeType="1"/>
              </p:cNvSpPr>
              <p:nvPr/>
            </p:nvSpPr>
            <p:spPr bwMode="auto">
              <a:xfrm>
                <a:off x="2691" y="191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7" name="Line 3183"/>
              <p:cNvSpPr>
                <a:spLocks noChangeShapeType="1"/>
              </p:cNvSpPr>
              <p:nvPr/>
            </p:nvSpPr>
            <p:spPr bwMode="auto">
              <a:xfrm>
                <a:off x="2691" y="192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8" name="Line 3184"/>
              <p:cNvSpPr>
                <a:spLocks noChangeShapeType="1"/>
              </p:cNvSpPr>
              <p:nvPr/>
            </p:nvSpPr>
            <p:spPr bwMode="auto">
              <a:xfrm>
                <a:off x="2691" y="192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9" name="Line 3185"/>
              <p:cNvSpPr>
                <a:spLocks noChangeShapeType="1"/>
              </p:cNvSpPr>
              <p:nvPr/>
            </p:nvSpPr>
            <p:spPr bwMode="auto">
              <a:xfrm>
                <a:off x="2691" y="192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0" name="Line 3186"/>
              <p:cNvSpPr>
                <a:spLocks noChangeShapeType="1"/>
              </p:cNvSpPr>
              <p:nvPr/>
            </p:nvSpPr>
            <p:spPr bwMode="auto">
              <a:xfrm>
                <a:off x="2691" y="19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1" name="Line 3187"/>
              <p:cNvSpPr>
                <a:spLocks noChangeShapeType="1"/>
              </p:cNvSpPr>
              <p:nvPr/>
            </p:nvSpPr>
            <p:spPr bwMode="auto">
              <a:xfrm>
                <a:off x="2691" y="193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2" name="Line 3188"/>
              <p:cNvSpPr>
                <a:spLocks noChangeShapeType="1"/>
              </p:cNvSpPr>
              <p:nvPr/>
            </p:nvSpPr>
            <p:spPr bwMode="auto">
              <a:xfrm>
                <a:off x="2691" y="193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3" name="Line 3189"/>
              <p:cNvSpPr>
                <a:spLocks noChangeShapeType="1"/>
              </p:cNvSpPr>
              <p:nvPr/>
            </p:nvSpPr>
            <p:spPr bwMode="auto">
              <a:xfrm>
                <a:off x="2691" y="193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4" name="Line 3190"/>
              <p:cNvSpPr>
                <a:spLocks noChangeShapeType="1"/>
              </p:cNvSpPr>
              <p:nvPr/>
            </p:nvSpPr>
            <p:spPr bwMode="auto">
              <a:xfrm>
                <a:off x="2697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5" name="Line 3191"/>
              <p:cNvSpPr>
                <a:spLocks noChangeShapeType="1"/>
              </p:cNvSpPr>
              <p:nvPr/>
            </p:nvSpPr>
            <p:spPr bwMode="auto">
              <a:xfrm flipV="1">
                <a:off x="2697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6" name="Line 3192"/>
              <p:cNvSpPr>
                <a:spLocks noChangeShapeType="1"/>
              </p:cNvSpPr>
              <p:nvPr/>
            </p:nvSpPr>
            <p:spPr bwMode="auto">
              <a:xfrm>
                <a:off x="2697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7" name="Line 3193"/>
              <p:cNvSpPr>
                <a:spLocks noChangeShapeType="1"/>
              </p:cNvSpPr>
              <p:nvPr/>
            </p:nvSpPr>
            <p:spPr bwMode="auto">
              <a:xfrm>
                <a:off x="2697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8" name="Line 3194"/>
              <p:cNvSpPr>
                <a:spLocks noChangeShapeType="1"/>
              </p:cNvSpPr>
              <p:nvPr/>
            </p:nvSpPr>
            <p:spPr bwMode="auto">
              <a:xfrm>
                <a:off x="2697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9" name="Line 3195"/>
              <p:cNvSpPr>
                <a:spLocks noChangeShapeType="1"/>
              </p:cNvSpPr>
              <p:nvPr/>
            </p:nvSpPr>
            <p:spPr bwMode="auto">
              <a:xfrm>
                <a:off x="2697" y="193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0" name="Line 3196"/>
              <p:cNvSpPr>
                <a:spLocks noChangeShapeType="1"/>
              </p:cNvSpPr>
              <p:nvPr/>
            </p:nvSpPr>
            <p:spPr bwMode="auto">
              <a:xfrm flipV="1">
                <a:off x="2697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1" name="Line 3197"/>
              <p:cNvSpPr>
                <a:spLocks noChangeShapeType="1"/>
              </p:cNvSpPr>
              <p:nvPr/>
            </p:nvSpPr>
            <p:spPr bwMode="auto">
              <a:xfrm>
                <a:off x="2697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2" name="Line 3198"/>
              <p:cNvSpPr>
                <a:spLocks noChangeShapeType="1"/>
              </p:cNvSpPr>
              <p:nvPr/>
            </p:nvSpPr>
            <p:spPr bwMode="auto">
              <a:xfrm flipV="1">
                <a:off x="2697" y="193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3" name="Line 3199"/>
              <p:cNvSpPr>
                <a:spLocks noChangeShapeType="1"/>
              </p:cNvSpPr>
              <p:nvPr/>
            </p:nvSpPr>
            <p:spPr bwMode="auto">
              <a:xfrm>
                <a:off x="2703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4" name="Line 3200"/>
              <p:cNvSpPr>
                <a:spLocks noChangeShapeType="1"/>
              </p:cNvSpPr>
              <p:nvPr/>
            </p:nvSpPr>
            <p:spPr bwMode="auto">
              <a:xfrm>
                <a:off x="2703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5" name="Line 3201"/>
              <p:cNvSpPr>
                <a:spLocks noChangeShapeType="1"/>
              </p:cNvSpPr>
              <p:nvPr/>
            </p:nvSpPr>
            <p:spPr bwMode="auto">
              <a:xfrm flipV="1">
                <a:off x="2703" y="193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6" name="Line 3202"/>
              <p:cNvSpPr>
                <a:spLocks noChangeShapeType="1"/>
              </p:cNvSpPr>
              <p:nvPr/>
            </p:nvSpPr>
            <p:spPr bwMode="auto">
              <a:xfrm>
                <a:off x="2703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7" name="Line 3203"/>
              <p:cNvSpPr>
                <a:spLocks noChangeShapeType="1"/>
              </p:cNvSpPr>
              <p:nvPr/>
            </p:nvSpPr>
            <p:spPr bwMode="auto">
              <a:xfrm>
                <a:off x="2703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8" name="Line 3204"/>
              <p:cNvSpPr>
                <a:spLocks noChangeShapeType="1"/>
              </p:cNvSpPr>
              <p:nvPr/>
            </p:nvSpPr>
            <p:spPr bwMode="auto">
              <a:xfrm>
                <a:off x="2703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9" name="Line 3205"/>
              <p:cNvSpPr>
                <a:spLocks noChangeShapeType="1"/>
              </p:cNvSpPr>
              <p:nvPr/>
            </p:nvSpPr>
            <p:spPr bwMode="auto">
              <a:xfrm>
                <a:off x="2703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0" name="Line 3206"/>
              <p:cNvSpPr>
                <a:spLocks noChangeShapeType="1"/>
              </p:cNvSpPr>
              <p:nvPr/>
            </p:nvSpPr>
            <p:spPr bwMode="auto">
              <a:xfrm>
                <a:off x="2703" y="1945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1" name="Line 3207"/>
              <p:cNvSpPr>
                <a:spLocks noChangeShapeType="1"/>
              </p:cNvSpPr>
              <p:nvPr/>
            </p:nvSpPr>
            <p:spPr bwMode="auto">
              <a:xfrm flipV="1">
                <a:off x="2708" y="193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2" name="Line 3208"/>
              <p:cNvSpPr>
                <a:spLocks noChangeShapeType="1"/>
              </p:cNvSpPr>
              <p:nvPr/>
            </p:nvSpPr>
            <p:spPr bwMode="auto">
              <a:xfrm>
                <a:off x="2708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3" name="Line 3209"/>
              <p:cNvSpPr>
                <a:spLocks noChangeShapeType="1"/>
              </p:cNvSpPr>
              <p:nvPr/>
            </p:nvSpPr>
            <p:spPr bwMode="auto">
              <a:xfrm>
                <a:off x="2708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4" name="Line 3210"/>
              <p:cNvSpPr>
                <a:spLocks noChangeShapeType="1"/>
              </p:cNvSpPr>
              <p:nvPr/>
            </p:nvSpPr>
            <p:spPr bwMode="auto">
              <a:xfrm flipV="1">
                <a:off x="2708" y="192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5" name="Line 3211"/>
              <p:cNvSpPr>
                <a:spLocks noChangeShapeType="1"/>
              </p:cNvSpPr>
              <p:nvPr/>
            </p:nvSpPr>
            <p:spPr bwMode="auto">
              <a:xfrm>
                <a:off x="2708" y="192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6" name="Line 3212"/>
              <p:cNvSpPr>
                <a:spLocks noChangeShapeType="1"/>
              </p:cNvSpPr>
              <p:nvPr/>
            </p:nvSpPr>
            <p:spPr bwMode="auto">
              <a:xfrm>
                <a:off x="2708" y="193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7" name="Line 3213"/>
              <p:cNvSpPr>
                <a:spLocks noChangeShapeType="1"/>
              </p:cNvSpPr>
              <p:nvPr/>
            </p:nvSpPr>
            <p:spPr bwMode="auto">
              <a:xfrm>
                <a:off x="2708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8" name="Line 3214"/>
              <p:cNvSpPr>
                <a:spLocks noChangeShapeType="1"/>
              </p:cNvSpPr>
              <p:nvPr/>
            </p:nvSpPr>
            <p:spPr bwMode="auto">
              <a:xfrm flipV="1">
                <a:off x="2708" y="194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9" name="Line 3215"/>
              <p:cNvSpPr>
                <a:spLocks noChangeShapeType="1"/>
              </p:cNvSpPr>
              <p:nvPr/>
            </p:nvSpPr>
            <p:spPr bwMode="auto">
              <a:xfrm flipV="1">
                <a:off x="2714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0" name="Line 3216"/>
              <p:cNvSpPr>
                <a:spLocks noChangeShapeType="1"/>
              </p:cNvSpPr>
              <p:nvPr/>
            </p:nvSpPr>
            <p:spPr bwMode="auto">
              <a:xfrm>
                <a:off x="2714" y="193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1" name="Line 3217"/>
              <p:cNvSpPr>
                <a:spLocks noChangeShapeType="1"/>
              </p:cNvSpPr>
              <p:nvPr/>
            </p:nvSpPr>
            <p:spPr bwMode="auto">
              <a:xfrm>
                <a:off x="2714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2" name="Line 3218"/>
              <p:cNvSpPr>
                <a:spLocks noChangeShapeType="1"/>
              </p:cNvSpPr>
              <p:nvPr/>
            </p:nvSpPr>
            <p:spPr bwMode="auto">
              <a:xfrm>
                <a:off x="2714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3" name="Line 3219"/>
              <p:cNvSpPr>
                <a:spLocks noChangeShapeType="1"/>
              </p:cNvSpPr>
              <p:nvPr/>
            </p:nvSpPr>
            <p:spPr bwMode="auto">
              <a:xfrm>
                <a:off x="2714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4" name="Line 3220"/>
              <p:cNvSpPr>
                <a:spLocks noChangeShapeType="1"/>
              </p:cNvSpPr>
              <p:nvPr/>
            </p:nvSpPr>
            <p:spPr bwMode="auto">
              <a:xfrm flipV="1">
                <a:off x="2714" y="193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5" name="Line 3221"/>
              <p:cNvSpPr>
                <a:spLocks noChangeShapeType="1"/>
              </p:cNvSpPr>
              <p:nvPr/>
            </p:nvSpPr>
            <p:spPr bwMode="auto">
              <a:xfrm>
                <a:off x="2714" y="193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6" name="Line 3222"/>
              <p:cNvSpPr>
                <a:spLocks noChangeShapeType="1"/>
              </p:cNvSpPr>
              <p:nvPr/>
            </p:nvSpPr>
            <p:spPr bwMode="auto">
              <a:xfrm>
                <a:off x="2714" y="1951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7" name="Line 3223"/>
              <p:cNvSpPr>
                <a:spLocks noChangeShapeType="1"/>
              </p:cNvSpPr>
              <p:nvPr/>
            </p:nvSpPr>
            <p:spPr bwMode="auto">
              <a:xfrm>
                <a:off x="2719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8" name="Line 3224"/>
              <p:cNvSpPr>
                <a:spLocks noChangeShapeType="1"/>
              </p:cNvSpPr>
              <p:nvPr/>
            </p:nvSpPr>
            <p:spPr bwMode="auto">
              <a:xfrm flipV="1">
                <a:off x="2719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9" name="Line 3225"/>
              <p:cNvSpPr>
                <a:spLocks noChangeShapeType="1"/>
              </p:cNvSpPr>
              <p:nvPr/>
            </p:nvSpPr>
            <p:spPr bwMode="auto">
              <a:xfrm>
                <a:off x="2719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0" name="Line 3226"/>
              <p:cNvSpPr>
                <a:spLocks noChangeShapeType="1"/>
              </p:cNvSpPr>
              <p:nvPr/>
            </p:nvSpPr>
            <p:spPr bwMode="auto">
              <a:xfrm>
                <a:off x="2719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1" name="Line 3227"/>
              <p:cNvSpPr>
                <a:spLocks noChangeShapeType="1"/>
              </p:cNvSpPr>
              <p:nvPr/>
            </p:nvSpPr>
            <p:spPr bwMode="auto">
              <a:xfrm flipV="1">
                <a:off x="2719" y="194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2" name="Line 3228"/>
              <p:cNvSpPr>
                <a:spLocks noChangeShapeType="1"/>
              </p:cNvSpPr>
              <p:nvPr/>
            </p:nvSpPr>
            <p:spPr bwMode="auto">
              <a:xfrm flipV="1">
                <a:off x="2719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3" name="Line 3229"/>
              <p:cNvSpPr>
                <a:spLocks noChangeShapeType="1"/>
              </p:cNvSpPr>
              <p:nvPr/>
            </p:nvSpPr>
            <p:spPr bwMode="auto">
              <a:xfrm>
                <a:off x="2719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4" name="Line 3230"/>
              <p:cNvSpPr>
                <a:spLocks noChangeShapeType="1"/>
              </p:cNvSpPr>
              <p:nvPr/>
            </p:nvSpPr>
            <p:spPr bwMode="auto">
              <a:xfrm flipV="1">
                <a:off x="2719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5" name="Line 3231"/>
              <p:cNvSpPr>
                <a:spLocks noChangeShapeType="1"/>
              </p:cNvSpPr>
              <p:nvPr/>
            </p:nvSpPr>
            <p:spPr bwMode="auto">
              <a:xfrm>
                <a:off x="2719" y="193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6" name="Line 3232"/>
              <p:cNvSpPr>
                <a:spLocks noChangeShapeType="1"/>
              </p:cNvSpPr>
              <p:nvPr/>
            </p:nvSpPr>
            <p:spPr bwMode="auto">
              <a:xfrm flipV="1">
                <a:off x="2725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7" name="Line 3233"/>
              <p:cNvSpPr>
                <a:spLocks noChangeShapeType="1"/>
              </p:cNvSpPr>
              <p:nvPr/>
            </p:nvSpPr>
            <p:spPr bwMode="auto">
              <a:xfrm>
                <a:off x="2725" y="193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8" name="Line 3234"/>
              <p:cNvSpPr>
                <a:spLocks noChangeShapeType="1"/>
              </p:cNvSpPr>
              <p:nvPr/>
            </p:nvSpPr>
            <p:spPr bwMode="auto">
              <a:xfrm>
                <a:off x="2725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9" name="Line 3235"/>
              <p:cNvSpPr>
                <a:spLocks noChangeShapeType="1"/>
              </p:cNvSpPr>
              <p:nvPr/>
            </p:nvSpPr>
            <p:spPr bwMode="auto">
              <a:xfrm>
                <a:off x="2725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0" name="Line 3236"/>
              <p:cNvSpPr>
                <a:spLocks noChangeShapeType="1"/>
              </p:cNvSpPr>
              <p:nvPr/>
            </p:nvSpPr>
            <p:spPr bwMode="auto">
              <a:xfrm>
                <a:off x="2725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1" name="Line 3237"/>
              <p:cNvSpPr>
                <a:spLocks noChangeShapeType="1"/>
              </p:cNvSpPr>
              <p:nvPr/>
            </p:nvSpPr>
            <p:spPr bwMode="auto">
              <a:xfrm>
                <a:off x="2725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2" name="Line 3238"/>
              <p:cNvSpPr>
                <a:spLocks noChangeShapeType="1"/>
              </p:cNvSpPr>
              <p:nvPr/>
            </p:nvSpPr>
            <p:spPr bwMode="auto">
              <a:xfrm>
                <a:off x="2725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3" name="Line 3239"/>
              <p:cNvSpPr>
                <a:spLocks noChangeShapeType="1"/>
              </p:cNvSpPr>
              <p:nvPr/>
            </p:nvSpPr>
            <p:spPr bwMode="auto">
              <a:xfrm>
                <a:off x="2725" y="195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4" name="Line 3240"/>
              <p:cNvSpPr>
                <a:spLocks noChangeShapeType="1"/>
              </p:cNvSpPr>
              <p:nvPr/>
            </p:nvSpPr>
            <p:spPr bwMode="auto">
              <a:xfrm>
                <a:off x="2731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5" name="Line 3241"/>
              <p:cNvSpPr>
                <a:spLocks noChangeShapeType="1"/>
              </p:cNvSpPr>
              <p:nvPr/>
            </p:nvSpPr>
            <p:spPr bwMode="auto">
              <a:xfrm>
                <a:off x="2731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6" name="Line 3242"/>
              <p:cNvSpPr>
                <a:spLocks noChangeShapeType="1"/>
              </p:cNvSpPr>
              <p:nvPr/>
            </p:nvSpPr>
            <p:spPr bwMode="auto">
              <a:xfrm>
                <a:off x="2731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7" name="Line 3243"/>
              <p:cNvSpPr>
                <a:spLocks noChangeShapeType="1"/>
              </p:cNvSpPr>
              <p:nvPr/>
            </p:nvSpPr>
            <p:spPr bwMode="auto">
              <a:xfrm>
                <a:off x="2731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8" name="Line 3244"/>
              <p:cNvSpPr>
                <a:spLocks noChangeShapeType="1"/>
              </p:cNvSpPr>
              <p:nvPr/>
            </p:nvSpPr>
            <p:spPr bwMode="auto">
              <a:xfrm>
                <a:off x="2731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9" name="Line 3245"/>
              <p:cNvSpPr>
                <a:spLocks noChangeShapeType="1"/>
              </p:cNvSpPr>
              <p:nvPr/>
            </p:nvSpPr>
            <p:spPr bwMode="auto">
              <a:xfrm>
                <a:off x="2731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0" name="Line 3246"/>
              <p:cNvSpPr>
                <a:spLocks noChangeShapeType="1"/>
              </p:cNvSpPr>
              <p:nvPr/>
            </p:nvSpPr>
            <p:spPr bwMode="auto">
              <a:xfrm flipV="1">
                <a:off x="2731" y="195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1" name="Line 3247"/>
              <p:cNvSpPr>
                <a:spLocks noChangeShapeType="1"/>
              </p:cNvSpPr>
              <p:nvPr/>
            </p:nvSpPr>
            <p:spPr bwMode="auto">
              <a:xfrm>
                <a:off x="2731" y="1951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2" name="Line 3248"/>
              <p:cNvSpPr>
                <a:spLocks noChangeShapeType="1"/>
              </p:cNvSpPr>
              <p:nvPr/>
            </p:nvSpPr>
            <p:spPr bwMode="auto">
              <a:xfrm>
                <a:off x="2736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3" name="Line 3249"/>
              <p:cNvSpPr>
                <a:spLocks noChangeShapeType="1"/>
              </p:cNvSpPr>
              <p:nvPr/>
            </p:nvSpPr>
            <p:spPr bwMode="auto">
              <a:xfrm>
                <a:off x="2736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4" name="Line 3250"/>
              <p:cNvSpPr>
                <a:spLocks noChangeShapeType="1"/>
              </p:cNvSpPr>
              <p:nvPr/>
            </p:nvSpPr>
            <p:spPr bwMode="auto">
              <a:xfrm flipV="1">
                <a:off x="2736" y="1945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5" name="Line 3251"/>
              <p:cNvSpPr>
                <a:spLocks noChangeShapeType="1"/>
              </p:cNvSpPr>
              <p:nvPr/>
            </p:nvSpPr>
            <p:spPr bwMode="auto">
              <a:xfrm>
                <a:off x="2736" y="194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6" name="Line 3252"/>
              <p:cNvSpPr>
                <a:spLocks noChangeShapeType="1"/>
              </p:cNvSpPr>
              <p:nvPr/>
            </p:nvSpPr>
            <p:spPr bwMode="auto">
              <a:xfrm>
                <a:off x="2736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7" name="Line 3253"/>
              <p:cNvSpPr>
                <a:spLocks noChangeShapeType="1"/>
              </p:cNvSpPr>
              <p:nvPr/>
            </p:nvSpPr>
            <p:spPr bwMode="auto">
              <a:xfrm>
                <a:off x="2736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8" name="Line 3254"/>
              <p:cNvSpPr>
                <a:spLocks noChangeShapeType="1"/>
              </p:cNvSpPr>
              <p:nvPr/>
            </p:nvSpPr>
            <p:spPr bwMode="auto">
              <a:xfrm>
                <a:off x="2736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9" name="Line 3255"/>
              <p:cNvSpPr>
                <a:spLocks noChangeShapeType="1"/>
              </p:cNvSpPr>
              <p:nvPr/>
            </p:nvSpPr>
            <p:spPr bwMode="auto">
              <a:xfrm flipV="1">
                <a:off x="2736" y="195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0" name="Line 3256"/>
              <p:cNvSpPr>
                <a:spLocks noChangeShapeType="1"/>
              </p:cNvSpPr>
              <p:nvPr/>
            </p:nvSpPr>
            <p:spPr bwMode="auto">
              <a:xfrm>
                <a:off x="2742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1" name="Line 3257"/>
              <p:cNvSpPr>
                <a:spLocks noChangeShapeType="1"/>
              </p:cNvSpPr>
              <p:nvPr/>
            </p:nvSpPr>
            <p:spPr bwMode="auto">
              <a:xfrm>
                <a:off x="2742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2" name="Line 3258"/>
              <p:cNvSpPr>
                <a:spLocks noChangeShapeType="1"/>
              </p:cNvSpPr>
              <p:nvPr/>
            </p:nvSpPr>
            <p:spPr bwMode="auto">
              <a:xfrm>
                <a:off x="2742" y="195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3" name="Line 3259"/>
              <p:cNvSpPr>
                <a:spLocks noChangeShapeType="1"/>
              </p:cNvSpPr>
              <p:nvPr/>
            </p:nvSpPr>
            <p:spPr bwMode="auto">
              <a:xfrm flipV="1">
                <a:off x="2742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4" name="Line 3260"/>
              <p:cNvSpPr>
                <a:spLocks noChangeShapeType="1"/>
              </p:cNvSpPr>
              <p:nvPr/>
            </p:nvSpPr>
            <p:spPr bwMode="auto">
              <a:xfrm flipV="1">
                <a:off x="2742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5" name="Line 3261"/>
              <p:cNvSpPr>
                <a:spLocks noChangeShapeType="1"/>
              </p:cNvSpPr>
              <p:nvPr/>
            </p:nvSpPr>
            <p:spPr bwMode="auto">
              <a:xfrm>
                <a:off x="2742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6" name="Line 3262"/>
              <p:cNvSpPr>
                <a:spLocks noChangeShapeType="1"/>
              </p:cNvSpPr>
              <p:nvPr/>
            </p:nvSpPr>
            <p:spPr bwMode="auto">
              <a:xfrm>
                <a:off x="2742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7" name="Line 3263"/>
              <p:cNvSpPr>
                <a:spLocks noChangeShapeType="1"/>
              </p:cNvSpPr>
              <p:nvPr/>
            </p:nvSpPr>
            <p:spPr bwMode="auto">
              <a:xfrm>
                <a:off x="2742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8" name="Line 3264"/>
              <p:cNvSpPr>
                <a:spLocks noChangeShapeType="1"/>
              </p:cNvSpPr>
              <p:nvPr/>
            </p:nvSpPr>
            <p:spPr bwMode="auto">
              <a:xfrm>
                <a:off x="2742" y="1963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9" name="Line 3265"/>
              <p:cNvSpPr>
                <a:spLocks noChangeShapeType="1"/>
              </p:cNvSpPr>
              <p:nvPr/>
            </p:nvSpPr>
            <p:spPr bwMode="auto">
              <a:xfrm>
                <a:off x="2747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0" name="Line 3266"/>
              <p:cNvSpPr>
                <a:spLocks noChangeShapeType="1"/>
              </p:cNvSpPr>
              <p:nvPr/>
            </p:nvSpPr>
            <p:spPr bwMode="auto">
              <a:xfrm>
                <a:off x="2747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1" name="Line 3267"/>
              <p:cNvSpPr>
                <a:spLocks noChangeShapeType="1"/>
              </p:cNvSpPr>
              <p:nvPr/>
            </p:nvSpPr>
            <p:spPr bwMode="auto">
              <a:xfrm>
                <a:off x="2747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2" name="Line 3268"/>
              <p:cNvSpPr>
                <a:spLocks noChangeShapeType="1"/>
              </p:cNvSpPr>
              <p:nvPr/>
            </p:nvSpPr>
            <p:spPr bwMode="auto">
              <a:xfrm>
                <a:off x="2747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3" name="Line 3269"/>
              <p:cNvSpPr>
                <a:spLocks noChangeShapeType="1"/>
              </p:cNvSpPr>
              <p:nvPr/>
            </p:nvSpPr>
            <p:spPr bwMode="auto">
              <a:xfrm>
                <a:off x="2747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4" name="Line 3270"/>
              <p:cNvSpPr>
                <a:spLocks noChangeShapeType="1"/>
              </p:cNvSpPr>
              <p:nvPr/>
            </p:nvSpPr>
            <p:spPr bwMode="auto">
              <a:xfrm>
                <a:off x="2747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5" name="Line 3271"/>
              <p:cNvSpPr>
                <a:spLocks noChangeShapeType="1"/>
              </p:cNvSpPr>
              <p:nvPr/>
            </p:nvSpPr>
            <p:spPr bwMode="auto">
              <a:xfrm>
                <a:off x="2747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6" name="Line 3272"/>
              <p:cNvSpPr>
                <a:spLocks noChangeShapeType="1"/>
              </p:cNvSpPr>
              <p:nvPr/>
            </p:nvSpPr>
            <p:spPr bwMode="auto">
              <a:xfrm>
                <a:off x="2747" y="19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7" name="Line 3273"/>
              <p:cNvSpPr>
                <a:spLocks noChangeShapeType="1"/>
              </p:cNvSpPr>
              <p:nvPr/>
            </p:nvSpPr>
            <p:spPr bwMode="auto">
              <a:xfrm>
                <a:off x="2753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8" name="Line 3274"/>
              <p:cNvSpPr>
                <a:spLocks noChangeShapeType="1"/>
              </p:cNvSpPr>
              <p:nvPr/>
            </p:nvSpPr>
            <p:spPr bwMode="auto">
              <a:xfrm>
                <a:off x="2753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9" name="Line 3275"/>
              <p:cNvSpPr>
                <a:spLocks noChangeShapeType="1"/>
              </p:cNvSpPr>
              <p:nvPr/>
            </p:nvSpPr>
            <p:spPr bwMode="auto">
              <a:xfrm flipV="1">
                <a:off x="2753" y="195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0" name="Line 3276"/>
              <p:cNvSpPr>
                <a:spLocks noChangeShapeType="1"/>
              </p:cNvSpPr>
              <p:nvPr/>
            </p:nvSpPr>
            <p:spPr bwMode="auto">
              <a:xfrm>
                <a:off x="2753" y="195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1" name="Line 3277"/>
              <p:cNvSpPr>
                <a:spLocks noChangeShapeType="1"/>
              </p:cNvSpPr>
              <p:nvPr/>
            </p:nvSpPr>
            <p:spPr bwMode="auto">
              <a:xfrm flipV="1">
                <a:off x="2753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2" name="Line 3278"/>
              <p:cNvSpPr>
                <a:spLocks noChangeShapeType="1"/>
              </p:cNvSpPr>
              <p:nvPr/>
            </p:nvSpPr>
            <p:spPr bwMode="auto">
              <a:xfrm flipV="1">
                <a:off x="2753" y="195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3" name="Line 3279"/>
              <p:cNvSpPr>
                <a:spLocks noChangeShapeType="1"/>
              </p:cNvSpPr>
              <p:nvPr/>
            </p:nvSpPr>
            <p:spPr bwMode="auto">
              <a:xfrm>
                <a:off x="2753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4" name="Line 3280"/>
              <p:cNvSpPr>
                <a:spLocks noChangeShapeType="1"/>
              </p:cNvSpPr>
              <p:nvPr/>
            </p:nvSpPr>
            <p:spPr bwMode="auto">
              <a:xfrm flipV="1">
                <a:off x="2753" y="195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5" name="Line 3281"/>
              <p:cNvSpPr>
                <a:spLocks noChangeShapeType="1"/>
              </p:cNvSpPr>
              <p:nvPr/>
            </p:nvSpPr>
            <p:spPr bwMode="auto">
              <a:xfrm>
                <a:off x="2759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6" name="Line 3282"/>
              <p:cNvSpPr>
                <a:spLocks noChangeShapeType="1"/>
              </p:cNvSpPr>
              <p:nvPr/>
            </p:nvSpPr>
            <p:spPr bwMode="auto">
              <a:xfrm>
                <a:off x="2759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7" name="Line 3283"/>
              <p:cNvSpPr>
                <a:spLocks noChangeShapeType="1"/>
              </p:cNvSpPr>
              <p:nvPr/>
            </p:nvSpPr>
            <p:spPr bwMode="auto">
              <a:xfrm flipV="1">
                <a:off x="2759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8" name="Line 3284"/>
              <p:cNvSpPr>
                <a:spLocks noChangeShapeType="1"/>
              </p:cNvSpPr>
              <p:nvPr/>
            </p:nvSpPr>
            <p:spPr bwMode="auto">
              <a:xfrm>
                <a:off x="2759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9" name="Line 3285"/>
              <p:cNvSpPr>
                <a:spLocks noChangeShapeType="1"/>
              </p:cNvSpPr>
              <p:nvPr/>
            </p:nvSpPr>
            <p:spPr bwMode="auto">
              <a:xfrm>
                <a:off x="2759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0" name="Line 3286"/>
              <p:cNvSpPr>
                <a:spLocks noChangeShapeType="1"/>
              </p:cNvSpPr>
              <p:nvPr/>
            </p:nvSpPr>
            <p:spPr bwMode="auto">
              <a:xfrm>
                <a:off x="2759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1" name="Line 3287"/>
              <p:cNvSpPr>
                <a:spLocks noChangeShapeType="1"/>
              </p:cNvSpPr>
              <p:nvPr/>
            </p:nvSpPr>
            <p:spPr bwMode="auto">
              <a:xfrm>
                <a:off x="2759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2" name="Line 3288"/>
              <p:cNvSpPr>
                <a:spLocks noChangeShapeType="1"/>
              </p:cNvSpPr>
              <p:nvPr/>
            </p:nvSpPr>
            <p:spPr bwMode="auto">
              <a:xfrm flipV="1">
                <a:off x="2759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3" name="Line 3289"/>
              <p:cNvSpPr>
                <a:spLocks noChangeShapeType="1"/>
              </p:cNvSpPr>
              <p:nvPr/>
            </p:nvSpPr>
            <p:spPr bwMode="auto">
              <a:xfrm>
                <a:off x="2759" y="1945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4" name="Line 3290"/>
              <p:cNvSpPr>
                <a:spLocks noChangeShapeType="1"/>
              </p:cNvSpPr>
              <p:nvPr/>
            </p:nvSpPr>
            <p:spPr bwMode="auto">
              <a:xfrm>
                <a:off x="2764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5" name="Line 3291"/>
              <p:cNvSpPr>
                <a:spLocks noChangeShapeType="1"/>
              </p:cNvSpPr>
              <p:nvPr/>
            </p:nvSpPr>
            <p:spPr bwMode="auto">
              <a:xfrm>
                <a:off x="2764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6" name="Line 3292"/>
              <p:cNvSpPr>
                <a:spLocks noChangeShapeType="1"/>
              </p:cNvSpPr>
              <p:nvPr/>
            </p:nvSpPr>
            <p:spPr bwMode="auto">
              <a:xfrm>
                <a:off x="2764" y="194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7" name="Line 3293"/>
              <p:cNvSpPr>
                <a:spLocks noChangeShapeType="1"/>
              </p:cNvSpPr>
              <p:nvPr/>
            </p:nvSpPr>
            <p:spPr bwMode="auto">
              <a:xfrm flipV="1">
                <a:off x="2764" y="194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8" name="Line 3294"/>
              <p:cNvSpPr>
                <a:spLocks noChangeShapeType="1"/>
              </p:cNvSpPr>
              <p:nvPr/>
            </p:nvSpPr>
            <p:spPr bwMode="auto">
              <a:xfrm>
                <a:off x="2764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9" name="Line 3295"/>
              <p:cNvSpPr>
                <a:spLocks noChangeShapeType="1"/>
              </p:cNvSpPr>
              <p:nvPr/>
            </p:nvSpPr>
            <p:spPr bwMode="auto">
              <a:xfrm>
                <a:off x="2764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0" name="Line 3296"/>
              <p:cNvSpPr>
                <a:spLocks noChangeShapeType="1"/>
              </p:cNvSpPr>
              <p:nvPr/>
            </p:nvSpPr>
            <p:spPr bwMode="auto">
              <a:xfrm>
                <a:off x="2764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1" name="Line 3297"/>
              <p:cNvSpPr>
                <a:spLocks noChangeShapeType="1"/>
              </p:cNvSpPr>
              <p:nvPr/>
            </p:nvSpPr>
            <p:spPr bwMode="auto">
              <a:xfrm flipV="1">
                <a:off x="2764" y="1945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2" name="Line 3298"/>
              <p:cNvSpPr>
                <a:spLocks noChangeShapeType="1"/>
              </p:cNvSpPr>
              <p:nvPr/>
            </p:nvSpPr>
            <p:spPr bwMode="auto">
              <a:xfrm>
                <a:off x="2770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3" name="Line 3299"/>
              <p:cNvSpPr>
                <a:spLocks noChangeShapeType="1"/>
              </p:cNvSpPr>
              <p:nvPr/>
            </p:nvSpPr>
            <p:spPr bwMode="auto">
              <a:xfrm>
                <a:off x="2770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4" name="Line 3300"/>
              <p:cNvSpPr>
                <a:spLocks noChangeShapeType="1"/>
              </p:cNvSpPr>
              <p:nvPr/>
            </p:nvSpPr>
            <p:spPr bwMode="auto">
              <a:xfrm>
                <a:off x="2770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5" name="Line 3301"/>
              <p:cNvSpPr>
                <a:spLocks noChangeShapeType="1"/>
              </p:cNvSpPr>
              <p:nvPr/>
            </p:nvSpPr>
            <p:spPr bwMode="auto">
              <a:xfrm flipV="1">
                <a:off x="2770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6" name="Line 3302"/>
              <p:cNvSpPr>
                <a:spLocks noChangeShapeType="1"/>
              </p:cNvSpPr>
              <p:nvPr/>
            </p:nvSpPr>
            <p:spPr bwMode="auto">
              <a:xfrm flipV="1">
                <a:off x="2770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7" name="Line 3303"/>
              <p:cNvSpPr>
                <a:spLocks noChangeShapeType="1"/>
              </p:cNvSpPr>
              <p:nvPr/>
            </p:nvSpPr>
            <p:spPr bwMode="auto">
              <a:xfrm>
                <a:off x="2770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8" name="Line 3304"/>
              <p:cNvSpPr>
                <a:spLocks noChangeShapeType="1"/>
              </p:cNvSpPr>
              <p:nvPr/>
            </p:nvSpPr>
            <p:spPr bwMode="auto">
              <a:xfrm flipV="1">
                <a:off x="2770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9" name="Line 3305"/>
              <p:cNvSpPr>
                <a:spLocks noChangeShapeType="1"/>
              </p:cNvSpPr>
              <p:nvPr/>
            </p:nvSpPr>
            <p:spPr bwMode="auto">
              <a:xfrm>
                <a:off x="2770" y="1951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0" name="Line 3306"/>
              <p:cNvSpPr>
                <a:spLocks noChangeShapeType="1"/>
              </p:cNvSpPr>
              <p:nvPr/>
            </p:nvSpPr>
            <p:spPr bwMode="auto">
              <a:xfrm>
                <a:off x="2775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1" name="Line 3307"/>
              <p:cNvSpPr>
                <a:spLocks noChangeShapeType="1"/>
              </p:cNvSpPr>
              <p:nvPr/>
            </p:nvSpPr>
            <p:spPr bwMode="auto">
              <a:xfrm>
                <a:off x="2775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2" name="Line 3308"/>
              <p:cNvSpPr>
                <a:spLocks noChangeShapeType="1"/>
              </p:cNvSpPr>
              <p:nvPr/>
            </p:nvSpPr>
            <p:spPr bwMode="auto">
              <a:xfrm flipV="1">
                <a:off x="2775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3" name="Line 3309"/>
              <p:cNvSpPr>
                <a:spLocks noChangeShapeType="1"/>
              </p:cNvSpPr>
              <p:nvPr/>
            </p:nvSpPr>
            <p:spPr bwMode="auto">
              <a:xfrm>
                <a:off x="2775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4" name="Line 3310"/>
              <p:cNvSpPr>
                <a:spLocks noChangeShapeType="1"/>
              </p:cNvSpPr>
              <p:nvPr/>
            </p:nvSpPr>
            <p:spPr bwMode="auto">
              <a:xfrm>
                <a:off x="2775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5" name="Line 3311"/>
              <p:cNvSpPr>
                <a:spLocks noChangeShapeType="1"/>
              </p:cNvSpPr>
              <p:nvPr/>
            </p:nvSpPr>
            <p:spPr bwMode="auto">
              <a:xfrm flipV="1">
                <a:off x="2775" y="195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6" name="Line 3312"/>
              <p:cNvSpPr>
                <a:spLocks noChangeShapeType="1"/>
              </p:cNvSpPr>
              <p:nvPr/>
            </p:nvSpPr>
            <p:spPr bwMode="auto">
              <a:xfrm>
                <a:off x="2775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7" name="Line 3313"/>
              <p:cNvSpPr>
                <a:spLocks noChangeShapeType="1"/>
              </p:cNvSpPr>
              <p:nvPr/>
            </p:nvSpPr>
            <p:spPr bwMode="auto">
              <a:xfrm>
                <a:off x="2775" y="195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8" name="Line 3314"/>
              <p:cNvSpPr>
                <a:spLocks noChangeShapeType="1"/>
              </p:cNvSpPr>
              <p:nvPr/>
            </p:nvSpPr>
            <p:spPr bwMode="auto">
              <a:xfrm>
                <a:off x="2781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9" name="Line 3315"/>
              <p:cNvSpPr>
                <a:spLocks noChangeShapeType="1"/>
              </p:cNvSpPr>
              <p:nvPr/>
            </p:nvSpPr>
            <p:spPr bwMode="auto">
              <a:xfrm>
                <a:off x="2781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0" name="Line 3316"/>
              <p:cNvSpPr>
                <a:spLocks noChangeShapeType="1"/>
              </p:cNvSpPr>
              <p:nvPr/>
            </p:nvSpPr>
            <p:spPr bwMode="auto">
              <a:xfrm flipV="1">
                <a:off x="2781" y="195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1" name="Line 3317"/>
              <p:cNvSpPr>
                <a:spLocks noChangeShapeType="1"/>
              </p:cNvSpPr>
              <p:nvPr/>
            </p:nvSpPr>
            <p:spPr bwMode="auto">
              <a:xfrm flipV="1">
                <a:off x="2781" y="193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2" name="Line 3318"/>
              <p:cNvSpPr>
                <a:spLocks noChangeShapeType="1"/>
              </p:cNvSpPr>
              <p:nvPr/>
            </p:nvSpPr>
            <p:spPr bwMode="auto">
              <a:xfrm>
                <a:off x="2781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3" name="Line 3319"/>
              <p:cNvSpPr>
                <a:spLocks noChangeShapeType="1"/>
              </p:cNvSpPr>
              <p:nvPr/>
            </p:nvSpPr>
            <p:spPr bwMode="auto">
              <a:xfrm>
                <a:off x="2781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4" name="Line 3320"/>
              <p:cNvSpPr>
                <a:spLocks noChangeShapeType="1"/>
              </p:cNvSpPr>
              <p:nvPr/>
            </p:nvSpPr>
            <p:spPr bwMode="auto">
              <a:xfrm>
                <a:off x="2781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5" name="Line 3321"/>
              <p:cNvSpPr>
                <a:spLocks noChangeShapeType="1"/>
              </p:cNvSpPr>
              <p:nvPr/>
            </p:nvSpPr>
            <p:spPr bwMode="auto">
              <a:xfrm>
                <a:off x="2781" y="193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6" name="Line 3322"/>
              <p:cNvSpPr>
                <a:spLocks noChangeShapeType="1"/>
              </p:cNvSpPr>
              <p:nvPr/>
            </p:nvSpPr>
            <p:spPr bwMode="auto">
              <a:xfrm>
                <a:off x="2781" y="195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7" name="Line 3323"/>
              <p:cNvSpPr>
                <a:spLocks noChangeShapeType="1"/>
              </p:cNvSpPr>
              <p:nvPr/>
            </p:nvSpPr>
            <p:spPr bwMode="auto">
              <a:xfrm flipV="1">
                <a:off x="2787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8" name="Line 3324"/>
              <p:cNvSpPr>
                <a:spLocks noChangeShapeType="1"/>
              </p:cNvSpPr>
              <p:nvPr/>
            </p:nvSpPr>
            <p:spPr bwMode="auto">
              <a:xfrm>
                <a:off x="2787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9" name="Line 3325"/>
              <p:cNvSpPr>
                <a:spLocks noChangeShapeType="1"/>
              </p:cNvSpPr>
              <p:nvPr/>
            </p:nvSpPr>
            <p:spPr bwMode="auto">
              <a:xfrm>
                <a:off x="2787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40" name="Line 3326"/>
              <p:cNvSpPr>
                <a:spLocks noChangeShapeType="1"/>
              </p:cNvSpPr>
              <p:nvPr/>
            </p:nvSpPr>
            <p:spPr bwMode="auto">
              <a:xfrm>
                <a:off x="2787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41" name="Line 3327"/>
              <p:cNvSpPr>
                <a:spLocks noChangeShapeType="1"/>
              </p:cNvSpPr>
              <p:nvPr/>
            </p:nvSpPr>
            <p:spPr bwMode="auto">
              <a:xfrm>
                <a:off x="2787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42" name="Line 3328"/>
              <p:cNvSpPr>
                <a:spLocks noChangeShapeType="1"/>
              </p:cNvSpPr>
              <p:nvPr/>
            </p:nvSpPr>
            <p:spPr bwMode="auto">
              <a:xfrm>
                <a:off x="2787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43" name="Line 3329"/>
              <p:cNvSpPr>
                <a:spLocks noChangeShapeType="1"/>
              </p:cNvSpPr>
              <p:nvPr/>
            </p:nvSpPr>
            <p:spPr bwMode="auto">
              <a:xfrm>
                <a:off x="2787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44" name="Line 3330"/>
              <p:cNvSpPr>
                <a:spLocks noChangeShapeType="1"/>
              </p:cNvSpPr>
              <p:nvPr/>
            </p:nvSpPr>
            <p:spPr bwMode="auto">
              <a:xfrm flipV="1">
                <a:off x="2787" y="1945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45" name="Line 3331"/>
              <p:cNvSpPr>
                <a:spLocks noChangeShapeType="1"/>
              </p:cNvSpPr>
              <p:nvPr/>
            </p:nvSpPr>
            <p:spPr bwMode="auto">
              <a:xfrm>
                <a:off x="2792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46" name="Line 3332"/>
              <p:cNvSpPr>
                <a:spLocks noChangeShapeType="1"/>
              </p:cNvSpPr>
              <p:nvPr/>
            </p:nvSpPr>
            <p:spPr bwMode="auto">
              <a:xfrm>
                <a:off x="2792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47" name="Line 3333"/>
              <p:cNvSpPr>
                <a:spLocks noChangeShapeType="1"/>
              </p:cNvSpPr>
              <p:nvPr/>
            </p:nvSpPr>
            <p:spPr bwMode="auto">
              <a:xfrm>
                <a:off x="2792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48" name="Line 3334"/>
              <p:cNvSpPr>
                <a:spLocks noChangeShapeType="1"/>
              </p:cNvSpPr>
              <p:nvPr/>
            </p:nvSpPr>
            <p:spPr bwMode="auto">
              <a:xfrm>
                <a:off x="2792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49" name="Line 3335"/>
              <p:cNvSpPr>
                <a:spLocks noChangeShapeType="1"/>
              </p:cNvSpPr>
              <p:nvPr/>
            </p:nvSpPr>
            <p:spPr bwMode="auto">
              <a:xfrm>
                <a:off x="2792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50" name="Line 3336"/>
              <p:cNvSpPr>
                <a:spLocks noChangeShapeType="1"/>
              </p:cNvSpPr>
              <p:nvPr/>
            </p:nvSpPr>
            <p:spPr bwMode="auto">
              <a:xfrm>
                <a:off x="2792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51" name="Line 3337"/>
              <p:cNvSpPr>
                <a:spLocks noChangeShapeType="1"/>
              </p:cNvSpPr>
              <p:nvPr/>
            </p:nvSpPr>
            <p:spPr bwMode="auto">
              <a:xfrm>
                <a:off x="2792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52" name="Line 3338"/>
              <p:cNvSpPr>
                <a:spLocks noChangeShapeType="1"/>
              </p:cNvSpPr>
              <p:nvPr/>
            </p:nvSpPr>
            <p:spPr bwMode="auto">
              <a:xfrm flipV="1">
                <a:off x="2792" y="195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53" name="Line 3339"/>
              <p:cNvSpPr>
                <a:spLocks noChangeShapeType="1"/>
              </p:cNvSpPr>
              <p:nvPr/>
            </p:nvSpPr>
            <p:spPr bwMode="auto">
              <a:xfrm>
                <a:off x="2798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54" name="Line 3340"/>
              <p:cNvSpPr>
                <a:spLocks noChangeShapeType="1"/>
              </p:cNvSpPr>
              <p:nvPr/>
            </p:nvSpPr>
            <p:spPr bwMode="auto">
              <a:xfrm>
                <a:off x="2798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55" name="Line 3341"/>
              <p:cNvSpPr>
                <a:spLocks noChangeShapeType="1"/>
              </p:cNvSpPr>
              <p:nvPr/>
            </p:nvSpPr>
            <p:spPr bwMode="auto">
              <a:xfrm flipV="1">
                <a:off x="2798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56" name="Line 3342"/>
              <p:cNvSpPr>
                <a:spLocks noChangeShapeType="1"/>
              </p:cNvSpPr>
              <p:nvPr/>
            </p:nvSpPr>
            <p:spPr bwMode="auto">
              <a:xfrm>
                <a:off x="2798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57" name="Line 3343"/>
              <p:cNvSpPr>
                <a:spLocks noChangeShapeType="1"/>
              </p:cNvSpPr>
              <p:nvPr/>
            </p:nvSpPr>
            <p:spPr bwMode="auto">
              <a:xfrm>
                <a:off x="2798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58" name="Line 3344"/>
              <p:cNvSpPr>
                <a:spLocks noChangeShapeType="1"/>
              </p:cNvSpPr>
              <p:nvPr/>
            </p:nvSpPr>
            <p:spPr bwMode="auto">
              <a:xfrm>
                <a:off x="2798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59" name="Line 3345"/>
              <p:cNvSpPr>
                <a:spLocks noChangeShapeType="1"/>
              </p:cNvSpPr>
              <p:nvPr/>
            </p:nvSpPr>
            <p:spPr bwMode="auto">
              <a:xfrm>
                <a:off x="2798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0" name="Line 3346"/>
              <p:cNvSpPr>
                <a:spLocks noChangeShapeType="1"/>
              </p:cNvSpPr>
              <p:nvPr/>
            </p:nvSpPr>
            <p:spPr bwMode="auto">
              <a:xfrm>
                <a:off x="2798" y="195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1" name="Line 3347"/>
              <p:cNvSpPr>
                <a:spLocks noChangeShapeType="1"/>
              </p:cNvSpPr>
              <p:nvPr/>
            </p:nvSpPr>
            <p:spPr bwMode="auto">
              <a:xfrm>
                <a:off x="2804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2" name="Line 3348"/>
              <p:cNvSpPr>
                <a:spLocks noChangeShapeType="1"/>
              </p:cNvSpPr>
              <p:nvPr/>
            </p:nvSpPr>
            <p:spPr bwMode="auto">
              <a:xfrm>
                <a:off x="2804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3" name="Line 3349"/>
              <p:cNvSpPr>
                <a:spLocks noChangeShapeType="1"/>
              </p:cNvSpPr>
              <p:nvPr/>
            </p:nvSpPr>
            <p:spPr bwMode="auto">
              <a:xfrm flipV="1">
                <a:off x="2804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4" name="Line 3350"/>
              <p:cNvSpPr>
                <a:spLocks noChangeShapeType="1"/>
              </p:cNvSpPr>
              <p:nvPr/>
            </p:nvSpPr>
            <p:spPr bwMode="auto">
              <a:xfrm>
                <a:off x="2804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5" name="Line 3351"/>
              <p:cNvSpPr>
                <a:spLocks noChangeShapeType="1"/>
              </p:cNvSpPr>
              <p:nvPr/>
            </p:nvSpPr>
            <p:spPr bwMode="auto">
              <a:xfrm>
                <a:off x="2804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6" name="Line 3352"/>
              <p:cNvSpPr>
                <a:spLocks noChangeShapeType="1"/>
              </p:cNvSpPr>
              <p:nvPr/>
            </p:nvSpPr>
            <p:spPr bwMode="auto">
              <a:xfrm>
                <a:off x="2804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7" name="Line 3353"/>
              <p:cNvSpPr>
                <a:spLocks noChangeShapeType="1"/>
              </p:cNvSpPr>
              <p:nvPr/>
            </p:nvSpPr>
            <p:spPr bwMode="auto">
              <a:xfrm flipV="1">
                <a:off x="2804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" name="Line 3354"/>
              <p:cNvSpPr>
                <a:spLocks noChangeShapeType="1"/>
              </p:cNvSpPr>
              <p:nvPr/>
            </p:nvSpPr>
            <p:spPr bwMode="auto">
              <a:xfrm flipV="1">
                <a:off x="2804" y="1927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" name="Line 3355"/>
              <p:cNvSpPr>
                <a:spLocks noChangeShapeType="1"/>
              </p:cNvSpPr>
              <p:nvPr/>
            </p:nvSpPr>
            <p:spPr bwMode="auto">
              <a:xfrm>
                <a:off x="2804" y="1927"/>
                <a:ext cx="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0" name="Line 3356"/>
              <p:cNvSpPr>
                <a:spLocks noChangeShapeType="1"/>
              </p:cNvSpPr>
              <p:nvPr/>
            </p:nvSpPr>
            <p:spPr bwMode="auto">
              <a:xfrm>
                <a:off x="2809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1" name="Line 3357"/>
              <p:cNvSpPr>
                <a:spLocks noChangeShapeType="1"/>
              </p:cNvSpPr>
              <p:nvPr/>
            </p:nvSpPr>
            <p:spPr bwMode="auto">
              <a:xfrm>
                <a:off x="2809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2" name="Line 3358"/>
              <p:cNvSpPr>
                <a:spLocks noChangeShapeType="1"/>
              </p:cNvSpPr>
              <p:nvPr/>
            </p:nvSpPr>
            <p:spPr bwMode="auto">
              <a:xfrm>
                <a:off x="2809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3" name="Line 3359"/>
              <p:cNvSpPr>
                <a:spLocks noChangeShapeType="1"/>
              </p:cNvSpPr>
              <p:nvPr/>
            </p:nvSpPr>
            <p:spPr bwMode="auto">
              <a:xfrm>
                <a:off x="2809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4" name="Line 3360"/>
              <p:cNvSpPr>
                <a:spLocks noChangeShapeType="1"/>
              </p:cNvSpPr>
              <p:nvPr/>
            </p:nvSpPr>
            <p:spPr bwMode="auto">
              <a:xfrm>
                <a:off x="2809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5" name="Line 3361"/>
              <p:cNvSpPr>
                <a:spLocks noChangeShapeType="1"/>
              </p:cNvSpPr>
              <p:nvPr/>
            </p:nvSpPr>
            <p:spPr bwMode="auto">
              <a:xfrm>
                <a:off x="2809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816" name="Group 3362"/>
            <p:cNvGrpSpPr>
              <a:grpSpLocks/>
            </p:cNvGrpSpPr>
            <p:nvPr/>
          </p:nvGrpSpPr>
          <p:grpSpPr bwMode="auto">
            <a:xfrm>
              <a:off x="3760" y="936"/>
              <a:ext cx="140" cy="553"/>
              <a:chOff x="2809" y="1410"/>
              <a:chExt cx="140" cy="553"/>
            </a:xfrm>
          </p:grpSpPr>
          <p:sp>
            <p:nvSpPr>
              <p:cNvPr id="23576" name="Line 3363"/>
              <p:cNvSpPr>
                <a:spLocks noChangeShapeType="1"/>
              </p:cNvSpPr>
              <p:nvPr/>
            </p:nvSpPr>
            <p:spPr bwMode="auto">
              <a:xfrm>
                <a:off x="2809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7" name="Line 3364"/>
              <p:cNvSpPr>
                <a:spLocks noChangeShapeType="1"/>
              </p:cNvSpPr>
              <p:nvPr/>
            </p:nvSpPr>
            <p:spPr bwMode="auto">
              <a:xfrm flipV="1">
                <a:off x="2809" y="195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8" name="Line 3365"/>
              <p:cNvSpPr>
                <a:spLocks noChangeShapeType="1"/>
              </p:cNvSpPr>
              <p:nvPr/>
            </p:nvSpPr>
            <p:spPr bwMode="auto">
              <a:xfrm flipV="1">
                <a:off x="2815" y="193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9" name="Line 3366"/>
              <p:cNvSpPr>
                <a:spLocks noChangeShapeType="1"/>
              </p:cNvSpPr>
              <p:nvPr/>
            </p:nvSpPr>
            <p:spPr bwMode="auto">
              <a:xfrm>
                <a:off x="2815" y="193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0" name="Line 3367"/>
              <p:cNvSpPr>
                <a:spLocks noChangeShapeType="1"/>
              </p:cNvSpPr>
              <p:nvPr/>
            </p:nvSpPr>
            <p:spPr bwMode="auto">
              <a:xfrm>
                <a:off x="2815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1" name="Line 3368"/>
              <p:cNvSpPr>
                <a:spLocks noChangeShapeType="1"/>
              </p:cNvSpPr>
              <p:nvPr/>
            </p:nvSpPr>
            <p:spPr bwMode="auto">
              <a:xfrm>
                <a:off x="2815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2" name="Line 3369"/>
              <p:cNvSpPr>
                <a:spLocks noChangeShapeType="1"/>
              </p:cNvSpPr>
              <p:nvPr/>
            </p:nvSpPr>
            <p:spPr bwMode="auto">
              <a:xfrm>
                <a:off x="2815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3" name="Line 3370"/>
              <p:cNvSpPr>
                <a:spLocks noChangeShapeType="1"/>
              </p:cNvSpPr>
              <p:nvPr/>
            </p:nvSpPr>
            <p:spPr bwMode="auto">
              <a:xfrm>
                <a:off x="2815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4" name="Line 3371"/>
              <p:cNvSpPr>
                <a:spLocks noChangeShapeType="1"/>
              </p:cNvSpPr>
              <p:nvPr/>
            </p:nvSpPr>
            <p:spPr bwMode="auto">
              <a:xfrm>
                <a:off x="2815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5" name="Line 3372"/>
              <p:cNvSpPr>
                <a:spLocks noChangeShapeType="1"/>
              </p:cNvSpPr>
              <p:nvPr/>
            </p:nvSpPr>
            <p:spPr bwMode="auto">
              <a:xfrm>
                <a:off x="2815" y="1951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6" name="Line 3373"/>
              <p:cNvSpPr>
                <a:spLocks noChangeShapeType="1"/>
              </p:cNvSpPr>
              <p:nvPr/>
            </p:nvSpPr>
            <p:spPr bwMode="auto">
              <a:xfrm flipV="1">
                <a:off x="2820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7" name="Line 3374"/>
              <p:cNvSpPr>
                <a:spLocks noChangeShapeType="1"/>
              </p:cNvSpPr>
              <p:nvPr/>
            </p:nvSpPr>
            <p:spPr bwMode="auto">
              <a:xfrm>
                <a:off x="2820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8" name="Line 3375"/>
              <p:cNvSpPr>
                <a:spLocks noChangeShapeType="1"/>
              </p:cNvSpPr>
              <p:nvPr/>
            </p:nvSpPr>
            <p:spPr bwMode="auto">
              <a:xfrm>
                <a:off x="2820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9" name="Line 3376"/>
              <p:cNvSpPr>
                <a:spLocks noChangeShapeType="1"/>
              </p:cNvSpPr>
              <p:nvPr/>
            </p:nvSpPr>
            <p:spPr bwMode="auto">
              <a:xfrm flipV="1">
                <a:off x="2820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0" name="Line 3377"/>
              <p:cNvSpPr>
                <a:spLocks noChangeShapeType="1"/>
              </p:cNvSpPr>
              <p:nvPr/>
            </p:nvSpPr>
            <p:spPr bwMode="auto">
              <a:xfrm flipV="1">
                <a:off x="2820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1" name="Line 3378"/>
              <p:cNvSpPr>
                <a:spLocks noChangeShapeType="1"/>
              </p:cNvSpPr>
              <p:nvPr/>
            </p:nvSpPr>
            <p:spPr bwMode="auto">
              <a:xfrm>
                <a:off x="2820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2" name="Line 3379"/>
              <p:cNvSpPr>
                <a:spLocks noChangeShapeType="1"/>
              </p:cNvSpPr>
              <p:nvPr/>
            </p:nvSpPr>
            <p:spPr bwMode="auto">
              <a:xfrm>
                <a:off x="2820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3" name="Line 3380"/>
              <p:cNvSpPr>
                <a:spLocks noChangeShapeType="1"/>
              </p:cNvSpPr>
              <p:nvPr/>
            </p:nvSpPr>
            <p:spPr bwMode="auto">
              <a:xfrm>
                <a:off x="2820" y="1945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4" name="Line 3381"/>
              <p:cNvSpPr>
                <a:spLocks noChangeShapeType="1"/>
              </p:cNvSpPr>
              <p:nvPr/>
            </p:nvSpPr>
            <p:spPr bwMode="auto">
              <a:xfrm flipV="1">
                <a:off x="2826" y="193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5" name="Line 3382"/>
              <p:cNvSpPr>
                <a:spLocks noChangeShapeType="1"/>
              </p:cNvSpPr>
              <p:nvPr/>
            </p:nvSpPr>
            <p:spPr bwMode="auto">
              <a:xfrm flipV="1">
                <a:off x="2826" y="1915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6" name="Line 3383"/>
              <p:cNvSpPr>
                <a:spLocks noChangeShapeType="1"/>
              </p:cNvSpPr>
              <p:nvPr/>
            </p:nvSpPr>
            <p:spPr bwMode="auto">
              <a:xfrm flipV="1">
                <a:off x="2826" y="190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7" name="Line 3384"/>
              <p:cNvSpPr>
                <a:spLocks noChangeShapeType="1"/>
              </p:cNvSpPr>
              <p:nvPr/>
            </p:nvSpPr>
            <p:spPr bwMode="auto">
              <a:xfrm>
                <a:off x="2826" y="190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8" name="Line 3385"/>
              <p:cNvSpPr>
                <a:spLocks noChangeShapeType="1"/>
              </p:cNvSpPr>
              <p:nvPr/>
            </p:nvSpPr>
            <p:spPr bwMode="auto">
              <a:xfrm>
                <a:off x="2826" y="191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9" name="Line 3386"/>
              <p:cNvSpPr>
                <a:spLocks noChangeShapeType="1"/>
              </p:cNvSpPr>
              <p:nvPr/>
            </p:nvSpPr>
            <p:spPr bwMode="auto">
              <a:xfrm>
                <a:off x="2826" y="191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0" name="Line 3387"/>
              <p:cNvSpPr>
                <a:spLocks noChangeShapeType="1"/>
              </p:cNvSpPr>
              <p:nvPr/>
            </p:nvSpPr>
            <p:spPr bwMode="auto">
              <a:xfrm>
                <a:off x="2826" y="192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1" name="Line 3388"/>
              <p:cNvSpPr>
                <a:spLocks noChangeShapeType="1"/>
              </p:cNvSpPr>
              <p:nvPr/>
            </p:nvSpPr>
            <p:spPr bwMode="auto">
              <a:xfrm>
                <a:off x="2826" y="192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2" name="Line 3389"/>
              <p:cNvSpPr>
                <a:spLocks noChangeShapeType="1"/>
              </p:cNvSpPr>
              <p:nvPr/>
            </p:nvSpPr>
            <p:spPr bwMode="auto">
              <a:xfrm>
                <a:off x="2826" y="192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3" name="Line 3390"/>
              <p:cNvSpPr>
                <a:spLocks noChangeShapeType="1"/>
              </p:cNvSpPr>
              <p:nvPr/>
            </p:nvSpPr>
            <p:spPr bwMode="auto">
              <a:xfrm>
                <a:off x="2832" y="192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4" name="Line 3391"/>
              <p:cNvSpPr>
                <a:spLocks noChangeShapeType="1"/>
              </p:cNvSpPr>
              <p:nvPr/>
            </p:nvSpPr>
            <p:spPr bwMode="auto">
              <a:xfrm>
                <a:off x="2832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5" name="Line 3392"/>
              <p:cNvSpPr>
                <a:spLocks noChangeShapeType="1"/>
              </p:cNvSpPr>
              <p:nvPr/>
            </p:nvSpPr>
            <p:spPr bwMode="auto">
              <a:xfrm>
                <a:off x="2832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6" name="Line 3393"/>
              <p:cNvSpPr>
                <a:spLocks noChangeShapeType="1"/>
              </p:cNvSpPr>
              <p:nvPr/>
            </p:nvSpPr>
            <p:spPr bwMode="auto">
              <a:xfrm>
                <a:off x="2832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7" name="Line 3394"/>
              <p:cNvSpPr>
                <a:spLocks noChangeShapeType="1"/>
              </p:cNvSpPr>
              <p:nvPr/>
            </p:nvSpPr>
            <p:spPr bwMode="auto">
              <a:xfrm flipV="1">
                <a:off x="2832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8" name="Line 3395"/>
              <p:cNvSpPr>
                <a:spLocks noChangeShapeType="1"/>
              </p:cNvSpPr>
              <p:nvPr/>
            </p:nvSpPr>
            <p:spPr bwMode="auto">
              <a:xfrm flipV="1">
                <a:off x="2832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9" name="Line 3396"/>
              <p:cNvSpPr>
                <a:spLocks noChangeShapeType="1"/>
              </p:cNvSpPr>
              <p:nvPr/>
            </p:nvSpPr>
            <p:spPr bwMode="auto">
              <a:xfrm flipV="1">
                <a:off x="2832" y="1897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0" name="Line 3397"/>
              <p:cNvSpPr>
                <a:spLocks noChangeShapeType="1"/>
              </p:cNvSpPr>
              <p:nvPr/>
            </p:nvSpPr>
            <p:spPr bwMode="auto">
              <a:xfrm>
                <a:off x="2832" y="1897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1" name="Line 3398"/>
              <p:cNvSpPr>
                <a:spLocks noChangeShapeType="1"/>
              </p:cNvSpPr>
              <p:nvPr/>
            </p:nvSpPr>
            <p:spPr bwMode="auto">
              <a:xfrm>
                <a:off x="2837" y="189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2" name="Line 3399"/>
              <p:cNvSpPr>
                <a:spLocks noChangeShapeType="1"/>
              </p:cNvSpPr>
              <p:nvPr/>
            </p:nvSpPr>
            <p:spPr bwMode="auto">
              <a:xfrm flipV="1">
                <a:off x="2837" y="1891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3" name="Line 3400"/>
              <p:cNvSpPr>
                <a:spLocks noChangeShapeType="1"/>
              </p:cNvSpPr>
              <p:nvPr/>
            </p:nvSpPr>
            <p:spPr bwMode="auto">
              <a:xfrm>
                <a:off x="2837" y="1891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4" name="Line 3401"/>
              <p:cNvSpPr>
                <a:spLocks noChangeShapeType="1"/>
              </p:cNvSpPr>
              <p:nvPr/>
            </p:nvSpPr>
            <p:spPr bwMode="auto">
              <a:xfrm>
                <a:off x="2837" y="191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5" name="Line 3402"/>
              <p:cNvSpPr>
                <a:spLocks noChangeShapeType="1"/>
              </p:cNvSpPr>
              <p:nvPr/>
            </p:nvSpPr>
            <p:spPr bwMode="auto">
              <a:xfrm>
                <a:off x="2837" y="1921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6" name="Line 3403"/>
              <p:cNvSpPr>
                <a:spLocks noChangeShapeType="1"/>
              </p:cNvSpPr>
              <p:nvPr/>
            </p:nvSpPr>
            <p:spPr bwMode="auto">
              <a:xfrm>
                <a:off x="2837" y="193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7" name="Line 3404"/>
              <p:cNvSpPr>
                <a:spLocks noChangeShapeType="1"/>
              </p:cNvSpPr>
              <p:nvPr/>
            </p:nvSpPr>
            <p:spPr bwMode="auto">
              <a:xfrm>
                <a:off x="2837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8" name="Line 3405"/>
              <p:cNvSpPr>
                <a:spLocks noChangeShapeType="1"/>
              </p:cNvSpPr>
              <p:nvPr/>
            </p:nvSpPr>
            <p:spPr bwMode="auto">
              <a:xfrm flipV="1">
                <a:off x="2837" y="195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9" name="Line 3406"/>
              <p:cNvSpPr>
                <a:spLocks noChangeShapeType="1"/>
              </p:cNvSpPr>
              <p:nvPr/>
            </p:nvSpPr>
            <p:spPr bwMode="auto">
              <a:xfrm flipV="1">
                <a:off x="2843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0" name="Line 3407"/>
              <p:cNvSpPr>
                <a:spLocks noChangeShapeType="1"/>
              </p:cNvSpPr>
              <p:nvPr/>
            </p:nvSpPr>
            <p:spPr bwMode="auto">
              <a:xfrm flipV="1">
                <a:off x="2843" y="193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1" name="Line 3408"/>
              <p:cNvSpPr>
                <a:spLocks noChangeShapeType="1"/>
              </p:cNvSpPr>
              <p:nvPr/>
            </p:nvSpPr>
            <p:spPr bwMode="auto">
              <a:xfrm flipV="1">
                <a:off x="2843" y="1903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2" name="Line 3409"/>
              <p:cNvSpPr>
                <a:spLocks noChangeShapeType="1"/>
              </p:cNvSpPr>
              <p:nvPr/>
            </p:nvSpPr>
            <p:spPr bwMode="auto">
              <a:xfrm flipV="1">
                <a:off x="2843" y="1873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3" name="Line 3410"/>
              <p:cNvSpPr>
                <a:spLocks noChangeShapeType="1"/>
              </p:cNvSpPr>
              <p:nvPr/>
            </p:nvSpPr>
            <p:spPr bwMode="auto">
              <a:xfrm flipV="1">
                <a:off x="2843" y="1837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4" name="Line 3411"/>
              <p:cNvSpPr>
                <a:spLocks noChangeShapeType="1"/>
              </p:cNvSpPr>
              <p:nvPr/>
            </p:nvSpPr>
            <p:spPr bwMode="auto">
              <a:xfrm flipV="1">
                <a:off x="2843" y="1813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5" name="Line 3412"/>
              <p:cNvSpPr>
                <a:spLocks noChangeShapeType="1"/>
              </p:cNvSpPr>
              <p:nvPr/>
            </p:nvSpPr>
            <p:spPr bwMode="auto">
              <a:xfrm>
                <a:off x="2843" y="181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6" name="Line 3413"/>
              <p:cNvSpPr>
                <a:spLocks noChangeShapeType="1"/>
              </p:cNvSpPr>
              <p:nvPr/>
            </p:nvSpPr>
            <p:spPr bwMode="auto">
              <a:xfrm>
                <a:off x="2843" y="1819"/>
                <a:ext cx="5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7" name="Line 3414"/>
              <p:cNvSpPr>
                <a:spLocks noChangeShapeType="1"/>
              </p:cNvSpPr>
              <p:nvPr/>
            </p:nvSpPr>
            <p:spPr bwMode="auto">
              <a:xfrm>
                <a:off x="2848" y="186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8" name="Line 3415"/>
              <p:cNvSpPr>
                <a:spLocks noChangeShapeType="1"/>
              </p:cNvSpPr>
              <p:nvPr/>
            </p:nvSpPr>
            <p:spPr bwMode="auto">
              <a:xfrm flipV="1">
                <a:off x="2848" y="1843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9" name="Line 3416"/>
              <p:cNvSpPr>
                <a:spLocks noChangeShapeType="1"/>
              </p:cNvSpPr>
              <p:nvPr/>
            </p:nvSpPr>
            <p:spPr bwMode="auto">
              <a:xfrm flipV="1">
                <a:off x="2848" y="1795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0" name="Line 3417"/>
              <p:cNvSpPr>
                <a:spLocks noChangeShapeType="1"/>
              </p:cNvSpPr>
              <p:nvPr/>
            </p:nvSpPr>
            <p:spPr bwMode="auto">
              <a:xfrm flipV="1">
                <a:off x="2848" y="1759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1" name="Line 3418"/>
              <p:cNvSpPr>
                <a:spLocks noChangeShapeType="1"/>
              </p:cNvSpPr>
              <p:nvPr/>
            </p:nvSpPr>
            <p:spPr bwMode="auto">
              <a:xfrm>
                <a:off x="2848" y="175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2" name="Line 3419"/>
              <p:cNvSpPr>
                <a:spLocks noChangeShapeType="1"/>
              </p:cNvSpPr>
              <p:nvPr/>
            </p:nvSpPr>
            <p:spPr bwMode="auto">
              <a:xfrm>
                <a:off x="2848" y="177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3" name="Line 3420"/>
              <p:cNvSpPr>
                <a:spLocks noChangeShapeType="1"/>
              </p:cNvSpPr>
              <p:nvPr/>
            </p:nvSpPr>
            <p:spPr bwMode="auto">
              <a:xfrm flipV="1">
                <a:off x="2848" y="1747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4" name="Line 3421"/>
              <p:cNvSpPr>
                <a:spLocks noChangeShapeType="1"/>
              </p:cNvSpPr>
              <p:nvPr/>
            </p:nvSpPr>
            <p:spPr bwMode="auto">
              <a:xfrm flipV="1">
                <a:off x="2848" y="1693"/>
                <a:ext cx="1" cy="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5" name="Line 3422"/>
              <p:cNvSpPr>
                <a:spLocks noChangeShapeType="1"/>
              </p:cNvSpPr>
              <p:nvPr/>
            </p:nvSpPr>
            <p:spPr bwMode="auto">
              <a:xfrm flipV="1">
                <a:off x="2848" y="1645"/>
                <a:ext cx="6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6" name="Line 3423"/>
              <p:cNvSpPr>
                <a:spLocks noChangeShapeType="1"/>
              </p:cNvSpPr>
              <p:nvPr/>
            </p:nvSpPr>
            <p:spPr bwMode="auto">
              <a:xfrm>
                <a:off x="2854" y="1645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7" name="Line 3424"/>
              <p:cNvSpPr>
                <a:spLocks noChangeShapeType="1"/>
              </p:cNvSpPr>
              <p:nvPr/>
            </p:nvSpPr>
            <p:spPr bwMode="auto">
              <a:xfrm>
                <a:off x="2854" y="1687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8" name="Line 3425"/>
              <p:cNvSpPr>
                <a:spLocks noChangeShapeType="1"/>
              </p:cNvSpPr>
              <p:nvPr/>
            </p:nvSpPr>
            <p:spPr bwMode="auto">
              <a:xfrm flipV="1">
                <a:off x="2854" y="1705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9" name="Line 3426"/>
              <p:cNvSpPr>
                <a:spLocks noChangeShapeType="1"/>
              </p:cNvSpPr>
              <p:nvPr/>
            </p:nvSpPr>
            <p:spPr bwMode="auto">
              <a:xfrm flipV="1">
                <a:off x="2854" y="169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0" name="Line 3427"/>
              <p:cNvSpPr>
                <a:spLocks noChangeShapeType="1"/>
              </p:cNvSpPr>
              <p:nvPr/>
            </p:nvSpPr>
            <p:spPr bwMode="auto">
              <a:xfrm flipV="1">
                <a:off x="2854" y="1476"/>
                <a:ext cx="1" cy="2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1" name="Line 3428"/>
              <p:cNvSpPr>
                <a:spLocks noChangeShapeType="1"/>
              </p:cNvSpPr>
              <p:nvPr/>
            </p:nvSpPr>
            <p:spPr bwMode="auto">
              <a:xfrm flipV="1">
                <a:off x="2854" y="1446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2" name="Line 3429"/>
              <p:cNvSpPr>
                <a:spLocks noChangeShapeType="1"/>
              </p:cNvSpPr>
              <p:nvPr/>
            </p:nvSpPr>
            <p:spPr bwMode="auto">
              <a:xfrm>
                <a:off x="2854" y="1446"/>
                <a:ext cx="1" cy="1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3" name="Line 3430"/>
              <p:cNvSpPr>
                <a:spLocks noChangeShapeType="1"/>
              </p:cNvSpPr>
              <p:nvPr/>
            </p:nvSpPr>
            <p:spPr bwMode="auto">
              <a:xfrm>
                <a:off x="2854" y="1567"/>
                <a:ext cx="6" cy="1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4" name="Line 3431"/>
              <p:cNvSpPr>
                <a:spLocks noChangeShapeType="1"/>
              </p:cNvSpPr>
              <p:nvPr/>
            </p:nvSpPr>
            <p:spPr bwMode="auto">
              <a:xfrm>
                <a:off x="2860" y="1681"/>
                <a:ext cx="1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5" name="Line 3432"/>
              <p:cNvSpPr>
                <a:spLocks noChangeShapeType="1"/>
              </p:cNvSpPr>
              <p:nvPr/>
            </p:nvSpPr>
            <p:spPr bwMode="auto">
              <a:xfrm>
                <a:off x="2860" y="1753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6" name="Line 3433"/>
              <p:cNvSpPr>
                <a:spLocks noChangeShapeType="1"/>
              </p:cNvSpPr>
              <p:nvPr/>
            </p:nvSpPr>
            <p:spPr bwMode="auto">
              <a:xfrm>
                <a:off x="2860" y="1801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7" name="Line 3434"/>
              <p:cNvSpPr>
                <a:spLocks noChangeShapeType="1"/>
              </p:cNvSpPr>
              <p:nvPr/>
            </p:nvSpPr>
            <p:spPr bwMode="auto">
              <a:xfrm>
                <a:off x="2860" y="1837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8" name="Line 3435"/>
              <p:cNvSpPr>
                <a:spLocks noChangeShapeType="1"/>
              </p:cNvSpPr>
              <p:nvPr/>
            </p:nvSpPr>
            <p:spPr bwMode="auto">
              <a:xfrm>
                <a:off x="2860" y="186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9" name="Line 3436"/>
              <p:cNvSpPr>
                <a:spLocks noChangeShapeType="1"/>
              </p:cNvSpPr>
              <p:nvPr/>
            </p:nvSpPr>
            <p:spPr bwMode="auto">
              <a:xfrm>
                <a:off x="2860" y="189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0" name="Line 3437"/>
              <p:cNvSpPr>
                <a:spLocks noChangeShapeType="1"/>
              </p:cNvSpPr>
              <p:nvPr/>
            </p:nvSpPr>
            <p:spPr bwMode="auto">
              <a:xfrm>
                <a:off x="2860" y="189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1" name="Line 3438"/>
              <p:cNvSpPr>
                <a:spLocks noChangeShapeType="1"/>
              </p:cNvSpPr>
              <p:nvPr/>
            </p:nvSpPr>
            <p:spPr bwMode="auto">
              <a:xfrm>
                <a:off x="2860" y="1897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2" name="Line 3439"/>
              <p:cNvSpPr>
                <a:spLocks noChangeShapeType="1"/>
              </p:cNvSpPr>
              <p:nvPr/>
            </p:nvSpPr>
            <p:spPr bwMode="auto">
              <a:xfrm flipV="1">
                <a:off x="2865" y="189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3" name="Line 3440"/>
              <p:cNvSpPr>
                <a:spLocks noChangeShapeType="1"/>
              </p:cNvSpPr>
              <p:nvPr/>
            </p:nvSpPr>
            <p:spPr bwMode="auto">
              <a:xfrm>
                <a:off x="2865" y="189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4" name="Line 3441"/>
              <p:cNvSpPr>
                <a:spLocks noChangeShapeType="1"/>
              </p:cNvSpPr>
              <p:nvPr/>
            </p:nvSpPr>
            <p:spPr bwMode="auto">
              <a:xfrm>
                <a:off x="2865" y="189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5" name="Line 3442"/>
              <p:cNvSpPr>
                <a:spLocks noChangeShapeType="1"/>
              </p:cNvSpPr>
              <p:nvPr/>
            </p:nvSpPr>
            <p:spPr bwMode="auto">
              <a:xfrm flipV="1">
                <a:off x="2865" y="188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6" name="Line 3443"/>
              <p:cNvSpPr>
                <a:spLocks noChangeShapeType="1"/>
              </p:cNvSpPr>
              <p:nvPr/>
            </p:nvSpPr>
            <p:spPr bwMode="auto">
              <a:xfrm>
                <a:off x="2865" y="188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7" name="Line 3444"/>
              <p:cNvSpPr>
                <a:spLocks noChangeShapeType="1"/>
              </p:cNvSpPr>
              <p:nvPr/>
            </p:nvSpPr>
            <p:spPr bwMode="auto">
              <a:xfrm>
                <a:off x="2865" y="188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8" name="Line 3445"/>
              <p:cNvSpPr>
                <a:spLocks noChangeShapeType="1"/>
              </p:cNvSpPr>
              <p:nvPr/>
            </p:nvSpPr>
            <p:spPr bwMode="auto">
              <a:xfrm flipV="1">
                <a:off x="2865" y="1861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9" name="Line 3446"/>
              <p:cNvSpPr>
                <a:spLocks noChangeShapeType="1"/>
              </p:cNvSpPr>
              <p:nvPr/>
            </p:nvSpPr>
            <p:spPr bwMode="auto">
              <a:xfrm>
                <a:off x="2865" y="186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0" name="Line 3447"/>
              <p:cNvSpPr>
                <a:spLocks noChangeShapeType="1"/>
              </p:cNvSpPr>
              <p:nvPr/>
            </p:nvSpPr>
            <p:spPr bwMode="auto">
              <a:xfrm flipV="1">
                <a:off x="2865" y="1849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1" name="Line 3448"/>
              <p:cNvSpPr>
                <a:spLocks noChangeShapeType="1"/>
              </p:cNvSpPr>
              <p:nvPr/>
            </p:nvSpPr>
            <p:spPr bwMode="auto">
              <a:xfrm flipV="1">
                <a:off x="2871" y="1621"/>
                <a:ext cx="1" cy="2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2" name="Line 3449"/>
              <p:cNvSpPr>
                <a:spLocks noChangeShapeType="1"/>
              </p:cNvSpPr>
              <p:nvPr/>
            </p:nvSpPr>
            <p:spPr bwMode="auto">
              <a:xfrm flipV="1">
                <a:off x="2871" y="1573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3" name="Line 3450"/>
              <p:cNvSpPr>
                <a:spLocks noChangeShapeType="1"/>
              </p:cNvSpPr>
              <p:nvPr/>
            </p:nvSpPr>
            <p:spPr bwMode="auto">
              <a:xfrm>
                <a:off x="2871" y="1573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4" name="Line 3451"/>
              <p:cNvSpPr>
                <a:spLocks noChangeShapeType="1"/>
              </p:cNvSpPr>
              <p:nvPr/>
            </p:nvSpPr>
            <p:spPr bwMode="auto">
              <a:xfrm>
                <a:off x="2871" y="1603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5" name="Line 3452"/>
              <p:cNvSpPr>
                <a:spLocks noChangeShapeType="1"/>
              </p:cNvSpPr>
              <p:nvPr/>
            </p:nvSpPr>
            <p:spPr bwMode="auto">
              <a:xfrm>
                <a:off x="2871" y="1639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6" name="Line 3453"/>
              <p:cNvSpPr>
                <a:spLocks noChangeShapeType="1"/>
              </p:cNvSpPr>
              <p:nvPr/>
            </p:nvSpPr>
            <p:spPr bwMode="auto">
              <a:xfrm flipV="1">
                <a:off x="2871" y="1651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7" name="Line 3454"/>
              <p:cNvSpPr>
                <a:spLocks noChangeShapeType="1"/>
              </p:cNvSpPr>
              <p:nvPr/>
            </p:nvSpPr>
            <p:spPr bwMode="auto">
              <a:xfrm flipV="1">
                <a:off x="2871" y="1603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8" name="Line 3455"/>
              <p:cNvSpPr>
                <a:spLocks noChangeShapeType="1"/>
              </p:cNvSpPr>
              <p:nvPr/>
            </p:nvSpPr>
            <p:spPr bwMode="auto">
              <a:xfrm flipV="1">
                <a:off x="2871" y="1410"/>
                <a:ext cx="6" cy="19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9" name="Line 3456"/>
              <p:cNvSpPr>
                <a:spLocks noChangeShapeType="1"/>
              </p:cNvSpPr>
              <p:nvPr/>
            </p:nvSpPr>
            <p:spPr bwMode="auto">
              <a:xfrm>
                <a:off x="2877" y="1410"/>
                <a:ext cx="1" cy="1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0" name="Line 3457"/>
              <p:cNvSpPr>
                <a:spLocks noChangeShapeType="1"/>
              </p:cNvSpPr>
              <p:nvPr/>
            </p:nvSpPr>
            <p:spPr bwMode="auto">
              <a:xfrm>
                <a:off x="2877" y="1531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1" name="Line 3458"/>
              <p:cNvSpPr>
                <a:spLocks noChangeShapeType="1"/>
              </p:cNvSpPr>
              <p:nvPr/>
            </p:nvSpPr>
            <p:spPr bwMode="auto">
              <a:xfrm>
                <a:off x="2877" y="1627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2" name="Line 3459"/>
              <p:cNvSpPr>
                <a:spLocks noChangeShapeType="1"/>
              </p:cNvSpPr>
              <p:nvPr/>
            </p:nvSpPr>
            <p:spPr bwMode="auto">
              <a:xfrm>
                <a:off x="2877" y="1663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3" name="Line 3460"/>
              <p:cNvSpPr>
                <a:spLocks noChangeShapeType="1"/>
              </p:cNvSpPr>
              <p:nvPr/>
            </p:nvSpPr>
            <p:spPr bwMode="auto">
              <a:xfrm flipV="1">
                <a:off x="2877" y="1675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4" name="Line 3461"/>
              <p:cNvSpPr>
                <a:spLocks noChangeShapeType="1"/>
              </p:cNvSpPr>
              <p:nvPr/>
            </p:nvSpPr>
            <p:spPr bwMode="auto">
              <a:xfrm flipV="1">
                <a:off x="2877" y="165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5" name="Line 3462"/>
              <p:cNvSpPr>
                <a:spLocks noChangeShapeType="1"/>
              </p:cNvSpPr>
              <p:nvPr/>
            </p:nvSpPr>
            <p:spPr bwMode="auto">
              <a:xfrm>
                <a:off x="2877" y="1657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6" name="Line 3463"/>
              <p:cNvSpPr>
                <a:spLocks noChangeShapeType="1"/>
              </p:cNvSpPr>
              <p:nvPr/>
            </p:nvSpPr>
            <p:spPr bwMode="auto">
              <a:xfrm>
                <a:off x="2877" y="1687"/>
                <a:ext cx="5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7" name="Line 3464"/>
              <p:cNvSpPr>
                <a:spLocks noChangeShapeType="1"/>
              </p:cNvSpPr>
              <p:nvPr/>
            </p:nvSpPr>
            <p:spPr bwMode="auto">
              <a:xfrm>
                <a:off x="2882" y="170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8" name="Line 3465"/>
              <p:cNvSpPr>
                <a:spLocks noChangeShapeType="1"/>
              </p:cNvSpPr>
              <p:nvPr/>
            </p:nvSpPr>
            <p:spPr bwMode="auto">
              <a:xfrm>
                <a:off x="2882" y="1705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9" name="Line 3466"/>
              <p:cNvSpPr>
                <a:spLocks noChangeShapeType="1"/>
              </p:cNvSpPr>
              <p:nvPr/>
            </p:nvSpPr>
            <p:spPr bwMode="auto">
              <a:xfrm>
                <a:off x="2882" y="1735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0" name="Line 3467"/>
              <p:cNvSpPr>
                <a:spLocks noChangeShapeType="1"/>
              </p:cNvSpPr>
              <p:nvPr/>
            </p:nvSpPr>
            <p:spPr bwMode="auto">
              <a:xfrm>
                <a:off x="2882" y="178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1" name="Line 3468"/>
              <p:cNvSpPr>
                <a:spLocks noChangeShapeType="1"/>
              </p:cNvSpPr>
              <p:nvPr/>
            </p:nvSpPr>
            <p:spPr bwMode="auto">
              <a:xfrm flipV="1">
                <a:off x="2882" y="1771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2" name="Line 3469"/>
              <p:cNvSpPr>
                <a:spLocks noChangeShapeType="1"/>
              </p:cNvSpPr>
              <p:nvPr/>
            </p:nvSpPr>
            <p:spPr bwMode="auto">
              <a:xfrm flipV="1">
                <a:off x="2882" y="1753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3" name="Line 3470"/>
              <p:cNvSpPr>
                <a:spLocks noChangeShapeType="1"/>
              </p:cNvSpPr>
              <p:nvPr/>
            </p:nvSpPr>
            <p:spPr bwMode="auto">
              <a:xfrm>
                <a:off x="2882" y="175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4" name="Line 3471"/>
              <p:cNvSpPr>
                <a:spLocks noChangeShapeType="1"/>
              </p:cNvSpPr>
              <p:nvPr/>
            </p:nvSpPr>
            <p:spPr bwMode="auto">
              <a:xfrm>
                <a:off x="2882" y="1753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5" name="Line 3472"/>
              <p:cNvSpPr>
                <a:spLocks noChangeShapeType="1"/>
              </p:cNvSpPr>
              <p:nvPr/>
            </p:nvSpPr>
            <p:spPr bwMode="auto">
              <a:xfrm flipV="1">
                <a:off x="2888" y="1735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6" name="Line 3473"/>
              <p:cNvSpPr>
                <a:spLocks noChangeShapeType="1"/>
              </p:cNvSpPr>
              <p:nvPr/>
            </p:nvSpPr>
            <p:spPr bwMode="auto">
              <a:xfrm flipV="1">
                <a:off x="2888" y="1675"/>
                <a:ext cx="1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7" name="Line 3474"/>
              <p:cNvSpPr>
                <a:spLocks noChangeShapeType="1"/>
              </p:cNvSpPr>
              <p:nvPr/>
            </p:nvSpPr>
            <p:spPr bwMode="auto">
              <a:xfrm>
                <a:off x="2888" y="1675"/>
                <a:ext cx="1" cy="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8" name="Line 3475"/>
              <p:cNvSpPr>
                <a:spLocks noChangeShapeType="1"/>
              </p:cNvSpPr>
              <p:nvPr/>
            </p:nvSpPr>
            <p:spPr bwMode="auto">
              <a:xfrm>
                <a:off x="2888" y="1753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9" name="Line 3476"/>
              <p:cNvSpPr>
                <a:spLocks noChangeShapeType="1"/>
              </p:cNvSpPr>
              <p:nvPr/>
            </p:nvSpPr>
            <p:spPr bwMode="auto">
              <a:xfrm>
                <a:off x="2888" y="178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0" name="Line 3477"/>
              <p:cNvSpPr>
                <a:spLocks noChangeShapeType="1"/>
              </p:cNvSpPr>
              <p:nvPr/>
            </p:nvSpPr>
            <p:spPr bwMode="auto">
              <a:xfrm>
                <a:off x="2888" y="1807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1" name="Line 3478"/>
              <p:cNvSpPr>
                <a:spLocks noChangeShapeType="1"/>
              </p:cNvSpPr>
              <p:nvPr/>
            </p:nvSpPr>
            <p:spPr bwMode="auto">
              <a:xfrm>
                <a:off x="2888" y="184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2" name="Line 3479"/>
              <p:cNvSpPr>
                <a:spLocks noChangeShapeType="1"/>
              </p:cNvSpPr>
              <p:nvPr/>
            </p:nvSpPr>
            <p:spPr bwMode="auto">
              <a:xfrm>
                <a:off x="2888" y="1855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3" name="Line 3480"/>
              <p:cNvSpPr>
                <a:spLocks noChangeShapeType="1"/>
              </p:cNvSpPr>
              <p:nvPr/>
            </p:nvSpPr>
            <p:spPr bwMode="auto">
              <a:xfrm>
                <a:off x="2888" y="1873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4" name="Line 3481"/>
              <p:cNvSpPr>
                <a:spLocks noChangeShapeType="1"/>
              </p:cNvSpPr>
              <p:nvPr/>
            </p:nvSpPr>
            <p:spPr bwMode="auto">
              <a:xfrm flipV="1">
                <a:off x="2893" y="1855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5" name="Line 3482"/>
              <p:cNvSpPr>
                <a:spLocks noChangeShapeType="1"/>
              </p:cNvSpPr>
              <p:nvPr/>
            </p:nvSpPr>
            <p:spPr bwMode="auto">
              <a:xfrm>
                <a:off x="2893" y="185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6" name="Line 3483"/>
              <p:cNvSpPr>
                <a:spLocks noChangeShapeType="1"/>
              </p:cNvSpPr>
              <p:nvPr/>
            </p:nvSpPr>
            <p:spPr bwMode="auto">
              <a:xfrm>
                <a:off x="2893" y="185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7" name="Line 3484"/>
              <p:cNvSpPr>
                <a:spLocks noChangeShapeType="1"/>
              </p:cNvSpPr>
              <p:nvPr/>
            </p:nvSpPr>
            <p:spPr bwMode="auto">
              <a:xfrm>
                <a:off x="2893" y="186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8" name="Line 3485"/>
              <p:cNvSpPr>
                <a:spLocks noChangeShapeType="1"/>
              </p:cNvSpPr>
              <p:nvPr/>
            </p:nvSpPr>
            <p:spPr bwMode="auto">
              <a:xfrm>
                <a:off x="2893" y="187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9" name="Line 3486"/>
              <p:cNvSpPr>
                <a:spLocks noChangeShapeType="1"/>
              </p:cNvSpPr>
              <p:nvPr/>
            </p:nvSpPr>
            <p:spPr bwMode="auto">
              <a:xfrm flipV="1">
                <a:off x="2893" y="187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0" name="Line 3487"/>
              <p:cNvSpPr>
                <a:spLocks noChangeShapeType="1"/>
              </p:cNvSpPr>
              <p:nvPr/>
            </p:nvSpPr>
            <p:spPr bwMode="auto">
              <a:xfrm>
                <a:off x="2893" y="187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1" name="Line 3488"/>
              <p:cNvSpPr>
                <a:spLocks noChangeShapeType="1"/>
              </p:cNvSpPr>
              <p:nvPr/>
            </p:nvSpPr>
            <p:spPr bwMode="auto">
              <a:xfrm>
                <a:off x="2893" y="189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2" name="Line 3489"/>
              <p:cNvSpPr>
                <a:spLocks noChangeShapeType="1"/>
              </p:cNvSpPr>
              <p:nvPr/>
            </p:nvSpPr>
            <p:spPr bwMode="auto">
              <a:xfrm>
                <a:off x="2899" y="189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3" name="Line 3490"/>
              <p:cNvSpPr>
                <a:spLocks noChangeShapeType="1"/>
              </p:cNvSpPr>
              <p:nvPr/>
            </p:nvSpPr>
            <p:spPr bwMode="auto">
              <a:xfrm>
                <a:off x="2899" y="189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4" name="Line 3491"/>
              <p:cNvSpPr>
                <a:spLocks noChangeShapeType="1"/>
              </p:cNvSpPr>
              <p:nvPr/>
            </p:nvSpPr>
            <p:spPr bwMode="auto">
              <a:xfrm>
                <a:off x="2899" y="189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5" name="Line 3492"/>
              <p:cNvSpPr>
                <a:spLocks noChangeShapeType="1"/>
              </p:cNvSpPr>
              <p:nvPr/>
            </p:nvSpPr>
            <p:spPr bwMode="auto">
              <a:xfrm flipV="1">
                <a:off x="2899" y="189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6" name="Line 3493"/>
              <p:cNvSpPr>
                <a:spLocks noChangeShapeType="1"/>
              </p:cNvSpPr>
              <p:nvPr/>
            </p:nvSpPr>
            <p:spPr bwMode="auto">
              <a:xfrm>
                <a:off x="2899" y="189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7" name="Line 3494"/>
              <p:cNvSpPr>
                <a:spLocks noChangeShapeType="1"/>
              </p:cNvSpPr>
              <p:nvPr/>
            </p:nvSpPr>
            <p:spPr bwMode="auto">
              <a:xfrm>
                <a:off x="2899" y="189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8" name="Line 3495"/>
              <p:cNvSpPr>
                <a:spLocks noChangeShapeType="1"/>
              </p:cNvSpPr>
              <p:nvPr/>
            </p:nvSpPr>
            <p:spPr bwMode="auto">
              <a:xfrm>
                <a:off x="2899" y="190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9" name="Line 3496"/>
              <p:cNvSpPr>
                <a:spLocks noChangeShapeType="1"/>
              </p:cNvSpPr>
              <p:nvPr/>
            </p:nvSpPr>
            <p:spPr bwMode="auto">
              <a:xfrm>
                <a:off x="2899" y="190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0" name="Line 3497"/>
              <p:cNvSpPr>
                <a:spLocks noChangeShapeType="1"/>
              </p:cNvSpPr>
              <p:nvPr/>
            </p:nvSpPr>
            <p:spPr bwMode="auto">
              <a:xfrm>
                <a:off x="2905" y="190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1" name="Line 3498"/>
              <p:cNvSpPr>
                <a:spLocks noChangeShapeType="1"/>
              </p:cNvSpPr>
              <p:nvPr/>
            </p:nvSpPr>
            <p:spPr bwMode="auto">
              <a:xfrm>
                <a:off x="2905" y="190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2" name="Line 3499"/>
              <p:cNvSpPr>
                <a:spLocks noChangeShapeType="1"/>
              </p:cNvSpPr>
              <p:nvPr/>
            </p:nvSpPr>
            <p:spPr bwMode="auto">
              <a:xfrm flipV="1">
                <a:off x="2905" y="190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3" name="Line 3500"/>
              <p:cNvSpPr>
                <a:spLocks noChangeShapeType="1"/>
              </p:cNvSpPr>
              <p:nvPr/>
            </p:nvSpPr>
            <p:spPr bwMode="auto">
              <a:xfrm>
                <a:off x="2905" y="190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4" name="Line 3501"/>
              <p:cNvSpPr>
                <a:spLocks noChangeShapeType="1"/>
              </p:cNvSpPr>
              <p:nvPr/>
            </p:nvSpPr>
            <p:spPr bwMode="auto">
              <a:xfrm flipV="1">
                <a:off x="2905" y="190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5" name="Line 3502"/>
              <p:cNvSpPr>
                <a:spLocks noChangeShapeType="1"/>
              </p:cNvSpPr>
              <p:nvPr/>
            </p:nvSpPr>
            <p:spPr bwMode="auto">
              <a:xfrm flipV="1">
                <a:off x="2905" y="1885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6" name="Line 3503"/>
              <p:cNvSpPr>
                <a:spLocks noChangeShapeType="1"/>
              </p:cNvSpPr>
              <p:nvPr/>
            </p:nvSpPr>
            <p:spPr bwMode="auto">
              <a:xfrm flipV="1">
                <a:off x="2905" y="1855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7" name="Line 3504"/>
              <p:cNvSpPr>
                <a:spLocks noChangeShapeType="1"/>
              </p:cNvSpPr>
              <p:nvPr/>
            </p:nvSpPr>
            <p:spPr bwMode="auto">
              <a:xfrm flipV="1">
                <a:off x="2905" y="1837"/>
                <a:ext cx="5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8" name="Line 3505"/>
              <p:cNvSpPr>
                <a:spLocks noChangeShapeType="1"/>
              </p:cNvSpPr>
              <p:nvPr/>
            </p:nvSpPr>
            <p:spPr bwMode="auto">
              <a:xfrm>
                <a:off x="2910" y="183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9" name="Line 3506"/>
              <p:cNvSpPr>
                <a:spLocks noChangeShapeType="1"/>
              </p:cNvSpPr>
              <p:nvPr/>
            </p:nvSpPr>
            <p:spPr bwMode="auto">
              <a:xfrm>
                <a:off x="2910" y="184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20" name="Line 3507"/>
              <p:cNvSpPr>
                <a:spLocks noChangeShapeType="1"/>
              </p:cNvSpPr>
              <p:nvPr/>
            </p:nvSpPr>
            <p:spPr bwMode="auto">
              <a:xfrm flipV="1">
                <a:off x="2910" y="184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21" name="Line 3508"/>
              <p:cNvSpPr>
                <a:spLocks noChangeShapeType="1"/>
              </p:cNvSpPr>
              <p:nvPr/>
            </p:nvSpPr>
            <p:spPr bwMode="auto">
              <a:xfrm>
                <a:off x="2910" y="184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22" name="Line 3509"/>
              <p:cNvSpPr>
                <a:spLocks noChangeShapeType="1"/>
              </p:cNvSpPr>
              <p:nvPr/>
            </p:nvSpPr>
            <p:spPr bwMode="auto">
              <a:xfrm flipV="1">
                <a:off x="2910" y="183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23" name="Line 3510"/>
              <p:cNvSpPr>
                <a:spLocks noChangeShapeType="1"/>
              </p:cNvSpPr>
              <p:nvPr/>
            </p:nvSpPr>
            <p:spPr bwMode="auto">
              <a:xfrm>
                <a:off x="2910" y="183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24" name="Line 3511"/>
              <p:cNvSpPr>
                <a:spLocks noChangeShapeType="1"/>
              </p:cNvSpPr>
              <p:nvPr/>
            </p:nvSpPr>
            <p:spPr bwMode="auto">
              <a:xfrm>
                <a:off x="2910" y="183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25" name="Line 3512"/>
              <p:cNvSpPr>
                <a:spLocks noChangeShapeType="1"/>
              </p:cNvSpPr>
              <p:nvPr/>
            </p:nvSpPr>
            <p:spPr bwMode="auto">
              <a:xfrm>
                <a:off x="2910" y="1843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26" name="Line 3513"/>
              <p:cNvSpPr>
                <a:spLocks noChangeShapeType="1"/>
              </p:cNvSpPr>
              <p:nvPr/>
            </p:nvSpPr>
            <p:spPr bwMode="auto">
              <a:xfrm>
                <a:off x="2910" y="186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27" name="Line 3514"/>
              <p:cNvSpPr>
                <a:spLocks noChangeShapeType="1"/>
              </p:cNvSpPr>
              <p:nvPr/>
            </p:nvSpPr>
            <p:spPr bwMode="auto">
              <a:xfrm flipV="1">
                <a:off x="2916" y="186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28" name="Line 3515"/>
              <p:cNvSpPr>
                <a:spLocks noChangeShapeType="1"/>
              </p:cNvSpPr>
              <p:nvPr/>
            </p:nvSpPr>
            <p:spPr bwMode="auto">
              <a:xfrm>
                <a:off x="2916" y="186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29" name="Line 3516"/>
              <p:cNvSpPr>
                <a:spLocks noChangeShapeType="1"/>
              </p:cNvSpPr>
              <p:nvPr/>
            </p:nvSpPr>
            <p:spPr bwMode="auto">
              <a:xfrm>
                <a:off x="2916" y="186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30" name="Line 3517"/>
              <p:cNvSpPr>
                <a:spLocks noChangeShapeType="1"/>
              </p:cNvSpPr>
              <p:nvPr/>
            </p:nvSpPr>
            <p:spPr bwMode="auto">
              <a:xfrm>
                <a:off x="2916" y="186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31" name="Line 3518"/>
              <p:cNvSpPr>
                <a:spLocks noChangeShapeType="1"/>
              </p:cNvSpPr>
              <p:nvPr/>
            </p:nvSpPr>
            <p:spPr bwMode="auto">
              <a:xfrm>
                <a:off x="2916" y="186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32" name="Line 3519"/>
              <p:cNvSpPr>
                <a:spLocks noChangeShapeType="1"/>
              </p:cNvSpPr>
              <p:nvPr/>
            </p:nvSpPr>
            <p:spPr bwMode="auto">
              <a:xfrm>
                <a:off x="2916" y="186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33" name="Line 3520"/>
              <p:cNvSpPr>
                <a:spLocks noChangeShapeType="1"/>
              </p:cNvSpPr>
              <p:nvPr/>
            </p:nvSpPr>
            <p:spPr bwMode="auto">
              <a:xfrm>
                <a:off x="2916" y="187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34" name="Line 3521"/>
              <p:cNvSpPr>
                <a:spLocks noChangeShapeType="1"/>
              </p:cNvSpPr>
              <p:nvPr/>
            </p:nvSpPr>
            <p:spPr bwMode="auto">
              <a:xfrm>
                <a:off x="2916" y="1873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35" name="Line 3522"/>
              <p:cNvSpPr>
                <a:spLocks noChangeShapeType="1"/>
              </p:cNvSpPr>
              <p:nvPr/>
            </p:nvSpPr>
            <p:spPr bwMode="auto">
              <a:xfrm flipV="1">
                <a:off x="2921" y="187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36" name="Line 3523"/>
              <p:cNvSpPr>
                <a:spLocks noChangeShapeType="1"/>
              </p:cNvSpPr>
              <p:nvPr/>
            </p:nvSpPr>
            <p:spPr bwMode="auto">
              <a:xfrm>
                <a:off x="2921" y="187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37" name="Line 3524"/>
              <p:cNvSpPr>
                <a:spLocks noChangeShapeType="1"/>
              </p:cNvSpPr>
              <p:nvPr/>
            </p:nvSpPr>
            <p:spPr bwMode="auto">
              <a:xfrm>
                <a:off x="2921" y="1873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38" name="Line 3525"/>
              <p:cNvSpPr>
                <a:spLocks noChangeShapeType="1"/>
              </p:cNvSpPr>
              <p:nvPr/>
            </p:nvSpPr>
            <p:spPr bwMode="auto">
              <a:xfrm>
                <a:off x="2921" y="1891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39" name="Line 3526"/>
              <p:cNvSpPr>
                <a:spLocks noChangeShapeType="1"/>
              </p:cNvSpPr>
              <p:nvPr/>
            </p:nvSpPr>
            <p:spPr bwMode="auto">
              <a:xfrm>
                <a:off x="2921" y="190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0" name="Line 3527"/>
              <p:cNvSpPr>
                <a:spLocks noChangeShapeType="1"/>
              </p:cNvSpPr>
              <p:nvPr/>
            </p:nvSpPr>
            <p:spPr bwMode="auto">
              <a:xfrm>
                <a:off x="2921" y="193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1" name="Line 3528"/>
              <p:cNvSpPr>
                <a:spLocks noChangeShapeType="1"/>
              </p:cNvSpPr>
              <p:nvPr/>
            </p:nvSpPr>
            <p:spPr bwMode="auto">
              <a:xfrm>
                <a:off x="2921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2" name="Line 3529"/>
              <p:cNvSpPr>
                <a:spLocks noChangeShapeType="1"/>
              </p:cNvSpPr>
              <p:nvPr/>
            </p:nvSpPr>
            <p:spPr bwMode="auto">
              <a:xfrm flipV="1">
                <a:off x="2921" y="194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3" name="Line 3530"/>
              <p:cNvSpPr>
                <a:spLocks noChangeShapeType="1"/>
              </p:cNvSpPr>
              <p:nvPr/>
            </p:nvSpPr>
            <p:spPr bwMode="auto">
              <a:xfrm flipV="1">
                <a:off x="2927" y="193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4" name="Line 3531"/>
              <p:cNvSpPr>
                <a:spLocks noChangeShapeType="1"/>
              </p:cNvSpPr>
              <p:nvPr/>
            </p:nvSpPr>
            <p:spPr bwMode="auto">
              <a:xfrm flipV="1">
                <a:off x="2927" y="192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5" name="Line 3532"/>
              <p:cNvSpPr>
                <a:spLocks noChangeShapeType="1"/>
              </p:cNvSpPr>
              <p:nvPr/>
            </p:nvSpPr>
            <p:spPr bwMode="auto">
              <a:xfrm flipV="1">
                <a:off x="2927" y="191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6" name="Line 3533"/>
              <p:cNvSpPr>
                <a:spLocks noChangeShapeType="1"/>
              </p:cNvSpPr>
              <p:nvPr/>
            </p:nvSpPr>
            <p:spPr bwMode="auto">
              <a:xfrm>
                <a:off x="2927" y="191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7" name="Line 3534"/>
              <p:cNvSpPr>
                <a:spLocks noChangeShapeType="1"/>
              </p:cNvSpPr>
              <p:nvPr/>
            </p:nvSpPr>
            <p:spPr bwMode="auto">
              <a:xfrm>
                <a:off x="2927" y="192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8" name="Line 3535"/>
              <p:cNvSpPr>
                <a:spLocks noChangeShapeType="1"/>
              </p:cNvSpPr>
              <p:nvPr/>
            </p:nvSpPr>
            <p:spPr bwMode="auto">
              <a:xfrm>
                <a:off x="2927" y="192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9" name="Line 3536"/>
              <p:cNvSpPr>
                <a:spLocks noChangeShapeType="1"/>
              </p:cNvSpPr>
              <p:nvPr/>
            </p:nvSpPr>
            <p:spPr bwMode="auto">
              <a:xfrm>
                <a:off x="2927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0" name="Line 3537"/>
              <p:cNvSpPr>
                <a:spLocks noChangeShapeType="1"/>
              </p:cNvSpPr>
              <p:nvPr/>
            </p:nvSpPr>
            <p:spPr bwMode="auto">
              <a:xfrm flipV="1">
                <a:off x="2927" y="1933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1" name="Line 3538"/>
              <p:cNvSpPr>
                <a:spLocks noChangeShapeType="1"/>
              </p:cNvSpPr>
              <p:nvPr/>
            </p:nvSpPr>
            <p:spPr bwMode="auto">
              <a:xfrm>
                <a:off x="2933" y="193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2" name="Line 3539"/>
              <p:cNvSpPr>
                <a:spLocks noChangeShapeType="1"/>
              </p:cNvSpPr>
              <p:nvPr/>
            </p:nvSpPr>
            <p:spPr bwMode="auto">
              <a:xfrm flipV="1">
                <a:off x="2933" y="1897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3" name="Line 3540"/>
              <p:cNvSpPr>
                <a:spLocks noChangeShapeType="1"/>
              </p:cNvSpPr>
              <p:nvPr/>
            </p:nvSpPr>
            <p:spPr bwMode="auto">
              <a:xfrm>
                <a:off x="2933" y="189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4" name="Line 3541"/>
              <p:cNvSpPr>
                <a:spLocks noChangeShapeType="1"/>
              </p:cNvSpPr>
              <p:nvPr/>
            </p:nvSpPr>
            <p:spPr bwMode="auto">
              <a:xfrm>
                <a:off x="2933" y="1915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5" name="Line 3542"/>
              <p:cNvSpPr>
                <a:spLocks noChangeShapeType="1"/>
              </p:cNvSpPr>
              <p:nvPr/>
            </p:nvSpPr>
            <p:spPr bwMode="auto">
              <a:xfrm>
                <a:off x="2933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6" name="Line 3543"/>
              <p:cNvSpPr>
                <a:spLocks noChangeShapeType="1"/>
              </p:cNvSpPr>
              <p:nvPr/>
            </p:nvSpPr>
            <p:spPr bwMode="auto">
              <a:xfrm flipV="1">
                <a:off x="2933" y="1909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7" name="Line 3544"/>
              <p:cNvSpPr>
                <a:spLocks noChangeShapeType="1"/>
              </p:cNvSpPr>
              <p:nvPr/>
            </p:nvSpPr>
            <p:spPr bwMode="auto">
              <a:xfrm flipV="1">
                <a:off x="2933" y="1885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8" name="Line 3545"/>
              <p:cNvSpPr>
                <a:spLocks noChangeShapeType="1"/>
              </p:cNvSpPr>
              <p:nvPr/>
            </p:nvSpPr>
            <p:spPr bwMode="auto">
              <a:xfrm>
                <a:off x="2933" y="1885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9" name="Line 3546"/>
              <p:cNvSpPr>
                <a:spLocks noChangeShapeType="1"/>
              </p:cNvSpPr>
              <p:nvPr/>
            </p:nvSpPr>
            <p:spPr bwMode="auto">
              <a:xfrm>
                <a:off x="2933" y="1933"/>
                <a:ext cx="5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0" name="Line 3547"/>
              <p:cNvSpPr>
                <a:spLocks noChangeShapeType="1"/>
              </p:cNvSpPr>
              <p:nvPr/>
            </p:nvSpPr>
            <p:spPr bwMode="auto">
              <a:xfrm>
                <a:off x="2938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1" name="Line 3548"/>
              <p:cNvSpPr>
                <a:spLocks noChangeShapeType="1"/>
              </p:cNvSpPr>
              <p:nvPr/>
            </p:nvSpPr>
            <p:spPr bwMode="auto">
              <a:xfrm>
                <a:off x="2938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2" name="Line 3549"/>
              <p:cNvSpPr>
                <a:spLocks noChangeShapeType="1"/>
              </p:cNvSpPr>
              <p:nvPr/>
            </p:nvSpPr>
            <p:spPr bwMode="auto">
              <a:xfrm flipV="1">
                <a:off x="2938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3" name="Line 3550"/>
              <p:cNvSpPr>
                <a:spLocks noChangeShapeType="1"/>
              </p:cNvSpPr>
              <p:nvPr/>
            </p:nvSpPr>
            <p:spPr bwMode="auto">
              <a:xfrm flipV="1">
                <a:off x="2938" y="193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4" name="Line 3551"/>
              <p:cNvSpPr>
                <a:spLocks noChangeShapeType="1"/>
              </p:cNvSpPr>
              <p:nvPr/>
            </p:nvSpPr>
            <p:spPr bwMode="auto">
              <a:xfrm flipV="1">
                <a:off x="2938" y="1915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5" name="Line 3552"/>
              <p:cNvSpPr>
                <a:spLocks noChangeShapeType="1"/>
              </p:cNvSpPr>
              <p:nvPr/>
            </p:nvSpPr>
            <p:spPr bwMode="auto">
              <a:xfrm flipV="1">
                <a:off x="2938" y="190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6" name="Line 3553"/>
              <p:cNvSpPr>
                <a:spLocks noChangeShapeType="1"/>
              </p:cNvSpPr>
              <p:nvPr/>
            </p:nvSpPr>
            <p:spPr bwMode="auto">
              <a:xfrm>
                <a:off x="2938" y="190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7" name="Line 3554"/>
              <p:cNvSpPr>
                <a:spLocks noChangeShapeType="1"/>
              </p:cNvSpPr>
              <p:nvPr/>
            </p:nvSpPr>
            <p:spPr bwMode="auto">
              <a:xfrm>
                <a:off x="2938" y="192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8" name="Line 3555"/>
              <p:cNvSpPr>
                <a:spLocks noChangeShapeType="1"/>
              </p:cNvSpPr>
              <p:nvPr/>
            </p:nvSpPr>
            <p:spPr bwMode="auto">
              <a:xfrm>
                <a:off x="2944" y="192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9" name="Line 3556"/>
              <p:cNvSpPr>
                <a:spLocks noChangeShapeType="1"/>
              </p:cNvSpPr>
              <p:nvPr/>
            </p:nvSpPr>
            <p:spPr bwMode="auto">
              <a:xfrm>
                <a:off x="2944" y="19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0" name="Line 3557"/>
              <p:cNvSpPr>
                <a:spLocks noChangeShapeType="1"/>
              </p:cNvSpPr>
              <p:nvPr/>
            </p:nvSpPr>
            <p:spPr bwMode="auto">
              <a:xfrm>
                <a:off x="2944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1" name="Line 3558"/>
              <p:cNvSpPr>
                <a:spLocks noChangeShapeType="1"/>
              </p:cNvSpPr>
              <p:nvPr/>
            </p:nvSpPr>
            <p:spPr bwMode="auto">
              <a:xfrm>
                <a:off x="2944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2" name="Line 3559"/>
              <p:cNvSpPr>
                <a:spLocks noChangeShapeType="1"/>
              </p:cNvSpPr>
              <p:nvPr/>
            </p:nvSpPr>
            <p:spPr bwMode="auto">
              <a:xfrm flipV="1">
                <a:off x="2944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3" name="Line 3560"/>
              <p:cNvSpPr>
                <a:spLocks noChangeShapeType="1"/>
              </p:cNvSpPr>
              <p:nvPr/>
            </p:nvSpPr>
            <p:spPr bwMode="auto">
              <a:xfrm flipV="1">
                <a:off x="2944" y="19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4" name="Line 3561"/>
              <p:cNvSpPr>
                <a:spLocks noChangeShapeType="1"/>
              </p:cNvSpPr>
              <p:nvPr/>
            </p:nvSpPr>
            <p:spPr bwMode="auto">
              <a:xfrm>
                <a:off x="2944" y="19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5" name="Line 3562"/>
              <p:cNvSpPr>
                <a:spLocks noChangeShapeType="1"/>
              </p:cNvSpPr>
              <p:nvPr/>
            </p:nvSpPr>
            <p:spPr bwMode="auto">
              <a:xfrm>
                <a:off x="2944" y="1933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817" name="Group 3563"/>
            <p:cNvGrpSpPr>
              <a:grpSpLocks/>
            </p:cNvGrpSpPr>
            <p:nvPr/>
          </p:nvGrpSpPr>
          <p:grpSpPr bwMode="auto">
            <a:xfrm>
              <a:off x="3900" y="1321"/>
              <a:ext cx="136" cy="181"/>
              <a:chOff x="2949" y="1795"/>
              <a:chExt cx="136" cy="181"/>
            </a:xfrm>
          </p:grpSpPr>
          <p:sp>
            <p:nvSpPr>
              <p:cNvPr id="23376" name="Line 3564"/>
              <p:cNvSpPr>
                <a:spLocks noChangeShapeType="1"/>
              </p:cNvSpPr>
              <p:nvPr/>
            </p:nvSpPr>
            <p:spPr bwMode="auto">
              <a:xfrm flipV="1">
                <a:off x="2949" y="19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77" name="Line 3565"/>
              <p:cNvSpPr>
                <a:spLocks noChangeShapeType="1"/>
              </p:cNvSpPr>
              <p:nvPr/>
            </p:nvSpPr>
            <p:spPr bwMode="auto">
              <a:xfrm>
                <a:off x="2949" y="19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78" name="Line 3566"/>
              <p:cNvSpPr>
                <a:spLocks noChangeShapeType="1"/>
              </p:cNvSpPr>
              <p:nvPr/>
            </p:nvSpPr>
            <p:spPr bwMode="auto">
              <a:xfrm>
                <a:off x="2949" y="193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79" name="Line 3567"/>
              <p:cNvSpPr>
                <a:spLocks noChangeShapeType="1"/>
              </p:cNvSpPr>
              <p:nvPr/>
            </p:nvSpPr>
            <p:spPr bwMode="auto">
              <a:xfrm>
                <a:off x="2949" y="193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80" name="Line 3568"/>
              <p:cNvSpPr>
                <a:spLocks noChangeShapeType="1"/>
              </p:cNvSpPr>
              <p:nvPr/>
            </p:nvSpPr>
            <p:spPr bwMode="auto">
              <a:xfrm>
                <a:off x="2949" y="193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81" name="Line 3569"/>
              <p:cNvSpPr>
                <a:spLocks noChangeShapeType="1"/>
              </p:cNvSpPr>
              <p:nvPr/>
            </p:nvSpPr>
            <p:spPr bwMode="auto">
              <a:xfrm>
                <a:off x="2949" y="193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82" name="Line 3570"/>
              <p:cNvSpPr>
                <a:spLocks noChangeShapeType="1"/>
              </p:cNvSpPr>
              <p:nvPr/>
            </p:nvSpPr>
            <p:spPr bwMode="auto">
              <a:xfrm>
                <a:off x="2949" y="193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83" name="Line 3571"/>
              <p:cNvSpPr>
                <a:spLocks noChangeShapeType="1"/>
              </p:cNvSpPr>
              <p:nvPr/>
            </p:nvSpPr>
            <p:spPr bwMode="auto">
              <a:xfrm>
                <a:off x="2949" y="193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84" name="Line 3572"/>
              <p:cNvSpPr>
                <a:spLocks noChangeShapeType="1"/>
              </p:cNvSpPr>
              <p:nvPr/>
            </p:nvSpPr>
            <p:spPr bwMode="auto">
              <a:xfrm>
                <a:off x="2949" y="193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85" name="Line 3573"/>
              <p:cNvSpPr>
                <a:spLocks noChangeShapeType="1"/>
              </p:cNvSpPr>
              <p:nvPr/>
            </p:nvSpPr>
            <p:spPr bwMode="auto">
              <a:xfrm flipV="1">
                <a:off x="2955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86" name="Line 3574"/>
              <p:cNvSpPr>
                <a:spLocks noChangeShapeType="1"/>
              </p:cNvSpPr>
              <p:nvPr/>
            </p:nvSpPr>
            <p:spPr bwMode="auto">
              <a:xfrm>
                <a:off x="2955" y="193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87" name="Line 3575"/>
              <p:cNvSpPr>
                <a:spLocks noChangeShapeType="1"/>
              </p:cNvSpPr>
              <p:nvPr/>
            </p:nvSpPr>
            <p:spPr bwMode="auto">
              <a:xfrm>
                <a:off x="2955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88" name="Line 3576"/>
              <p:cNvSpPr>
                <a:spLocks noChangeShapeType="1"/>
              </p:cNvSpPr>
              <p:nvPr/>
            </p:nvSpPr>
            <p:spPr bwMode="auto">
              <a:xfrm>
                <a:off x="2955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89" name="Line 3577"/>
              <p:cNvSpPr>
                <a:spLocks noChangeShapeType="1"/>
              </p:cNvSpPr>
              <p:nvPr/>
            </p:nvSpPr>
            <p:spPr bwMode="auto">
              <a:xfrm flipV="1">
                <a:off x="2955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90" name="Line 3578"/>
              <p:cNvSpPr>
                <a:spLocks noChangeShapeType="1"/>
              </p:cNvSpPr>
              <p:nvPr/>
            </p:nvSpPr>
            <p:spPr bwMode="auto">
              <a:xfrm>
                <a:off x="2955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91" name="Line 3579"/>
              <p:cNvSpPr>
                <a:spLocks noChangeShapeType="1"/>
              </p:cNvSpPr>
              <p:nvPr/>
            </p:nvSpPr>
            <p:spPr bwMode="auto">
              <a:xfrm>
                <a:off x="2955" y="193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92" name="Line 3580"/>
              <p:cNvSpPr>
                <a:spLocks noChangeShapeType="1"/>
              </p:cNvSpPr>
              <p:nvPr/>
            </p:nvSpPr>
            <p:spPr bwMode="auto">
              <a:xfrm flipV="1">
                <a:off x="2955" y="194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93" name="Line 3581"/>
              <p:cNvSpPr>
                <a:spLocks noChangeShapeType="1"/>
              </p:cNvSpPr>
              <p:nvPr/>
            </p:nvSpPr>
            <p:spPr bwMode="auto">
              <a:xfrm flipV="1">
                <a:off x="2961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94" name="Line 3582"/>
              <p:cNvSpPr>
                <a:spLocks noChangeShapeType="1"/>
              </p:cNvSpPr>
              <p:nvPr/>
            </p:nvSpPr>
            <p:spPr bwMode="auto">
              <a:xfrm>
                <a:off x="2961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95" name="Line 3583"/>
              <p:cNvSpPr>
                <a:spLocks noChangeShapeType="1"/>
              </p:cNvSpPr>
              <p:nvPr/>
            </p:nvSpPr>
            <p:spPr bwMode="auto">
              <a:xfrm>
                <a:off x="2961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96" name="Line 3584"/>
              <p:cNvSpPr>
                <a:spLocks noChangeShapeType="1"/>
              </p:cNvSpPr>
              <p:nvPr/>
            </p:nvSpPr>
            <p:spPr bwMode="auto">
              <a:xfrm>
                <a:off x="2961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97" name="Line 3585"/>
              <p:cNvSpPr>
                <a:spLocks noChangeShapeType="1"/>
              </p:cNvSpPr>
              <p:nvPr/>
            </p:nvSpPr>
            <p:spPr bwMode="auto">
              <a:xfrm>
                <a:off x="2961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98" name="Line 3586"/>
              <p:cNvSpPr>
                <a:spLocks noChangeShapeType="1"/>
              </p:cNvSpPr>
              <p:nvPr/>
            </p:nvSpPr>
            <p:spPr bwMode="auto">
              <a:xfrm>
                <a:off x="2961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99" name="Line 3587"/>
              <p:cNvSpPr>
                <a:spLocks noChangeShapeType="1"/>
              </p:cNvSpPr>
              <p:nvPr/>
            </p:nvSpPr>
            <p:spPr bwMode="auto">
              <a:xfrm>
                <a:off x="2961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00" name="Line 3588"/>
              <p:cNvSpPr>
                <a:spLocks noChangeShapeType="1"/>
              </p:cNvSpPr>
              <p:nvPr/>
            </p:nvSpPr>
            <p:spPr bwMode="auto">
              <a:xfrm flipV="1">
                <a:off x="2961" y="1945"/>
                <a:ext cx="5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01" name="Line 3589"/>
              <p:cNvSpPr>
                <a:spLocks noChangeShapeType="1"/>
              </p:cNvSpPr>
              <p:nvPr/>
            </p:nvSpPr>
            <p:spPr bwMode="auto">
              <a:xfrm>
                <a:off x="2966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02" name="Line 3590"/>
              <p:cNvSpPr>
                <a:spLocks noChangeShapeType="1"/>
              </p:cNvSpPr>
              <p:nvPr/>
            </p:nvSpPr>
            <p:spPr bwMode="auto">
              <a:xfrm>
                <a:off x="2966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03" name="Line 3591"/>
              <p:cNvSpPr>
                <a:spLocks noChangeShapeType="1"/>
              </p:cNvSpPr>
              <p:nvPr/>
            </p:nvSpPr>
            <p:spPr bwMode="auto">
              <a:xfrm flipV="1">
                <a:off x="2966" y="194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04" name="Line 3592"/>
              <p:cNvSpPr>
                <a:spLocks noChangeShapeType="1"/>
              </p:cNvSpPr>
              <p:nvPr/>
            </p:nvSpPr>
            <p:spPr bwMode="auto">
              <a:xfrm>
                <a:off x="2966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05" name="Line 3593"/>
              <p:cNvSpPr>
                <a:spLocks noChangeShapeType="1"/>
              </p:cNvSpPr>
              <p:nvPr/>
            </p:nvSpPr>
            <p:spPr bwMode="auto">
              <a:xfrm>
                <a:off x="2966" y="1945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06" name="Line 3594"/>
              <p:cNvSpPr>
                <a:spLocks noChangeShapeType="1"/>
              </p:cNvSpPr>
              <p:nvPr/>
            </p:nvSpPr>
            <p:spPr bwMode="auto">
              <a:xfrm>
                <a:off x="2966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07" name="Line 3595"/>
              <p:cNvSpPr>
                <a:spLocks noChangeShapeType="1"/>
              </p:cNvSpPr>
              <p:nvPr/>
            </p:nvSpPr>
            <p:spPr bwMode="auto">
              <a:xfrm flipV="1">
                <a:off x="2966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08" name="Line 3596"/>
              <p:cNvSpPr>
                <a:spLocks noChangeShapeType="1"/>
              </p:cNvSpPr>
              <p:nvPr/>
            </p:nvSpPr>
            <p:spPr bwMode="auto">
              <a:xfrm>
                <a:off x="2966" y="195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09" name="Line 3597"/>
              <p:cNvSpPr>
                <a:spLocks noChangeShapeType="1"/>
              </p:cNvSpPr>
              <p:nvPr/>
            </p:nvSpPr>
            <p:spPr bwMode="auto">
              <a:xfrm>
                <a:off x="2972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10" name="Line 3598"/>
              <p:cNvSpPr>
                <a:spLocks noChangeShapeType="1"/>
              </p:cNvSpPr>
              <p:nvPr/>
            </p:nvSpPr>
            <p:spPr bwMode="auto">
              <a:xfrm>
                <a:off x="2972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11" name="Line 3599"/>
              <p:cNvSpPr>
                <a:spLocks noChangeShapeType="1"/>
              </p:cNvSpPr>
              <p:nvPr/>
            </p:nvSpPr>
            <p:spPr bwMode="auto">
              <a:xfrm>
                <a:off x="2972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12" name="Line 3600"/>
              <p:cNvSpPr>
                <a:spLocks noChangeShapeType="1"/>
              </p:cNvSpPr>
              <p:nvPr/>
            </p:nvSpPr>
            <p:spPr bwMode="auto">
              <a:xfrm>
                <a:off x="2972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13" name="Line 3601"/>
              <p:cNvSpPr>
                <a:spLocks noChangeShapeType="1"/>
              </p:cNvSpPr>
              <p:nvPr/>
            </p:nvSpPr>
            <p:spPr bwMode="auto">
              <a:xfrm flipV="1">
                <a:off x="2972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14" name="Line 3602"/>
              <p:cNvSpPr>
                <a:spLocks noChangeShapeType="1"/>
              </p:cNvSpPr>
              <p:nvPr/>
            </p:nvSpPr>
            <p:spPr bwMode="auto">
              <a:xfrm flipV="1">
                <a:off x="2972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15" name="Line 3603"/>
              <p:cNvSpPr>
                <a:spLocks noChangeShapeType="1"/>
              </p:cNvSpPr>
              <p:nvPr/>
            </p:nvSpPr>
            <p:spPr bwMode="auto">
              <a:xfrm>
                <a:off x="2972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16" name="Line 3604"/>
              <p:cNvSpPr>
                <a:spLocks noChangeShapeType="1"/>
              </p:cNvSpPr>
              <p:nvPr/>
            </p:nvSpPr>
            <p:spPr bwMode="auto">
              <a:xfrm>
                <a:off x="2972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17" name="Line 3605"/>
              <p:cNvSpPr>
                <a:spLocks noChangeShapeType="1"/>
              </p:cNvSpPr>
              <p:nvPr/>
            </p:nvSpPr>
            <p:spPr bwMode="auto">
              <a:xfrm>
                <a:off x="2972" y="195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18" name="Line 3606"/>
              <p:cNvSpPr>
                <a:spLocks noChangeShapeType="1"/>
              </p:cNvSpPr>
              <p:nvPr/>
            </p:nvSpPr>
            <p:spPr bwMode="auto">
              <a:xfrm flipV="1">
                <a:off x="2978" y="195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19" name="Line 3607"/>
              <p:cNvSpPr>
                <a:spLocks noChangeShapeType="1"/>
              </p:cNvSpPr>
              <p:nvPr/>
            </p:nvSpPr>
            <p:spPr bwMode="auto">
              <a:xfrm>
                <a:off x="2978" y="195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20" name="Line 3608"/>
              <p:cNvSpPr>
                <a:spLocks noChangeShapeType="1"/>
              </p:cNvSpPr>
              <p:nvPr/>
            </p:nvSpPr>
            <p:spPr bwMode="auto">
              <a:xfrm>
                <a:off x="2978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21" name="Line 3609"/>
              <p:cNvSpPr>
                <a:spLocks noChangeShapeType="1"/>
              </p:cNvSpPr>
              <p:nvPr/>
            </p:nvSpPr>
            <p:spPr bwMode="auto">
              <a:xfrm>
                <a:off x="2978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22" name="Line 3610"/>
              <p:cNvSpPr>
                <a:spLocks noChangeShapeType="1"/>
              </p:cNvSpPr>
              <p:nvPr/>
            </p:nvSpPr>
            <p:spPr bwMode="auto">
              <a:xfrm>
                <a:off x="2978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23" name="Line 3611"/>
              <p:cNvSpPr>
                <a:spLocks noChangeShapeType="1"/>
              </p:cNvSpPr>
              <p:nvPr/>
            </p:nvSpPr>
            <p:spPr bwMode="auto">
              <a:xfrm>
                <a:off x="2978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24" name="Line 3612"/>
              <p:cNvSpPr>
                <a:spLocks noChangeShapeType="1"/>
              </p:cNvSpPr>
              <p:nvPr/>
            </p:nvSpPr>
            <p:spPr bwMode="auto">
              <a:xfrm>
                <a:off x="2978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25" name="Line 3613"/>
              <p:cNvSpPr>
                <a:spLocks noChangeShapeType="1"/>
              </p:cNvSpPr>
              <p:nvPr/>
            </p:nvSpPr>
            <p:spPr bwMode="auto">
              <a:xfrm flipV="1">
                <a:off x="2978" y="1957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26" name="Line 3614"/>
              <p:cNvSpPr>
                <a:spLocks noChangeShapeType="1"/>
              </p:cNvSpPr>
              <p:nvPr/>
            </p:nvSpPr>
            <p:spPr bwMode="auto">
              <a:xfrm>
                <a:off x="2983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27" name="Line 3615"/>
              <p:cNvSpPr>
                <a:spLocks noChangeShapeType="1"/>
              </p:cNvSpPr>
              <p:nvPr/>
            </p:nvSpPr>
            <p:spPr bwMode="auto">
              <a:xfrm>
                <a:off x="2983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28" name="Line 3616"/>
              <p:cNvSpPr>
                <a:spLocks noChangeShapeType="1"/>
              </p:cNvSpPr>
              <p:nvPr/>
            </p:nvSpPr>
            <p:spPr bwMode="auto">
              <a:xfrm>
                <a:off x="2983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29" name="Line 3617"/>
              <p:cNvSpPr>
                <a:spLocks noChangeShapeType="1"/>
              </p:cNvSpPr>
              <p:nvPr/>
            </p:nvSpPr>
            <p:spPr bwMode="auto">
              <a:xfrm>
                <a:off x="2983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30" name="Line 3618"/>
              <p:cNvSpPr>
                <a:spLocks noChangeShapeType="1"/>
              </p:cNvSpPr>
              <p:nvPr/>
            </p:nvSpPr>
            <p:spPr bwMode="auto">
              <a:xfrm>
                <a:off x="2983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31" name="Line 3619"/>
              <p:cNvSpPr>
                <a:spLocks noChangeShapeType="1"/>
              </p:cNvSpPr>
              <p:nvPr/>
            </p:nvSpPr>
            <p:spPr bwMode="auto">
              <a:xfrm flipV="1">
                <a:off x="2983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32" name="Line 3620"/>
              <p:cNvSpPr>
                <a:spLocks noChangeShapeType="1"/>
              </p:cNvSpPr>
              <p:nvPr/>
            </p:nvSpPr>
            <p:spPr bwMode="auto">
              <a:xfrm>
                <a:off x="2983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33" name="Line 3621"/>
              <p:cNvSpPr>
                <a:spLocks noChangeShapeType="1"/>
              </p:cNvSpPr>
              <p:nvPr/>
            </p:nvSpPr>
            <p:spPr bwMode="auto">
              <a:xfrm>
                <a:off x="2983" y="19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34" name="Line 3622"/>
              <p:cNvSpPr>
                <a:spLocks noChangeShapeType="1"/>
              </p:cNvSpPr>
              <p:nvPr/>
            </p:nvSpPr>
            <p:spPr bwMode="auto">
              <a:xfrm>
                <a:off x="2989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35" name="Line 3623"/>
              <p:cNvSpPr>
                <a:spLocks noChangeShapeType="1"/>
              </p:cNvSpPr>
              <p:nvPr/>
            </p:nvSpPr>
            <p:spPr bwMode="auto">
              <a:xfrm>
                <a:off x="2989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36" name="Line 3624"/>
              <p:cNvSpPr>
                <a:spLocks noChangeShapeType="1"/>
              </p:cNvSpPr>
              <p:nvPr/>
            </p:nvSpPr>
            <p:spPr bwMode="auto">
              <a:xfrm>
                <a:off x="2989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37" name="Line 3625"/>
              <p:cNvSpPr>
                <a:spLocks noChangeShapeType="1"/>
              </p:cNvSpPr>
              <p:nvPr/>
            </p:nvSpPr>
            <p:spPr bwMode="auto">
              <a:xfrm flipV="1">
                <a:off x="2989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38" name="Line 3626"/>
              <p:cNvSpPr>
                <a:spLocks noChangeShapeType="1"/>
              </p:cNvSpPr>
              <p:nvPr/>
            </p:nvSpPr>
            <p:spPr bwMode="auto">
              <a:xfrm>
                <a:off x="2989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39" name="Line 3627"/>
              <p:cNvSpPr>
                <a:spLocks noChangeShapeType="1"/>
              </p:cNvSpPr>
              <p:nvPr/>
            </p:nvSpPr>
            <p:spPr bwMode="auto">
              <a:xfrm>
                <a:off x="2989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40" name="Line 3628"/>
              <p:cNvSpPr>
                <a:spLocks noChangeShapeType="1"/>
              </p:cNvSpPr>
              <p:nvPr/>
            </p:nvSpPr>
            <p:spPr bwMode="auto">
              <a:xfrm>
                <a:off x="2989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41" name="Line 3629"/>
              <p:cNvSpPr>
                <a:spLocks noChangeShapeType="1"/>
              </p:cNvSpPr>
              <p:nvPr/>
            </p:nvSpPr>
            <p:spPr bwMode="auto">
              <a:xfrm>
                <a:off x="2989" y="1963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42" name="Line 3630"/>
              <p:cNvSpPr>
                <a:spLocks noChangeShapeType="1"/>
              </p:cNvSpPr>
              <p:nvPr/>
            </p:nvSpPr>
            <p:spPr bwMode="auto">
              <a:xfrm>
                <a:off x="2994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43" name="Line 3631"/>
              <p:cNvSpPr>
                <a:spLocks noChangeShapeType="1"/>
              </p:cNvSpPr>
              <p:nvPr/>
            </p:nvSpPr>
            <p:spPr bwMode="auto">
              <a:xfrm>
                <a:off x="2994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44" name="Line 3632"/>
              <p:cNvSpPr>
                <a:spLocks noChangeShapeType="1"/>
              </p:cNvSpPr>
              <p:nvPr/>
            </p:nvSpPr>
            <p:spPr bwMode="auto">
              <a:xfrm flipV="1">
                <a:off x="2994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45" name="Line 3633"/>
              <p:cNvSpPr>
                <a:spLocks noChangeShapeType="1"/>
              </p:cNvSpPr>
              <p:nvPr/>
            </p:nvSpPr>
            <p:spPr bwMode="auto">
              <a:xfrm>
                <a:off x="2994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46" name="Line 3634"/>
              <p:cNvSpPr>
                <a:spLocks noChangeShapeType="1"/>
              </p:cNvSpPr>
              <p:nvPr/>
            </p:nvSpPr>
            <p:spPr bwMode="auto">
              <a:xfrm flipV="1">
                <a:off x="2994" y="195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47" name="Line 3635"/>
              <p:cNvSpPr>
                <a:spLocks noChangeShapeType="1"/>
              </p:cNvSpPr>
              <p:nvPr/>
            </p:nvSpPr>
            <p:spPr bwMode="auto">
              <a:xfrm>
                <a:off x="2994" y="195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48" name="Line 3636"/>
              <p:cNvSpPr>
                <a:spLocks noChangeShapeType="1"/>
              </p:cNvSpPr>
              <p:nvPr/>
            </p:nvSpPr>
            <p:spPr bwMode="auto">
              <a:xfrm flipV="1">
                <a:off x="2994" y="1951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49" name="Line 3637"/>
              <p:cNvSpPr>
                <a:spLocks noChangeShapeType="1"/>
              </p:cNvSpPr>
              <p:nvPr/>
            </p:nvSpPr>
            <p:spPr bwMode="auto">
              <a:xfrm>
                <a:off x="2994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50" name="Line 3638"/>
              <p:cNvSpPr>
                <a:spLocks noChangeShapeType="1"/>
              </p:cNvSpPr>
              <p:nvPr/>
            </p:nvSpPr>
            <p:spPr bwMode="auto">
              <a:xfrm>
                <a:off x="2994" y="195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51" name="Line 3639"/>
              <p:cNvSpPr>
                <a:spLocks noChangeShapeType="1"/>
              </p:cNvSpPr>
              <p:nvPr/>
            </p:nvSpPr>
            <p:spPr bwMode="auto">
              <a:xfrm>
                <a:off x="3000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52" name="Line 3640"/>
              <p:cNvSpPr>
                <a:spLocks noChangeShapeType="1"/>
              </p:cNvSpPr>
              <p:nvPr/>
            </p:nvSpPr>
            <p:spPr bwMode="auto">
              <a:xfrm flipV="1">
                <a:off x="3000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53" name="Line 3641"/>
              <p:cNvSpPr>
                <a:spLocks noChangeShapeType="1"/>
              </p:cNvSpPr>
              <p:nvPr/>
            </p:nvSpPr>
            <p:spPr bwMode="auto">
              <a:xfrm>
                <a:off x="3000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54" name="Line 3642"/>
              <p:cNvSpPr>
                <a:spLocks noChangeShapeType="1"/>
              </p:cNvSpPr>
              <p:nvPr/>
            </p:nvSpPr>
            <p:spPr bwMode="auto">
              <a:xfrm>
                <a:off x="3000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55" name="Line 3643"/>
              <p:cNvSpPr>
                <a:spLocks noChangeShapeType="1"/>
              </p:cNvSpPr>
              <p:nvPr/>
            </p:nvSpPr>
            <p:spPr bwMode="auto">
              <a:xfrm flipV="1">
                <a:off x="3000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56" name="Line 3644"/>
              <p:cNvSpPr>
                <a:spLocks noChangeShapeType="1"/>
              </p:cNvSpPr>
              <p:nvPr/>
            </p:nvSpPr>
            <p:spPr bwMode="auto">
              <a:xfrm>
                <a:off x="3000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57" name="Line 3645"/>
              <p:cNvSpPr>
                <a:spLocks noChangeShapeType="1"/>
              </p:cNvSpPr>
              <p:nvPr/>
            </p:nvSpPr>
            <p:spPr bwMode="auto">
              <a:xfrm>
                <a:off x="3000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58" name="Line 3646"/>
              <p:cNvSpPr>
                <a:spLocks noChangeShapeType="1"/>
              </p:cNvSpPr>
              <p:nvPr/>
            </p:nvSpPr>
            <p:spPr bwMode="auto">
              <a:xfrm>
                <a:off x="3000" y="196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59" name="Line 3647"/>
              <p:cNvSpPr>
                <a:spLocks noChangeShapeType="1"/>
              </p:cNvSpPr>
              <p:nvPr/>
            </p:nvSpPr>
            <p:spPr bwMode="auto">
              <a:xfrm flipV="1">
                <a:off x="3006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60" name="Line 3648"/>
              <p:cNvSpPr>
                <a:spLocks noChangeShapeType="1"/>
              </p:cNvSpPr>
              <p:nvPr/>
            </p:nvSpPr>
            <p:spPr bwMode="auto">
              <a:xfrm>
                <a:off x="3006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61" name="Line 3649"/>
              <p:cNvSpPr>
                <a:spLocks noChangeShapeType="1"/>
              </p:cNvSpPr>
              <p:nvPr/>
            </p:nvSpPr>
            <p:spPr bwMode="auto">
              <a:xfrm>
                <a:off x="3006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62" name="Line 3650"/>
              <p:cNvSpPr>
                <a:spLocks noChangeShapeType="1"/>
              </p:cNvSpPr>
              <p:nvPr/>
            </p:nvSpPr>
            <p:spPr bwMode="auto">
              <a:xfrm flipV="1">
                <a:off x="3006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63" name="Line 3651"/>
              <p:cNvSpPr>
                <a:spLocks noChangeShapeType="1"/>
              </p:cNvSpPr>
              <p:nvPr/>
            </p:nvSpPr>
            <p:spPr bwMode="auto">
              <a:xfrm flipV="1">
                <a:off x="3006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64" name="Line 3652"/>
              <p:cNvSpPr>
                <a:spLocks noChangeShapeType="1"/>
              </p:cNvSpPr>
              <p:nvPr/>
            </p:nvSpPr>
            <p:spPr bwMode="auto">
              <a:xfrm>
                <a:off x="3006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65" name="Line 3653"/>
              <p:cNvSpPr>
                <a:spLocks noChangeShapeType="1"/>
              </p:cNvSpPr>
              <p:nvPr/>
            </p:nvSpPr>
            <p:spPr bwMode="auto">
              <a:xfrm>
                <a:off x="3006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66" name="Line 3654"/>
              <p:cNvSpPr>
                <a:spLocks noChangeShapeType="1"/>
              </p:cNvSpPr>
              <p:nvPr/>
            </p:nvSpPr>
            <p:spPr bwMode="auto">
              <a:xfrm>
                <a:off x="3006" y="1963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67" name="Line 3655"/>
              <p:cNvSpPr>
                <a:spLocks noChangeShapeType="1"/>
              </p:cNvSpPr>
              <p:nvPr/>
            </p:nvSpPr>
            <p:spPr bwMode="auto">
              <a:xfrm>
                <a:off x="3011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68" name="Line 3656"/>
              <p:cNvSpPr>
                <a:spLocks noChangeShapeType="1"/>
              </p:cNvSpPr>
              <p:nvPr/>
            </p:nvSpPr>
            <p:spPr bwMode="auto">
              <a:xfrm>
                <a:off x="3011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69" name="Line 3657"/>
              <p:cNvSpPr>
                <a:spLocks noChangeShapeType="1"/>
              </p:cNvSpPr>
              <p:nvPr/>
            </p:nvSpPr>
            <p:spPr bwMode="auto">
              <a:xfrm flipV="1">
                <a:off x="3011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70" name="Line 3658"/>
              <p:cNvSpPr>
                <a:spLocks noChangeShapeType="1"/>
              </p:cNvSpPr>
              <p:nvPr/>
            </p:nvSpPr>
            <p:spPr bwMode="auto">
              <a:xfrm>
                <a:off x="3011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71" name="Line 3659"/>
              <p:cNvSpPr>
                <a:spLocks noChangeShapeType="1"/>
              </p:cNvSpPr>
              <p:nvPr/>
            </p:nvSpPr>
            <p:spPr bwMode="auto">
              <a:xfrm>
                <a:off x="3011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72" name="Line 3660"/>
              <p:cNvSpPr>
                <a:spLocks noChangeShapeType="1"/>
              </p:cNvSpPr>
              <p:nvPr/>
            </p:nvSpPr>
            <p:spPr bwMode="auto">
              <a:xfrm>
                <a:off x="3011" y="196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73" name="Line 3661"/>
              <p:cNvSpPr>
                <a:spLocks noChangeShapeType="1"/>
              </p:cNvSpPr>
              <p:nvPr/>
            </p:nvSpPr>
            <p:spPr bwMode="auto">
              <a:xfrm flipV="1">
                <a:off x="3011" y="195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74" name="Line 3662"/>
              <p:cNvSpPr>
                <a:spLocks noChangeShapeType="1"/>
              </p:cNvSpPr>
              <p:nvPr/>
            </p:nvSpPr>
            <p:spPr bwMode="auto">
              <a:xfrm flipV="1">
                <a:off x="3011" y="1945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75" name="Line 3663"/>
              <p:cNvSpPr>
                <a:spLocks noChangeShapeType="1"/>
              </p:cNvSpPr>
              <p:nvPr/>
            </p:nvSpPr>
            <p:spPr bwMode="auto">
              <a:xfrm>
                <a:off x="3017" y="1945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76" name="Line 3664"/>
              <p:cNvSpPr>
                <a:spLocks noChangeShapeType="1"/>
              </p:cNvSpPr>
              <p:nvPr/>
            </p:nvSpPr>
            <p:spPr bwMode="auto">
              <a:xfrm>
                <a:off x="3017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77" name="Line 3665"/>
              <p:cNvSpPr>
                <a:spLocks noChangeShapeType="1"/>
              </p:cNvSpPr>
              <p:nvPr/>
            </p:nvSpPr>
            <p:spPr bwMode="auto">
              <a:xfrm flipV="1">
                <a:off x="3017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78" name="Line 3666"/>
              <p:cNvSpPr>
                <a:spLocks noChangeShapeType="1"/>
              </p:cNvSpPr>
              <p:nvPr/>
            </p:nvSpPr>
            <p:spPr bwMode="auto">
              <a:xfrm flipV="1">
                <a:off x="3017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79" name="Line 3667"/>
              <p:cNvSpPr>
                <a:spLocks noChangeShapeType="1"/>
              </p:cNvSpPr>
              <p:nvPr/>
            </p:nvSpPr>
            <p:spPr bwMode="auto">
              <a:xfrm flipV="1">
                <a:off x="3017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80" name="Line 3668"/>
              <p:cNvSpPr>
                <a:spLocks noChangeShapeType="1"/>
              </p:cNvSpPr>
              <p:nvPr/>
            </p:nvSpPr>
            <p:spPr bwMode="auto">
              <a:xfrm>
                <a:off x="3017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81" name="Line 3669"/>
              <p:cNvSpPr>
                <a:spLocks noChangeShapeType="1"/>
              </p:cNvSpPr>
              <p:nvPr/>
            </p:nvSpPr>
            <p:spPr bwMode="auto">
              <a:xfrm flipV="1">
                <a:off x="3017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82" name="Line 3670"/>
              <p:cNvSpPr>
                <a:spLocks noChangeShapeType="1"/>
              </p:cNvSpPr>
              <p:nvPr/>
            </p:nvSpPr>
            <p:spPr bwMode="auto">
              <a:xfrm>
                <a:off x="3017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83" name="Line 3671"/>
              <p:cNvSpPr>
                <a:spLocks noChangeShapeType="1"/>
              </p:cNvSpPr>
              <p:nvPr/>
            </p:nvSpPr>
            <p:spPr bwMode="auto">
              <a:xfrm>
                <a:off x="3017" y="1963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84" name="Line 3672"/>
              <p:cNvSpPr>
                <a:spLocks noChangeShapeType="1"/>
              </p:cNvSpPr>
              <p:nvPr/>
            </p:nvSpPr>
            <p:spPr bwMode="auto">
              <a:xfrm>
                <a:off x="3022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85" name="Line 3673"/>
              <p:cNvSpPr>
                <a:spLocks noChangeShapeType="1"/>
              </p:cNvSpPr>
              <p:nvPr/>
            </p:nvSpPr>
            <p:spPr bwMode="auto">
              <a:xfrm>
                <a:off x="3022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86" name="Line 3674"/>
              <p:cNvSpPr>
                <a:spLocks noChangeShapeType="1"/>
              </p:cNvSpPr>
              <p:nvPr/>
            </p:nvSpPr>
            <p:spPr bwMode="auto">
              <a:xfrm>
                <a:off x="3022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87" name="Line 3675"/>
              <p:cNvSpPr>
                <a:spLocks noChangeShapeType="1"/>
              </p:cNvSpPr>
              <p:nvPr/>
            </p:nvSpPr>
            <p:spPr bwMode="auto">
              <a:xfrm>
                <a:off x="3022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88" name="Line 3676"/>
              <p:cNvSpPr>
                <a:spLocks noChangeShapeType="1"/>
              </p:cNvSpPr>
              <p:nvPr/>
            </p:nvSpPr>
            <p:spPr bwMode="auto">
              <a:xfrm>
                <a:off x="3022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89" name="Line 3677"/>
              <p:cNvSpPr>
                <a:spLocks noChangeShapeType="1"/>
              </p:cNvSpPr>
              <p:nvPr/>
            </p:nvSpPr>
            <p:spPr bwMode="auto">
              <a:xfrm>
                <a:off x="3022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90" name="Line 3678"/>
              <p:cNvSpPr>
                <a:spLocks noChangeShapeType="1"/>
              </p:cNvSpPr>
              <p:nvPr/>
            </p:nvSpPr>
            <p:spPr bwMode="auto">
              <a:xfrm>
                <a:off x="3022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91" name="Line 3679"/>
              <p:cNvSpPr>
                <a:spLocks noChangeShapeType="1"/>
              </p:cNvSpPr>
              <p:nvPr/>
            </p:nvSpPr>
            <p:spPr bwMode="auto">
              <a:xfrm>
                <a:off x="3022" y="196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92" name="Line 3680"/>
              <p:cNvSpPr>
                <a:spLocks noChangeShapeType="1"/>
              </p:cNvSpPr>
              <p:nvPr/>
            </p:nvSpPr>
            <p:spPr bwMode="auto">
              <a:xfrm flipV="1">
                <a:off x="3028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93" name="Line 3681"/>
              <p:cNvSpPr>
                <a:spLocks noChangeShapeType="1"/>
              </p:cNvSpPr>
              <p:nvPr/>
            </p:nvSpPr>
            <p:spPr bwMode="auto">
              <a:xfrm>
                <a:off x="3028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94" name="Line 3682"/>
              <p:cNvSpPr>
                <a:spLocks noChangeShapeType="1"/>
              </p:cNvSpPr>
              <p:nvPr/>
            </p:nvSpPr>
            <p:spPr bwMode="auto">
              <a:xfrm>
                <a:off x="3028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95" name="Line 3683"/>
              <p:cNvSpPr>
                <a:spLocks noChangeShapeType="1"/>
              </p:cNvSpPr>
              <p:nvPr/>
            </p:nvSpPr>
            <p:spPr bwMode="auto">
              <a:xfrm>
                <a:off x="3028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96" name="Line 3684"/>
              <p:cNvSpPr>
                <a:spLocks noChangeShapeType="1"/>
              </p:cNvSpPr>
              <p:nvPr/>
            </p:nvSpPr>
            <p:spPr bwMode="auto">
              <a:xfrm>
                <a:off x="3028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97" name="Line 3685"/>
              <p:cNvSpPr>
                <a:spLocks noChangeShapeType="1"/>
              </p:cNvSpPr>
              <p:nvPr/>
            </p:nvSpPr>
            <p:spPr bwMode="auto">
              <a:xfrm>
                <a:off x="3028" y="197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98" name="Line 3686"/>
              <p:cNvSpPr>
                <a:spLocks noChangeShapeType="1"/>
              </p:cNvSpPr>
              <p:nvPr/>
            </p:nvSpPr>
            <p:spPr bwMode="auto">
              <a:xfrm flipV="1">
                <a:off x="3028" y="196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99" name="Line 3687"/>
              <p:cNvSpPr>
                <a:spLocks noChangeShapeType="1"/>
              </p:cNvSpPr>
              <p:nvPr/>
            </p:nvSpPr>
            <p:spPr bwMode="auto">
              <a:xfrm flipV="1">
                <a:off x="3028" y="196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00" name="Line 3688"/>
              <p:cNvSpPr>
                <a:spLocks noChangeShapeType="1"/>
              </p:cNvSpPr>
              <p:nvPr/>
            </p:nvSpPr>
            <p:spPr bwMode="auto">
              <a:xfrm>
                <a:off x="3034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01" name="Line 3689"/>
              <p:cNvSpPr>
                <a:spLocks noChangeShapeType="1"/>
              </p:cNvSpPr>
              <p:nvPr/>
            </p:nvSpPr>
            <p:spPr bwMode="auto">
              <a:xfrm>
                <a:off x="3034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02" name="Line 3690"/>
              <p:cNvSpPr>
                <a:spLocks noChangeShapeType="1"/>
              </p:cNvSpPr>
              <p:nvPr/>
            </p:nvSpPr>
            <p:spPr bwMode="auto">
              <a:xfrm>
                <a:off x="3034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03" name="Line 3691"/>
              <p:cNvSpPr>
                <a:spLocks noChangeShapeType="1"/>
              </p:cNvSpPr>
              <p:nvPr/>
            </p:nvSpPr>
            <p:spPr bwMode="auto">
              <a:xfrm>
                <a:off x="3034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04" name="Line 3692"/>
              <p:cNvSpPr>
                <a:spLocks noChangeShapeType="1"/>
              </p:cNvSpPr>
              <p:nvPr/>
            </p:nvSpPr>
            <p:spPr bwMode="auto">
              <a:xfrm flipV="1">
                <a:off x="3034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05" name="Line 3693"/>
              <p:cNvSpPr>
                <a:spLocks noChangeShapeType="1"/>
              </p:cNvSpPr>
              <p:nvPr/>
            </p:nvSpPr>
            <p:spPr bwMode="auto">
              <a:xfrm>
                <a:off x="3034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06" name="Line 3694"/>
              <p:cNvSpPr>
                <a:spLocks noChangeShapeType="1"/>
              </p:cNvSpPr>
              <p:nvPr/>
            </p:nvSpPr>
            <p:spPr bwMode="auto">
              <a:xfrm>
                <a:off x="3034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07" name="Line 3695"/>
              <p:cNvSpPr>
                <a:spLocks noChangeShapeType="1"/>
              </p:cNvSpPr>
              <p:nvPr/>
            </p:nvSpPr>
            <p:spPr bwMode="auto">
              <a:xfrm flipV="1">
                <a:off x="3034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08" name="Line 3696"/>
              <p:cNvSpPr>
                <a:spLocks noChangeShapeType="1"/>
              </p:cNvSpPr>
              <p:nvPr/>
            </p:nvSpPr>
            <p:spPr bwMode="auto">
              <a:xfrm>
                <a:off x="3034" y="1963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09" name="Line 3697"/>
              <p:cNvSpPr>
                <a:spLocks noChangeShapeType="1"/>
              </p:cNvSpPr>
              <p:nvPr/>
            </p:nvSpPr>
            <p:spPr bwMode="auto">
              <a:xfrm flipV="1">
                <a:off x="3039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10" name="Line 3698"/>
              <p:cNvSpPr>
                <a:spLocks noChangeShapeType="1"/>
              </p:cNvSpPr>
              <p:nvPr/>
            </p:nvSpPr>
            <p:spPr bwMode="auto">
              <a:xfrm>
                <a:off x="3039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11" name="Line 3699"/>
              <p:cNvSpPr>
                <a:spLocks noChangeShapeType="1"/>
              </p:cNvSpPr>
              <p:nvPr/>
            </p:nvSpPr>
            <p:spPr bwMode="auto">
              <a:xfrm>
                <a:off x="3039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12" name="Line 3700"/>
              <p:cNvSpPr>
                <a:spLocks noChangeShapeType="1"/>
              </p:cNvSpPr>
              <p:nvPr/>
            </p:nvSpPr>
            <p:spPr bwMode="auto">
              <a:xfrm flipV="1">
                <a:off x="3039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13" name="Line 3701"/>
              <p:cNvSpPr>
                <a:spLocks noChangeShapeType="1"/>
              </p:cNvSpPr>
              <p:nvPr/>
            </p:nvSpPr>
            <p:spPr bwMode="auto">
              <a:xfrm>
                <a:off x="3039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14" name="Line 3702"/>
              <p:cNvSpPr>
                <a:spLocks noChangeShapeType="1"/>
              </p:cNvSpPr>
              <p:nvPr/>
            </p:nvSpPr>
            <p:spPr bwMode="auto">
              <a:xfrm>
                <a:off x="3039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15" name="Line 3703"/>
              <p:cNvSpPr>
                <a:spLocks noChangeShapeType="1"/>
              </p:cNvSpPr>
              <p:nvPr/>
            </p:nvSpPr>
            <p:spPr bwMode="auto">
              <a:xfrm>
                <a:off x="3039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16" name="Line 3704"/>
              <p:cNvSpPr>
                <a:spLocks noChangeShapeType="1"/>
              </p:cNvSpPr>
              <p:nvPr/>
            </p:nvSpPr>
            <p:spPr bwMode="auto">
              <a:xfrm>
                <a:off x="3039" y="195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17" name="Line 3705"/>
              <p:cNvSpPr>
                <a:spLocks noChangeShapeType="1"/>
              </p:cNvSpPr>
              <p:nvPr/>
            </p:nvSpPr>
            <p:spPr bwMode="auto">
              <a:xfrm>
                <a:off x="3045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18" name="Line 3706"/>
              <p:cNvSpPr>
                <a:spLocks noChangeShapeType="1"/>
              </p:cNvSpPr>
              <p:nvPr/>
            </p:nvSpPr>
            <p:spPr bwMode="auto">
              <a:xfrm>
                <a:off x="3045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19" name="Line 3707"/>
              <p:cNvSpPr>
                <a:spLocks noChangeShapeType="1"/>
              </p:cNvSpPr>
              <p:nvPr/>
            </p:nvSpPr>
            <p:spPr bwMode="auto">
              <a:xfrm>
                <a:off x="3045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20" name="Line 3708"/>
              <p:cNvSpPr>
                <a:spLocks noChangeShapeType="1"/>
              </p:cNvSpPr>
              <p:nvPr/>
            </p:nvSpPr>
            <p:spPr bwMode="auto">
              <a:xfrm>
                <a:off x="3045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21" name="Line 3709"/>
              <p:cNvSpPr>
                <a:spLocks noChangeShapeType="1"/>
              </p:cNvSpPr>
              <p:nvPr/>
            </p:nvSpPr>
            <p:spPr bwMode="auto">
              <a:xfrm>
                <a:off x="3045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22" name="Line 3710"/>
              <p:cNvSpPr>
                <a:spLocks noChangeShapeType="1"/>
              </p:cNvSpPr>
              <p:nvPr/>
            </p:nvSpPr>
            <p:spPr bwMode="auto">
              <a:xfrm flipV="1">
                <a:off x="3045" y="195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23" name="Line 3711"/>
              <p:cNvSpPr>
                <a:spLocks noChangeShapeType="1"/>
              </p:cNvSpPr>
              <p:nvPr/>
            </p:nvSpPr>
            <p:spPr bwMode="auto">
              <a:xfrm>
                <a:off x="3045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24" name="Line 3712"/>
              <p:cNvSpPr>
                <a:spLocks noChangeShapeType="1"/>
              </p:cNvSpPr>
              <p:nvPr/>
            </p:nvSpPr>
            <p:spPr bwMode="auto">
              <a:xfrm>
                <a:off x="3045" y="195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25" name="Line 3713"/>
              <p:cNvSpPr>
                <a:spLocks noChangeShapeType="1"/>
              </p:cNvSpPr>
              <p:nvPr/>
            </p:nvSpPr>
            <p:spPr bwMode="auto">
              <a:xfrm flipV="1">
                <a:off x="3051" y="195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26" name="Line 3714"/>
              <p:cNvSpPr>
                <a:spLocks noChangeShapeType="1"/>
              </p:cNvSpPr>
              <p:nvPr/>
            </p:nvSpPr>
            <p:spPr bwMode="auto">
              <a:xfrm>
                <a:off x="3051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27" name="Line 3715"/>
              <p:cNvSpPr>
                <a:spLocks noChangeShapeType="1"/>
              </p:cNvSpPr>
              <p:nvPr/>
            </p:nvSpPr>
            <p:spPr bwMode="auto">
              <a:xfrm>
                <a:off x="3051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28" name="Line 3716"/>
              <p:cNvSpPr>
                <a:spLocks noChangeShapeType="1"/>
              </p:cNvSpPr>
              <p:nvPr/>
            </p:nvSpPr>
            <p:spPr bwMode="auto">
              <a:xfrm>
                <a:off x="3051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29" name="Line 3717"/>
              <p:cNvSpPr>
                <a:spLocks noChangeShapeType="1"/>
              </p:cNvSpPr>
              <p:nvPr/>
            </p:nvSpPr>
            <p:spPr bwMode="auto">
              <a:xfrm>
                <a:off x="3051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30" name="Line 3718"/>
              <p:cNvSpPr>
                <a:spLocks noChangeShapeType="1"/>
              </p:cNvSpPr>
              <p:nvPr/>
            </p:nvSpPr>
            <p:spPr bwMode="auto">
              <a:xfrm>
                <a:off x="3051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31" name="Line 3719"/>
              <p:cNvSpPr>
                <a:spLocks noChangeShapeType="1"/>
              </p:cNvSpPr>
              <p:nvPr/>
            </p:nvSpPr>
            <p:spPr bwMode="auto">
              <a:xfrm flipV="1">
                <a:off x="3051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32" name="Line 3720"/>
              <p:cNvSpPr>
                <a:spLocks noChangeShapeType="1"/>
              </p:cNvSpPr>
              <p:nvPr/>
            </p:nvSpPr>
            <p:spPr bwMode="auto">
              <a:xfrm>
                <a:off x="3051" y="1951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33" name="Line 3721"/>
              <p:cNvSpPr>
                <a:spLocks noChangeShapeType="1"/>
              </p:cNvSpPr>
              <p:nvPr/>
            </p:nvSpPr>
            <p:spPr bwMode="auto">
              <a:xfrm>
                <a:off x="3056" y="195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34" name="Line 3722"/>
              <p:cNvSpPr>
                <a:spLocks noChangeShapeType="1"/>
              </p:cNvSpPr>
              <p:nvPr/>
            </p:nvSpPr>
            <p:spPr bwMode="auto">
              <a:xfrm>
                <a:off x="3056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35" name="Line 3723"/>
              <p:cNvSpPr>
                <a:spLocks noChangeShapeType="1"/>
              </p:cNvSpPr>
              <p:nvPr/>
            </p:nvSpPr>
            <p:spPr bwMode="auto">
              <a:xfrm>
                <a:off x="3056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36" name="Line 3724"/>
              <p:cNvSpPr>
                <a:spLocks noChangeShapeType="1"/>
              </p:cNvSpPr>
              <p:nvPr/>
            </p:nvSpPr>
            <p:spPr bwMode="auto">
              <a:xfrm>
                <a:off x="3056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37" name="Line 3725"/>
              <p:cNvSpPr>
                <a:spLocks noChangeShapeType="1"/>
              </p:cNvSpPr>
              <p:nvPr/>
            </p:nvSpPr>
            <p:spPr bwMode="auto">
              <a:xfrm>
                <a:off x="3056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38" name="Line 3726"/>
              <p:cNvSpPr>
                <a:spLocks noChangeShapeType="1"/>
              </p:cNvSpPr>
              <p:nvPr/>
            </p:nvSpPr>
            <p:spPr bwMode="auto">
              <a:xfrm>
                <a:off x="3056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39" name="Line 3727"/>
              <p:cNvSpPr>
                <a:spLocks noChangeShapeType="1"/>
              </p:cNvSpPr>
              <p:nvPr/>
            </p:nvSpPr>
            <p:spPr bwMode="auto">
              <a:xfrm flipV="1">
                <a:off x="3056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40" name="Line 3728"/>
              <p:cNvSpPr>
                <a:spLocks noChangeShapeType="1"/>
              </p:cNvSpPr>
              <p:nvPr/>
            </p:nvSpPr>
            <p:spPr bwMode="auto">
              <a:xfrm flipV="1">
                <a:off x="3056" y="195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41" name="Line 3729"/>
              <p:cNvSpPr>
                <a:spLocks noChangeShapeType="1"/>
              </p:cNvSpPr>
              <p:nvPr/>
            </p:nvSpPr>
            <p:spPr bwMode="auto">
              <a:xfrm flipV="1">
                <a:off x="3056" y="194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42" name="Line 3730"/>
              <p:cNvSpPr>
                <a:spLocks noChangeShapeType="1"/>
              </p:cNvSpPr>
              <p:nvPr/>
            </p:nvSpPr>
            <p:spPr bwMode="auto">
              <a:xfrm>
                <a:off x="3062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43" name="Line 3731"/>
              <p:cNvSpPr>
                <a:spLocks noChangeShapeType="1"/>
              </p:cNvSpPr>
              <p:nvPr/>
            </p:nvSpPr>
            <p:spPr bwMode="auto">
              <a:xfrm flipV="1">
                <a:off x="3062" y="192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44" name="Line 3732"/>
              <p:cNvSpPr>
                <a:spLocks noChangeShapeType="1"/>
              </p:cNvSpPr>
              <p:nvPr/>
            </p:nvSpPr>
            <p:spPr bwMode="auto">
              <a:xfrm>
                <a:off x="3062" y="192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45" name="Line 3733"/>
              <p:cNvSpPr>
                <a:spLocks noChangeShapeType="1"/>
              </p:cNvSpPr>
              <p:nvPr/>
            </p:nvSpPr>
            <p:spPr bwMode="auto">
              <a:xfrm flipV="1">
                <a:off x="3062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46" name="Line 3734"/>
              <p:cNvSpPr>
                <a:spLocks noChangeShapeType="1"/>
              </p:cNvSpPr>
              <p:nvPr/>
            </p:nvSpPr>
            <p:spPr bwMode="auto">
              <a:xfrm>
                <a:off x="3062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47" name="Line 3735"/>
              <p:cNvSpPr>
                <a:spLocks noChangeShapeType="1"/>
              </p:cNvSpPr>
              <p:nvPr/>
            </p:nvSpPr>
            <p:spPr bwMode="auto">
              <a:xfrm>
                <a:off x="3062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48" name="Line 3736"/>
              <p:cNvSpPr>
                <a:spLocks noChangeShapeType="1"/>
              </p:cNvSpPr>
              <p:nvPr/>
            </p:nvSpPr>
            <p:spPr bwMode="auto">
              <a:xfrm>
                <a:off x="3062" y="193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49" name="Line 3737"/>
              <p:cNvSpPr>
                <a:spLocks noChangeShapeType="1"/>
              </p:cNvSpPr>
              <p:nvPr/>
            </p:nvSpPr>
            <p:spPr bwMode="auto">
              <a:xfrm>
                <a:off x="3062" y="1951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0" name="Line 3738"/>
              <p:cNvSpPr>
                <a:spLocks noChangeShapeType="1"/>
              </p:cNvSpPr>
              <p:nvPr/>
            </p:nvSpPr>
            <p:spPr bwMode="auto">
              <a:xfrm>
                <a:off x="3067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1" name="Line 3739"/>
              <p:cNvSpPr>
                <a:spLocks noChangeShapeType="1"/>
              </p:cNvSpPr>
              <p:nvPr/>
            </p:nvSpPr>
            <p:spPr bwMode="auto">
              <a:xfrm flipV="1">
                <a:off x="3067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2" name="Line 3740"/>
              <p:cNvSpPr>
                <a:spLocks noChangeShapeType="1"/>
              </p:cNvSpPr>
              <p:nvPr/>
            </p:nvSpPr>
            <p:spPr bwMode="auto">
              <a:xfrm flipV="1">
                <a:off x="3067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3" name="Line 3741"/>
              <p:cNvSpPr>
                <a:spLocks noChangeShapeType="1"/>
              </p:cNvSpPr>
              <p:nvPr/>
            </p:nvSpPr>
            <p:spPr bwMode="auto">
              <a:xfrm>
                <a:off x="3067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4" name="Line 3742"/>
              <p:cNvSpPr>
                <a:spLocks noChangeShapeType="1"/>
              </p:cNvSpPr>
              <p:nvPr/>
            </p:nvSpPr>
            <p:spPr bwMode="auto">
              <a:xfrm flipV="1">
                <a:off x="3067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5" name="Line 3743"/>
              <p:cNvSpPr>
                <a:spLocks noChangeShapeType="1"/>
              </p:cNvSpPr>
              <p:nvPr/>
            </p:nvSpPr>
            <p:spPr bwMode="auto">
              <a:xfrm flipV="1">
                <a:off x="3067" y="19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6" name="Line 3744"/>
              <p:cNvSpPr>
                <a:spLocks noChangeShapeType="1"/>
              </p:cNvSpPr>
              <p:nvPr/>
            </p:nvSpPr>
            <p:spPr bwMode="auto">
              <a:xfrm>
                <a:off x="3067" y="192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7" name="Line 3745"/>
              <p:cNvSpPr>
                <a:spLocks noChangeShapeType="1"/>
              </p:cNvSpPr>
              <p:nvPr/>
            </p:nvSpPr>
            <p:spPr bwMode="auto">
              <a:xfrm>
                <a:off x="3067" y="193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8" name="Line 3746"/>
              <p:cNvSpPr>
                <a:spLocks noChangeShapeType="1"/>
              </p:cNvSpPr>
              <p:nvPr/>
            </p:nvSpPr>
            <p:spPr bwMode="auto">
              <a:xfrm>
                <a:off x="3073" y="193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9" name="Line 3747"/>
              <p:cNvSpPr>
                <a:spLocks noChangeShapeType="1"/>
              </p:cNvSpPr>
              <p:nvPr/>
            </p:nvSpPr>
            <p:spPr bwMode="auto">
              <a:xfrm>
                <a:off x="3073" y="195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0" name="Line 3748"/>
              <p:cNvSpPr>
                <a:spLocks noChangeShapeType="1"/>
              </p:cNvSpPr>
              <p:nvPr/>
            </p:nvSpPr>
            <p:spPr bwMode="auto">
              <a:xfrm>
                <a:off x="3073" y="19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1" name="Line 3749"/>
              <p:cNvSpPr>
                <a:spLocks noChangeShapeType="1"/>
              </p:cNvSpPr>
              <p:nvPr/>
            </p:nvSpPr>
            <p:spPr bwMode="auto">
              <a:xfrm flipV="1">
                <a:off x="3073" y="196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2" name="Line 3750"/>
              <p:cNvSpPr>
                <a:spLocks noChangeShapeType="1"/>
              </p:cNvSpPr>
              <p:nvPr/>
            </p:nvSpPr>
            <p:spPr bwMode="auto">
              <a:xfrm>
                <a:off x="3073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3" name="Line 3751"/>
              <p:cNvSpPr>
                <a:spLocks noChangeShapeType="1"/>
              </p:cNvSpPr>
              <p:nvPr/>
            </p:nvSpPr>
            <p:spPr bwMode="auto">
              <a:xfrm>
                <a:off x="3073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4" name="Line 3752"/>
              <p:cNvSpPr>
                <a:spLocks noChangeShapeType="1"/>
              </p:cNvSpPr>
              <p:nvPr/>
            </p:nvSpPr>
            <p:spPr bwMode="auto">
              <a:xfrm>
                <a:off x="3073" y="196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5" name="Line 3753"/>
              <p:cNvSpPr>
                <a:spLocks noChangeShapeType="1"/>
              </p:cNvSpPr>
              <p:nvPr/>
            </p:nvSpPr>
            <p:spPr bwMode="auto">
              <a:xfrm>
                <a:off x="3073" y="19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6" name="Line 3754"/>
              <p:cNvSpPr>
                <a:spLocks noChangeShapeType="1"/>
              </p:cNvSpPr>
              <p:nvPr/>
            </p:nvSpPr>
            <p:spPr bwMode="auto">
              <a:xfrm flipV="1">
                <a:off x="3079" y="195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7" name="Line 3755"/>
              <p:cNvSpPr>
                <a:spLocks noChangeShapeType="1"/>
              </p:cNvSpPr>
              <p:nvPr/>
            </p:nvSpPr>
            <p:spPr bwMode="auto">
              <a:xfrm>
                <a:off x="3079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8" name="Line 3756"/>
              <p:cNvSpPr>
                <a:spLocks noChangeShapeType="1"/>
              </p:cNvSpPr>
              <p:nvPr/>
            </p:nvSpPr>
            <p:spPr bwMode="auto">
              <a:xfrm flipV="1">
                <a:off x="3079" y="194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9" name="Line 3757"/>
              <p:cNvSpPr>
                <a:spLocks noChangeShapeType="1"/>
              </p:cNvSpPr>
              <p:nvPr/>
            </p:nvSpPr>
            <p:spPr bwMode="auto">
              <a:xfrm>
                <a:off x="3079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0" name="Line 3758"/>
              <p:cNvSpPr>
                <a:spLocks noChangeShapeType="1"/>
              </p:cNvSpPr>
              <p:nvPr/>
            </p:nvSpPr>
            <p:spPr bwMode="auto">
              <a:xfrm>
                <a:off x="3079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1" name="Line 3759"/>
              <p:cNvSpPr>
                <a:spLocks noChangeShapeType="1"/>
              </p:cNvSpPr>
              <p:nvPr/>
            </p:nvSpPr>
            <p:spPr bwMode="auto">
              <a:xfrm flipV="1">
                <a:off x="3079" y="193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2" name="Line 3760"/>
              <p:cNvSpPr>
                <a:spLocks noChangeShapeType="1"/>
              </p:cNvSpPr>
              <p:nvPr/>
            </p:nvSpPr>
            <p:spPr bwMode="auto">
              <a:xfrm flipV="1">
                <a:off x="3079" y="19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3" name="Line 3761"/>
              <p:cNvSpPr>
                <a:spLocks noChangeShapeType="1"/>
              </p:cNvSpPr>
              <p:nvPr/>
            </p:nvSpPr>
            <p:spPr bwMode="auto">
              <a:xfrm>
                <a:off x="3079" y="192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4" name="Line 3762"/>
              <p:cNvSpPr>
                <a:spLocks noChangeShapeType="1"/>
              </p:cNvSpPr>
              <p:nvPr/>
            </p:nvSpPr>
            <p:spPr bwMode="auto">
              <a:xfrm flipV="1">
                <a:off x="3079" y="1801"/>
                <a:ext cx="5" cy="1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5" name="Line 3763"/>
              <p:cNvSpPr>
                <a:spLocks noChangeShapeType="1"/>
              </p:cNvSpPr>
              <p:nvPr/>
            </p:nvSpPr>
            <p:spPr bwMode="auto">
              <a:xfrm flipV="1">
                <a:off x="3084" y="179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818" name="Group 3764"/>
            <p:cNvGrpSpPr>
              <a:grpSpLocks/>
            </p:cNvGrpSpPr>
            <p:nvPr/>
          </p:nvGrpSpPr>
          <p:grpSpPr bwMode="auto">
            <a:xfrm>
              <a:off x="4035" y="390"/>
              <a:ext cx="136" cy="1094"/>
              <a:chOff x="3084" y="864"/>
              <a:chExt cx="136" cy="1094"/>
            </a:xfrm>
          </p:grpSpPr>
          <p:sp>
            <p:nvSpPr>
              <p:cNvPr id="23176" name="Line 3765"/>
              <p:cNvSpPr>
                <a:spLocks noChangeShapeType="1"/>
              </p:cNvSpPr>
              <p:nvPr/>
            </p:nvSpPr>
            <p:spPr bwMode="auto">
              <a:xfrm>
                <a:off x="3084" y="1795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7" name="Line 3766"/>
              <p:cNvSpPr>
                <a:spLocks noChangeShapeType="1"/>
              </p:cNvSpPr>
              <p:nvPr/>
            </p:nvSpPr>
            <p:spPr bwMode="auto">
              <a:xfrm>
                <a:off x="3084" y="183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8" name="Line 3767"/>
              <p:cNvSpPr>
                <a:spLocks noChangeShapeType="1"/>
              </p:cNvSpPr>
              <p:nvPr/>
            </p:nvSpPr>
            <p:spPr bwMode="auto">
              <a:xfrm flipV="1">
                <a:off x="3084" y="1819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9" name="Line 3768"/>
              <p:cNvSpPr>
                <a:spLocks noChangeShapeType="1"/>
              </p:cNvSpPr>
              <p:nvPr/>
            </p:nvSpPr>
            <p:spPr bwMode="auto">
              <a:xfrm flipV="1">
                <a:off x="3084" y="1795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0" name="Line 3769"/>
              <p:cNvSpPr>
                <a:spLocks noChangeShapeType="1"/>
              </p:cNvSpPr>
              <p:nvPr/>
            </p:nvSpPr>
            <p:spPr bwMode="auto">
              <a:xfrm flipV="1">
                <a:off x="3084" y="1771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1" name="Line 3770"/>
              <p:cNvSpPr>
                <a:spLocks noChangeShapeType="1"/>
              </p:cNvSpPr>
              <p:nvPr/>
            </p:nvSpPr>
            <p:spPr bwMode="auto">
              <a:xfrm>
                <a:off x="3084" y="1771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2" name="Line 3771"/>
              <p:cNvSpPr>
                <a:spLocks noChangeShapeType="1"/>
              </p:cNvSpPr>
              <p:nvPr/>
            </p:nvSpPr>
            <p:spPr bwMode="auto">
              <a:xfrm>
                <a:off x="3084" y="1801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3" name="Line 3772"/>
              <p:cNvSpPr>
                <a:spLocks noChangeShapeType="1"/>
              </p:cNvSpPr>
              <p:nvPr/>
            </p:nvSpPr>
            <p:spPr bwMode="auto">
              <a:xfrm>
                <a:off x="3090" y="181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4" name="Line 3773"/>
              <p:cNvSpPr>
                <a:spLocks noChangeShapeType="1"/>
              </p:cNvSpPr>
              <p:nvPr/>
            </p:nvSpPr>
            <p:spPr bwMode="auto">
              <a:xfrm>
                <a:off x="3090" y="183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5" name="Line 3774"/>
              <p:cNvSpPr>
                <a:spLocks noChangeShapeType="1"/>
              </p:cNvSpPr>
              <p:nvPr/>
            </p:nvSpPr>
            <p:spPr bwMode="auto">
              <a:xfrm flipV="1">
                <a:off x="3090" y="1807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6" name="Line 3775"/>
              <p:cNvSpPr>
                <a:spLocks noChangeShapeType="1"/>
              </p:cNvSpPr>
              <p:nvPr/>
            </p:nvSpPr>
            <p:spPr bwMode="auto">
              <a:xfrm flipV="1">
                <a:off x="3090" y="179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7" name="Line 3776"/>
              <p:cNvSpPr>
                <a:spLocks noChangeShapeType="1"/>
              </p:cNvSpPr>
              <p:nvPr/>
            </p:nvSpPr>
            <p:spPr bwMode="auto">
              <a:xfrm>
                <a:off x="3090" y="179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8" name="Line 3777"/>
              <p:cNvSpPr>
                <a:spLocks noChangeShapeType="1"/>
              </p:cNvSpPr>
              <p:nvPr/>
            </p:nvSpPr>
            <p:spPr bwMode="auto">
              <a:xfrm>
                <a:off x="3090" y="179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9" name="Line 3778"/>
              <p:cNvSpPr>
                <a:spLocks noChangeShapeType="1"/>
              </p:cNvSpPr>
              <p:nvPr/>
            </p:nvSpPr>
            <p:spPr bwMode="auto">
              <a:xfrm>
                <a:off x="3090" y="180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0" name="Line 3779"/>
              <p:cNvSpPr>
                <a:spLocks noChangeShapeType="1"/>
              </p:cNvSpPr>
              <p:nvPr/>
            </p:nvSpPr>
            <p:spPr bwMode="auto">
              <a:xfrm>
                <a:off x="3090" y="1825"/>
                <a:ext cx="5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1" name="Line 3780"/>
              <p:cNvSpPr>
                <a:spLocks noChangeShapeType="1"/>
              </p:cNvSpPr>
              <p:nvPr/>
            </p:nvSpPr>
            <p:spPr bwMode="auto">
              <a:xfrm>
                <a:off x="3095" y="184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2" name="Line 3781"/>
              <p:cNvSpPr>
                <a:spLocks noChangeShapeType="1"/>
              </p:cNvSpPr>
              <p:nvPr/>
            </p:nvSpPr>
            <p:spPr bwMode="auto">
              <a:xfrm>
                <a:off x="3095" y="185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3" name="Line 3782"/>
              <p:cNvSpPr>
                <a:spLocks noChangeShapeType="1"/>
              </p:cNvSpPr>
              <p:nvPr/>
            </p:nvSpPr>
            <p:spPr bwMode="auto">
              <a:xfrm>
                <a:off x="3095" y="186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4" name="Line 3783"/>
              <p:cNvSpPr>
                <a:spLocks noChangeShapeType="1"/>
              </p:cNvSpPr>
              <p:nvPr/>
            </p:nvSpPr>
            <p:spPr bwMode="auto">
              <a:xfrm>
                <a:off x="3095" y="189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5" name="Line 3784"/>
              <p:cNvSpPr>
                <a:spLocks noChangeShapeType="1"/>
              </p:cNvSpPr>
              <p:nvPr/>
            </p:nvSpPr>
            <p:spPr bwMode="auto">
              <a:xfrm flipV="1">
                <a:off x="3095" y="189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6" name="Line 3785"/>
              <p:cNvSpPr>
                <a:spLocks noChangeShapeType="1"/>
              </p:cNvSpPr>
              <p:nvPr/>
            </p:nvSpPr>
            <p:spPr bwMode="auto">
              <a:xfrm flipV="1">
                <a:off x="3095" y="187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7" name="Line 3786"/>
              <p:cNvSpPr>
                <a:spLocks noChangeShapeType="1"/>
              </p:cNvSpPr>
              <p:nvPr/>
            </p:nvSpPr>
            <p:spPr bwMode="auto">
              <a:xfrm flipV="1">
                <a:off x="3095" y="187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8" name="Line 3787"/>
              <p:cNvSpPr>
                <a:spLocks noChangeShapeType="1"/>
              </p:cNvSpPr>
              <p:nvPr/>
            </p:nvSpPr>
            <p:spPr bwMode="auto">
              <a:xfrm flipV="1">
                <a:off x="3095" y="186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9" name="Line 3788"/>
              <p:cNvSpPr>
                <a:spLocks noChangeShapeType="1"/>
              </p:cNvSpPr>
              <p:nvPr/>
            </p:nvSpPr>
            <p:spPr bwMode="auto">
              <a:xfrm>
                <a:off x="3101" y="186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0" name="Line 3789"/>
              <p:cNvSpPr>
                <a:spLocks noChangeShapeType="1"/>
              </p:cNvSpPr>
              <p:nvPr/>
            </p:nvSpPr>
            <p:spPr bwMode="auto">
              <a:xfrm>
                <a:off x="3101" y="188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1" name="Line 3790"/>
              <p:cNvSpPr>
                <a:spLocks noChangeShapeType="1"/>
              </p:cNvSpPr>
              <p:nvPr/>
            </p:nvSpPr>
            <p:spPr bwMode="auto">
              <a:xfrm flipV="1">
                <a:off x="3101" y="189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2" name="Line 3791"/>
              <p:cNvSpPr>
                <a:spLocks noChangeShapeType="1"/>
              </p:cNvSpPr>
              <p:nvPr/>
            </p:nvSpPr>
            <p:spPr bwMode="auto">
              <a:xfrm flipV="1">
                <a:off x="3101" y="1777"/>
                <a:ext cx="1" cy="1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3" name="Line 3792"/>
              <p:cNvSpPr>
                <a:spLocks noChangeShapeType="1"/>
              </p:cNvSpPr>
              <p:nvPr/>
            </p:nvSpPr>
            <p:spPr bwMode="auto">
              <a:xfrm>
                <a:off x="3101" y="177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4" name="Line 3793"/>
              <p:cNvSpPr>
                <a:spLocks noChangeShapeType="1"/>
              </p:cNvSpPr>
              <p:nvPr/>
            </p:nvSpPr>
            <p:spPr bwMode="auto">
              <a:xfrm>
                <a:off x="3101" y="1789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5" name="Line 3794"/>
              <p:cNvSpPr>
                <a:spLocks noChangeShapeType="1"/>
              </p:cNvSpPr>
              <p:nvPr/>
            </p:nvSpPr>
            <p:spPr bwMode="auto">
              <a:xfrm>
                <a:off x="3101" y="181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6" name="Line 3795"/>
              <p:cNvSpPr>
                <a:spLocks noChangeShapeType="1"/>
              </p:cNvSpPr>
              <p:nvPr/>
            </p:nvSpPr>
            <p:spPr bwMode="auto">
              <a:xfrm>
                <a:off x="3101" y="183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7" name="Line 3796"/>
              <p:cNvSpPr>
                <a:spLocks noChangeShapeType="1"/>
              </p:cNvSpPr>
              <p:nvPr/>
            </p:nvSpPr>
            <p:spPr bwMode="auto">
              <a:xfrm>
                <a:off x="3101" y="1843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8" name="Line 3797"/>
              <p:cNvSpPr>
                <a:spLocks noChangeShapeType="1"/>
              </p:cNvSpPr>
              <p:nvPr/>
            </p:nvSpPr>
            <p:spPr bwMode="auto">
              <a:xfrm>
                <a:off x="3107" y="1873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9" name="Line 3798"/>
              <p:cNvSpPr>
                <a:spLocks noChangeShapeType="1"/>
              </p:cNvSpPr>
              <p:nvPr/>
            </p:nvSpPr>
            <p:spPr bwMode="auto">
              <a:xfrm>
                <a:off x="3107" y="189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0" name="Line 3799"/>
              <p:cNvSpPr>
                <a:spLocks noChangeShapeType="1"/>
              </p:cNvSpPr>
              <p:nvPr/>
            </p:nvSpPr>
            <p:spPr bwMode="auto">
              <a:xfrm flipV="1">
                <a:off x="3107" y="189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1" name="Line 3800"/>
              <p:cNvSpPr>
                <a:spLocks noChangeShapeType="1"/>
              </p:cNvSpPr>
              <p:nvPr/>
            </p:nvSpPr>
            <p:spPr bwMode="auto">
              <a:xfrm>
                <a:off x="3107" y="189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2" name="Line 3801"/>
              <p:cNvSpPr>
                <a:spLocks noChangeShapeType="1"/>
              </p:cNvSpPr>
              <p:nvPr/>
            </p:nvSpPr>
            <p:spPr bwMode="auto">
              <a:xfrm flipV="1">
                <a:off x="3107" y="189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3" name="Line 3802"/>
              <p:cNvSpPr>
                <a:spLocks noChangeShapeType="1"/>
              </p:cNvSpPr>
              <p:nvPr/>
            </p:nvSpPr>
            <p:spPr bwMode="auto">
              <a:xfrm flipV="1">
                <a:off x="3107" y="188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4" name="Line 3803"/>
              <p:cNvSpPr>
                <a:spLocks noChangeShapeType="1"/>
              </p:cNvSpPr>
              <p:nvPr/>
            </p:nvSpPr>
            <p:spPr bwMode="auto">
              <a:xfrm>
                <a:off x="3107" y="188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5" name="Line 3804"/>
              <p:cNvSpPr>
                <a:spLocks noChangeShapeType="1"/>
              </p:cNvSpPr>
              <p:nvPr/>
            </p:nvSpPr>
            <p:spPr bwMode="auto">
              <a:xfrm flipV="1">
                <a:off x="3107" y="1783"/>
                <a:ext cx="5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6" name="Line 3805"/>
              <p:cNvSpPr>
                <a:spLocks noChangeShapeType="1"/>
              </p:cNvSpPr>
              <p:nvPr/>
            </p:nvSpPr>
            <p:spPr bwMode="auto">
              <a:xfrm flipV="1">
                <a:off x="3112" y="1513"/>
                <a:ext cx="1" cy="2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7" name="Line 3806"/>
              <p:cNvSpPr>
                <a:spLocks noChangeShapeType="1"/>
              </p:cNvSpPr>
              <p:nvPr/>
            </p:nvSpPr>
            <p:spPr bwMode="auto">
              <a:xfrm flipV="1">
                <a:off x="3112" y="1446"/>
                <a:ext cx="1" cy="6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8" name="Line 3807"/>
              <p:cNvSpPr>
                <a:spLocks noChangeShapeType="1"/>
              </p:cNvSpPr>
              <p:nvPr/>
            </p:nvSpPr>
            <p:spPr bwMode="auto">
              <a:xfrm flipV="1">
                <a:off x="3112" y="1092"/>
                <a:ext cx="1" cy="3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9" name="Line 3808"/>
              <p:cNvSpPr>
                <a:spLocks noChangeShapeType="1"/>
              </p:cNvSpPr>
              <p:nvPr/>
            </p:nvSpPr>
            <p:spPr bwMode="auto">
              <a:xfrm>
                <a:off x="3112" y="1092"/>
                <a:ext cx="1" cy="1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0" name="Line 3809"/>
              <p:cNvSpPr>
                <a:spLocks noChangeShapeType="1"/>
              </p:cNvSpPr>
              <p:nvPr/>
            </p:nvSpPr>
            <p:spPr bwMode="auto">
              <a:xfrm flipV="1">
                <a:off x="3112" y="1140"/>
                <a:ext cx="1" cy="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1" name="Line 3810"/>
              <p:cNvSpPr>
                <a:spLocks noChangeShapeType="1"/>
              </p:cNvSpPr>
              <p:nvPr/>
            </p:nvSpPr>
            <p:spPr bwMode="auto">
              <a:xfrm>
                <a:off x="3112" y="1140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2" name="Line 3811"/>
              <p:cNvSpPr>
                <a:spLocks noChangeShapeType="1"/>
              </p:cNvSpPr>
              <p:nvPr/>
            </p:nvSpPr>
            <p:spPr bwMode="auto">
              <a:xfrm flipV="1">
                <a:off x="3112" y="1074"/>
                <a:ext cx="1" cy="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3" name="Line 3812"/>
              <p:cNvSpPr>
                <a:spLocks noChangeShapeType="1"/>
              </p:cNvSpPr>
              <p:nvPr/>
            </p:nvSpPr>
            <p:spPr bwMode="auto">
              <a:xfrm flipV="1">
                <a:off x="3112" y="936"/>
                <a:ext cx="6" cy="1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4" name="Line 3813"/>
              <p:cNvSpPr>
                <a:spLocks noChangeShapeType="1"/>
              </p:cNvSpPr>
              <p:nvPr/>
            </p:nvSpPr>
            <p:spPr bwMode="auto">
              <a:xfrm flipV="1">
                <a:off x="3118" y="864"/>
                <a:ext cx="1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5" name="Line 3814"/>
              <p:cNvSpPr>
                <a:spLocks noChangeShapeType="1"/>
              </p:cNvSpPr>
              <p:nvPr/>
            </p:nvSpPr>
            <p:spPr bwMode="auto">
              <a:xfrm>
                <a:off x="3118" y="864"/>
                <a:ext cx="1" cy="1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6" name="Line 3815"/>
              <p:cNvSpPr>
                <a:spLocks noChangeShapeType="1"/>
              </p:cNvSpPr>
              <p:nvPr/>
            </p:nvSpPr>
            <p:spPr bwMode="auto">
              <a:xfrm>
                <a:off x="3118" y="996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7" name="Line 3816"/>
              <p:cNvSpPr>
                <a:spLocks noChangeShapeType="1"/>
              </p:cNvSpPr>
              <p:nvPr/>
            </p:nvSpPr>
            <p:spPr bwMode="auto">
              <a:xfrm>
                <a:off x="3118" y="1044"/>
                <a:ext cx="1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8" name="Line 3817"/>
              <p:cNvSpPr>
                <a:spLocks noChangeShapeType="1"/>
              </p:cNvSpPr>
              <p:nvPr/>
            </p:nvSpPr>
            <p:spPr bwMode="auto">
              <a:xfrm>
                <a:off x="3118" y="1104"/>
                <a:ext cx="1" cy="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9" name="Line 3818"/>
              <p:cNvSpPr>
                <a:spLocks noChangeShapeType="1"/>
              </p:cNvSpPr>
              <p:nvPr/>
            </p:nvSpPr>
            <p:spPr bwMode="auto">
              <a:xfrm flipV="1">
                <a:off x="3118" y="1098"/>
                <a:ext cx="1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0" name="Line 3819"/>
              <p:cNvSpPr>
                <a:spLocks noChangeShapeType="1"/>
              </p:cNvSpPr>
              <p:nvPr/>
            </p:nvSpPr>
            <p:spPr bwMode="auto">
              <a:xfrm flipV="1">
                <a:off x="3118" y="984"/>
                <a:ext cx="1" cy="1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1" name="Line 3820"/>
              <p:cNvSpPr>
                <a:spLocks noChangeShapeType="1"/>
              </p:cNvSpPr>
              <p:nvPr/>
            </p:nvSpPr>
            <p:spPr bwMode="auto">
              <a:xfrm flipV="1">
                <a:off x="3118" y="960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2" name="Line 3821"/>
              <p:cNvSpPr>
                <a:spLocks noChangeShapeType="1"/>
              </p:cNvSpPr>
              <p:nvPr/>
            </p:nvSpPr>
            <p:spPr bwMode="auto">
              <a:xfrm>
                <a:off x="3118" y="960"/>
                <a:ext cx="6" cy="1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3" name="Line 3822"/>
              <p:cNvSpPr>
                <a:spLocks noChangeShapeType="1"/>
              </p:cNvSpPr>
              <p:nvPr/>
            </p:nvSpPr>
            <p:spPr bwMode="auto">
              <a:xfrm>
                <a:off x="3124" y="1122"/>
                <a:ext cx="1" cy="1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4" name="Line 3823"/>
              <p:cNvSpPr>
                <a:spLocks noChangeShapeType="1"/>
              </p:cNvSpPr>
              <p:nvPr/>
            </p:nvSpPr>
            <p:spPr bwMode="auto">
              <a:xfrm>
                <a:off x="3124" y="1248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5" name="Line 3824"/>
              <p:cNvSpPr>
                <a:spLocks noChangeShapeType="1"/>
              </p:cNvSpPr>
              <p:nvPr/>
            </p:nvSpPr>
            <p:spPr bwMode="auto">
              <a:xfrm>
                <a:off x="3124" y="1296"/>
                <a:ext cx="1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6" name="Line 3825"/>
              <p:cNvSpPr>
                <a:spLocks noChangeShapeType="1"/>
              </p:cNvSpPr>
              <p:nvPr/>
            </p:nvSpPr>
            <p:spPr bwMode="auto">
              <a:xfrm>
                <a:off x="3124" y="1380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7" name="Line 3826"/>
              <p:cNvSpPr>
                <a:spLocks noChangeShapeType="1"/>
              </p:cNvSpPr>
              <p:nvPr/>
            </p:nvSpPr>
            <p:spPr bwMode="auto">
              <a:xfrm>
                <a:off x="3124" y="1428"/>
                <a:ext cx="1" cy="9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8" name="Line 3827"/>
              <p:cNvSpPr>
                <a:spLocks noChangeShapeType="1"/>
              </p:cNvSpPr>
              <p:nvPr/>
            </p:nvSpPr>
            <p:spPr bwMode="auto">
              <a:xfrm>
                <a:off x="3124" y="1519"/>
                <a:ext cx="1" cy="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9" name="Line 3828"/>
              <p:cNvSpPr>
                <a:spLocks noChangeShapeType="1"/>
              </p:cNvSpPr>
              <p:nvPr/>
            </p:nvSpPr>
            <p:spPr bwMode="auto">
              <a:xfrm>
                <a:off x="3124" y="1609"/>
                <a:ext cx="1" cy="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0" name="Line 3829"/>
              <p:cNvSpPr>
                <a:spLocks noChangeShapeType="1"/>
              </p:cNvSpPr>
              <p:nvPr/>
            </p:nvSpPr>
            <p:spPr bwMode="auto">
              <a:xfrm>
                <a:off x="3124" y="1699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1" name="Line 3830"/>
              <p:cNvSpPr>
                <a:spLocks noChangeShapeType="1"/>
              </p:cNvSpPr>
              <p:nvPr/>
            </p:nvSpPr>
            <p:spPr bwMode="auto">
              <a:xfrm>
                <a:off x="3129" y="1699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2" name="Line 3831"/>
              <p:cNvSpPr>
                <a:spLocks noChangeShapeType="1"/>
              </p:cNvSpPr>
              <p:nvPr/>
            </p:nvSpPr>
            <p:spPr bwMode="auto">
              <a:xfrm>
                <a:off x="3129" y="174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3" name="Line 3832"/>
              <p:cNvSpPr>
                <a:spLocks noChangeShapeType="1"/>
              </p:cNvSpPr>
              <p:nvPr/>
            </p:nvSpPr>
            <p:spPr bwMode="auto">
              <a:xfrm>
                <a:off x="3129" y="1771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4" name="Line 3833"/>
              <p:cNvSpPr>
                <a:spLocks noChangeShapeType="1"/>
              </p:cNvSpPr>
              <p:nvPr/>
            </p:nvSpPr>
            <p:spPr bwMode="auto">
              <a:xfrm>
                <a:off x="3129" y="181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5" name="Line 3834"/>
              <p:cNvSpPr>
                <a:spLocks noChangeShapeType="1"/>
              </p:cNvSpPr>
              <p:nvPr/>
            </p:nvSpPr>
            <p:spPr bwMode="auto">
              <a:xfrm>
                <a:off x="3129" y="184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6" name="Line 3835"/>
              <p:cNvSpPr>
                <a:spLocks noChangeShapeType="1"/>
              </p:cNvSpPr>
              <p:nvPr/>
            </p:nvSpPr>
            <p:spPr bwMode="auto">
              <a:xfrm flipV="1">
                <a:off x="3129" y="183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7" name="Line 3836"/>
              <p:cNvSpPr>
                <a:spLocks noChangeShapeType="1"/>
              </p:cNvSpPr>
              <p:nvPr/>
            </p:nvSpPr>
            <p:spPr bwMode="auto">
              <a:xfrm>
                <a:off x="3129" y="183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8" name="Line 3837"/>
              <p:cNvSpPr>
                <a:spLocks noChangeShapeType="1"/>
              </p:cNvSpPr>
              <p:nvPr/>
            </p:nvSpPr>
            <p:spPr bwMode="auto">
              <a:xfrm flipV="1">
                <a:off x="3129" y="183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9" name="Line 3838"/>
              <p:cNvSpPr>
                <a:spLocks noChangeShapeType="1"/>
              </p:cNvSpPr>
              <p:nvPr/>
            </p:nvSpPr>
            <p:spPr bwMode="auto">
              <a:xfrm>
                <a:off x="3135" y="183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0" name="Line 3839"/>
              <p:cNvSpPr>
                <a:spLocks noChangeShapeType="1"/>
              </p:cNvSpPr>
              <p:nvPr/>
            </p:nvSpPr>
            <p:spPr bwMode="auto">
              <a:xfrm>
                <a:off x="3135" y="1831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1" name="Line 3840"/>
              <p:cNvSpPr>
                <a:spLocks noChangeShapeType="1"/>
              </p:cNvSpPr>
              <p:nvPr/>
            </p:nvSpPr>
            <p:spPr bwMode="auto">
              <a:xfrm>
                <a:off x="3135" y="184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2" name="Line 3841"/>
              <p:cNvSpPr>
                <a:spLocks noChangeShapeType="1"/>
              </p:cNvSpPr>
              <p:nvPr/>
            </p:nvSpPr>
            <p:spPr bwMode="auto">
              <a:xfrm flipV="1">
                <a:off x="3135" y="184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3" name="Line 3842"/>
              <p:cNvSpPr>
                <a:spLocks noChangeShapeType="1"/>
              </p:cNvSpPr>
              <p:nvPr/>
            </p:nvSpPr>
            <p:spPr bwMode="auto">
              <a:xfrm>
                <a:off x="3135" y="184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4" name="Line 3843"/>
              <p:cNvSpPr>
                <a:spLocks noChangeShapeType="1"/>
              </p:cNvSpPr>
              <p:nvPr/>
            </p:nvSpPr>
            <p:spPr bwMode="auto">
              <a:xfrm flipV="1">
                <a:off x="3135" y="1813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5" name="Line 3844"/>
              <p:cNvSpPr>
                <a:spLocks noChangeShapeType="1"/>
              </p:cNvSpPr>
              <p:nvPr/>
            </p:nvSpPr>
            <p:spPr bwMode="auto">
              <a:xfrm flipV="1">
                <a:off x="3135" y="1783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6" name="Line 3845"/>
              <p:cNvSpPr>
                <a:spLocks noChangeShapeType="1"/>
              </p:cNvSpPr>
              <p:nvPr/>
            </p:nvSpPr>
            <p:spPr bwMode="auto">
              <a:xfrm>
                <a:off x="3135" y="1783"/>
                <a:ext cx="5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7" name="Line 3846"/>
              <p:cNvSpPr>
                <a:spLocks noChangeShapeType="1"/>
              </p:cNvSpPr>
              <p:nvPr/>
            </p:nvSpPr>
            <p:spPr bwMode="auto">
              <a:xfrm>
                <a:off x="3140" y="1813"/>
                <a:ext cx="1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8" name="Line 3847"/>
              <p:cNvSpPr>
                <a:spLocks noChangeShapeType="1"/>
              </p:cNvSpPr>
              <p:nvPr/>
            </p:nvSpPr>
            <p:spPr bwMode="auto">
              <a:xfrm flipV="1">
                <a:off x="3140" y="186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9" name="Line 3848"/>
              <p:cNvSpPr>
                <a:spLocks noChangeShapeType="1"/>
              </p:cNvSpPr>
              <p:nvPr/>
            </p:nvSpPr>
            <p:spPr bwMode="auto">
              <a:xfrm flipV="1">
                <a:off x="3140" y="184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0" name="Line 3849"/>
              <p:cNvSpPr>
                <a:spLocks noChangeShapeType="1"/>
              </p:cNvSpPr>
              <p:nvPr/>
            </p:nvSpPr>
            <p:spPr bwMode="auto">
              <a:xfrm flipV="1">
                <a:off x="3140" y="183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1" name="Line 3850"/>
              <p:cNvSpPr>
                <a:spLocks noChangeShapeType="1"/>
              </p:cNvSpPr>
              <p:nvPr/>
            </p:nvSpPr>
            <p:spPr bwMode="auto">
              <a:xfrm flipV="1">
                <a:off x="3140" y="1807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2" name="Line 3851"/>
              <p:cNvSpPr>
                <a:spLocks noChangeShapeType="1"/>
              </p:cNvSpPr>
              <p:nvPr/>
            </p:nvSpPr>
            <p:spPr bwMode="auto">
              <a:xfrm>
                <a:off x="3140" y="180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3" name="Line 3852"/>
              <p:cNvSpPr>
                <a:spLocks noChangeShapeType="1"/>
              </p:cNvSpPr>
              <p:nvPr/>
            </p:nvSpPr>
            <p:spPr bwMode="auto">
              <a:xfrm>
                <a:off x="3140" y="181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4" name="Line 3853"/>
              <p:cNvSpPr>
                <a:spLocks noChangeShapeType="1"/>
              </p:cNvSpPr>
              <p:nvPr/>
            </p:nvSpPr>
            <p:spPr bwMode="auto">
              <a:xfrm>
                <a:off x="3140" y="1843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5" name="Line 3854"/>
              <p:cNvSpPr>
                <a:spLocks noChangeShapeType="1"/>
              </p:cNvSpPr>
              <p:nvPr/>
            </p:nvSpPr>
            <p:spPr bwMode="auto">
              <a:xfrm flipV="1">
                <a:off x="3140" y="185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6" name="Line 3855"/>
              <p:cNvSpPr>
                <a:spLocks noChangeShapeType="1"/>
              </p:cNvSpPr>
              <p:nvPr/>
            </p:nvSpPr>
            <p:spPr bwMode="auto">
              <a:xfrm flipV="1">
                <a:off x="3146" y="184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7" name="Line 3856"/>
              <p:cNvSpPr>
                <a:spLocks noChangeShapeType="1"/>
              </p:cNvSpPr>
              <p:nvPr/>
            </p:nvSpPr>
            <p:spPr bwMode="auto">
              <a:xfrm>
                <a:off x="3146" y="184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8" name="Line 3857"/>
              <p:cNvSpPr>
                <a:spLocks noChangeShapeType="1"/>
              </p:cNvSpPr>
              <p:nvPr/>
            </p:nvSpPr>
            <p:spPr bwMode="auto">
              <a:xfrm>
                <a:off x="3146" y="1849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9" name="Line 3858"/>
              <p:cNvSpPr>
                <a:spLocks noChangeShapeType="1"/>
              </p:cNvSpPr>
              <p:nvPr/>
            </p:nvSpPr>
            <p:spPr bwMode="auto">
              <a:xfrm>
                <a:off x="3146" y="187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0" name="Line 3859"/>
              <p:cNvSpPr>
                <a:spLocks noChangeShapeType="1"/>
              </p:cNvSpPr>
              <p:nvPr/>
            </p:nvSpPr>
            <p:spPr bwMode="auto">
              <a:xfrm>
                <a:off x="3146" y="187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1" name="Line 3860"/>
              <p:cNvSpPr>
                <a:spLocks noChangeShapeType="1"/>
              </p:cNvSpPr>
              <p:nvPr/>
            </p:nvSpPr>
            <p:spPr bwMode="auto">
              <a:xfrm flipV="1">
                <a:off x="3146" y="1801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2" name="Line 3861"/>
              <p:cNvSpPr>
                <a:spLocks noChangeShapeType="1"/>
              </p:cNvSpPr>
              <p:nvPr/>
            </p:nvSpPr>
            <p:spPr bwMode="auto">
              <a:xfrm>
                <a:off x="3146" y="1801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3" name="Line 3862"/>
              <p:cNvSpPr>
                <a:spLocks noChangeShapeType="1"/>
              </p:cNvSpPr>
              <p:nvPr/>
            </p:nvSpPr>
            <p:spPr bwMode="auto">
              <a:xfrm>
                <a:off x="3146" y="1819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4" name="Line 3863"/>
              <p:cNvSpPr>
                <a:spLocks noChangeShapeType="1"/>
              </p:cNvSpPr>
              <p:nvPr/>
            </p:nvSpPr>
            <p:spPr bwMode="auto">
              <a:xfrm>
                <a:off x="3152" y="1843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5" name="Line 3864"/>
              <p:cNvSpPr>
                <a:spLocks noChangeShapeType="1"/>
              </p:cNvSpPr>
              <p:nvPr/>
            </p:nvSpPr>
            <p:spPr bwMode="auto">
              <a:xfrm>
                <a:off x="3152" y="188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6" name="Line 3865"/>
              <p:cNvSpPr>
                <a:spLocks noChangeShapeType="1"/>
              </p:cNvSpPr>
              <p:nvPr/>
            </p:nvSpPr>
            <p:spPr bwMode="auto">
              <a:xfrm flipV="1">
                <a:off x="3152" y="1849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7" name="Line 3866"/>
              <p:cNvSpPr>
                <a:spLocks noChangeShapeType="1"/>
              </p:cNvSpPr>
              <p:nvPr/>
            </p:nvSpPr>
            <p:spPr bwMode="auto">
              <a:xfrm flipV="1">
                <a:off x="3152" y="1789"/>
                <a:ext cx="1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8" name="Line 3867"/>
              <p:cNvSpPr>
                <a:spLocks noChangeShapeType="1"/>
              </p:cNvSpPr>
              <p:nvPr/>
            </p:nvSpPr>
            <p:spPr bwMode="auto">
              <a:xfrm flipV="1">
                <a:off x="3152" y="1687"/>
                <a:ext cx="1" cy="1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9" name="Line 3868"/>
              <p:cNvSpPr>
                <a:spLocks noChangeShapeType="1"/>
              </p:cNvSpPr>
              <p:nvPr/>
            </p:nvSpPr>
            <p:spPr bwMode="auto">
              <a:xfrm>
                <a:off x="3152" y="1687"/>
                <a:ext cx="1" cy="1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80" name="Line 3869"/>
              <p:cNvSpPr>
                <a:spLocks noChangeShapeType="1"/>
              </p:cNvSpPr>
              <p:nvPr/>
            </p:nvSpPr>
            <p:spPr bwMode="auto">
              <a:xfrm>
                <a:off x="3152" y="1801"/>
                <a:ext cx="1" cy="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81" name="Line 3870"/>
              <p:cNvSpPr>
                <a:spLocks noChangeShapeType="1"/>
              </p:cNvSpPr>
              <p:nvPr/>
            </p:nvSpPr>
            <p:spPr bwMode="auto">
              <a:xfrm>
                <a:off x="3152" y="1867"/>
                <a:ext cx="5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82" name="Line 3871"/>
              <p:cNvSpPr>
                <a:spLocks noChangeShapeType="1"/>
              </p:cNvSpPr>
              <p:nvPr/>
            </p:nvSpPr>
            <p:spPr bwMode="auto">
              <a:xfrm flipV="1">
                <a:off x="3157" y="1843"/>
                <a:ext cx="1" cy="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83" name="Line 3872"/>
              <p:cNvSpPr>
                <a:spLocks noChangeShapeType="1"/>
              </p:cNvSpPr>
              <p:nvPr/>
            </p:nvSpPr>
            <p:spPr bwMode="auto">
              <a:xfrm flipV="1">
                <a:off x="3157" y="183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84" name="Line 3873"/>
              <p:cNvSpPr>
                <a:spLocks noChangeShapeType="1"/>
              </p:cNvSpPr>
              <p:nvPr/>
            </p:nvSpPr>
            <p:spPr bwMode="auto">
              <a:xfrm>
                <a:off x="3157" y="1837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85" name="Line 3874"/>
              <p:cNvSpPr>
                <a:spLocks noChangeShapeType="1"/>
              </p:cNvSpPr>
              <p:nvPr/>
            </p:nvSpPr>
            <p:spPr bwMode="auto">
              <a:xfrm>
                <a:off x="3157" y="186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86" name="Line 3875"/>
              <p:cNvSpPr>
                <a:spLocks noChangeShapeType="1"/>
              </p:cNvSpPr>
              <p:nvPr/>
            </p:nvSpPr>
            <p:spPr bwMode="auto">
              <a:xfrm>
                <a:off x="3157" y="1891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87" name="Line 3876"/>
              <p:cNvSpPr>
                <a:spLocks noChangeShapeType="1"/>
              </p:cNvSpPr>
              <p:nvPr/>
            </p:nvSpPr>
            <p:spPr bwMode="auto">
              <a:xfrm>
                <a:off x="3157" y="190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88" name="Line 3877"/>
              <p:cNvSpPr>
                <a:spLocks noChangeShapeType="1"/>
              </p:cNvSpPr>
              <p:nvPr/>
            </p:nvSpPr>
            <p:spPr bwMode="auto">
              <a:xfrm>
                <a:off x="3157" y="192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89" name="Line 3878"/>
              <p:cNvSpPr>
                <a:spLocks noChangeShapeType="1"/>
              </p:cNvSpPr>
              <p:nvPr/>
            </p:nvSpPr>
            <p:spPr bwMode="auto">
              <a:xfrm flipV="1">
                <a:off x="3157" y="193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90" name="Line 3879"/>
              <p:cNvSpPr>
                <a:spLocks noChangeShapeType="1"/>
              </p:cNvSpPr>
              <p:nvPr/>
            </p:nvSpPr>
            <p:spPr bwMode="auto">
              <a:xfrm>
                <a:off x="3163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91" name="Line 3880"/>
              <p:cNvSpPr>
                <a:spLocks noChangeShapeType="1"/>
              </p:cNvSpPr>
              <p:nvPr/>
            </p:nvSpPr>
            <p:spPr bwMode="auto">
              <a:xfrm>
                <a:off x="3163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92" name="Line 3881"/>
              <p:cNvSpPr>
                <a:spLocks noChangeShapeType="1"/>
              </p:cNvSpPr>
              <p:nvPr/>
            </p:nvSpPr>
            <p:spPr bwMode="auto">
              <a:xfrm>
                <a:off x="3163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93" name="Line 3882"/>
              <p:cNvSpPr>
                <a:spLocks noChangeShapeType="1"/>
              </p:cNvSpPr>
              <p:nvPr/>
            </p:nvSpPr>
            <p:spPr bwMode="auto">
              <a:xfrm flipV="1">
                <a:off x="3163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94" name="Line 3883"/>
              <p:cNvSpPr>
                <a:spLocks noChangeShapeType="1"/>
              </p:cNvSpPr>
              <p:nvPr/>
            </p:nvSpPr>
            <p:spPr bwMode="auto">
              <a:xfrm flipV="1">
                <a:off x="3163" y="1909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95" name="Line 3884"/>
              <p:cNvSpPr>
                <a:spLocks noChangeShapeType="1"/>
              </p:cNvSpPr>
              <p:nvPr/>
            </p:nvSpPr>
            <p:spPr bwMode="auto">
              <a:xfrm flipV="1">
                <a:off x="3163" y="1891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96" name="Line 3885"/>
              <p:cNvSpPr>
                <a:spLocks noChangeShapeType="1"/>
              </p:cNvSpPr>
              <p:nvPr/>
            </p:nvSpPr>
            <p:spPr bwMode="auto">
              <a:xfrm>
                <a:off x="3163" y="189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97" name="Line 3886"/>
              <p:cNvSpPr>
                <a:spLocks noChangeShapeType="1"/>
              </p:cNvSpPr>
              <p:nvPr/>
            </p:nvSpPr>
            <p:spPr bwMode="auto">
              <a:xfrm>
                <a:off x="3163" y="189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98" name="Line 3887"/>
              <p:cNvSpPr>
                <a:spLocks noChangeShapeType="1"/>
              </p:cNvSpPr>
              <p:nvPr/>
            </p:nvSpPr>
            <p:spPr bwMode="auto">
              <a:xfrm>
                <a:off x="3163" y="1897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99" name="Line 3888"/>
              <p:cNvSpPr>
                <a:spLocks noChangeShapeType="1"/>
              </p:cNvSpPr>
              <p:nvPr/>
            </p:nvSpPr>
            <p:spPr bwMode="auto">
              <a:xfrm flipV="1">
                <a:off x="3168" y="189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00" name="Line 3889"/>
              <p:cNvSpPr>
                <a:spLocks noChangeShapeType="1"/>
              </p:cNvSpPr>
              <p:nvPr/>
            </p:nvSpPr>
            <p:spPr bwMode="auto">
              <a:xfrm>
                <a:off x="3168" y="189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01" name="Line 3890"/>
              <p:cNvSpPr>
                <a:spLocks noChangeShapeType="1"/>
              </p:cNvSpPr>
              <p:nvPr/>
            </p:nvSpPr>
            <p:spPr bwMode="auto">
              <a:xfrm>
                <a:off x="3168" y="189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02" name="Line 3891"/>
              <p:cNvSpPr>
                <a:spLocks noChangeShapeType="1"/>
              </p:cNvSpPr>
              <p:nvPr/>
            </p:nvSpPr>
            <p:spPr bwMode="auto">
              <a:xfrm>
                <a:off x="3168" y="189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03" name="Line 3892"/>
              <p:cNvSpPr>
                <a:spLocks noChangeShapeType="1"/>
              </p:cNvSpPr>
              <p:nvPr/>
            </p:nvSpPr>
            <p:spPr bwMode="auto">
              <a:xfrm>
                <a:off x="3168" y="190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04" name="Line 3893"/>
              <p:cNvSpPr>
                <a:spLocks noChangeShapeType="1"/>
              </p:cNvSpPr>
              <p:nvPr/>
            </p:nvSpPr>
            <p:spPr bwMode="auto">
              <a:xfrm>
                <a:off x="3168" y="190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05" name="Line 3894"/>
              <p:cNvSpPr>
                <a:spLocks noChangeShapeType="1"/>
              </p:cNvSpPr>
              <p:nvPr/>
            </p:nvSpPr>
            <p:spPr bwMode="auto">
              <a:xfrm>
                <a:off x="3168" y="190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06" name="Line 3895"/>
              <p:cNvSpPr>
                <a:spLocks noChangeShapeType="1"/>
              </p:cNvSpPr>
              <p:nvPr/>
            </p:nvSpPr>
            <p:spPr bwMode="auto">
              <a:xfrm flipV="1">
                <a:off x="3168" y="190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07" name="Line 3896"/>
              <p:cNvSpPr>
                <a:spLocks noChangeShapeType="1"/>
              </p:cNvSpPr>
              <p:nvPr/>
            </p:nvSpPr>
            <p:spPr bwMode="auto">
              <a:xfrm>
                <a:off x="3174" y="190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08" name="Line 3897"/>
              <p:cNvSpPr>
                <a:spLocks noChangeShapeType="1"/>
              </p:cNvSpPr>
              <p:nvPr/>
            </p:nvSpPr>
            <p:spPr bwMode="auto">
              <a:xfrm>
                <a:off x="3174" y="190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09" name="Line 3898"/>
              <p:cNvSpPr>
                <a:spLocks noChangeShapeType="1"/>
              </p:cNvSpPr>
              <p:nvPr/>
            </p:nvSpPr>
            <p:spPr bwMode="auto">
              <a:xfrm>
                <a:off x="3174" y="190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10" name="Line 3899"/>
              <p:cNvSpPr>
                <a:spLocks noChangeShapeType="1"/>
              </p:cNvSpPr>
              <p:nvPr/>
            </p:nvSpPr>
            <p:spPr bwMode="auto">
              <a:xfrm>
                <a:off x="3174" y="190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11" name="Line 3900"/>
              <p:cNvSpPr>
                <a:spLocks noChangeShapeType="1"/>
              </p:cNvSpPr>
              <p:nvPr/>
            </p:nvSpPr>
            <p:spPr bwMode="auto">
              <a:xfrm>
                <a:off x="3174" y="191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12" name="Line 3901"/>
              <p:cNvSpPr>
                <a:spLocks noChangeShapeType="1"/>
              </p:cNvSpPr>
              <p:nvPr/>
            </p:nvSpPr>
            <p:spPr bwMode="auto">
              <a:xfrm>
                <a:off x="3174" y="191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13" name="Line 3902"/>
              <p:cNvSpPr>
                <a:spLocks noChangeShapeType="1"/>
              </p:cNvSpPr>
              <p:nvPr/>
            </p:nvSpPr>
            <p:spPr bwMode="auto">
              <a:xfrm>
                <a:off x="3174" y="191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14" name="Line 3903"/>
              <p:cNvSpPr>
                <a:spLocks noChangeShapeType="1"/>
              </p:cNvSpPr>
              <p:nvPr/>
            </p:nvSpPr>
            <p:spPr bwMode="auto">
              <a:xfrm>
                <a:off x="3174" y="192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15" name="Line 3904"/>
              <p:cNvSpPr>
                <a:spLocks noChangeShapeType="1"/>
              </p:cNvSpPr>
              <p:nvPr/>
            </p:nvSpPr>
            <p:spPr bwMode="auto">
              <a:xfrm>
                <a:off x="3180" y="192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16" name="Line 3905"/>
              <p:cNvSpPr>
                <a:spLocks noChangeShapeType="1"/>
              </p:cNvSpPr>
              <p:nvPr/>
            </p:nvSpPr>
            <p:spPr bwMode="auto">
              <a:xfrm>
                <a:off x="3180" y="192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17" name="Line 3906"/>
              <p:cNvSpPr>
                <a:spLocks noChangeShapeType="1"/>
              </p:cNvSpPr>
              <p:nvPr/>
            </p:nvSpPr>
            <p:spPr bwMode="auto">
              <a:xfrm flipV="1">
                <a:off x="3180" y="19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18" name="Line 3907"/>
              <p:cNvSpPr>
                <a:spLocks noChangeShapeType="1"/>
              </p:cNvSpPr>
              <p:nvPr/>
            </p:nvSpPr>
            <p:spPr bwMode="auto">
              <a:xfrm>
                <a:off x="3180" y="192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19" name="Line 3908"/>
              <p:cNvSpPr>
                <a:spLocks noChangeShapeType="1"/>
              </p:cNvSpPr>
              <p:nvPr/>
            </p:nvSpPr>
            <p:spPr bwMode="auto">
              <a:xfrm flipV="1">
                <a:off x="3180" y="192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20" name="Line 3909"/>
              <p:cNvSpPr>
                <a:spLocks noChangeShapeType="1"/>
              </p:cNvSpPr>
              <p:nvPr/>
            </p:nvSpPr>
            <p:spPr bwMode="auto">
              <a:xfrm>
                <a:off x="3180" y="192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21" name="Line 3910"/>
              <p:cNvSpPr>
                <a:spLocks noChangeShapeType="1"/>
              </p:cNvSpPr>
              <p:nvPr/>
            </p:nvSpPr>
            <p:spPr bwMode="auto">
              <a:xfrm>
                <a:off x="3180" y="192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22" name="Line 3911"/>
              <p:cNvSpPr>
                <a:spLocks noChangeShapeType="1"/>
              </p:cNvSpPr>
              <p:nvPr/>
            </p:nvSpPr>
            <p:spPr bwMode="auto">
              <a:xfrm>
                <a:off x="3180" y="1927"/>
                <a:ext cx="5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23" name="Line 3912"/>
              <p:cNvSpPr>
                <a:spLocks noChangeShapeType="1"/>
              </p:cNvSpPr>
              <p:nvPr/>
            </p:nvSpPr>
            <p:spPr bwMode="auto">
              <a:xfrm flipV="1">
                <a:off x="3185" y="1921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24" name="Line 3913"/>
              <p:cNvSpPr>
                <a:spLocks noChangeShapeType="1"/>
              </p:cNvSpPr>
              <p:nvPr/>
            </p:nvSpPr>
            <p:spPr bwMode="auto">
              <a:xfrm>
                <a:off x="3185" y="192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25" name="Line 3914"/>
              <p:cNvSpPr>
                <a:spLocks noChangeShapeType="1"/>
              </p:cNvSpPr>
              <p:nvPr/>
            </p:nvSpPr>
            <p:spPr bwMode="auto">
              <a:xfrm flipV="1">
                <a:off x="3185" y="19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26" name="Line 3915"/>
              <p:cNvSpPr>
                <a:spLocks noChangeShapeType="1"/>
              </p:cNvSpPr>
              <p:nvPr/>
            </p:nvSpPr>
            <p:spPr bwMode="auto">
              <a:xfrm flipV="1">
                <a:off x="3185" y="191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27" name="Line 3916"/>
              <p:cNvSpPr>
                <a:spLocks noChangeShapeType="1"/>
              </p:cNvSpPr>
              <p:nvPr/>
            </p:nvSpPr>
            <p:spPr bwMode="auto">
              <a:xfrm>
                <a:off x="3185" y="1915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28" name="Line 3917"/>
              <p:cNvSpPr>
                <a:spLocks noChangeShapeType="1"/>
              </p:cNvSpPr>
              <p:nvPr/>
            </p:nvSpPr>
            <p:spPr bwMode="auto">
              <a:xfrm>
                <a:off x="3185" y="193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29" name="Line 3918"/>
              <p:cNvSpPr>
                <a:spLocks noChangeShapeType="1"/>
              </p:cNvSpPr>
              <p:nvPr/>
            </p:nvSpPr>
            <p:spPr bwMode="auto">
              <a:xfrm>
                <a:off x="3185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30" name="Line 3919"/>
              <p:cNvSpPr>
                <a:spLocks noChangeShapeType="1"/>
              </p:cNvSpPr>
              <p:nvPr/>
            </p:nvSpPr>
            <p:spPr bwMode="auto">
              <a:xfrm>
                <a:off x="3185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31" name="Line 3920"/>
              <p:cNvSpPr>
                <a:spLocks noChangeShapeType="1"/>
              </p:cNvSpPr>
              <p:nvPr/>
            </p:nvSpPr>
            <p:spPr bwMode="auto">
              <a:xfrm>
                <a:off x="3185" y="195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32" name="Line 3921"/>
              <p:cNvSpPr>
                <a:spLocks noChangeShapeType="1"/>
              </p:cNvSpPr>
              <p:nvPr/>
            </p:nvSpPr>
            <p:spPr bwMode="auto">
              <a:xfrm>
                <a:off x="3191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33" name="Line 3922"/>
              <p:cNvSpPr>
                <a:spLocks noChangeShapeType="1"/>
              </p:cNvSpPr>
              <p:nvPr/>
            </p:nvSpPr>
            <p:spPr bwMode="auto">
              <a:xfrm flipV="1">
                <a:off x="3191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34" name="Line 3923"/>
              <p:cNvSpPr>
                <a:spLocks noChangeShapeType="1"/>
              </p:cNvSpPr>
              <p:nvPr/>
            </p:nvSpPr>
            <p:spPr bwMode="auto">
              <a:xfrm>
                <a:off x="3191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35" name="Line 3924"/>
              <p:cNvSpPr>
                <a:spLocks noChangeShapeType="1"/>
              </p:cNvSpPr>
              <p:nvPr/>
            </p:nvSpPr>
            <p:spPr bwMode="auto">
              <a:xfrm>
                <a:off x="3191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36" name="Line 3925"/>
              <p:cNvSpPr>
                <a:spLocks noChangeShapeType="1"/>
              </p:cNvSpPr>
              <p:nvPr/>
            </p:nvSpPr>
            <p:spPr bwMode="auto">
              <a:xfrm>
                <a:off x="3191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37" name="Line 3926"/>
              <p:cNvSpPr>
                <a:spLocks noChangeShapeType="1"/>
              </p:cNvSpPr>
              <p:nvPr/>
            </p:nvSpPr>
            <p:spPr bwMode="auto">
              <a:xfrm>
                <a:off x="3191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38" name="Line 3927"/>
              <p:cNvSpPr>
                <a:spLocks noChangeShapeType="1"/>
              </p:cNvSpPr>
              <p:nvPr/>
            </p:nvSpPr>
            <p:spPr bwMode="auto">
              <a:xfrm>
                <a:off x="3191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39" name="Line 3928"/>
              <p:cNvSpPr>
                <a:spLocks noChangeShapeType="1"/>
              </p:cNvSpPr>
              <p:nvPr/>
            </p:nvSpPr>
            <p:spPr bwMode="auto">
              <a:xfrm>
                <a:off x="3191" y="1951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40" name="Line 3929"/>
              <p:cNvSpPr>
                <a:spLocks noChangeShapeType="1"/>
              </p:cNvSpPr>
              <p:nvPr/>
            </p:nvSpPr>
            <p:spPr bwMode="auto">
              <a:xfrm flipV="1">
                <a:off x="3196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41" name="Line 3930"/>
              <p:cNvSpPr>
                <a:spLocks noChangeShapeType="1"/>
              </p:cNvSpPr>
              <p:nvPr/>
            </p:nvSpPr>
            <p:spPr bwMode="auto">
              <a:xfrm>
                <a:off x="3196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42" name="Line 3931"/>
              <p:cNvSpPr>
                <a:spLocks noChangeShapeType="1"/>
              </p:cNvSpPr>
              <p:nvPr/>
            </p:nvSpPr>
            <p:spPr bwMode="auto">
              <a:xfrm flipV="1">
                <a:off x="3196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43" name="Line 3932"/>
              <p:cNvSpPr>
                <a:spLocks noChangeShapeType="1"/>
              </p:cNvSpPr>
              <p:nvPr/>
            </p:nvSpPr>
            <p:spPr bwMode="auto">
              <a:xfrm>
                <a:off x="3196" y="194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44" name="Line 3933"/>
              <p:cNvSpPr>
                <a:spLocks noChangeShapeType="1"/>
              </p:cNvSpPr>
              <p:nvPr/>
            </p:nvSpPr>
            <p:spPr bwMode="auto">
              <a:xfrm>
                <a:off x="3196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45" name="Line 3934"/>
              <p:cNvSpPr>
                <a:spLocks noChangeShapeType="1"/>
              </p:cNvSpPr>
              <p:nvPr/>
            </p:nvSpPr>
            <p:spPr bwMode="auto">
              <a:xfrm flipV="1">
                <a:off x="3196" y="194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46" name="Line 3935"/>
              <p:cNvSpPr>
                <a:spLocks noChangeShapeType="1"/>
              </p:cNvSpPr>
              <p:nvPr/>
            </p:nvSpPr>
            <p:spPr bwMode="auto">
              <a:xfrm flipV="1">
                <a:off x="3196" y="193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47" name="Line 3936"/>
              <p:cNvSpPr>
                <a:spLocks noChangeShapeType="1"/>
              </p:cNvSpPr>
              <p:nvPr/>
            </p:nvSpPr>
            <p:spPr bwMode="auto">
              <a:xfrm>
                <a:off x="3196" y="1933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48" name="Line 3937"/>
              <p:cNvSpPr>
                <a:spLocks noChangeShapeType="1"/>
              </p:cNvSpPr>
              <p:nvPr/>
            </p:nvSpPr>
            <p:spPr bwMode="auto">
              <a:xfrm>
                <a:off x="3202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49" name="Line 3938"/>
              <p:cNvSpPr>
                <a:spLocks noChangeShapeType="1"/>
              </p:cNvSpPr>
              <p:nvPr/>
            </p:nvSpPr>
            <p:spPr bwMode="auto">
              <a:xfrm>
                <a:off x="3202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0" name="Line 3939"/>
              <p:cNvSpPr>
                <a:spLocks noChangeShapeType="1"/>
              </p:cNvSpPr>
              <p:nvPr/>
            </p:nvSpPr>
            <p:spPr bwMode="auto">
              <a:xfrm>
                <a:off x="3202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1" name="Line 3940"/>
              <p:cNvSpPr>
                <a:spLocks noChangeShapeType="1"/>
              </p:cNvSpPr>
              <p:nvPr/>
            </p:nvSpPr>
            <p:spPr bwMode="auto">
              <a:xfrm>
                <a:off x="3202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2" name="Line 3941"/>
              <p:cNvSpPr>
                <a:spLocks noChangeShapeType="1"/>
              </p:cNvSpPr>
              <p:nvPr/>
            </p:nvSpPr>
            <p:spPr bwMode="auto">
              <a:xfrm>
                <a:off x="3202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3" name="Line 3942"/>
              <p:cNvSpPr>
                <a:spLocks noChangeShapeType="1"/>
              </p:cNvSpPr>
              <p:nvPr/>
            </p:nvSpPr>
            <p:spPr bwMode="auto">
              <a:xfrm>
                <a:off x="3202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4" name="Line 3943"/>
              <p:cNvSpPr>
                <a:spLocks noChangeShapeType="1"/>
              </p:cNvSpPr>
              <p:nvPr/>
            </p:nvSpPr>
            <p:spPr bwMode="auto">
              <a:xfrm>
                <a:off x="3202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5" name="Line 3944"/>
              <p:cNvSpPr>
                <a:spLocks noChangeShapeType="1"/>
              </p:cNvSpPr>
              <p:nvPr/>
            </p:nvSpPr>
            <p:spPr bwMode="auto">
              <a:xfrm>
                <a:off x="3202" y="195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6" name="Line 3945"/>
              <p:cNvSpPr>
                <a:spLocks noChangeShapeType="1"/>
              </p:cNvSpPr>
              <p:nvPr/>
            </p:nvSpPr>
            <p:spPr bwMode="auto">
              <a:xfrm>
                <a:off x="3208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7" name="Line 3946"/>
              <p:cNvSpPr>
                <a:spLocks noChangeShapeType="1"/>
              </p:cNvSpPr>
              <p:nvPr/>
            </p:nvSpPr>
            <p:spPr bwMode="auto">
              <a:xfrm flipV="1">
                <a:off x="3208" y="194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8" name="Line 3947"/>
              <p:cNvSpPr>
                <a:spLocks noChangeShapeType="1"/>
              </p:cNvSpPr>
              <p:nvPr/>
            </p:nvSpPr>
            <p:spPr bwMode="auto">
              <a:xfrm>
                <a:off x="3208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9" name="Line 3948"/>
              <p:cNvSpPr>
                <a:spLocks noChangeShapeType="1"/>
              </p:cNvSpPr>
              <p:nvPr/>
            </p:nvSpPr>
            <p:spPr bwMode="auto">
              <a:xfrm>
                <a:off x="3208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60" name="Line 3949"/>
              <p:cNvSpPr>
                <a:spLocks noChangeShapeType="1"/>
              </p:cNvSpPr>
              <p:nvPr/>
            </p:nvSpPr>
            <p:spPr bwMode="auto">
              <a:xfrm flipV="1">
                <a:off x="3208" y="192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61" name="Line 3950"/>
              <p:cNvSpPr>
                <a:spLocks noChangeShapeType="1"/>
              </p:cNvSpPr>
              <p:nvPr/>
            </p:nvSpPr>
            <p:spPr bwMode="auto">
              <a:xfrm>
                <a:off x="3208" y="19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62" name="Line 3951"/>
              <p:cNvSpPr>
                <a:spLocks noChangeShapeType="1"/>
              </p:cNvSpPr>
              <p:nvPr/>
            </p:nvSpPr>
            <p:spPr bwMode="auto">
              <a:xfrm>
                <a:off x="3208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63" name="Line 3952"/>
              <p:cNvSpPr>
                <a:spLocks noChangeShapeType="1"/>
              </p:cNvSpPr>
              <p:nvPr/>
            </p:nvSpPr>
            <p:spPr bwMode="auto">
              <a:xfrm flipV="1">
                <a:off x="3208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64" name="Line 3953"/>
              <p:cNvSpPr>
                <a:spLocks noChangeShapeType="1"/>
              </p:cNvSpPr>
              <p:nvPr/>
            </p:nvSpPr>
            <p:spPr bwMode="auto">
              <a:xfrm flipV="1">
                <a:off x="3208" y="1909"/>
                <a:ext cx="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65" name="Line 3954"/>
              <p:cNvSpPr>
                <a:spLocks noChangeShapeType="1"/>
              </p:cNvSpPr>
              <p:nvPr/>
            </p:nvSpPr>
            <p:spPr bwMode="auto">
              <a:xfrm>
                <a:off x="3213" y="190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66" name="Line 3955"/>
              <p:cNvSpPr>
                <a:spLocks noChangeShapeType="1"/>
              </p:cNvSpPr>
              <p:nvPr/>
            </p:nvSpPr>
            <p:spPr bwMode="auto">
              <a:xfrm>
                <a:off x="3213" y="1921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67" name="Line 3956"/>
              <p:cNvSpPr>
                <a:spLocks noChangeShapeType="1"/>
              </p:cNvSpPr>
              <p:nvPr/>
            </p:nvSpPr>
            <p:spPr bwMode="auto">
              <a:xfrm flipV="1">
                <a:off x="3213" y="19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68" name="Line 3957"/>
              <p:cNvSpPr>
                <a:spLocks noChangeShapeType="1"/>
              </p:cNvSpPr>
              <p:nvPr/>
            </p:nvSpPr>
            <p:spPr bwMode="auto">
              <a:xfrm>
                <a:off x="3213" y="192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69" name="Line 3958"/>
              <p:cNvSpPr>
                <a:spLocks noChangeShapeType="1"/>
              </p:cNvSpPr>
              <p:nvPr/>
            </p:nvSpPr>
            <p:spPr bwMode="auto">
              <a:xfrm>
                <a:off x="3213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70" name="Line 3959"/>
              <p:cNvSpPr>
                <a:spLocks noChangeShapeType="1"/>
              </p:cNvSpPr>
              <p:nvPr/>
            </p:nvSpPr>
            <p:spPr bwMode="auto">
              <a:xfrm>
                <a:off x="3213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71" name="Line 3960"/>
              <p:cNvSpPr>
                <a:spLocks noChangeShapeType="1"/>
              </p:cNvSpPr>
              <p:nvPr/>
            </p:nvSpPr>
            <p:spPr bwMode="auto">
              <a:xfrm>
                <a:off x="3213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72" name="Line 3961"/>
              <p:cNvSpPr>
                <a:spLocks noChangeShapeType="1"/>
              </p:cNvSpPr>
              <p:nvPr/>
            </p:nvSpPr>
            <p:spPr bwMode="auto">
              <a:xfrm>
                <a:off x="3213" y="193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73" name="Line 3962"/>
              <p:cNvSpPr>
                <a:spLocks noChangeShapeType="1"/>
              </p:cNvSpPr>
              <p:nvPr/>
            </p:nvSpPr>
            <p:spPr bwMode="auto">
              <a:xfrm flipV="1">
                <a:off x="3219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74" name="Line 3963"/>
              <p:cNvSpPr>
                <a:spLocks noChangeShapeType="1"/>
              </p:cNvSpPr>
              <p:nvPr/>
            </p:nvSpPr>
            <p:spPr bwMode="auto">
              <a:xfrm>
                <a:off x="3219" y="193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75" name="Line 3964"/>
              <p:cNvSpPr>
                <a:spLocks noChangeShapeType="1"/>
              </p:cNvSpPr>
              <p:nvPr/>
            </p:nvSpPr>
            <p:spPr bwMode="auto">
              <a:xfrm>
                <a:off x="3219" y="193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819" name="Group 3965"/>
            <p:cNvGrpSpPr>
              <a:grpSpLocks/>
            </p:cNvGrpSpPr>
            <p:nvPr/>
          </p:nvGrpSpPr>
          <p:grpSpPr bwMode="auto">
            <a:xfrm>
              <a:off x="4170" y="1183"/>
              <a:ext cx="136" cy="301"/>
              <a:chOff x="3219" y="1657"/>
              <a:chExt cx="136" cy="301"/>
            </a:xfrm>
          </p:grpSpPr>
          <p:sp>
            <p:nvSpPr>
              <p:cNvPr id="22976" name="Line 3966"/>
              <p:cNvSpPr>
                <a:spLocks noChangeShapeType="1"/>
              </p:cNvSpPr>
              <p:nvPr/>
            </p:nvSpPr>
            <p:spPr bwMode="auto">
              <a:xfrm>
                <a:off x="3219" y="193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7" name="Line 3967"/>
              <p:cNvSpPr>
                <a:spLocks noChangeShapeType="1"/>
              </p:cNvSpPr>
              <p:nvPr/>
            </p:nvSpPr>
            <p:spPr bwMode="auto">
              <a:xfrm>
                <a:off x="3219" y="193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8" name="Line 3968"/>
              <p:cNvSpPr>
                <a:spLocks noChangeShapeType="1"/>
              </p:cNvSpPr>
              <p:nvPr/>
            </p:nvSpPr>
            <p:spPr bwMode="auto">
              <a:xfrm>
                <a:off x="3219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9" name="Line 3969"/>
              <p:cNvSpPr>
                <a:spLocks noChangeShapeType="1"/>
              </p:cNvSpPr>
              <p:nvPr/>
            </p:nvSpPr>
            <p:spPr bwMode="auto">
              <a:xfrm>
                <a:off x="3219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0" name="Line 3970"/>
              <p:cNvSpPr>
                <a:spLocks noChangeShapeType="1"/>
              </p:cNvSpPr>
              <p:nvPr/>
            </p:nvSpPr>
            <p:spPr bwMode="auto">
              <a:xfrm flipV="1">
                <a:off x="3219" y="193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1" name="Line 3971"/>
              <p:cNvSpPr>
                <a:spLocks noChangeShapeType="1"/>
              </p:cNvSpPr>
              <p:nvPr/>
            </p:nvSpPr>
            <p:spPr bwMode="auto">
              <a:xfrm>
                <a:off x="3225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2" name="Line 3972"/>
              <p:cNvSpPr>
                <a:spLocks noChangeShapeType="1"/>
              </p:cNvSpPr>
              <p:nvPr/>
            </p:nvSpPr>
            <p:spPr bwMode="auto">
              <a:xfrm>
                <a:off x="3225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3" name="Line 3973"/>
              <p:cNvSpPr>
                <a:spLocks noChangeShapeType="1"/>
              </p:cNvSpPr>
              <p:nvPr/>
            </p:nvSpPr>
            <p:spPr bwMode="auto">
              <a:xfrm flipV="1">
                <a:off x="3225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4" name="Line 3974"/>
              <p:cNvSpPr>
                <a:spLocks noChangeShapeType="1"/>
              </p:cNvSpPr>
              <p:nvPr/>
            </p:nvSpPr>
            <p:spPr bwMode="auto">
              <a:xfrm>
                <a:off x="3225" y="193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5" name="Line 3975"/>
              <p:cNvSpPr>
                <a:spLocks noChangeShapeType="1"/>
              </p:cNvSpPr>
              <p:nvPr/>
            </p:nvSpPr>
            <p:spPr bwMode="auto">
              <a:xfrm>
                <a:off x="3225" y="193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6" name="Line 3976"/>
              <p:cNvSpPr>
                <a:spLocks noChangeShapeType="1"/>
              </p:cNvSpPr>
              <p:nvPr/>
            </p:nvSpPr>
            <p:spPr bwMode="auto">
              <a:xfrm>
                <a:off x="3225" y="193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7" name="Line 3977"/>
              <p:cNvSpPr>
                <a:spLocks noChangeShapeType="1"/>
              </p:cNvSpPr>
              <p:nvPr/>
            </p:nvSpPr>
            <p:spPr bwMode="auto">
              <a:xfrm>
                <a:off x="3225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8" name="Line 3978"/>
              <p:cNvSpPr>
                <a:spLocks noChangeShapeType="1"/>
              </p:cNvSpPr>
              <p:nvPr/>
            </p:nvSpPr>
            <p:spPr bwMode="auto">
              <a:xfrm>
                <a:off x="3225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9" name="Line 3979"/>
              <p:cNvSpPr>
                <a:spLocks noChangeShapeType="1"/>
              </p:cNvSpPr>
              <p:nvPr/>
            </p:nvSpPr>
            <p:spPr bwMode="auto">
              <a:xfrm>
                <a:off x="3225" y="1939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0" name="Line 3980"/>
              <p:cNvSpPr>
                <a:spLocks noChangeShapeType="1"/>
              </p:cNvSpPr>
              <p:nvPr/>
            </p:nvSpPr>
            <p:spPr bwMode="auto">
              <a:xfrm flipV="1">
                <a:off x="3230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1" name="Line 3981"/>
              <p:cNvSpPr>
                <a:spLocks noChangeShapeType="1"/>
              </p:cNvSpPr>
              <p:nvPr/>
            </p:nvSpPr>
            <p:spPr bwMode="auto">
              <a:xfrm>
                <a:off x="3230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2" name="Line 3982"/>
              <p:cNvSpPr>
                <a:spLocks noChangeShapeType="1"/>
              </p:cNvSpPr>
              <p:nvPr/>
            </p:nvSpPr>
            <p:spPr bwMode="auto">
              <a:xfrm flipV="1">
                <a:off x="3230" y="192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3" name="Line 3983"/>
              <p:cNvSpPr>
                <a:spLocks noChangeShapeType="1"/>
              </p:cNvSpPr>
              <p:nvPr/>
            </p:nvSpPr>
            <p:spPr bwMode="auto">
              <a:xfrm>
                <a:off x="3230" y="19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4" name="Line 3984"/>
              <p:cNvSpPr>
                <a:spLocks noChangeShapeType="1"/>
              </p:cNvSpPr>
              <p:nvPr/>
            </p:nvSpPr>
            <p:spPr bwMode="auto">
              <a:xfrm>
                <a:off x="3230" y="193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5" name="Line 3985"/>
              <p:cNvSpPr>
                <a:spLocks noChangeShapeType="1"/>
              </p:cNvSpPr>
              <p:nvPr/>
            </p:nvSpPr>
            <p:spPr bwMode="auto">
              <a:xfrm>
                <a:off x="3230" y="193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6" name="Line 3986"/>
              <p:cNvSpPr>
                <a:spLocks noChangeShapeType="1"/>
              </p:cNvSpPr>
              <p:nvPr/>
            </p:nvSpPr>
            <p:spPr bwMode="auto">
              <a:xfrm flipV="1">
                <a:off x="3230" y="19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7" name="Line 3987"/>
              <p:cNvSpPr>
                <a:spLocks noChangeShapeType="1"/>
              </p:cNvSpPr>
              <p:nvPr/>
            </p:nvSpPr>
            <p:spPr bwMode="auto">
              <a:xfrm>
                <a:off x="3230" y="192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8" name="Line 3988"/>
              <p:cNvSpPr>
                <a:spLocks noChangeShapeType="1"/>
              </p:cNvSpPr>
              <p:nvPr/>
            </p:nvSpPr>
            <p:spPr bwMode="auto">
              <a:xfrm>
                <a:off x="3236" y="193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9" name="Line 3989"/>
              <p:cNvSpPr>
                <a:spLocks noChangeShapeType="1"/>
              </p:cNvSpPr>
              <p:nvPr/>
            </p:nvSpPr>
            <p:spPr bwMode="auto">
              <a:xfrm>
                <a:off x="3236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0" name="Line 3990"/>
              <p:cNvSpPr>
                <a:spLocks noChangeShapeType="1"/>
              </p:cNvSpPr>
              <p:nvPr/>
            </p:nvSpPr>
            <p:spPr bwMode="auto">
              <a:xfrm>
                <a:off x="3236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1" name="Line 3991"/>
              <p:cNvSpPr>
                <a:spLocks noChangeShapeType="1"/>
              </p:cNvSpPr>
              <p:nvPr/>
            </p:nvSpPr>
            <p:spPr bwMode="auto">
              <a:xfrm flipV="1">
                <a:off x="3236" y="193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2" name="Line 3992"/>
              <p:cNvSpPr>
                <a:spLocks noChangeShapeType="1"/>
              </p:cNvSpPr>
              <p:nvPr/>
            </p:nvSpPr>
            <p:spPr bwMode="auto">
              <a:xfrm>
                <a:off x="3236" y="193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3" name="Line 3993"/>
              <p:cNvSpPr>
                <a:spLocks noChangeShapeType="1"/>
              </p:cNvSpPr>
              <p:nvPr/>
            </p:nvSpPr>
            <p:spPr bwMode="auto">
              <a:xfrm>
                <a:off x="3236" y="193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4" name="Line 3994"/>
              <p:cNvSpPr>
                <a:spLocks noChangeShapeType="1"/>
              </p:cNvSpPr>
              <p:nvPr/>
            </p:nvSpPr>
            <p:spPr bwMode="auto">
              <a:xfrm>
                <a:off x="3236" y="193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5" name="Line 3995"/>
              <p:cNvSpPr>
                <a:spLocks noChangeShapeType="1"/>
              </p:cNvSpPr>
              <p:nvPr/>
            </p:nvSpPr>
            <p:spPr bwMode="auto">
              <a:xfrm>
                <a:off x="3236" y="1933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6" name="Line 3996"/>
              <p:cNvSpPr>
                <a:spLocks noChangeShapeType="1"/>
              </p:cNvSpPr>
              <p:nvPr/>
            </p:nvSpPr>
            <p:spPr bwMode="auto">
              <a:xfrm>
                <a:off x="3241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7" name="Line 3997"/>
              <p:cNvSpPr>
                <a:spLocks noChangeShapeType="1"/>
              </p:cNvSpPr>
              <p:nvPr/>
            </p:nvSpPr>
            <p:spPr bwMode="auto">
              <a:xfrm>
                <a:off x="3241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8" name="Line 3998"/>
              <p:cNvSpPr>
                <a:spLocks noChangeShapeType="1"/>
              </p:cNvSpPr>
              <p:nvPr/>
            </p:nvSpPr>
            <p:spPr bwMode="auto">
              <a:xfrm>
                <a:off x="3241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9" name="Line 3999"/>
              <p:cNvSpPr>
                <a:spLocks noChangeShapeType="1"/>
              </p:cNvSpPr>
              <p:nvPr/>
            </p:nvSpPr>
            <p:spPr bwMode="auto">
              <a:xfrm>
                <a:off x="3241" y="193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0" name="Line 4000"/>
              <p:cNvSpPr>
                <a:spLocks noChangeShapeType="1"/>
              </p:cNvSpPr>
              <p:nvPr/>
            </p:nvSpPr>
            <p:spPr bwMode="auto">
              <a:xfrm>
                <a:off x="3241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1" name="Line 4001"/>
              <p:cNvSpPr>
                <a:spLocks noChangeShapeType="1"/>
              </p:cNvSpPr>
              <p:nvPr/>
            </p:nvSpPr>
            <p:spPr bwMode="auto">
              <a:xfrm flipV="1">
                <a:off x="3241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2" name="Line 4002"/>
              <p:cNvSpPr>
                <a:spLocks noChangeShapeType="1"/>
              </p:cNvSpPr>
              <p:nvPr/>
            </p:nvSpPr>
            <p:spPr bwMode="auto">
              <a:xfrm>
                <a:off x="3241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3" name="Line 4003"/>
              <p:cNvSpPr>
                <a:spLocks noChangeShapeType="1"/>
              </p:cNvSpPr>
              <p:nvPr/>
            </p:nvSpPr>
            <p:spPr bwMode="auto">
              <a:xfrm>
                <a:off x="3241" y="1945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4" name="Line 4004"/>
              <p:cNvSpPr>
                <a:spLocks noChangeShapeType="1"/>
              </p:cNvSpPr>
              <p:nvPr/>
            </p:nvSpPr>
            <p:spPr bwMode="auto">
              <a:xfrm>
                <a:off x="3247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5" name="Line 4005"/>
              <p:cNvSpPr>
                <a:spLocks noChangeShapeType="1"/>
              </p:cNvSpPr>
              <p:nvPr/>
            </p:nvSpPr>
            <p:spPr bwMode="auto">
              <a:xfrm>
                <a:off x="3247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6" name="Line 4006"/>
              <p:cNvSpPr>
                <a:spLocks noChangeShapeType="1"/>
              </p:cNvSpPr>
              <p:nvPr/>
            </p:nvSpPr>
            <p:spPr bwMode="auto">
              <a:xfrm>
                <a:off x="3247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7" name="Line 4007"/>
              <p:cNvSpPr>
                <a:spLocks noChangeShapeType="1"/>
              </p:cNvSpPr>
              <p:nvPr/>
            </p:nvSpPr>
            <p:spPr bwMode="auto">
              <a:xfrm>
                <a:off x="3247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8" name="Line 4008"/>
              <p:cNvSpPr>
                <a:spLocks noChangeShapeType="1"/>
              </p:cNvSpPr>
              <p:nvPr/>
            </p:nvSpPr>
            <p:spPr bwMode="auto">
              <a:xfrm>
                <a:off x="3247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9" name="Line 4009"/>
              <p:cNvSpPr>
                <a:spLocks noChangeShapeType="1"/>
              </p:cNvSpPr>
              <p:nvPr/>
            </p:nvSpPr>
            <p:spPr bwMode="auto">
              <a:xfrm>
                <a:off x="3247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0" name="Line 4010"/>
              <p:cNvSpPr>
                <a:spLocks noChangeShapeType="1"/>
              </p:cNvSpPr>
              <p:nvPr/>
            </p:nvSpPr>
            <p:spPr bwMode="auto">
              <a:xfrm>
                <a:off x="3247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1" name="Line 4011"/>
              <p:cNvSpPr>
                <a:spLocks noChangeShapeType="1"/>
              </p:cNvSpPr>
              <p:nvPr/>
            </p:nvSpPr>
            <p:spPr bwMode="auto">
              <a:xfrm>
                <a:off x="3247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2" name="Line 4012"/>
              <p:cNvSpPr>
                <a:spLocks noChangeShapeType="1"/>
              </p:cNvSpPr>
              <p:nvPr/>
            </p:nvSpPr>
            <p:spPr bwMode="auto">
              <a:xfrm>
                <a:off x="3247" y="195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3" name="Line 4013"/>
              <p:cNvSpPr>
                <a:spLocks noChangeShapeType="1"/>
              </p:cNvSpPr>
              <p:nvPr/>
            </p:nvSpPr>
            <p:spPr bwMode="auto">
              <a:xfrm>
                <a:off x="3253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4" name="Line 4014"/>
              <p:cNvSpPr>
                <a:spLocks noChangeShapeType="1"/>
              </p:cNvSpPr>
              <p:nvPr/>
            </p:nvSpPr>
            <p:spPr bwMode="auto">
              <a:xfrm flipV="1">
                <a:off x="3253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5" name="Line 4015"/>
              <p:cNvSpPr>
                <a:spLocks noChangeShapeType="1"/>
              </p:cNvSpPr>
              <p:nvPr/>
            </p:nvSpPr>
            <p:spPr bwMode="auto">
              <a:xfrm>
                <a:off x="3253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6" name="Line 4016"/>
              <p:cNvSpPr>
                <a:spLocks noChangeShapeType="1"/>
              </p:cNvSpPr>
              <p:nvPr/>
            </p:nvSpPr>
            <p:spPr bwMode="auto">
              <a:xfrm>
                <a:off x="3253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7" name="Line 4017"/>
              <p:cNvSpPr>
                <a:spLocks noChangeShapeType="1"/>
              </p:cNvSpPr>
              <p:nvPr/>
            </p:nvSpPr>
            <p:spPr bwMode="auto">
              <a:xfrm>
                <a:off x="3253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8" name="Line 4018"/>
              <p:cNvSpPr>
                <a:spLocks noChangeShapeType="1"/>
              </p:cNvSpPr>
              <p:nvPr/>
            </p:nvSpPr>
            <p:spPr bwMode="auto">
              <a:xfrm>
                <a:off x="3253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9" name="Line 4019"/>
              <p:cNvSpPr>
                <a:spLocks noChangeShapeType="1"/>
              </p:cNvSpPr>
              <p:nvPr/>
            </p:nvSpPr>
            <p:spPr bwMode="auto">
              <a:xfrm>
                <a:off x="3253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0" name="Line 4020"/>
              <p:cNvSpPr>
                <a:spLocks noChangeShapeType="1"/>
              </p:cNvSpPr>
              <p:nvPr/>
            </p:nvSpPr>
            <p:spPr bwMode="auto">
              <a:xfrm>
                <a:off x="3253" y="1951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1" name="Line 4021"/>
              <p:cNvSpPr>
                <a:spLocks noChangeShapeType="1"/>
              </p:cNvSpPr>
              <p:nvPr/>
            </p:nvSpPr>
            <p:spPr bwMode="auto">
              <a:xfrm>
                <a:off x="3258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2" name="Line 4022"/>
              <p:cNvSpPr>
                <a:spLocks noChangeShapeType="1"/>
              </p:cNvSpPr>
              <p:nvPr/>
            </p:nvSpPr>
            <p:spPr bwMode="auto">
              <a:xfrm>
                <a:off x="3258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3" name="Line 4023"/>
              <p:cNvSpPr>
                <a:spLocks noChangeShapeType="1"/>
              </p:cNvSpPr>
              <p:nvPr/>
            </p:nvSpPr>
            <p:spPr bwMode="auto">
              <a:xfrm>
                <a:off x="3258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4" name="Line 4024"/>
              <p:cNvSpPr>
                <a:spLocks noChangeShapeType="1"/>
              </p:cNvSpPr>
              <p:nvPr/>
            </p:nvSpPr>
            <p:spPr bwMode="auto">
              <a:xfrm>
                <a:off x="3258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5" name="Line 4025"/>
              <p:cNvSpPr>
                <a:spLocks noChangeShapeType="1"/>
              </p:cNvSpPr>
              <p:nvPr/>
            </p:nvSpPr>
            <p:spPr bwMode="auto">
              <a:xfrm>
                <a:off x="3258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6" name="Line 4026"/>
              <p:cNvSpPr>
                <a:spLocks noChangeShapeType="1"/>
              </p:cNvSpPr>
              <p:nvPr/>
            </p:nvSpPr>
            <p:spPr bwMode="auto">
              <a:xfrm>
                <a:off x="3258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7" name="Line 4027"/>
              <p:cNvSpPr>
                <a:spLocks noChangeShapeType="1"/>
              </p:cNvSpPr>
              <p:nvPr/>
            </p:nvSpPr>
            <p:spPr bwMode="auto">
              <a:xfrm flipV="1">
                <a:off x="3258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8" name="Line 4028"/>
              <p:cNvSpPr>
                <a:spLocks noChangeShapeType="1"/>
              </p:cNvSpPr>
              <p:nvPr/>
            </p:nvSpPr>
            <p:spPr bwMode="auto">
              <a:xfrm>
                <a:off x="3258" y="195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9" name="Line 4029"/>
              <p:cNvSpPr>
                <a:spLocks noChangeShapeType="1"/>
              </p:cNvSpPr>
              <p:nvPr/>
            </p:nvSpPr>
            <p:spPr bwMode="auto">
              <a:xfrm>
                <a:off x="3264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0" name="Line 4030"/>
              <p:cNvSpPr>
                <a:spLocks noChangeShapeType="1"/>
              </p:cNvSpPr>
              <p:nvPr/>
            </p:nvSpPr>
            <p:spPr bwMode="auto">
              <a:xfrm>
                <a:off x="3264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1" name="Line 4031"/>
              <p:cNvSpPr>
                <a:spLocks noChangeShapeType="1"/>
              </p:cNvSpPr>
              <p:nvPr/>
            </p:nvSpPr>
            <p:spPr bwMode="auto">
              <a:xfrm flipV="1">
                <a:off x="3264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2" name="Line 4032"/>
              <p:cNvSpPr>
                <a:spLocks noChangeShapeType="1"/>
              </p:cNvSpPr>
              <p:nvPr/>
            </p:nvSpPr>
            <p:spPr bwMode="auto">
              <a:xfrm>
                <a:off x="3264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3" name="Line 4033"/>
              <p:cNvSpPr>
                <a:spLocks noChangeShapeType="1"/>
              </p:cNvSpPr>
              <p:nvPr/>
            </p:nvSpPr>
            <p:spPr bwMode="auto">
              <a:xfrm>
                <a:off x="3264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4" name="Line 4034"/>
              <p:cNvSpPr>
                <a:spLocks noChangeShapeType="1"/>
              </p:cNvSpPr>
              <p:nvPr/>
            </p:nvSpPr>
            <p:spPr bwMode="auto">
              <a:xfrm flipV="1">
                <a:off x="3264" y="193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5" name="Line 4035"/>
              <p:cNvSpPr>
                <a:spLocks noChangeShapeType="1"/>
              </p:cNvSpPr>
              <p:nvPr/>
            </p:nvSpPr>
            <p:spPr bwMode="auto">
              <a:xfrm>
                <a:off x="3264" y="193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6" name="Line 4036"/>
              <p:cNvSpPr>
                <a:spLocks noChangeShapeType="1"/>
              </p:cNvSpPr>
              <p:nvPr/>
            </p:nvSpPr>
            <p:spPr bwMode="auto">
              <a:xfrm>
                <a:off x="3264" y="1945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7" name="Line 4037"/>
              <p:cNvSpPr>
                <a:spLocks noChangeShapeType="1"/>
              </p:cNvSpPr>
              <p:nvPr/>
            </p:nvSpPr>
            <p:spPr bwMode="auto">
              <a:xfrm>
                <a:off x="3269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8" name="Line 4038"/>
              <p:cNvSpPr>
                <a:spLocks noChangeShapeType="1"/>
              </p:cNvSpPr>
              <p:nvPr/>
            </p:nvSpPr>
            <p:spPr bwMode="auto">
              <a:xfrm>
                <a:off x="3269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9" name="Line 4039"/>
              <p:cNvSpPr>
                <a:spLocks noChangeShapeType="1"/>
              </p:cNvSpPr>
              <p:nvPr/>
            </p:nvSpPr>
            <p:spPr bwMode="auto">
              <a:xfrm flipV="1">
                <a:off x="3269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0" name="Line 4040"/>
              <p:cNvSpPr>
                <a:spLocks noChangeShapeType="1"/>
              </p:cNvSpPr>
              <p:nvPr/>
            </p:nvSpPr>
            <p:spPr bwMode="auto">
              <a:xfrm>
                <a:off x="3269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1" name="Line 4041"/>
              <p:cNvSpPr>
                <a:spLocks noChangeShapeType="1"/>
              </p:cNvSpPr>
              <p:nvPr/>
            </p:nvSpPr>
            <p:spPr bwMode="auto">
              <a:xfrm>
                <a:off x="3269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2" name="Line 4042"/>
              <p:cNvSpPr>
                <a:spLocks noChangeShapeType="1"/>
              </p:cNvSpPr>
              <p:nvPr/>
            </p:nvSpPr>
            <p:spPr bwMode="auto">
              <a:xfrm>
                <a:off x="3269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3" name="Line 4043"/>
              <p:cNvSpPr>
                <a:spLocks noChangeShapeType="1"/>
              </p:cNvSpPr>
              <p:nvPr/>
            </p:nvSpPr>
            <p:spPr bwMode="auto">
              <a:xfrm>
                <a:off x="3269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4" name="Line 4044"/>
              <p:cNvSpPr>
                <a:spLocks noChangeShapeType="1"/>
              </p:cNvSpPr>
              <p:nvPr/>
            </p:nvSpPr>
            <p:spPr bwMode="auto">
              <a:xfrm flipV="1">
                <a:off x="3269" y="194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5" name="Line 4045"/>
              <p:cNvSpPr>
                <a:spLocks noChangeShapeType="1"/>
              </p:cNvSpPr>
              <p:nvPr/>
            </p:nvSpPr>
            <p:spPr bwMode="auto">
              <a:xfrm>
                <a:off x="3269" y="194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6" name="Line 4046"/>
              <p:cNvSpPr>
                <a:spLocks noChangeShapeType="1"/>
              </p:cNvSpPr>
              <p:nvPr/>
            </p:nvSpPr>
            <p:spPr bwMode="auto">
              <a:xfrm>
                <a:off x="3275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7" name="Line 4047"/>
              <p:cNvSpPr>
                <a:spLocks noChangeShapeType="1"/>
              </p:cNvSpPr>
              <p:nvPr/>
            </p:nvSpPr>
            <p:spPr bwMode="auto">
              <a:xfrm>
                <a:off x="3275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8" name="Line 4048"/>
              <p:cNvSpPr>
                <a:spLocks noChangeShapeType="1"/>
              </p:cNvSpPr>
              <p:nvPr/>
            </p:nvSpPr>
            <p:spPr bwMode="auto">
              <a:xfrm>
                <a:off x="3275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9" name="Line 4049"/>
              <p:cNvSpPr>
                <a:spLocks noChangeShapeType="1"/>
              </p:cNvSpPr>
              <p:nvPr/>
            </p:nvSpPr>
            <p:spPr bwMode="auto">
              <a:xfrm>
                <a:off x="3275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0" name="Line 4050"/>
              <p:cNvSpPr>
                <a:spLocks noChangeShapeType="1"/>
              </p:cNvSpPr>
              <p:nvPr/>
            </p:nvSpPr>
            <p:spPr bwMode="auto">
              <a:xfrm flipV="1">
                <a:off x="3275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1" name="Line 4051"/>
              <p:cNvSpPr>
                <a:spLocks noChangeShapeType="1"/>
              </p:cNvSpPr>
              <p:nvPr/>
            </p:nvSpPr>
            <p:spPr bwMode="auto">
              <a:xfrm>
                <a:off x="3275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2" name="Line 4052"/>
              <p:cNvSpPr>
                <a:spLocks noChangeShapeType="1"/>
              </p:cNvSpPr>
              <p:nvPr/>
            </p:nvSpPr>
            <p:spPr bwMode="auto">
              <a:xfrm flipV="1">
                <a:off x="3275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3" name="Line 4053"/>
              <p:cNvSpPr>
                <a:spLocks noChangeShapeType="1"/>
              </p:cNvSpPr>
              <p:nvPr/>
            </p:nvSpPr>
            <p:spPr bwMode="auto">
              <a:xfrm>
                <a:off x="3275" y="195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4" name="Line 4054"/>
              <p:cNvSpPr>
                <a:spLocks noChangeShapeType="1"/>
              </p:cNvSpPr>
              <p:nvPr/>
            </p:nvSpPr>
            <p:spPr bwMode="auto">
              <a:xfrm flipV="1">
                <a:off x="3281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5" name="Line 4055"/>
              <p:cNvSpPr>
                <a:spLocks noChangeShapeType="1"/>
              </p:cNvSpPr>
              <p:nvPr/>
            </p:nvSpPr>
            <p:spPr bwMode="auto">
              <a:xfrm>
                <a:off x="3281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6" name="Line 4056"/>
              <p:cNvSpPr>
                <a:spLocks noChangeShapeType="1"/>
              </p:cNvSpPr>
              <p:nvPr/>
            </p:nvSpPr>
            <p:spPr bwMode="auto">
              <a:xfrm>
                <a:off x="3281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7" name="Line 4057"/>
              <p:cNvSpPr>
                <a:spLocks noChangeShapeType="1"/>
              </p:cNvSpPr>
              <p:nvPr/>
            </p:nvSpPr>
            <p:spPr bwMode="auto">
              <a:xfrm>
                <a:off x="3281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8" name="Line 4058"/>
              <p:cNvSpPr>
                <a:spLocks noChangeShapeType="1"/>
              </p:cNvSpPr>
              <p:nvPr/>
            </p:nvSpPr>
            <p:spPr bwMode="auto">
              <a:xfrm>
                <a:off x="3281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9" name="Line 4059"/>
              <p:cNvSpPr>
                <a:spLocks noChangeShapeType="1"/>
              </p:cNvSpPr>
              <p:nvPr/>
            </p:nvSpPr>
            <p:spPr bwMode="auto">
              <a:xfrm>
                <a:off x="3281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0" name="Line 4060"/>
              <p:cNvSpPr>
                <a:spLocks noChangeShapeType="1"/>
              </p:cNvSpPr>
              <p:nvPr/>
            </p:nvSpPr>
            <p:spPr bwMode="auto">
              <a:xfrm>
                <a:off x="3281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1" name="Line 4061"/>
              <p:cNvSpPr>
                <a:spLocks noChangeShapeType="1"/>
              </p:cNvSpPr>
              <p:nvPr/>
            </p:nvSpPr>
            <p:spPr bwMode="auto">
              <a:xfrm>
                <a:off x="3281" y="1957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2" name="Line 4062"/>
              <p:cNvSpPr>
                <a:spLocks noChangeShapeType="1"/>
              </p:cNvSpPr>
              <p:nvPr/>
            </p:nvSpPr>
            <p:spPr bwMode="auto">
              <a:xfrm flipV="1">
                <a:off x="3286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3" name="Line 4063"/>
              <p:cNvSpPr>
                <a:spLocks noChangeShapeType="1"/>
              </p:cNvSpPr>
              <p:nvPr/>
            </p:nvSpPr>
            <p:spPr bwMode="auto">
              <a:xfrm>
                <a:off x="3286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4" name="Line 4064"/>
              <p:cNvSpPr>
                <a:spLocks noChangeShapeType="1"/>
              </p:cNvSpPr>
              <p:nvPr/>
            </p:nvSpPr>
            <p:spPr bwMode="auto">
              <a:xfrm flipV="1">
                <a:off x="3286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5" name="Line 4065"/>
              <p:cNvSpPr>
                <a:spLocks noChangeShapeType="1"/>
              </p:cNvSpPr>
              <p:nvPr/>
            </p:nvSpPr>
            <p:spPr bwMode="auto">
              <a:xfrm>
                <a:off x="3286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6" name="Line 4066"/>
              <p:cNvSpPr>
                <a:spLocks noChangeShapeType="1"/>
              </p:cNvSpPr>
              <p:nvPr/>
            </p:nvSpPr>
            <p:spPr bwMode="auto">
              <a:xfrm>
                <a:off x="3286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7" name="Line 4067"/>
              <p:cNvSpPr>
                <a:spLocks noChangeShapeType="1"/>
              </p:cNvSpPr>
              <p:nvPr/>
            </p:nvSpPr>
            <p:spPr bwMode="auto">
              <a:xfrm>
                <a:off x="3286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8" name="Line 4068"/>
              <p:cNvSpPr>
                <a:spLocks noChangeShapeType="1"/>
              </p:cNvSpPr>
              <p:nvPr/>
            </p:nvSpPr>
            <p:spPr bwMode="auto">
              <a:xfrm flipV="1">
                <a:off x="3286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9" name="Line 4069"/>
              <p:cNvSpPr>
                <a:spLocks noChangeShapeType="1"/>
              </p:cNvSpPr>
              <p:nvPr/>
            </p:nvSpPr>
            <p:spPr bwMode="auto">
              <a:xfrm>
                <a:off x="3286" y="195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0" name="Line 4070"/>
              <p:cNvSpPr>
                <a:spLocks noChangeShapeType="1"/>
              </p:cNvSpPr>
              <p:nvPr/>
            </p:nvSpPr>
            <p:spPr bwMode="auto">
              <a:xfrm>
                <a:off x="3292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1" name="Line 4071"/>
              <p:cNvSpPr>
                <a:spLocks noChangeShapeType="1"/>
              </p:cNvSpPr>
              <p:nvPr/>
            </p:nvSpPr>
            <p:spPr bwMode="auto">
              <a:xfrm>
                <a:off x="3292" y="19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2" name="Line 4072"/>
              <p:cNvSpPr>
                <a:spLocks noChangeShapeType="1"/>
              </p:cNvSpPr>
              <p:nvPr/>
            </p:nvSpPr>
            <p:spPr bwMode="auto">
              <a:xfrm>
                <a:off x="3292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3" name="Line 4073"/>
              <p:cNvSpPr>
                <a:spLocks noChangeShapeType="1"/>
              </p:cNvSpPr>
              <p:nvPr/>
            </p:nvSpPr>
            <p:spPr bwMode="auto">
              <a:xfrm>
                <a:off x="3292" y="195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4" name="Line 4074"/>
              <p:cNvSpPr>
                <a:spLocks noChangeShapeType="1"/>
              </p:cNvSpPr>
              <p:nvPr/>
            </p:nvSpPr>
            <p:spPr bwMode="auto">
              <a:xfrm flipV="1">
                <a:off x="3292" y="1945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5" name="Line 4075"/>
              <p:cNvSpPr>
                <a:spLocks noChangeShapeType="1"/>
              </p:cNvSpPr>
              <p:nvPr/>
            </p:nvSpPr>
            <p:spPr bwMode="auto">
              <a:xfrm>
                <a:off x="3292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6" name="Line 4076"/>
              <p:cNvSpPr>
                <a:spLocks noChangeShapeType="1"/>
              </p:cNvSpPr>
              <p:nvPr/>
            </p:nvSpPr>
            <p:spPr bwMode="auto">
              <a:xfrm>
                <a:off x="3292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7" name="Line 4077"/>
              <p:cNvSpPr>
                <a:spLocks noChangeShapeType="1"/>
              </p:cNvSpPr>
              <p:nvPr/>
            </p:nvSpPr>
            <p:spPr bwMode="auto">
              <a:xfrm>
                <a:off x="3292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8" name="Line 4078"/>
              <p:cNvSpPr>
                <a:spLocks noChangeShapeType="1"/>
              </p:cNvSpPr>
              <p:nvPr/>
            </p:nvSpPr>
            <p:spPr bwMode="auto">
              <a:xfrm>
                <a:off x="3292" y="1945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9" name="Line 4079"/>
              <p:cNvSpPr>
                <a:spLocks noChangeShapeType="1"/>
              </p:cNvSpPr>
              <p:nvPr/>
            </p:nvSpPr>
            <p:spPr bwMode="auto">
              <a:xfrm>
                <a:off x="3298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0" name="Line 4080"/>
              <p:cNvSpPr>
                <a:spLocks noChangeShapeType="1"/>
              </p:cNvSpPr>
              <p:nvPr/>
            </p:nvSpPr>
            <p:spPr bwMode="auto">
              <a:xfrm>
                <a:off x="3298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1" name="Line 4081"/>
              <p:cNvSpPr>
                <a:spLocks noChangeShapeType="1"/>
              </p:cNvSpPr>
              <p:nvPr/>
            </p:nvSpPr>
            <p:spPr bwMode="auto">
              <a:xfrm>
                <a:off x="3298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2" name="Line 4082"/>
              <p:cNvSpPr>
                <a:spLocks noChangeShapeType="1"/>
              </p:cNvSpPr>
              <p:nvPr/>
            </p:nvSpPr>
            <p:spPr bwMode="auto">
              <a:xfrm>
                <a:off x="3298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3" name="Line 4083"/>
              <p:cNvSpPr>
                <a:spLocks noChangeShapeType="1"/>
              </p:cNvSpPr>
              <p:nvPr/>
            </p:nvSpPr>
            <p:spPr bwMode="auto">
              <a:xfrm>
                <a:off x="3298" y="194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4" name="Line 4084"/>
              <p:cNvSpPr>
                <a:spLocks noChangeShapeType="1"/>
              </p:cNvSpPr>
              <p:nvPr/>
            </p:nvSpPr>
            <p:spPr bwMode="auto">
              <a:xfrm>
                <a:off x="3298" y="19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5" name="Line 4085"/>
              <p:cNvSpPr>
                <a:spLocks noChangeShapeType="1"/>
              </p:cNvSpPr>
              <p:nvPr/>
            </p:nvSpPr>
            <p:spPr bwMode="auto">
              <a:xfrm>
                <a:off x="3298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6" name="Line 4086"/>
              <p:cNvSpPr>
                <a:spLocks noChangeShapeType="1"/>
              </p:cNvSpPr>
              <p:nvPr/>
            </p:nvSpPr>
            <p:spPr bwMode="auto">
              <a:xfrm>
                <a:off x="3298" y="1951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7" name="Line 4087"/>
              <p:cNvSpPr>
                <a:spLocks noChangeShapeType="1"/>
              </p:cNvSpPr>
              <p:nvPr/>
            </p:nvSpPr>
            <p:spPr bwMode="auto">
              <a:xfrm>
                <a:off x="3303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8" name="Line 4088"/>
              <p:cNvSpPr>
                <a:spLocks noChangeShapeType="1"/>
              </p:cNvSpPr>
              <p:nvPr/>
            </p:nvSpPr>
            <p:spPr bwMode="auto">
              <a:xfrm>
                <a:off x="3303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9" name="Line 4089"/>
              <p:cNvSpPr>
                <a:spLocks noChangeShapeType="1"/>
              </p:cNvSpPr>
              <p:nvPr/>
            </p:nvSpPr>
            <p:spPr bwMode="auto">
              <a:xfrm>
                <a:off x="3303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0" name="Line 4090"/>
              <p:cNvSpPr>
                <a:spLocks noChangeShapeType="1"/>
              </p:cNvSpPr>
              <p:nvPr/>
            </p:nvSpPr>
            <p:spPr bwMode="auto">
              <a:xfrm>
                <a:off x="3303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1" name="Line 4091"/>
              <p:cNvSpPr>
                <a:spLocks noChangeShapeType="1"/>
              </p:cNvSpPr>
              <p:nvPr/>
            </p:nvSpPr>
            <p:spPr bwMode="auto">
              <a:xfrm>
                <a:off x="3303" y="195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2" name="Line 4092"/>
              <p:cNvSpPr>
                <a:spLocks noChangeShapeType="1"/>
              </p:cNvSpPr>
              <p:nvPr/>
            </p:nvSpPr>
            <p:spPr bwMode="auto">
              <a:xfrm flipV="1">
                <a:off x="3303" y="1933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3" name="Line 4093"/>
              <p:cNvSpPr>
                <a:spLocks noChangeShapeType="1"/>
              </p:cNvSpPr>
              <p:nvPr/>
            </p:nvSpPr>
            <p:spPr bwMode="auto">
              <a:xfrm>
                <a:off x="3303" y="193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4" name="Line 4094"/>
              <p:cNvSpPr>
                <a:spLocks noChangeShapeType="1"/>
              </p:cNvSpPr>
              <p:nvPr/>
            </p:nvSpPr>
            <p:spPr bwMode="auto">
              <a:xfrm flipV="1">
                <a:off x="3303" y="192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5" name="Line 4095"/>
              <p:cNvSpPr>
                <a:spLocks noChangeShapeType="1"/>
              </p:cNvSpPr>
              <p:nvPr/>
            </p:nvSpPr>
            <p:spPr bwMode="auto">
              <a:xfrm>
                <a:off x="3309" y="192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6" name="Line 4096"/>
              <p:cNvSpPr>
                <a:spLocks noChangeShapeType="1"/>
              </p:cNvSpPr>
              <p:nvPr/>
            </p:nvSpPr>
            <p:spPr bwMode="auto">
              <a:xfrm flipV="1">
                <a:off x="3309" y="192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7" name="Line 4097"/>
              <p:cNvSpPr>
                <a:spLocks noChangeShapeType="1"/>
              </p:cNvSpPr>
              <p:nvPr/>
            </p:nvSpPr>
            <p:spPr bwMode="auto">
              <a:xfrm flipV="1">
                <a:off x="3309" y="190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8" name="Line 4098"/>
              <p:cNvSpPr>
                <a:spLocks noChangeShapeType="1"/>
              </p:cNvSpPr>
              <p:nvPr/>
            </p:nvSpPr>
            <p:spPr bwMode="auto">
              <a:xfrm flipV="1">
                <a:off x="3309" y="1897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9" name="Line 4099"/>
              <p:cNvSpPr>
                <a:spLocks noChangeShapeType="1"/>
              </p:cNvSpPr>
              <p:nvPr/>
            </p:nvSpPr>
            <p:spPr bwMode="auto">
              <a:xfrm flipV="1">
                <a:off x="3309" y="187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0" name="Line 4100"/>
              <p:cNvSpPr>
                <a:spLocks noChangeShapeType="1"/>
              </p:cNvSpPr>
              <p:nvPr/>
            </p:nvSpPr>
            <p:spPr bwMode="auto">
              <a:xfrm>
                <a:off x="3309" y="187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1" name="Line 4101"/>
              <p:cNvSpPr>
                <a:spLocks noChangeShapeType="1"/>
              </p:cNvSpPr>
              <p:nvPr/>
            </p:nvSpPr>
            <p:spPr bwMode="auto">
              <a:xfrm>
                <a:off x="3309" y="188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2" name="Line 4102"/>
              <p:cNvSpPr>
                <a:spLocks noChangeShapeType="1"/>
              </p:cNvSpPr>
              <p:nvPr/>
            </p:nvSpPr>
            <p:spPr bwMode="auto">
              <a:xfrm>
                <a:off x="3309" y="189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3" name="Line 4103"/>
              <p:cNvSpPr>
                <a:spLocks noChangeShapeType="1"/>
              </p:cNvSpPr>
              <p:nvPr/>
            </p:nvSpPr>
            <p:spPr bwMode="auto">
              <a:xfrm>
                <a:off x="3309" y="1897"/>
                <a:ext cx="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4" name="Line 4104"/>
              <p:cNvSpPr>
                <a:spLocks noChangeShapeType="1"/>
              </p:cNvSpPr>
              <p:nvPr/>
            </p:nvSpPr>
            <p:spPr bwMode="auto">
              <a:xfrm flipV="1">
                <a:off x="3314" y="189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5" name="Line 4105"/>
              <p:cNvSpPr>
                <a:spLocks noChangeShapeType="1"/>
              </p:cNvSpPr>
              <p:nvPr/>
            </p:nvSpPr>
            <p:spPr bwMode="auto">
              <a:xfrm flipV="1">
                <a:off x="3314" y="188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6" name="Line 4106"/>
              <p:cNvSpPr>
                <a:spLocks noChangeShapeType="1"/>
              </p:cNvSpPr>
              <p:nvPr/>
            </p:nvSpPr>
            <p:spPr bwMode="auto">
              <a:xfrm>
                <a:off x="3314" y="188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7" name="Line 4107"/>
              <p:cNvSpPr>
                <a:spLocks noChangeShapeType="1"/>
              </p:cNvSpPr>
              <p:nvPr/>
            </p:nvSpPr>
            <p:spPr bwMode="auto">
              <a:xfrm flipV="1">
                <a:off x="3314" y="187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8" name="Line 4108"/>
              <p:cNvSpPr>
                <a:spLocks noChangeShapeType="1"/>
              </p:cNvSpPr>
              <p:nvPr/>
            </p:nvSpPr>
            <p:spPr bwMode="auto">
              <a:xfrm flipV="1">
                <a:off x="3314" y="1855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9" name="Line 4109"/>
              <p:cNvSpPr>
                <a:spLocks noChangeShapeType="1"/>
              </p:cNvSpPr>
              <p:nvPr/>
            </p:nvSpPr>
            <p:spPr bwMode="auto">
              <a:xfrm>
                <a:off x="3314" y="185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0" name="Line 4110"/>
              <p:cNvSpPr>
                <a:spLocks noChangeShapeType="1"/>
              </p:cNvSpPr>
              <p:nvPr/>
            </p:nvSpPr>
            <p:spPr bwMode="auto">
              <a:xfrm>
                <a:off x="3314" y="186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1" name="Line 4111"/>
              <p:cNvSpPr>
                <a:spLocks noChangeShapeType="1"/>
              </p:cNvSpPr>
              <p:nvPr/>
            </p:nvSpPr>
            <p:spPr bwMode="auto">
              <a:xfrm>
                <a:off x="3314" y="186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2" name="Line 4112"/>
              <p:cNvSpPr>
                <a:spLocks noChangeShapeType="1"/>
              </p:cNvSpPr>
              <p:nvPr/>
            </p:nvSpPr>
            <p:spPr bwMode="auto">
              <a:xfrm>
                <a:off x="3320" y="1861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3" name="Line 4113"/>
              <p:cNvSpPr>
                <a:spLocks noChangeShapeType="1"/>
              </p:cNvSpPr>
              <p:nvPr/>
            </p:nvSpPr>
            <p:spPr bwMode="auto">
              <a:xfrm flipV="1">
                <a:off x="3320" y="1849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4" name="Line 4114"/>
              <p:cNvSpPr>
                <a:spLocks noChangeShapeType="1"/>
              </p:cNvSpPr>
              <p:nvPr/>
            </p:nvSpPr>
            <p:spPr bwMode="auto">
              <a:xfrm>
                <a:off x="3320" y="184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5" name="Line 4115"/>
              <p:cNvSpPr>
                <a:spLocks noChangeShapeType="1"/>
              </p:cNvSpPr>
              <p:nvPr/>
            </p:nvSpPr>
            <p:spPr bwMode="auto">
              <a:xfrm>
                <a:off x="3320" y="186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6" name="Line 4116"/>
              <p:cNvSpPr>
                <a:spLocks noChangeShapeType="1"/>
              </p:cNvSpPr>
              <p:nvPr/>
            </p:nvSpPr>
            <p:spPr bwMode="auto">
              <a:xfrm>
                <a:off x="3320" y="187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7" name="Line 4117"/>
              <p:cNvSpPr>
                <a:spLocks noChangeShapeType="1"/>
              </p:cNvSpPr>
              <p:nvPr/>
            </p:nvSpPr>
            <p:spPr bwMode="auto">
              <a:xfrm flipV="1">
                <a:off x="3320" y="187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8" name="Line 4118"/>
              <p:cNvSpPr>
                <a:spLocks noChangeShapeType="1"/>
              </p:cNvSpPr>
              <p:nvPr/>
            </p:nvSpPr>
            <p:spPr bwMode="auto">
              <a:xfrm>
                <a:off x="3320" y="187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9" name="Line 4119"/>
              <p:cNvSpPr>
                <a:spLocks noChangeShapeType="1"/>
              </p:cNvSpPr>
              <p:nvPr/>
            </p:nvSpPr>
            <p:spPr bwMode="auto">
              <a:xfrm flipV="1">
                <a:off x="3320" y="1861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0" name="Line 4120"/>
              <p:cNvSpPr>
                <a:spLocks noChangeShapeType="1"/>
              </p:cNvSpPr>
              <p:nvPr/>
            </p:nvSpPr>
            <p:spPr bwMode="auto">
              <a:xfrm flipV="1">
                <a:off x="3326" y="1831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1" name="Line 4121"/>
              <p:cNvSpPr>
                <a:spLocks noChangeShapeType="1"/>
              </p:cNvSpPr>
              <p:nvPr/>
            </p:nvSpPr>
            <p:spPr bwMode="auto">
              <a:xfrm flipV="1">
                <a:off x="3326" y="1807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2" name="Line 4122"/>
              <p:cNvSpPr>
                <a:spLocks noChangeShapeType="1"/>
              </p:cNvSpPr>
              <p:nvPr/>
            </p:nvSpPr>
            <p:spPr bwMode="auto">
              <a:xfrm>
                <a:off x="3326" y="180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3" name="Line 4123"/>
              <p:cNvSpPr>
                <a:spLocks noChangeShapeType="1"/>
              </p:cNvSpPr>
              <p:nvPr/>
            </p:nvSpPr>
            <p:spPr bwMode="auto">
              <a:xfrm flipV="1">
                <a:off x="3326" y="1765"/>
                <a:ext cx="1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4" name="Line 4124"/>
              <p:cNvSpPr>
                <a:spLocks noChangeShapeType="1"/>
              </p:cNvSpPr>
              <p:nvPr/>
            </p:nvSpPr>
            <p:spPr bwMode="auto">
              <a:xfrm>
                <a:off x="3326" y="1765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5" name="Line 4125"/>
              <p:cNvSpPr>
                <a:spLocks noChangeShapeType="1"/>
              </p:cNvSpPr>
              <p:nvPr/>
            </p:nvSpPr>
            <p:spPr bwMode="auto">
              <a:xfrm>
                <a:off x="3326" y="179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6" name="Line 4126"/>
              <p:cNvSpPr>
                <a:spLocks noChangeShapeType="1"/>
              </p:cNvSpPr>
              <p:nvPr/>
            </p:nvSpPr>
            <p:spPr bwMode="auto">
              <a:xfrm>
                <a:off x="3326" y="179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7" name="Line 4127"/>
              <p:cNvSpPr>
                <a:spLocks noChangeShapeType="1"/>
              </p:cNvSpPr>
              <p:nvPr/>
            </p:nvSpPr>
            <p:spPr bwMode="auto">
              <a:xfrm flipV="1">
                <a:off x="3326" y="1795"/>
                <a:ext cx="5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8" name="Line 4128"/>
              <p:cNvSpPr>
                <a:spLocks noChangeShapeType="1"/>
              </p:cNvSpPr>
              <p:nvPr/>
            </p:nvSpPr>
            <p:spPr bwMode="auto">
              <a:xfrm flipV="1">
                <a:off x="3331" y="1771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9" name="Line 4129"/>
              <p:cNvSpPr>
                <a:spLocks noChangeShapeType="1"/>
              </p:cNvSpPr>
              <p:nvPr/>
            </p:nvSpPr>
            <p:spPr bwMode="auto">
              <a:xfrm flipV="1">
                <a:off x="3331" y="1729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0" name="Line 4130"/>
              <p:cNvSpPr>
                <a:spLocks noChangeShapeType="1"/>
              </p:cNvSpPr>
              <p:nvPr/>
            </p:nvSpPr>
            <p:spPr bwMode="auto">
              <a:xfrm flipV="1">
                <a:off x="3331" y="172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1" name="Line 4131"/>
              <p:cNvSpPr>
                <a:spLocks noChangeShapeType="1"/>
              </p:cNvSpPr>
              <p:nvPr/>
            </p:nvSpPr>
            <p:spPr bwMode="auto">
              <a:xfrm flipV="1">
                <a:off x="3331" y="1657"/>
                <a:ext cx="1" cy="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2" name="Line 4132"/>
              <p:cNvSpPr>
                <a:spLocks noChangeShapeType="1"/>
              </p:cNvSpPr>
              <p:nvPr/>
            </p:nvSpPr>
            <p:spPr bwMode="auto">
              <a:xfrm>
                <a:off x="3331" y="1657"/>
                <a:ext cx="1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3" name="Line 4133"/>
              <p:cNvSpPr>
                <a:spLocks noChangeShapeType="1"/>
              </p:cNvSpPr>
              <p:nvPr/>
            </p:nvSpPr>
            <p:spPr bwMode="auto">
              <a:xfrm>
                <a:off x="3331" y="1741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4" name="Line 4134"/>
              <p:cNvSpPr>
                <a:spLocks noChangeShapeType="1"/>
              </p:cNvSpPr>
              <p:nvPr/>
            </p:nvSpPr>
            <p:spPr bwMode="auto">
              <a:xfrm>
                <a:off x="3331" y="175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5" name="Line 4135"/>
              <p:cNvSpPr>
                <a:spLocks noChangeShapeType="1"/>
              </p:cNvSpPr>
              <p:nvPr/>
            </p:nvSpPr>
            <p:spPr bwMode="auto">
              <a:xfrm flipV="1">
                <a:off x="3331" y="175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6" name="Line 4136"/>
              <p:cNvSpPr>
                <a:spLocks noChangeShapeType="1"/>
              </p:cNvSpPr>
              <p:nvPr/>
            </p:nvSpPr>
            <p:spPr bwMode="auto">
              <a:xfrm>
                <a:off x="3331" y="1759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7" name="Line 4137"/>
              <p:cNvSpPr>
                <a:spLocks noChangeShapeType="1"/>
              </p:cNvSpPr>
              <p:nvPr/>
            </p:nvSpPr>
            <p:spPr bwMode="auto">
              <a:xfrm flipV="1">
                <a:off x="3337" y="177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8" name="Line 4138"/>
              <p:cNvSpPr>
                <a:spLocks noChangeShapeType="1"/>
              </p:cNvSpPr>
              <p:nvPr/>
            </p:nvSpPr>
            <p:spPr bwMode="auto">
              <a:xfrm>
                <a:off x="3337" y="1777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9" name="Line 4139"/>
              <p:cNvSpPr>
                <a:spLocks noChangeShapeType="1"/>
              </p:cNvSpPr>
              <p:nvPr/>
            </p:nvSpPr>
            <p:spPr bwMode="auto">
              <a:xfrm flipV="1">
                <a:off x="3337" y="177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0" name="Line 4140"/>
              <p:cNvSpPr>
                <a:spLocks noChangeShapeType="1"/>
              </p:cNvSpPr>
              <p:nvPr/>
            </p:nvSpPr>
            <p:spPr bwMode="auto">
              <a:xfrm flipV="1">
                <a:off x="3337" y="176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1" name="Line 4141"/>
              <p:cNvSpPr>
                <a:spLocks noChangeShapeType="1"/>
              </p:cNvSpPr>
              <p:nvPr/>
            </p:nvSpPr>
            <p:spPr bwMode="auto">
              <a:xfrm>
                <a:off x="3337" y="1765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2" name="Line 4142"/>
              <p:cNvSpPr>
                <a:spLocks noChangeShapeType="1"/>
              </p:cNvSpPr>
              <p:nvPr/>
            </p:nvSpPr>
            <p:spPr bwMode="auto">
              <a:xfrm>
                <a:off x="3337" y="1783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3" name="Line 4143"/>
              <p:cNvSpPr>
                <a:spLocks noChangeShapeType="1"/>
              </p:cNvSpPr>
              <p:nvPr/>
            </p:nvSpPr>
            <p:spPr bwMode="auto">
              <a:xfrm>
                <a:off x="3337" y="1795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4" name="Line 4144"/>
              <p:cNvSpPr>
                <a:spLocks noChangeShapeType="1"/>
              </p:cNvSpPr>
              <p:nvPr/>
            </p:nvSpPr>
            <p:spPr bwMode="auto">
              <a:xfrm flipV="1">
                <a:off x="3337" y="1783"/>
                <a:ext cx="5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5" name="Line 4145"/>
              <p:cNvSpPr>
                <a:spLocks noChangeShapeType="1"/>
              </p:cNvSpPr>
              <p:nvPr/>
            </p:nvSpPr>
            <p:spPr bwMode="auto">
              <a:xfrm>
                <a:off x="3342" y="1783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6" name="Line 4146"/>
              <p:cNvSpPr>
                <a:spLocks noChangeShapeType="1"/>
              </p:cNvSpPr>
              <p:nvPr/>
            </p:nvSpPr>
            <p:spPr bwMode="auto">
              <a:xfrm>
                <a:off x="3342" y="180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7" name="Line 4147"/>
              <p:cNvSpPr>
                <a:spLocks noChangeShapeType="1"/>
              </p:cNvSpPr>
              <p:nvPr/>
            </p:nvSpPr>
            <p:spPr bwMode="auto">
              <a:xfrm>
                <a:off x="3342" y="1813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8" name="Line 4148"/>
              <p:cNvSpPr>
                <a:spLocks noChangeShapeType="1"/>
              </p:cNvSpPr>
              <p:nvPr/>
            </p:nvSpPr>
            <p:spPr bwMode="auto">
              <a:xfrm>
                <a:off x="3342" y="183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9" name="Line 4149"/>
              <p:cNvSpPr>
                <a:spLocks noChangeShapeType="1"/>
              </p:cNvSpPr>
              <p:nvPr/>
            </p:nvSpPr>
            <p:spPr bwMode="auto">
              <a:xfrm flipV="1">
                <a:off x="3342" y="181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0" name="Line 4150"/>
              <p:cNvSpPr>
                <a:spLocks noChangeShapeType="1"/>
              </p:cNvSpPr>
              <p:nvPr/>
            </p:nvSpPr>
            <p:spPr bwMode="auto">
              <a:xfrm flipV="1">
                <a:off x="3342" y="1771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1" name="Line 4151"/>
              <p:cNvSpPr>
                <a:spLocks noChangeShapeType="1"/>
              </p:cNvSpPr>
              <p:nvPr/>
            </p:nvSpPr>
            <p:spPr bwMode="auto">
              <a:xfrm>
                <a:off x="3342" y="1771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2" name="Line 4152"/>
              <p:cNvSpPr>
                <a:spLocks noChangeShapeType="1"/>
              </p:cNvSpPr>
              <p:nvPr/>
            </p:nvSpPr>
            <p:spPr bwMode="auto">
              <a:xfrm>
                <a:off x="3342" y="1807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3" name="Line 4153"/>
              <p:cNvSpPr>
                <a:spLocks noChangeShapeType="1"/>
              </p:cNvSpPr>
              <p:nvPr/>
            </p:nvSpPr>
            <p:spPr bwMode="auto">
              <a:xfrm>
                <a:off x="3348" y="1825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4" name="Line 4154"/>
              <p:cNvSpPr>
                <a:spLocks noChangeShapeType="1"/>
              </p:cNvSpPr>
              <p:nvPr/>
            </p:nvSpPr>
            <p:spPr bwMode="auto">
              <a:xfrm>
                <a:off x="3348" y="1843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5" name="Line 4155"/>
              <p:cNvSpPr>
                <a:spLocks noChangeShapeType="1"/>
              </p:cNvSpPr>
              <p:nvPr/>
            </p:nvSpPr>
            <p:spPr bwMode="auto">
              <a:xfrm>
                <a:off x="3348" y="1867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6" name="Line 4156"/>
              <p:cNvSpPr>
                <a:spLocks noChangeShapeType="1"/>
              </p:cNvSpPr>
              <p:nvPr/>
            </p:nvSpPr>
            <p:spPr bwMode="auto">
              <a:xfrm flipV="1">
                <a:off x="3348" y="1855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7" name="Line 4157"/>
              <p:cNvSpPr>
                <a:spLocks noChangeShapeType="1"/>
              </p:cNvSpPr>
              <p:nvPr/>
            </p:nvSpPr>
            <p:spPr bwMode="auto">
              <a:xfrm flipV="1">
                <a:off x="3348" y="1759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8" name="Line 4158"/>
              <p:cNvSpPr>
                <a:spLocks noChangeShapeType="1"/>
              </p:cNvSpPr>
              <p:nvPr/>
            </p:nvSpPr>
            <p:spPr bwMode="auto">
              <a:xfrm>
                <a:off x="3348" y="175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9" name="Line 4159"/>
              <p:cNvSpPr>
                <a:spLocks noChangeShapeType="1"/>
              </p:cNvSpPr>
              <p:nvPr/>
            </p:nvSpPr>
            <p:spPr bwMode="auto">
              <a:xfrm>
                <a:off x="3348" y="1759"/>
                <a:ext cx="1" cy="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0" name="Line 4160"/>
              <p:cNvSpPr>
                <a:spLocks noChangeShapeType="1"/>
              </p:cNvSpPr>
              <p:nvPr/>
            </p:nvSpPr>
            <p:spPr bwMode="auto">
              <a:xfrm>
                <a:off x="3348" y="181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1" name="Line 4161"/>
              <p:cNvSpPr>
                <a:spLocks noChangeShapeType="1"/>
              </p:cNvSpPr>
              <p:nvPr/>
            </p:nvSpPr>
            <p:spPr bwMode="auto">
              <a:xfrm>
                <a:off x="3354" y="1819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2" name="Line 4162"/>
              <p:cNvSpPr>
                <a:spLocks noChangeShapeType="1"/>
              </p:cNvSpPr>
              <p:nvPr/>
            </p:nvSpPr>
            <p:spPr bwMode="auto">
              <a:xfrm>
                <a:off x="3354" y="1843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3" name="Line 4163"/>
              <p:cNvSpPr>
                <a:spLocks noChangeShapeType="1"/>
              </p:cNvSpPr>
              <p:nvPr/>
            </p:nvSpPr>
            <p:spPr bwMode="auto">
              <a:xfrm>
                <a:off x="3354" y="1879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4" name="Line 4164"/>
              <p:cNvSpPr>
                <a:spLocks noChangeShapeType="1"/>
              </p:cNvSpPr>
              <p:nvPr/>
            </p:nvSpPr>
            <p:spPr bwMode="auto">
              <a:xfrm flipV="1">
                <a:off x="3354" y="1861"/>
                <a:ext cx="1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5" name="Line 4165"/>
              <p:cNvSpPr>
                <a:spLocks noChangeShapeType="1"/>
              </p:cNvSpPr>
              <p:nvPr/>
            </p:nvSpPr>
            <p:spPr bwMode="auto">
              <a:xfrm>
                <a:off x="3354" y="1861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820" name="Line 4166"/>
            <p:cNvSpPr>
              <a:spLocks noChangeShapeType="1"/>
            </p:cNvSpPr>
            <p:nvPr/>
          </p:nvSpPr>
          <p:spPr bwMode="auto">
            <a:xfrm flipV="1">
              <a:off x="4305" y="1363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1" name="Line 4167"/>
            <p:cNvSpPr>
              <a:spLocks noChangeShapeType="1"/>
            </p:cNvSpPr>
            <p:nvPr/>
          </p:nvSpPr>
          <p:spPr bwMode="auto">
            <a:xfrm>
              <a:off x="4305" y="1363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2" name="Line 4168"/>
            <p:cNvSpPr>
              <a:spLocks noChangeShapeType="1"/>
            </p:cNvSpPr>
            <p:nvPr/>
          </p:nvSpPr>
          <p:spPr bwMode="auto">
            <a:xfrm flipV="1">
              <a:off x="4305" y="138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3" name="Line 4169"/>
            <p:cNvSpPr>
              <a:spLocks noChangeShapeType="1"/>
            </p:cNvSpPr>
            <p:nvPr/>
          </p:nvSpPr>
          <p:spPr bwMode="auto">
            <a:xfrm flipV="1">
              <a:off x="4305" y="1369"/>
              <a:ext cx="5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4" name="Line 4170"/>
            <p:cNvSpPr>
              <a:spLocks noChangeShapeType="1"/>
            </p:cNvSpPr>
            <p:nvPr/>
          </p:nvSpPr>
          <p:spPr bwMode="auto">
            <a:xfrm>
              <a:off x="4310" y="136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5" name="Line 4171"/>
            <p:cNvSpPr>
              <a:spLocks noChangeShapeType="1"/>
            </p:cNvSpPr>
            <p:nvPr/>
          </p:nvSpPr>
          <p:spPr bwMode="auto">
            <a:xfrm flipV="1">
              <a:off x="4310" y="13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6" name="Line 4172"/>
            <p:cNvSpPr>
              <a:spLocks noChangeShapeType="1"/>
            </p:cNvSpPr>
            <p:nvPr/>
          </p:nvSpPr>
          <p:spPr bwMode="auto">
            <a:xfrm>
              <a:off x="4310" y="1357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7" name="Line 4173"/>
            <p:cNvSpPr>
              <a:spLocks noChangeShapeType="1"/>
            </p:cNvSpPr>
            <p:nvPr/>
          </p:nvSpPr>
          <p:spPr bwMode="auto">
            <a:xfrm>
              <a:off x="4310" y="1399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8" name="Line 4174"/>
            <p:cNvSpPr>
              <a:spLocks noChangeShapeType="1"/>
            </p:cNvSpPr>
            <p:nvPr/>
          </p:nvSpPr>
          <p:spPr bwMode="auto">
            <a:xfrm flipV="1">
              <a:off x="4310" y="14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9" name="Line 4175"/>
            <p:cNvSpPr>
              <a:spLocks noChangeShapeType="1"/>
            </p:cNvSpPr>
            <p:nvPr/>
          </p:nvSpPr>
          <p:spPr bwMode="auto">
            <a:xfrm flipV="1">
              <a:off x="4310" y="142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0" name="Line 4176"/>
            <p:cNvSpPr>
              <a:spLocks noChangeShapeType="1"/>
            </p:cNvSpPr>
            <p:nvPr/>
          </p:nvSpPr>
          <p:spPr bwMode="auto">
            <a:xfrm flipV="1">
              <a:off x="4310" y="14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1" name="Line 4177"/>
            <p:cNvSpPr>
              <a:spLocks noChangeShapeType="1"/>
            </p:cNvSpPr>
            <p:nvPr/>
          </p:nvSpPr>
          <p:spPr bwMode="auto">
            <a:xfrm flipV="1">
              <a:off x="4310" y="1405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2" name="Line 4178"/>
            <p:cNvSpPr>
              <a:spLocks noChangeShapeType="1"/>
            </p:cNvSpPr>
            <p:nvPr/>
          </p:nvSpPr>
          <p:spPr bwMode="auto">
            <a:xfrm>
              <a:off x="4316" y="140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3" name="Line 4179"/>
            <p:cNvSpPr>
              <a:spLocks noChangeShapeType="1"/>
            </p:cNvSpPr>
            <p:nvPr/>
          </p:nvSpPr>
          <p:spPr bwMode="auto">
            <a:xfrm>
              <a:off x="4316" y="14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4" name="Line 4180"/>
            <p:cNvSpPr>
              <a:spLocks noChangeShapeType="1"/>
            </p:cNvSpPr>
            <p:nvPr/>
          </p:nvSpPr>
          <p:spPr bwMode="auto">
            <a:xfrm flipV="1">
              <a:off x="4316" y="14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5" name="Line 4181"/>
            <p:cNvSpPr>
              <a:spLocks noChangeShapeType="1"/>
            </p:cNvSpPr>
            <p:nvPr/>
          </p:nvSpPr>
          <p:spPr bwMode="auto">
            <a:xfrm>
              <a:off x="4316" y="14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6" name="Line 4182"/>
            <p:cNvSpPr>
              <a:spLocks noChangeShapeType="1"/>
            </p:cNvSpPr>
            <p:nvPr/>
          </p:nvSpPr>
          <p:spPr bwMode="auto">
            <a:xfrm>
              <a:off x="4316" y="14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7" name="Line 4183"/>
            <p:cNvSpPr>
              <a:spLocks noChangeShapeType="1"/>
            </p:cNvSpPr>
            <p:nvPr/>
          </p:nvSpPr>
          <p:spPr bwMode="auto">
            <a:xfrm flipV="1">
              <a:off x="4316" y="14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8" name="Line 4184"/>
            <p:cNvSpPr>
              <a:spLocks noChangeShapeType="1"/>
            </p:cNvSpPr>
            <p:nvPr/>
          </p:nvSpPr>
          <p:spPr bwMode="auto">
            <a:xfrm flipV="1">
              <a:off x="4316" y="14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9" name="Line 4185"/>
            <p:cNvSpPr>
              <a:spLocks noChangeShapeType="1"/>
            </p:cNvSpPr>
            <p:nvPr/>
          </p:nvSpPr>
          <p:spPr bwMode="auto">
            <a:xfrm>
              <a:off x="4316" y="1411"/>
              <a:ext cx="5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0" name="Line 4186"/>
            <p:cNvSpPr>
              <a:spLocks noChangeShapeType="1"/>
            </p:cNvSpPr>
            <p:nvPr/>
          </p:nvSpPr>
          <p:spPr bwMode="auto">
            <a:xfrm>
              <a:off x="4321" y="14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1" name="Line 4187"/>
            <p:cNvSpPr>
              <a:spLocks noChangeShapeType="1"/>
            </p:cNvSpPr>
            <p:nvPr/>
          </p:nvSpPr>
          <p:spPr bwMode="auto">
            <a:xfrm flipV="1">
              <a:off x="4321" y="141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2" name="Line 4188"/>
            <p:cNvSpPr>
              <a:spLocks noChangeShapeType="1"/>
            </p:cNvSpPr>
            <p:nvPr/>
          </p:nvSpPr>
          <p:spPr bwMode="auto">
            <a:xfrm flipV="1">
              <a:off x="4321" y="1369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3" name="Line 4189"/>
            <p:cNvSpPr>
              <a:spLocks noChangeShapeType="1"/>
            </p:cNvSpPr>
            <p:nvPr/>
          </p:nvSpPr>
          <p:spPr bwMode="auto">
            <a:xfrm flipV="1">
              <a:off x="4321" y="135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4" name="Line 4190"/>
            <p:cNvSpPr>
              <a:spLocks noChangeShapeType="1"/>
            </p:cNvSpPr>
            <p:nvPr/>
          </p:nvSpPr>
          <p:spPr bwMode="auto">
            <a:xfrm flipV="1">
              <a:off x="4321" y="133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5" name="Line 4191"/>
            <p:cNvSpPr>
              <a:spLocks noChangeShapeType="1"/>
            </p:cNvSpPr>
            <p:nvPr/>
          </p:nvSpPr>
          <p:spPr bwMode="auto">
            <a:xfrm>
              <a:off x="4321" y="133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6" name="Line 4192"/>
            <p:cNvSpPr>
              <a:spLocks noChangeShapeType="1"/>
            </p:cNvSpPr>
            <p:nvPr/>
          </p:nvSpPr>
          <p:spPr bwMode="auto">
            <a:xfrm>
              <a:off x="4321" y="133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7" name="Line 4193"/>
            <p:cNvSpPr>
              <a:spLocks noChangeShapeType="1"/>
            </p:cNvSpPr>
            <p:nvPr/>
          </p:nvSpPr>
          <p:spPr bwMode="auto">
            <a:xfrm flipV="1">
              <a:off x="4321" y="1327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8" name="Line 4194"/>
            <p:cNvSpPr>
              <a:spLocks noChangeShapeType="1"/>
            </p:cNvSpPr>
            <p:nvPr/>
          </p:nvSpPr>
          <p:spPr bwMode="auto">
            <a:xfrm flipV="1">
              <a:off x="4327" y="1261"/>
              <a:ext cx="1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9" name="Line 4195"/>
            <p:cNvSpPr>
              <a:spLocks noChangeShapeType="1"/>
            </p:cNvSpPr>
            <p:nvPr/>
          </p:nvSpPr>
          <p:spPr bwMode="auto">
            <a:xfrm>
              <a:off x="4327" y="126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50" name="Line 4196"/>
            <p:cNvSpPr>
              <a:spLocks noChangeShapeType="1"/>
            </p:cNvSpPr>
            <p:nvPr/>
          </p:nvSpPr>
          <p:spPr bwMode="auto">
            <a:xfrm>
              <a:off x="4327" y="1267"/>
              <a:ext cx="1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51" name="Line 4197"/>
            <p:cNvSpPr>
              <a:spLocks noChangeShapeType="1"/>
            </p:cNvSpPr>
            <p:nvPr/>
          </p:nvSpPr>
          <p:spPr bwMode="auto">
            <a:xfrm>
              <a:off x="4327" y="13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52" name="Line 4198"/>
            <p:cNvSpPr>
              <a:spLocks noChangeShapeType="1"/>
            </p:cNvSpPr>
            <p:nvPr/>
          </p:nvSpPr>
          <p:spPr bwMode="auto">
            <a:xfrm flipV="1">
              <a:off x="4327" y="132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53" name="Line 4199"/>
            <p:cNvSpPr>
              <a:spLocks noChangeShapeType="1"/>
            </p:cNvSpPr>
            <p:nvPr/>
          </p:nvSpPr>
          <p:spPr bwMode="auto">
            <a:xfrm flipV="1">
              <a:off x="4327" y="131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54" name="Line 4200"/>
            <p:cNvSpPr>
              <a:spLocks noChangeShapeType="1"/>
            </p:cNvSpPr>
            <p:nvPr/>
          </p:nvSpPr>
          <p:spPr bwMode="auto">
            <a:xfrm>
              <a:off x="4327" y="1315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55" name="Line 4201"/>
            <p:cNvSpPr>
              <a:spLocks noChangeShapeType="1"/>
            </p:cNvSpPr>
            <p:nvPr/>
          </p:nvSpPr>
          <p:spPr bwMode="auto">
            <a:xfrm>
              <a:off x="4327" y="134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56" name="Line 4202"/>
            <p:cNvSpPr>
              <a:spLocks noChangeShapeType="1"/>
            </p:cNvSpPr>
            <p:nvPr/>
          </p:nvSpPr>
          <p:spPr bwMode="auto">
            <a:xfrm flipV="1">
              <a:off x="4327" y="1345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57" name="Line 4203"/>
            <p:cNvSpPr>
              <a:spLocks noChangeShapeType="1"/>
            </p:cNvSpPr>
            <p:nvPr/>
          </p:nvSpPr>
          <p:spPr bwMode="auto">
            <a:xfrm flipV="1">
              <a:off x="4333" y="13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58" name="Line 4204"/>
            <p:cNvSpPr>
              <a:spLocks noChangeShapeType="1"/>
            </p:cNvSpPr>
            <p:nvPr/>
          </p:nvSpPr>
          <p:spPr bwMode="auto">
            <a:xfrm>
              <a:off x="4333" y="13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59" name="Line 4205"/>
            <p:cNvSpPr>
              <a:spLocks noChangeShapeType="1"/>
            </p:cNvSpPr>
            <p:nvPr/>
          </p:nvSpPr>
          <p:spPr bwMode="auto">
            <a:xfrm flipV="1">
              <a:off x="4333" y="1309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60" name="Line 4206"/>
            <p:cNvSpPr>
              <a:spLocks noChangeShapeType="1"/>
            </p:cNvSpPr>
            <p:nvPr/>
          </p:nvSpPr>
          <p:spPr bwMode="auto">
            <a:xfrm>
              <a:off x="4333" y="130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61" name="Line 4207"/>
            <p:cNvSpPr>
              <a:spLocks noChangeShapeType="1"/>
            </p:cNvSpPr>
            <p:nvPr/>
          </p:nvSpPr>
          <p:spPr bwMode="auto">
            <a:xfrm flipV="1">
              <a:off x="4333" y="1291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62" name="Line 4208"/>
            <p:cNvSpPr>
              <a:spLocks noChangeShapeType="1"/>
            </p:cNvSpPr>
            <p:nvPr/>
          </p:nvSpPr>
          <p:spPr bwMode="auto">
            <a:xfrm>
              <a:off x="4333" y="129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63" name="Line 4209"/>
            <p:cNvSpPr>
              <a:spLocks noChangeShapeType="1"/>
            </p:cNvSpPr>
            <p:nvPr/>
          </p:nvSpPr>
          <p:spPr bwMode="auto">
            <a:xfrm>
              <a:off x="4333" y="1309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64" name="Line 4210"/>
            <p:cNvSpPr>
              <a:spLocks noChangeShapeType="1"/>
            </p:cNvSpPr>
            <p:nvPr/>
          </p:nvSpPr>
          <p:spPr bwMode="auto">
            <a:xfrm>
              <a:off x="4333" y="1339"/>
              <a:ext cx="5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65" name="Line 4211"/>
            <p:cNvSpPr>
              <a:spLocks noChangeShapeType="1"/>
            </p:cNvSpPr>
            <p:nvPr/>
          </p:nvSpPr>
          <p:spPr bwMode="auto">
            <a:xfrm>
              <a:off x="4338" y="1345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66" name="Line 4212"/>
            <p:cNvSpPr>
              <a:spLocks noChangeShapeType="1"/>
            </p:cNvSpPr>
            <p:nvPr/>
          </p:nvSpPr>
          <p:spPr bwMode="auto">
            <a:xfrm>
              <a:off x="4338" y="1387"/>
              <a:ext cx="1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67" name="Line 4213"/>
            <p:cNvSpPr>
              <a:spLocks noChangeShapeType="1"/>
            </p:cNvSpPr>
            <p:nvPr/>
          </p:nvSpPr>
          <p:spPr bwMode="auto">
            <a:xfrm>
              <a:off x="4338" y="14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68" name="Line 4214"/>
            <p:cNvSpPr>
              <a:spLocks noChangeShapeType="1"/>
            </p:cNvSpPr>
            <p:nvPr/>
          </p:nvSpPr>
          <p:spPr bwMode="auto">
            <a:xfrm>
              <a:off x="4338" y="1453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69" name="Line 4215"/>
            <p:cNvSpPr>
              <a:spLocks noChangeShapeType="1"/>
            </p:cNvSpPr>
            <p:nvPr/>
          </p:nvSpPr>
          <p:spPr bwMode="auto">
            <a:xfrm>
              <a:off x="4338" y="147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70" name="Line 4216"/>
            <p:cNvSpPr>
              <a:spLocks noChangeShapeType="1"/>
            </p:cNvSpPr>
            <p:nvPr/>
          </p:nvSpPr>
          <p:spPr bwMode="auto">
            <a:xfrm flipV="1">
              <a:off x="4338" y="145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71" name="Line 4217"/>
            <p:cNvSpPr>
              <a:spLocks noChangeShapeType="1"/>
            </p:cNvSpPr>
            <p:nvPr/>
          </p:nvSpPr>
          <p:spPr bwMode="auto">
            <a:xfrm flipV="1">
              <a:off x="4338" y="144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72" name="Line 4218"/>
            <p:cNvSpPr>
              <a:spLocks noChangeShapeType="1"/>
            </p:cNvSpPr>
            <p:nvPr/>
          </p:nvSpPr>
          <p:spPr bwMode="auto">
            <a:xfrm flipV="1">
              <a:off x="4338" y="1423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73" name="Line 4219"/>
            <p:cNvSpPr>
              <a:spLocks noChangeShapeType="1"/>
            </p:cNvSpPr>
            <p:nvPr/>
          </p:nvSpPr>
          <p:spPr bwMode="auto">
            <a:xfrm flipV="1">
              <a:off x="4344" y="139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74" name="Line 4220"/>
            <p:cNvSpPr>
              <a:spLocks noChangeShapeType="1"/>
            </p:cNvSpPr>
            <p:nvPr/>
          </p:nvSpPr>
          <p:spPr bwMode="auto">
            <a:xfrm>
              <a:off x="4344" y="139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75" name="Line 4221"/>
            <p:cNvSpPr>
              <a:spLocks noChangeShapeType="1"/>
            </p:cNvSpPr>
            <p:nvPr/>
          </p:nvSpPr>
          <p:spPr bwMode="auto">
            <a:xfrm flipV="1">
              <a:off x="4344" y="1363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76" name="Line 4222"/>
            <p:cNvSpPr>
              <a:spLocks noChangeShapeType="1"/>
            </p:cNvSpPr>
            <p:nvPr/>
          </p:nvSpPr>
          <p:spPr bwMode="auto">
            <a:xfrm>
              <a:off x="4344" y="1363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77" name="Line 4223"/>
            <p:cNvSpPr>
              <a:spLocks noChangeShapeType="1"/>
            </p:cNvSpPr>
            <p:nvPr/>
          </p:nvSpPr>
          <p:spPr bwMode="auto">
            <a:xfrm>
              <a:off x="4344" y="13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78" name="Line 4224"/>
            <p:cNvSpPr>
              <a:spLocks noChangeShapeType="1"/>
            </p:cNvSpPr>
            <p:nvPr/>
          </p:nvSpPr>
          <p:spPr bwMode="auto">
            <a:xfrm>
              <a:off x="4344" y="139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79" name="Line 4225"/>
            <p:cNvSpPr>
              <a:spLocks noChangeShapeType="1"/>
            </p:cNvSpPr>
            <p:nvPr/>
          </p:nvSpPr>
          <p:spPr bwMode="auto">
            <a:xfrm>
              <a:off x="4344" y="140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80" name="Line 4226"/>
            <p:cNvSpPr>
              <a:spLocks noChangeShapeType="1"/>
            </p:cNvSpPr>
            <p:nvPr/>
          </p:nvSpPr>
          <p:spPr bwMode="auto">
            <a:xfrm flipV="1">
              <a:off x="4344" y="1345"/>
              <a:ext cx="1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81" name="Line 4227"/>
            <p:cNvSpPr>
              <a:spLocks noChangeShapeType="1"/>
            </p:cNvSpPr>
            <p:nvPr/>
          </p:nvSpPr>
          <p:spPr bwMode="auto">
            <a:xfrm flipV="1">
              <a:off x="4344" y="1327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82" name="Line 4228"/>
            <p:cNvSpPr>
              <a:spLocks noChangeShapeType="1"/>
            </p:cNvSpPr>
            <p:nvPr/>
          </p:nvSpPr>
          <p:spPr bwMode="auto">
            <a:xfrm>
              <a:off x="4350" y="132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83" name="Line 4229"/>
            <p:cNvSpPr>
              <a:spLocks noChangeShapeType="1"/>
            </p:cNvSpPr>
            <p:nvPr/>
          </p:nvSpPr>
          <p:spPr bwMode="auto">
            <a:xfrm>
              <a:off x="4350" y="1345"/>
              <a:ext cx="1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84" name="Line 4230"/>
            <p:cNvSpPr>
              <a:spLocks noChangeShapeType="1"/>
            </p:cNvSpPr>
            <p:nvPr/>
          </p:nvSpPr>
          <p:spPr bwMode="auto">
            <a:xfrm>
              <a:off x="4350" y="140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85" name="Line 4231"/>
            <p:cNvSpPr>
              <a:spLocks noChangeShapeType="1"/>
            </p:cNvSpPr>
            <p:nvPr/>
          </p:nvSpPr>
          <p:spPr bwMode="auto">
            <a:xfrm>
              <a:off x="4350" y="142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86" name="Line 4232"/>
            <p:cNvSpPr>
              <a:spLocks noChangeShapeType="1"/>
            </p:cNvSpPr>
            <p:nvPr/>
          </p:nvSpPr>
          <p:spPr bwMode="auto">
            <a:xfrm flipV="1">
              <a:off x="4350" y="1387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87" name="Line 4233"/>
            <p:cNvSpPr>
              <a:spLocks noChangeShapeType="1"/>
            </p:cNvSpPr>
            <p:nvPr/>
          </p:nvSpPr>
          <p:spPr bwMode="auto">
            <a:xfrm>
              <a:off x="4350" y="138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88" name="Line 4234"/>
            <p:cNvSpPr>
              <a:spLocks noChangeShapeType="1"/>
            </p:cNvSpPr>
            <p:nvPr/>
          </p:nvSpPr>
          <p:spPr bwMode="auto">
            <a:xfrm>
              <a:off x="4350" y="140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89" name="Line 4235"/>
            <p:cNvSpPr>
              <a:spLocks noChangeShapeType="1"/>
            </p:cNvSpPr>
            <p:nvPr/>
          </p:nvSpPr>
          <p:spPr bwMode="auto">
            <a:xfrm>
              <a:off x="4350" y="1429"/>
              <a:ext cx="5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90" name="Line 4236"/>
            <p:cNvSpPr>
              <a:spLocks noChangeShapeType="1"/>
            </p:cNvSpPr>
            <p:nvPr/>
          </p:nvSpPr>
          <p:spPr bwMode="auto">
            <a:xfrm flipV="1">
              <a:off x="4355" y="145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91" name="Line 4237"/>
            <p:cNvSpPr>
              <a:spLocks noChangeShapeType="1"/>
            </p:cNvSpPr>
            <p:nvPr/>
          </p:nvSpPr>
          <p:spPr bwMode="auto">
            <a:xfrm flipV="1">
              <a:off x="4355" y="144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92" name="Line 4238"/>
            <p:cNvSpPr>
              <a:spLocks noChangeShapeType="1"/>
            </p:cNvSpPr>
            <p:nvPr/>
          </p:nvSpPr>
          <p:spPr bwMode="auto">
            <a:xfrm>
              <a:off x="4355" y="144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93" name="Line 4239"/>
            <p:cNvSpPr>
              <a:spLocks noChangeShapeType="1"/>
            </p:cNvSpPr>
            <p:nvPr/>
          </p:nvSpPr>
          <p:spPr bwMode="auto">
            <a:xfrm>
              <a:off x="4355" y="144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94" name="Line 4240"/>
            <p:cNvSpPr>
              <a:spLocks noChangeShapeType="1"/>
            </p:cNvSpPr>
            <p:nvPr/>
          </p:nvSpPr>
          <p:spPr bwMode="auto">
            <a:xfrm>
              <a:off x="4355" y="146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95" name="Line 4241"/>
            <p:cNvSpPr>
              <a:spLocks noChangeShapeType="1"/>
            </p:cNvSpPr>
            <p:nvPr/>
          </p:nvSpPr>
          <p:spPr bwMode="auto">
            <a:xfrm flipV="1">
              <a:off x="4355" y="145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96" name="Line 4242"/>
            <p:cNvSpPr>
              <a:spLocks noChangeShapeType="1"/>
            </p:cNvSpPr>
            <p:nvPr/>
          </p:nvSpPr>
          <p:spPr bwMode="auto">
            <a:xfrm flipV="1">
              <a:off x="4355" y="14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97" name="Line 4243"/>
            <p:cNvSpPr>
              <a:spLocks noChangeShapeType="1"/>
            </p:cNvSpPr>
            <p:nvPr/>
          </p:nvSpPr>
          <p:spPr bwMode="auto">
            <a:xfrm flipV="1">
              <a:off x="4355" y="144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98" name="Line 4244"/>
            <p:cNvSpPr>
              <a:spLocks noChangeShapeType="1"/>
            </p:cNvSpPr>
            <p:nvPr/>
          </p:nvSpPr>
          <p:spPr bwMode="auto">
            <a:xfrm flipV="1">
              <a:off x="4361" y="143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99" name="Line 4245"/>
            <p:cNvSpPr>
              <a:spLocks noChangeShapeType="1"/>
            </p:cNvSpPr>
            <p:nvPr/>
          </p:nvSpPr>
          <p:spPr bwMode="auto">
            <a:xfrm flipV="1">
              <a:off x="4361" y="14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00" name="Line 4246"/>
            <p:cNvSpPr>
              <a:spLocks noChangeShapeType="1"/>
            </p:cNvSpPr>
            <p:nvPr/>
          </p:nvSpPr>
          <p:spPr bwMode="auto">
            <a:xfrm>
              <a:off x="4361" y="142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01" name="Line 4247"/>
            <p:cNvSpPr>
              <a:spLocks noChangeShapeType="1"/>
            </p:cNvSpPr>
            <p:nvPr/>
          </p:nvSpPr>
          <p:spPr bwMode="auto">
            <a:xfrm>
              <a:off x="4361" y="14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02" name="Line 4248"/>
            <p:cNvSpPr>
              <a:spLocks noChangeShapeType="1"/>
            </p:cNvSpPr>
            <p:nvPr/>
          </p:nvSpPr>
          <p:spPr bwMode="auto">
            <a:xfrm>
              <a:off x="4361" y="14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03" name="Line 4249"/>
            <p:cNvSpPr>
              <a:spLocks noChangeShapeType="1"/>
            </p:cNvSpPr>
            <p:nvPr/>
          </p:nvSpPr>
          <p:spPr bwMode="auto">
            <a:xfrm>
              <a:off x="4361" y="144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04" name="Line 4250"/>
            <p:cNvSpPr>
              <a:spLocks noChangeShapeType="1"/>
            </p:cNvSpPr>
            <p:nvPr/>
          </p:nvSpPr>
          <p:spPr bwMode="auto">
            <a:xfrm flipV="1">
              <a:off x="4361" y="144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05" name="Line 4251"/>
            <p:cNvSpPr>
              <a:spLocks noChangeShapeType="1"/>
            </p:cNvSpPr>
            <p:nvPr/>
          </p:nvSpPr>
          <p:spPr bwMode="auto">
            <a:xfrm>
              <a:off x="4361" y="1441"/>
              <a:ext cx="5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06" name="Line 4252"/>
            <p:cNvSpPr>
              <a:spLocks noChangeShapeType="1"/>
            </p:cNvSpPr>
            <p:nvPr/>
          </p:nvSpPr>
          <p:spPr bwMode="auto">
            <a:xfrm>
              <a:off x="4366" y="145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07" name="Line 4253"/>
            <p:cNvSpPr>
              <a:spLocks noChangeShapeType="1"/>
            </p:cNvSpPr>
            <p:nvPr/>
          </p:nvSpPr>
          <p:spPr bwMode="auto">
            <a:xfrm>
              <a:off x="4366" y="145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08" name="Line 4254"/>
            <p:cNvSpPr>
              <a:spLocks noChangeShapeType="1"/>
            </p:cNvSpPr>
            <p:nvPr/>
          </p:nvSpPr>
          <p:spPr bwMode="auto">
            <a:xfrm flipV="1">
              <a:off x="4366" y="145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09" name="Line 4255"/>
            <p:cNvSpPr>
              <a:spLocks noChangeShapeType="1"/>
            </p:cNvSpPr>
            <p:nvPr/>
          </p:nvSpPr>
          <p:spPr bwMode="auto">
            <a:xfrm flipV="1">
              <a:off x="4366" y="145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10" name="Line 4256"/>
            <p:cNvSpPr>
              <a:spLocks noChangeShapeType="1"/>
            </p:cNvSpPr>
            <p:nvPr/>
          </p:nvSpPr>
          <p:spPr bwMode="auto">
            <a:xfrm flipV="1">
              <a:off x="4366" y="144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11" name="Line 4257"/>
            <p:cNvSpPr>
              <a:spLocks noChangeShapeType="1"/>
            </p:cNvSpPr>
            <p:nvPr/>
          </p:nvSpPr>
          <p:spPr bwMode="auto">
            <a:xfrm>
              <a:off x="4366" y="144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12" name="Line 4258"/>
            <p:cNvSpPr>
              <a:spLocks noChangeShapeType="1"/>
            </p:cNvSpPr>
            <p:nvPr/>
          </p:nvSpPr>
          <p:spPr bwMode="auto">
            <a:xfrm>
              <a:off x="4366" y="144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13" name="Line 4259"/>
            <p:cNvSpPr>
              <a:spLocks noChangeShapeType="1"/>
            </p:cNvSpPr>
            <p:nvPr/>
          </p:nvSpPr>
          <p:spPr bwMode="auto">
            <a:xfrm>
              <a:off x="4366" y="144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14" name="Line 4260"/>
            <p:cNvSpPr>
              <a:spLocks noChangeShapeType="1"/>
            </p:cNvSpPr>
            <p:nvPr/>
          </p:nvSpPr>
          <p:spPr bwMode="auto">
            <a:xfrm>
              <a:off x="4366" y="144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15" name="Line 4261"/>
            <p:cNvSpPr>
              <a:spLocks noChangeShapeType="1"/>
            </p:cNvSpPr>
            <p:nvPr/>
          </p:nvSpPr>
          <p:spPr bwMode="auto">
            <a:xfrm>
              <a:off x="4372" y="145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16" name="Line 4262"/>
            <p:cNvSpPr>
              <a:spLocks noChangeShapeType="1"/>
            </p:cNvSpPr>
            <p:nvPr/>
          </p:nvSpPr>
          <p:spPr bwMode="auto">
            <a:xfrm>
              <a:off x="4372" y="145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17" name="Line 4263"/>
            <p:cNvSpPr>
              <a:spLocks noChangeShapeType="1"/>
            </p:cNvSpPr>
            <p:nvPr/>
          </p:nvSpPr>
          <p:spPr bwMode="auto">
            <a:xfrm>
              <a:off x="4372" y="146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18" name="Line 4264"/>
            <p:cNvSpPr>
              <a:spLocks noChangeShapeType="1"/>
            </p:cNvSpPr>
            <p:nvPr/>
          </p:nvSpPr>
          <p:spPr bwMode="auto">
            <a:xfrm>
              <a:off x="4372" y="147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19" name="Line 4265"/>
            <p:cNvSpPr>
              <a:spLocks noChangeShapeType="1"/>
            </p:cNvSpPr>
            <p:nvPr/>
          </p:nvSpPr>
          <p:spPr bwMode="auto">
            <a:xfrm>
              <a:off x="4372" y="147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20" name="Line 4266"/>
            <p:cNvSpPr>
              <a:spLocks noChangeShapeType="1"/>
            </p:cNvSpPr>
            <p:nvPr/>
          </p:nvSpPr>
          <p:spPr bwMode="auto">
            <a:xfrm>
              <a:off x="4372" y="147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21" name="Line 4267"/>
            <p:cNvSpPr>
              <a:spLocks noChangeShapeType="1"/>
            </p:cNvSpPr>
            <p:nvPr/>
          </p:nvSpPr>
          <p:spPr bwMode="auto">
            <a:xfrm>
              <a:off x="4372" y="147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22" name="Line 4268"/>
            <p:cNvSpPr>
              <a:spLocks noChangeShapeType="1"/>
            </p:cNvSpPr>
            <p:nvPr/>
          </p:nvSpPr>
          <p:spPr bwMode="auto">
            <a:xfrm>
              <a:off x="4372" y="147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23" name="Line 4269"/>
            <p:cNvSpPr>
              <a:spLocks noChangeShapeType="1"/>
            </p:cNvSpPr>
            <p:nvPr/>
          </p:nvSpPr>
          <p:spPr bwMode="auto">
            <a:xfrm>
              <a:off x="4378" y="148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24" name="Line 4270"/>
            <p:cNvSpPr>
              <a:spLocks noChangeShapeType="1"/>
            </p:cNvSpPr>
            <p:nvPr/>
          </p:nvSpPr>
          <p:spPr bwMode="auto">
            <a:xfrm flipV="1">
              <a:off x="4378" y="148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25" name="Line 4271"/>
            <p:cNvSpPr>
              <a:spLocks noChangeShapeType="1"/>
            </p:cNvSpPr>
            <p:nvPr/>
          </p:nvSpPr>
          <p:spPr bwMode="auto">
            <a:xfrm flipV="1">
              <a:off x="4378" y="14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26" name="Line 4272"/>
            <p:cNvSpPr>
              <a:spLocks noChangeShapeType="1"/>
            </p:cNvSpPr>
            <p:nvPr/>
          </p:nvSpPr>
          <p:spPr bwMode="auto">
            <a:xfrm>
              <a:off x="4378" y="147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27" name="Line 4273"/>
            <p:cNvSpPr>
              <a:spLocks noChangeShapeType="1"/>
            </p:cNvSpPr>
            <p:nvPr/>
          </p:nvSpPr>
          <p:spPr bwMode="auto">
            <a:xfrm>
              <a:off x="4378" y="147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28" name="Line 4274"/>
            <p:cNvSpPr>
              <a:spLocks noChangeShapeType="1"/>
            </p:cNvSpPr>
            <p:nvPr/>
          </p:nvSpPr>
          <p:spPr bwMode="auto">
            <a:xfrm>
              <a:off x="4378" y="148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29" name="Line 4275"/>
            <p:cNvSpPr>
              <a:spLocks noChangeShapeType="1"/>
            </p:cNvSpPr>
            <p:nvPr/>
          </p:nvSpPr>
          <p:spPr bwMode="auto">
            <a:xfrm>
              <a:off x="4378" y="148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0" name="Line 4276"/>
            <p:cNvSpPr>
              <a:spLocks noChangeShapeType="1"/>
            </p:cNvSpPr>
            <p:nvPr/>
          </p:nvSpPr>
          <p:spPr bwMode="auto">
            <a:xfrm>
              <a:off x="4378" y="1483"/>
              <a:ext cx="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1" name="Line 4277"/>
            <p:cNvSpPr>
              <a:spLocks noChangeShapeType="1"/>
            </p:cNvSpPr>
            <p:nvPr/>
          </p:nvSpPr>
          <p:spPr bwMode="auto">
            <a:xfrm>
              <a:off x="4383" y="148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2" name="Line 4278"/>
            <p:cNvSpPr>
              <a:spLocks noChangeShapeType="1"/>
            </p:cNvSpPr>
            <p:nvPr/>
          </p:nvSpPr>
          <p:spPr bwMode="auto">
            <a:xfrm>
              <a:off x="4383" y="148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3" name="Line 4279"/>
            <p:cNvSpPr>
              <a:spLocks noChangeShapeType="1"/>
            </p:cNvSpPr>
            <p:nvPr/>
          </p:nvSpPr>
          <p:spPr bwMode="auto">
            <a:xfrm flipV="1">
              <a:off x="4383" y="148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4" name="Line 4280"/>
            <p:cNvSpPr>
              <a:spLocks noChangeShapeType="1"/>
            </p:cNvSpPr>
            <p:nvPr/>
          </p:nvSpPr>
          <p:spPr bwMode="auto">
            <a:xfrm flipV="1">
              <a:off x="4383" y="14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5" name="Line 4281"/>
            <p:cNvSpPr>
              <a:spLocks noChangeShapeType="1"/>
            </p:cNvSpPr>
            <p:nvPr/>
          </p:nvSpPr>
          <p:spPr bwMode="auto">
            <a:xfrm>
              <a:off x="4383" y="147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6" name="Line 4282"/>
            <p:cNvSpPr>
              <a:spLocks noChangeShapeType="1"/>
            </p:cNvSpPr>
            <p:nvPr/>
          </p:nvSpPr>
          <p:spPr bwMode="auto">
            <a:xfrm>
              <a:off x="4383" y="147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7" name="Line 4283"/>
            <p:cNvSpPr>
              <a:spLocks noChangeShapeType="1"/>
            </p:cNvSpPr>
            <p:nvPr/>
          </p:nvSpPr>
          <p:spPr bwMode="auto">
            <a:xfrm>
              <a:off x="4383" y="147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8" name="Line 4284"/>
            <p:cNvSpPr>
              <a:spLocks noChangeShapeType="1"/>
            </p:cNvSpPr>
            <p:nvPr/>
          </p:nvSpPr>
          <p:spPr bwMode="auto">
            <a:xfrm>
              <a:off x="4383" y="147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9" name="Line 4285"/>
            <p:cNvSpPr>
              <a:spLocks noChangeShapeType="1"/>
            </p:cNvSpPr>
            <p:nvPr/>
          </p:nvSpPr>
          <p:spPr bwMode="auto">
            <a:xfrm>
              <a:off x="4389" y="148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0" name="Line 4286"/>
            <p:cNvSpPr>
              <a:spLocks noChangeShapeType="1"/>
            </p:cNvSpPr>
            <p:nvPr/>
          </p:nvSpPr>
          <p:spPr bwMode="auto">
            <a:xfrm>
              <a:off x="4389" y="148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1" name="Line 4287"/>
            <p:cNvSpPr>
              <a:spLocks noChangeShapeType="1"/>
            </p:cNvSpPr>
            <p:nvPr/>
          </p:nvSpPr>
          <p:spPr bwMode="auto">
            <a:xfrm>
              <a:off x="4389" y="148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2" name="Line 4288"/>
            <p:cNvSpPr>
              <a:spLocks noChangeShapeType="1"/>
            </p:cNvSpPr>
            <p:nvPr/>
          </p:nvSpPr>
          <p:spPr bwMode="auto">
            <a:xfrm>
              <a:off x="4389" y="148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3" name="Rectangle 4290"/>
            <p:cNvSpPr>
              <a:spLocks noChangeArrowheads="1"/>
            </p:cNvSpPr>
            <p:nvPr/>
          </p:nvSpPr>
          <p:spPr bwMode="auto">
            <a:xfrm>
              <a:off x="1582" y="1483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2944" name="Rectangle 4291"/>
            <p:cNvSpPr>
              <a:spLocks noChangeArrowheads="1"/>
            </p:cNvSpPr>
            <p:nvPr/>
          </p:nvSpPr>
          <p:spPr bwMode="auto">
            <a:xfrm>
              <a:off x="1582" y="1345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2945" name="Rectangle 4292"/>
            <p:cNvSpPr>
              <a:spLocks noChangeArrowheads="1"/>
            </p:cNvSpPr>
            <p:nvPr/>
          </p:nvSpPr>
          <p:spPr bwMode="auto">
            <a:xfrm>
              <a:off x="1549" y="1207"/>
              <a:ext cx="7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10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2946" name="Rectangle 4293"/>
            <p:cNvSpPr>
              <a:spLocks noChangeArrowheads="1"/>
            </p:cNvSpPr>
            <p:nvPr/>
          </p:nvSpPr>
          <p:spPr bwMode="auto">
            <a:xfrm>
              <a:off x="1549" y="1069"/>
              <a:ext cx="7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15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2947" name="Rectangle 4294"/>
            <p:cNvSpPr>
              <a:spLocks noChangeArrowheads="1"/>
            </p:cNvSpPr>
            <p:nvPr/>
          </p:nvSpPr>
          <p:spPr bwMode="auto">
            <a:xfrm>
              <a:off x="1549" y="930"/>
              <a:ext cx="7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20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2948" name="Rectangle 4295"/>
            <p:cNvSpPr>
              <a:spLocks noChangeArrowheads="1"/>
            </p:cNvSpPr>
            <p:nvPr/>
          </p:nvSpPr>
          <p:spPr bwMode="auto">
            <a:xfrm>
              <a:off x="1549" y="792"/>
              <a:ext cx="7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25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2949" name="Rectangle 4296"/>
            <p:cNvSpPr>
              <a:spLocks noChangeArrowheads="1"/>
            </p:cNvSpPr>
            <p:nvPr/>
          </p:nvSpPr>
          <p:spPr bwMode="auto">
            <a:xfrm>
              <a:off x="1549" y="654"/>
              <a:ext cx="7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30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2950" name="Rectangle 4297"/>
            <p:cNvSpPr>
              <a:spLocks noChangeArrowheads="1"/>
            </p:cNvSpPr>
            <p:nvPr/>
          </p:nvSpPr>
          <p:spPr bwMode="auto">
            <a:xfrm>
              <a:off x="1549" y="516"/>
              <a:ext cx="7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35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2951" name="Rectangle 4298"/>
            <p:cNvSpPr>
              <a:spLocks noChangeArrowheads="1"/>
            </p:cNvSpPr>
            <p:nvPr/>
          </p:nvSpPr>
          <p:spPr bwMode="auto">
            <a:xfrm>
              <a:off x="1549" y="378"/>
              <a:ext cx="7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40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2952" name="Rectangle 4299"/>
            <p:cNvSpPr>
              <a:spLocks noChangeArrowheads="1"/>
            </p:cNvSpPr>
            <p:nvPr/>
          </p:nvSpPr>
          <p:spPr bwMode="auto">
            <a:xfrm>
              <a:off x="1549" y="240"/>
              <a:ext cx="7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45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2953" name="Rectangle 4300"/>
            <p:cNvSpPr>
              <a:spLocks noChangeArrowheads="1"/>
            </p:cNvSpPr>
            <p:nvPr/>
          </p:nvSpPr>
          <p:spPr bwMode="auto">
            <a:xfrm rot="-5400000">
              <a:off x="1517" y="1683"/>
              <a:ext cx="28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01-Oct-87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2954" name="Rectangle 4301"/>
            <p:cNvSpPr>
              <a:spLocks noChangeArrowheads="1"/>
            </p:cNvSpPr>
            <p:nvPr/>
          </p:nvSpPr>
          <p:spPr bwMode="auto">
            <a:xfrm rot="-5400000">
              <a:off x="1635" y="1683"/>
              <a:ext cx="29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29-Mar-88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2955" name="Rectangle 4302"/>
            <p:cNvSpPr>
              <a:spLocks noChangeArrowheads="1"/>
            </p:cNvSpPr>
            <p:nvPr/>
          </p:nvSpPr>
          <p:spPr bwMode="auto">
            <a:xfrm rot="-5400000">
              <a:off x="1755" y="1687"/>
              <a:ext cx="30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25-Sep-88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2956" name="Rectangle 4303"/>
            <p:cNvSpPr>
              <a:spLocks noChangeArrowheads="1"/>
            </p:cNvSpPr>
            <p:nvPr/>
          </p:nvSpPr>
          <p:spPr bwMode="auto">
            <a:xfrm rot="-5400000">
              <a:off x="1876" y="1683"/>
              <a:ext cx="29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24-Mar-89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2957" name="Rectangle 4304"/>
            <p:cNvSpPr>
              <a:spLocks noChangeArrowheads="1"/>
            </p:cNvSpPr>
            <p:nvPr/>
          </p:nvSpPr>
          <p:spPr bwMode="auto">
            <a:xfrm rot="-5400000">
              <a:off x="1997" y="1688"/>
              <a:ext cx="30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20-Sep-89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2958" name="Rectangle 4305"/>
            <p:cNvSpPr>
              <a:spLocks noChangeArrowheads="1"/>
            </p:cNvSpPr>
            <p:nvPr/>
          </p:nvSpPr>
          <p:spPr bwMode="auto">
            <a:xfrm rot="-5400000">
              <a:off x="2123" y="1684"/>
              <a:ext cx="29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19-Mar-90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2959" name="Rectangle 4306"/>
            <p:cNvSpPr>
              <a:spLocks noChangeArrowheads="1"/>
            </p:cNvSpPr>
            <p:nvPr/>
          </p:nvSpPr>
          <p:spPr bwMode="auto">
            <a:xfrm rot="-5400000">
              <a:off x="2244" y="1687"/>
              <a:ext cx="30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15-Sep-90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2960" name="Rectangle 4307"/>
            <p:cNvSpPr>
              <a:spLocks noChangeArrowheads="1"/>
            </p:cNvSpPr>
            <p:nvPr/>
          </p:nvSpPr>
          <p:spPr bwMode="auto">
            <a:xfrm rot="-5400000">
              <a:off x="2365" y="1683"/>
              <a:ext cx="29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14-Mar-91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2961" name="Rectangle 4308"/>
            <p:cNvSpPr>
              <a:spLocks noChangeArrowheads="1"/>
            </p:cNvSpPr>
            <p:nvPr/>
          </p:nvSpPr>
          <p:spPr bwMode="auto">
            <a:xfrm rot="-5400000">
              <a:off x="2485" y="1687"/>
              <a:ext cx="30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10-Sep-91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2962" name="Rectangle 4309"/>
            <p:cNvSpPr>
              <a:spLocks noChangeArrowheads="1"/>
            </p:cNvSpPr>
            <p:nvPr/>
          </p:nvSpPr>
          <p:spPr bwMode="auto">
            <a:xfrm rot="-5400000">
              <a:off x="2612" y="1683"/>
              <a:ext cx="29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08-Mar-92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2963" name="Rectangle 4310"/>
            <p:cNvSpPr>
              <a:spLocks noChangeArrowheads="1"/>
            </p:cNvSpPr>
            <p:nvPr/>
          </p:nvSpPr>
          <p:spPr bwMode="auto">
            <a:xfrm rot="-5400000">
              <a:off x="2732" y="1687"/>
              <a:ext cx="30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04-Sep-92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2964" name="Rectangle 4311"/>
            <p:cNvSpPr>
              <a:spLocks noChangeArrowheads="1"/>
            </p:cNvSpPr>
            <p:nvPr/>
          </p:nvSpPr>
          <p:spPr bwMode="auto">
            <a:xfrm rot="-5400000">
              <a:off x="2859" y="1683"/>
              <a:ext cx="29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03-Mar-93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2965" name="Rectangle 4312"/>
            <p:cNvSpPr>
              <a:spLocks noChangeArrowheads="1"/>
            </p:cNvSpPr>
            <p:nvPr/>
          </p:nvSpPr>
          <p:spPr bwMode="auto">
            <a:xfrm rot="-5400000">
              <a:off x="2974" y="1693"/>
              <a:ext cx="30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30-Aug-93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2966" name="Rectangle 4313"/>
            <p:cNvSpPr>
              <a:spLocks noChangeArrowheads="1"/>
            </p:cNvSpPr>
            <p:nvPr/>
          </p:nvSpPr>
          <p:spPr bwMode="auto">
            <a:xfrm rot="-5400000">
              <a:off x="3099" y="1683"/>
              <a:ext cx="29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26-Feb-94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2967" name="Rectangle 4314"/>
            <p:cNvSpPr>
              <a:spLocks noChangeArrowheads="1"/>
            </p:cNvSpPr>
            <p:nvPr/>
          </p:nvSpPr>
          <p:spPr bwMode="auto">
            <a:xfrm rot="-5400000">
              <a:off x="3221" y="1693"/>
              <a:ext cx="30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25-Aug-94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2968" name="Rectangle 4315"/>
            <p:cNvSpPr>
              <a:spLocks noChangeArrowheads="1"/>
            </p:cNvSpPr>
            <p:nvPr/>
          </p:nvSpPr>
          <p:spPr bwMode="auto">
            <a:xfrm rot="-5400000">
              <a:off x="3346" y="1683"/>
              <a:ext cx="29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21-Feb-95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2969" name="Rectangle 4316"/>
            <p:cNvSpPr>
              <a:spLocks noChangeArrowheads="1"/>
            </p:cNvSpPr>
            <p:nvPr/>
          </p:nvSpPr>
          <p:spPr bwMode="auto">
            <a:xfrm rot="-5400000">
              <a:off x="3462" y="1693"/>
              <a:ext cx="30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20-Aug-95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2970" name="Rectangle 4317"/>
            <p:cNvSpPr>
              <a:spLocks noChangeArrowheads="1"/>
            </p:cNvSpPr>
            <p:nvPr/>
          </p:nvSpPr>
          <p:spPr bwMode="auto">
            <a:xfrm rot="-5400000">
              <a:off x="3587" y="1683"/>
              <a:ext cx="29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16-Feb-96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2971" name="Rectangle 4318"/>
            <p:cNvSpPr>
              <a:spLocks noChangeArrowheads="1"/>
            </p:cNvSpPr>
            <p:nvPr/>
          </p:nvSpPr>
          <p:spPr bwMode="auto">
            <a:xfrm rot="-5400000">
              <a:off x="3709" y="1693"/>
              <a:ext cx="30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14-Aug-96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2972" name="Rectangle 4319"/>
            <p:cNvSpPr>
              <a:spLocks noChangeArrowheads="1"/>
            </p:cNvSpPr>
            <p:nvPr/>
          </p:nvSpPr>
          <p:spPr bwMode="auto">
            <a:xfrm rot="-5400000">
              <a:off x="3834" y="1683"/>
              <a:ext cx="29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10-Feb-97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2973" name="Rectangle 4320"/>
            <p:cNvSpPr>
              <a:spLocks noChangeArrowheads="1"/>
            </p:cNvSpPr>
            <p:nvPr/>
          </p:nvSpPr>
          <p:spPr bwMode="auto">
            <a:xfrm rot="-5400000">
              <a:off x="3956" y="1693"/>
              <a:ext cx="30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09-Aug-97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2974" name="Rectangle 4321"/>
            <p:cNvSpPr>
              <a:spLocks noChangeArrowheads="1"/>
            </p:cNvSpPr>
            <p:nvPr/>
          </p:nvSpPr>
          <p:spPr bwMode="auto">
            <a:xfrm rot="-5400000">
              <a:off x="4076" y="1683"/>
              <a:ext cx="29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05-Feb-98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2975" name="Rectangle 4322"/>
            <p:cNvSpPr>
              <a:spLocks noChangeArrowheads="1"/>
            </p:cNvSpPr>
            <p:nvPr/>
          </p:nvSpPr>
          <p:spPr bwMode="auto">
            <a:xfrm rot="-5400000">
              <a:off x="4197" y="1693"/>
              <a:ext cx="30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04-Aug-98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8435" name="Rectangle 4323"/>
          <p:cNvSpPr>
            <a:spLocks noChangeArrowheads="1"/>
          </p:cNvSpPr>
          <p:nvPr/>
        </p:nvSpPr>
        <p:spPr bwMode="auto">
          <a:xfrm rot="-5400000">
            <a:off x="1254125" y="1376363"/>
            <a:ext cx="2066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Discharge (cubic meters per second)</a:t>
            </a:r>
            <a:endParaRPr lang="en-US"/>
          </a:p>
        </p:txBody>
      </p:sp>
      <p:sp>
        <p:nvSpPr>
          <p:cNvPr id="18436" name="Rectangle 4324"/>
          <p:cNvSpPr>
            <a:spLocks noChangeArrowheads="1"/>
          </p:cNvSpPr>
          <p:nvPr/>
        </p:nvSpPr>
        <p:spPr bwMode="auto">
          <a:xfrm>
            <a:off x="2633663" y="3190875"/>
            <a:ext cx="4287837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Line 4325"/>
          <p:cNvSpPr>
            <a:spLocks noChangeShapeType="1"/>
          </p:cNvSpPr>
          <p:nvPr/>
        </p:nvSpPr>
        <p:spPr bwMode="auto">
          <a:xfrm>
            <a:off x="2633663" y="4878388"/>
            <a:ext cx="42878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Line 4326"/>
          <p:cNvSpPr>
            <a:spLocks noChangeShapeType="1"/>
          </p:cNvSpPr>
          <p:nvPr/>
        </p:nvSpPr>
        <p:spPr bwMode="auto">
          <a:xfrm>
            <a:off x="2633663" y="4602163"/>
            <a:ext cx="42878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Line 4327"/>
          <p:cNvSpPr>
            <a:spLocks noChangeShapeType="1"/>
          </p:cNvSpPr>
          <p:nvPr/>
        </p:nvSpPr>
        <p:spPr bwMode="auto">
          <a:xfrm>
            <a:off x="2633663" y="4314825"/>
            <a:ext cx="42878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4328"/>
          <p:cNvSpPr>
            <a:spLocks noChangeShapeType="1"/>
          </p:cNvSpPr>
          <p:nvPr/>
        </p:nvSpPr>
        <p:spPr bwMode="auto">
          <a:xfrm>
            <a:off x="2633663" y="4038600"/>
            <a:ext cx="42878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Line 4329"/>
          <p:cNvSpPr>
            <a:spLocks noChangeShapeType="1"/>
          </p:cNvSpPr>
          <p:nvPr/>
        </p:nvSpPr>
        <p:spPr bwMode="auto">
          <a:xfrm>
            <a:off x="2633663" y="3752850"/>
            <a:ext cx="42878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Line 4330"/>
          <p:cNvSpPr>
            <a:spLocks noChangeShapeType="1"/>
          </p:cNvSpPr>
          <p:nvPr/>
        </p:nvSpPr>
        <p:spPr bwMode="auto">
          <a:xfrm>
            <a:off x="2633663" y="3476625"/>
            <a:ext cx="42878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Line 4331"/>
          <p:cNvSpPr>
            <a:spLocks noChangeShapeType="1"/>
          </p:cNvSpPr>
          <p:nvPr/>
        </p:nvSpPr>
        <p:spPr bwMode="auto">
          <a:xfrm>
            <a:off x="2633663" y="3190875"/>
            <a:ext cx="42878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Line 4332"/>
          <p:cNvSpPr>
            <a:spLocks noChangeShapeType="1"/>
          </p:cNvSpPr>
          <p:nvPr/>
        </p:nvSpPr>
        <p:spPr bwMode="auto">
          <a:xfrm>
            <a:off x="2824163" y="3190875"/>
            <a:ext cx="1587" cy="19732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5" name="Line 4333"/>
          <p:cNvSpPr>
            <a:spLocks noChangeShapeType="1"/>
          </p:cNvSpPr>
          <p:nvPr/>
        </p:nvSpPr>
        <p:spPr bwMode="auto">
          <a:xfrm>
            <a:off x="3014663" y="3190875"/>
            <a:ext cx="1587" cy="19732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6" name="Line 4334"/>
          <p:cNvSpPr>
            <a:spLocks noChangeShapeType="1"/>
          </p:cNvSpPr>
          <p:nvPr/>
        </p:nvSpPr>
        <p:spPr bwMode="auto">
          <a:xfrm>
            <a:off x="3205163" y="3190875"/>
            <a:ext cx="1587" cy="19732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Line 4335"/>
          <p:cNvSpPr>
            <a:spLocks noChangeShapeType="1"/>
          </p:cNvSpPr>
          <p:nvPr/>
        </p:nvSpPr>
        <p:spPr bwMode="auto">
          <a:xfrm>
            <a:off x="3405188" y="3190875"/>
            <a:ext cx="1587" cy="19732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8" name="Line 4336"/>
          <p:cNvSpPr>
            <a:spLocks noChangeShapeType="1"/>
          </p:cNvSpPr>
          <p:nvPr/>
        </p:nvSpPr>
        <p:spPr bwMode="auto">
          <a:xfrm>
            <a:off x="3595688" y="3190875"/>
            <a:ext cx="1587" cy="19732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9" name="Line 4337"/>
          <p:cNvSpPr>
            <a:spLocks noChangeShapeType="1"/>
          </p:cNvSpPr>
          <p:nvPr/>
        </p:nvSpPr>
        <p:spPr bwMode="auto">
          <a:xfrm>
            <a:off x="3786188" y="3190875"/>
            <a:ext cx="1587" cy="19732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0" name="Line 4338"/>
          <p:cNvSpPr>
            <a:spLocks noChangeShapeType="1"/>
          </p:cNvSpPr>
          <p:nvPr/>
        </p:nvSpPr>
        <p:spPr bwMode="auto">
          <a:xfrm>
            <a:off x="3976688" y="3190875"/>
            <a:ext cx="1587" cy="19732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1" name="Line 4339"/>
          <p:cNvSpPr>
            <a:spLocks noChangeShapeType="1"/>
          </p:cNvSpPr>
          <p:nvPr/>
        </p:nvSpPr>
        <p:spPr bwMode="auto">
          <a:xfrm>
            <a:off x="4167188" y="3190875"/>
            <a:ext cx="1587" cy="19732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2" name="Line 4340"/>
          <p:cNvSpPr>
            <a:spLocks noChangeShapeType="1"/>
          </p:cNvSpPr>
          <p:nvPr/>
        </p:nvSpPr>
        <p:spPr bwMode="auto">
          <a:xfrm>
            <a:off x="4357688" y="3190875"/>
            <a:ext cx="1587" cy="19732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3" name="Line 4341"/>
          <p:cNvSpPr>
            <a:spLocks noChangeShapeType="1"/>
          </p:cNvSpPr>
          <p:nvPr/>
        </p:nvSpPr>
        <p:spPr bwMode="auto">
          <a:xfrm>
            <a:off x="4557713" y="3190875"/>
            <a:ext cx="1587" cy="19732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4" name="Line 4342"/>
          <p:cNvSpPr>
            <a:spLocks noChangeShapeType="1"/>
          </p:cNvSpPr>
          <p:nvPr/>
        </p:nvSpPr>
        <p:spPr bwMode="auto">
          <a:xfrm>
            <a:off x="4748213" y="3190875"/>
            <a:ext cx="1587" cy="19732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5" name="Line 4343"/>
          <p:cNvSpPr>
            <a:spLocks noChangeShapeType="1"/>
          </p:cNvSpPr>
          <p:nvPr/>
        </p:nvSpPr>
        <p:spPr bwMode="auto">
          <a:xfrm>
            <a:off x="4940300" y="3190875"/>
            <a:ext cx="1588" cy="19732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6" name="Line 4344"/>
          <p:cNvSpPr>
            <a:spLocks noChangeShapeType="1"/>
          </p:cNvSpPr>
          <p:nvPr/>
        </p:nvSpPr>
        <p:spPr bwMode="auto">
          <a:xfrm>
            <a:off x="5130800" y="3190875"/>
            <a:ext cx="1588" cy="19732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7" name="Line 4345"/>
          <p:cNvSpPr>
            <a:spLocks noChangeShapeType="1"/>
          </p:cNvSpPr>
          <p:nvPr/>
        </p:nvSpPr>
        <p:spPr bwMode="auto">
          <a:xfrm>
            <a:off x="5321300" y="3190875"/>
            <a:ext cx="1588" cy="19732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8" name="Line 4346"/>
          <p:cNvSpPr>
            <a:spLocks noChangeShapeType="1"/>
          </p:cNvSpPr>
          <p:nvPr/>
        </p:nvSpPr>
        <p:spPr bwMode="auto">
          <a:xfrm>
            <a:off x="5511800" y="3190875"/>
            <a:ext cx="1588" cy="19732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9" name="Line 4347"/>
          <p:cNvSpPr>
            <a:spLocks noChangeShapeType="1"/>
          </p:cNvSpPr>
          <p:nvPr/>
        </p:nvSpPr>
        <p:spPr bwMode="auto">
          <a:xfrm>
            <a:off x="5711825" y="3190875"/>
            <a:ext cx="1588" cy="19732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0" name="Line 4348"/>
          <p:cNvSpPr>
            <a:spLocks noChangeShapeType="1"/>
          </p:cNvSpPr>
          <p:nvPr/>
        </p:nvSpPr>
        <p:spPr bwMode="auto">
          <a:xfrm>
            <a:off x="5902325" y="3190875"/>
            <a:ext cx="1588" cy="19732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1" name="Line 4349"/>
          <p:cNvSpPr>
            <a:spLocks noChangeShapeType="1"/>
          </p:cNvSpPr>
          <p:nvPr/>
        </p:nvSpPr>
        <p:spPr bwMode="auto">
          <a:xfrm>
            <a:off x="6092825" y="3190875"/>
            <a:ext cx="1588" cy="19732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2" name="Line 4350"/>
          <p:cNvSpPr>
            <a:spLocks noChangeShapeType="1"/>
          </p:cNvSpPr>
          <p:nvPr/>
        </p:nvSpPr>
        <p:spPr bwMode="auto">
          <a:xfrm>
            <a:off x="6283325" y="3190875"/>
            <a:ext cx="1588" cy="19732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3" name="Line 4351"/>
          <p:cNvSpPr>
            <a:spLocks noChangeShapeType="1"/>
          </p:cNvSpPr>
          <p:nvPr/>
        </p:nvSpPr>
        <p:spPr bwMode="auto">
          <a:xfrm>
            <a:off x="6473825" y="3190875"/>
            <a:ext cx="1588" cy="19732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4" name="Line 4352"/>
          <p:cNvSpPr>
            <a:spLocks noChangeShapeType="1"/>
          </p:cNvSpPr>
          <p:nvPr/>
        </p:nvSpPr>
        <p:spPr bwMode="auto">
          <a:xfrm>
            <a:off x="6664325" y="3190875"/>
            <a:ext cx="1588" cy="19732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5" name="Line 4353"/>
          <p:cNvSpPr>
            <a:spLocks noChangeShapeType="1"/>
          </p:cNvSpPr>
          <p:nvPr/>
        </p:nvSpPr>
        <p:spPr bwMode="auto">
          <a:xfrm>
            <a:off x="6864350" y="3190875"/>
            <a:ext cx="1588" cy="19732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6" name="Rectangle 4354"/>
          <p:cNvSpPr>
            <a:spLocks noChangeArrowheads="1"/>
          </p:cNvSpPr>
          <p:nvPr/>
        </p:nvSpPr>
        <p:spPr bwMode="auto">
          <a:xfrm>
            <a:off x="2633663" y="3190875"/>
            <a:ext cx="4287837" cy="1973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7" name="Line 4355"/>
          <p:cNvSpPr>
            <a:spLocks noChangeShapeType="1"/>
          </p:cNvSpPr>
          <p:nvPr/>
        </p:nvSpPr>
        <p:spPr bwMode="auto">
          <a:xfrm>
            <a:off x="2633663" y="3190875"/>
            <a:ext cx="1587" cy="1973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8" name="Line 4356"/>
          <p:cNvSpPr>
            <a:spLocks noChangeShapeType="1"/>
          </p:cNvSpPr>
          <p:nvPr/>
        </p:nvSpPr>
        <p:spPr bwMode="auto">
          <a:xfrm>
            <a:off x="2614613" y="5164138"/>
            <a:ext cx="190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9" name="Line 4361"/>
          <p:cNvSpPr>
            <a:spLocks noChangeShapeType="1"/>
          </p:cNvSpPr>
          <p:nvPr/>
        </p:nvSpPr>
        <p:spPr bwMode="auto">
          <a:xfrm>
            <a:off x="2614613" y="4878388"/>
            <a:ext cx="190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0" name="Line 4366"/>
          <p:cNvSpPr>
            <a:spLocks noChangeShapeType="1"/>
          </p:cNvSpPr>
          <p:nvPr/>
        </p:nvSpPr>
        <p:spPr bwMode="auto">
          <a:xfrm>
            <a:off x="2614613" y="4602163"/>
            <a:ext cx="190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1" name="Line 4371"/>
          <p:cNvSpPr>
            <a:spLocks noChangeShapeType="1"/>
          </p:cNvSpPr>
          <p:nvPr/>
        </p:nvSpPr>
        <p:spPr bwMode="auto">
          <a:xfrm>
            <a:off x="2614613" y="4314825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2" name="Line 4376"/>
          <p:cNvSpPr>
            <a:spLocks noChangeShapeType="1"/>
          </p:cNvSpPr>
          <p:nvPr/>
        </p:nvSpPr>
        <p:spPr bwMode="auto">
          <a:xfrm>
            <a:off x="2614613" y="4038600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3" name="Line 4381"/>
          <p:cNvSpPr>
            <a:spLocks noChangeShapeType="1"/>
          </p:cNvSpPr>
          <p:nvPr/>
        </p:nvSpPr>
        <p:spPr bwMode="auto">
          <a:xfrm>
            <a:off x="2614613" y="3752850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4" name="Line 4386"/>
          <p:cNvSpPr>
            <a:spLocks noChangeShapeType="1"/>
          </p:cNvSpPr>
          <p:nvPr/>
        </p:nvSpPr>
        <p:spPr bwMode="auto">
          <a:xfrm>
            <a:off x="2614613" y="3476625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5" name="Line 4391"/>
          <p:cNvSpPr>
            <a:spLocks noChangeShapeType="1"/>
          </p:cNvSpPr>
          <p:nvPr/>
        </p:nvSpPr>
        <p:spPr bwMode="auto">
          <a:xfrm>
            <a:off x="2614613" y="3190875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6" name="Line 4392"/>
          <p:cNvSpPr>
            <a:spLocks noChangeShapeType="1"/>
          </p:cNvSpPr>
          <p:nvPr/>
        </p:nvSpPr>
        <p:spPr bwMode="auto">
          <a:xfrm>
            <a:off x="2605088" y="516413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7" name="Line 4393"/>
          <p:cNvSpPr>
            <a:spLocks noChangeShapeType="1"/>
          </p:cNvSpPr>
          <p:nvPr/>
        </p:nvSpPr>
        <p:spPr bwMode="auto">
          <a:xfrm>
            <a:off x="2605088" y="48783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8" name="Line 4394"/>
          <p:cNvSpPr>
            <a:spLocks noChangeShapeType="1"/>
          </p:cNvSpPr>
          <p:nvPr/>
        </p:nvSpPr>
        <p:spPr bwMode="auto">
          <a:xfrm>
            <a:off x="2605088" y="460216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9" name="Line 4395"/>
          <p:cNvSpPr>
            <a:spLocks noChangeShapeType="1"/>
          </p:cNvSpPr>
          <p:nvPr/>
        </p:nvSpPr>
        <p:spPr bwMode="auto">
          <a:xfrm>
            <a:off x="2605088" y="431482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0" name="Line 4396"/>
          <p:cNvSpPr>
            <a:spLocks noChangeShapeType="1"/>
          </p:cNvSpPr>
          <p:nvPr/>
        </p:nvSpPr>
        <p:spPr bwMode="auto">
          <a:xfrm>
            <a:off x="2605088" y="403860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1" name="Line 4397"/>
          <p:cNvSpPr>
            <a:spLocks noChangeShapeType="1"/>
          </p:cNvSpPr>
          <p:nvPr/>
        </p:nvSpPr>
        <p:spPr bwMode="auto">
          <a:xfrm>
            <a:off x="2605088" y="37528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2" name="Line 4398"/>
          <p:cNvSpPr>
            <a:spLocks noChangeShapeType="1"/>
          </p:cNvSpPr>
          <p:nvPr/>
        </p:nvSpPr>
        <p:spPr bwMode="auto">
          <a:xfrm>
            <a:off x="2605088" y="347662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3" name="Line 4399"/>
          <p:cNvSpPr>
            <a:spLocks noChangeShapeType="1"/>
          </p:cNvSpPr>
          <p:nvPr/>
        </p:nvSpPr>
        <p:spPr bwMode="auto">
          <a:xfrm>
            <a:off x="2605088" y="319087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4" name="Line 4400"/>
          <p:cNvSpPr>
            <a:spLocks noChangeShapeType="1"/>
          </p:cNvSpPr>
          <p:nvPr/>
        </p:nvSpPr>
        <p:spPr bwMode="auto">
          <a:xfrm>
            <a:off x="2633663" y="5164138"/>
            <a:ext cx="42878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5" name="Line 4401"/>
          <p:cNvSpPr>
            <a:spLocks noChangeShapeType="1"/>
          </p:cNvSpPr>
          <p:nvPr/>
        </p:nvSpPr>
        <p:spPr bwMode="auto">
          <a:xfrm flipV="1">
            <a:off x="2633663" y="5164138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6" name="Line 4407"/>
          <p:cNvSpPr>
            <a:spLocks noChangeShapeType="1"/>
          </p:cNvSpPr>
          <p:nvPr/>
        </p:nvSpPr>
        <p:spPr bwMode="auto">
          <a:xfrm flipV="1">
            <a:off x="2824163" y="5164138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7" name="Line 4413"/>
          <p:cNvSpPr>
            <a:spLocks noChangeShapeType="1"/>
          </p:cNvSpPr>
          <p:nvPr/>
        </p:nvSpPr>
        <p:spPr bwMode="auto">
          <a:xfrm flipV="1">
            <a:off x="3014663" y="5164138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8" name="Line 4419"/>
          <p:cNvSpPr>
            <a:spLocks noChangeShapeType="1"/>
          </p:cNvSpPr>
          <p:nvPr/>
        </p:nvSpPr>
        <p:spPr bwMode="auto">
          <a:xfrm flipV="1">
            <a:off x="3205163" y="5164138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9" name="Line 4425"/>
          <p:cNvSpPr>
            <a:spLocks noChangeShapeType="1"/>
          </p:cNvSpPr>
          <p:nvPr/>
        </p:nvSpPr>
        <p:spPr bwMode="auto">
          <a:xfrm flipV="1">
            <a:off x="3405188" y="5164138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90" name="Line 4431"/>
          <p:cNvSpPr>
            <a:spLocks noChangeShapeType="1"/>
          </p:cNvSpPr>
          <p:nvPr/>
        </p:nvSpPr>
        <p:spPr bwMode="auto">
          <a:xfrm flipV="1">
            <a:off x="3595688" y="5164138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91" name="Line 4437"/>
          <p:cNvSpPr>
            <a:spLocks noChangeShapeType="1"/>
          </p:cNvSpPr>
          <p:nvPr/>
        </p:nvSpPr>
        <p:spPr bwMode="auto">
          <a:xfrm flipV="1">
            <a:off x="3786188" y="5164138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92" name="Line 4443"/>
          <p:cNvSpPr>
            <a:spLocks noChangeShapeType="1"/>
          </p:cNvSpPr>
          <p:nvPr/>
        </p:nvSpPr>
        <p:spPr bwMode="auto">
          <a:xfrm flipV="1">
            <a:off x="3976688" y="5164138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93" name="Line 4449"/>
          <p:cNvSpPr>
            <a:spLocks noChangeShapeType="1"/>
          </p:cNvSpPr>
          <p:nvPr/>
        </p:nvSpPr>
        <p:spPr bwMode="auto">
          <a:xfrm flipV="1">
            <a:off x="4167188" y="5164138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94" name="Line 4455"/>
          <p:cNvSpPr>
            <a:spLocks noChangeShapeType="1"/>
          </p:cNvSpPr>
          <p:nvPr/>
        </p:nvSpPr>
        <p:spPr bwMode="auto">
          <a:xfrm flipV="1">
            <a:off x="4357688" y="5164138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95" name="Line 4461"/>
          <p:cNvSpPr>
            <a:spLocks noChangeShapeType="1"/>
          </p:cNvSpPr>
          <p:nvPr/>
        </p:nvSpPr>
        <p:spPr bwMode="auto">
          <a:xfrm flipV="1">
            <a:off x="4557713" y="5164138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96" name="Line 4467"/>
          <p:cNvSpPr>
            <a:spLocks noChangeShapeType="1"/>
          </p:cNvSpPr>
          <p:nvPr/>
        </p:nvSpPr>
        <p:spPr bwMode="auto">
          <a:xfrm flipV="1">
            <a:off x="4748213" y="5164138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97" name="Line 4473"/>
          <p:cNvSpPr>
            <a:spLocks noChangeShapeType="1"/>
          </p:cNvSpPr>
          <p:nvPr/>
        </p:nvSpPr>
        <p:spPr bwMode="auto">
          <a:xfrm flipV="1">
            <a:off x="4940300" y="516413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98" name="Line 4479"/>
          <p:cNvSpPr>
            <a:spLocks noChangeShapeType="1"/>
          </p:cNvSpPr>
          <p:nvPr/>
        </p:nvSpPr>
        <p:spPr bwMode="auto">
          <a:xfrm flipV="1">
            <a:off x="5130800" y="516413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99" name="Line 4485"/>
          <p:cNvSpPr>
            <a:spLocks noChangeShapeType="1"/>
          </p:cNvSpPr>
          <p:nvPr/>
        </p:nvSpPr>
        <p:spPr bwMode="auto">
          <a:xfrm flipV="1">
            <a:off x="5321300" y="516413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00" name="Line 4491"/>
          <p:cNvSpPr>
            <a:spLocks noChangeShapeType="1"/>
          </p:cNvSpPr>
          <p:nvPr/>
        </p:nvSpPr>
        <p:spPr bwMode="auto">
          <a:xfrm flipV="1">
            <a:off x="5511800" y="516413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01" name="Line 4497"/>
          <p:cNvSpPr>
            <a:spLocks noChangeShapeType="1"/>
          </p:cNvSpPr>
          <p:nvPr/>
        </p:nvSpPr>
        <p:spPr bwMode="auto">
          <a:xfrm flipV="1">
            <a:off x="5711825" y="516413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02" name="Line 4503"/>
          <p:cNvSpPr>
            <a:spLocks noChangeShapeType="1"/>
          </p:cNvSpPr>
          <p:nvPr/>
        </p:nvSpPr>
        <p:spPr bwMode="auto">
          <a:xfrm flipV="1">
            <a:off x="5902325" y="516413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03" name="Line 4509"/>
          <p:cNvSpPr>
            <a:spLocks noChangeShapeType="1"/>
          </p:cNvSpPr>
          <p:nvPr/>
        </p:nvSpPr>
        <p:spPr bwMode="auto">
          <a:xfrm flipV="1">
            <a:off x="6092825" y="516413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04" name="Line 4515"/>
          <p:cNvSpPr>
            <a:spLocks noChangeShapeType="1"/>
          </p:cNvSpPr>
          <p:nvPr/>
        </p:nvSpPr>
        <p:spPr bwMode="auto">
          <a:xfrm flipV="1">
            <a:off x="6283325" y="516413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05" name="Line 4521"/>
          <p:cNvSpPr>
            <a:spLocks noChangeShapeType="1"/>
          </p:cNvSpPr>
          <p:nvPr/>
        </p:nvSpPr>
        <p:spPr bwMode="auto">
          <a:xfrm flipV="1">
            <a:off x="6473825" y="516413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06" name="Line 4527"/>
          <p:cNvSpPr>
            <a:spLocks noChangeShapeType="1"/>
          </p:cNvSpPr>
          <p:nvPr/>
        </p:nvSpPr>
        <p:spPr bwMode="auto">
          <a:xfrm flipV="1">
            <a:off x="6664325" y="516413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07" name="Line 4533"/>
          <p:cNvSpPr>
            <a:spLocks noChangeShapeType="1"/>
          </p:cNvSpPr>
          <p:nvPr/>
        </p:nvSpPr>
        <p:spPr bwMode="auto">
          <a:xfrm flipV="1">
            <a:off x="6864350" y="516413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08" name="Line 4535"/>
          <p:cNvSpPr>
            <a:spLocks noChangeShapeType="1"/>
          </p:cNvSpPr>
          <p:nvPr/>
        </p:nvSpPr>
        <p:spPr bwMode="auto">
          <a:xfrm flipV="1">
            <a:off x="2633663" y="5164138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09" name="Line 4536"/>
          <p:cNvSpPr>
            <a:spLocks noChangeShapeType="1"/>
          </p:cNvSpPr>
          <p:nvPr/>
        </p:nvSpPr>
        <p:spPr bwMode="auto">
          <a:xfrm flipV="1">
            <a:off x="2824163" y="5164138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10" name="Line 4537"/>
          <p:cNvSpPr>
            <a:spLocks noChangeShapeType="1"/>
          </p:cNvSpPr>
          <p:nvPr/>
        </p:nvSpPr>
        <p:spPr bwMode="auto">
          <a:xfrm flipV="1">
            <a:off x="3014663" y="5164138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11" name="Line 4538"/>
          <p:cNvSpPr>
            <a:spLocks noChangeShapeType="1"/>
          </p:cNvSpPr>
          <p:nvPr/>
        </p:nvSpPr>
        <p:spPr bwMode="auto">
          <a:xfrm flipV="1">
            <a:off x="3205163" y="5164138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12" name="Line 4539"/>
          <p:cNvSpPr>
            <a:spLocks noChangeShapeType="1"/>
          </p:cNvSpPr>
          <p:nvPr/>
        </p:nvSpPr>
        <p:spPr bwMode="auto">
          <a:xfrm flipV="1">
            <a:off x="3405188" y="5164138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13" name="Line 4540"/>
          <p:cNvSpPr>
            <a:spLocks noChangeShapeType="1"/>
          </p:cNvSpPr>
          <p:nvPr/>
        </p:nvSpPr>
        <p:spPr bwMode="auto">
          <a:xfrm flipV="1">
            <a:off x="3595688" y="5164138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14" name="Line 4541"/>
          <p:cNvSpPr>
            <a:spLocks noChangeShapeType="1"/>
          </p:cNvSpPr>
          <p:nvPr/>
        </p:nvSpPr>
        <p:spPr bwMode="auto">
          <a:xfrm flipV="1">
            <a:off x="3786188" y="5164138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15" name="Line 4542"/>
          <p:cNvSpPr>
            <a:spLocks noChangeShapeType="1"/>
          </p:cNvSpPr>
          <p:nvPr/>
        </p:nvSpPr>
        <p:spPr bwMode="auto">
          <a:xfrm flipV="1">
            <a:off x="3976688" y="5164138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16" name="Line 4543"/>
          <p:cNvSpPr>
            <a:spLocks noChangeShapeType="1"/>
          </p:cNvSpPr>
          <p:nvPr/>
        </p:nvSpPr>
        <p:spPr bwMode="auto">
          <a:xfrm flipV="1">
            <a:off x="4167188" y="5164138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17" name="Line 4544"/>
          <p:cNvSpPr>
            <a:spLocks noChangeShapeType="1"/>
          </p:cNvSpPr>
          <p:nvPr/>
        </p:nvSpPr>
        <p:spPr bwMode="auto">
          <a:xfrm flipV="1">
            <a:off x="4357688" y="5164138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18" name="Line 4545"/>
          <p:cNvSpPr>
            <a:spLocks noChangeShapeType="1"/>
          </p:cNvSpPr>
          <p:nvPr/>
        </p:nvSpPr>
        <p:spPr bwMode="auto">
          <a:xfrm flipV="1">
            <a:off x="4557713" y="5164138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19" name="Line 4546"/>
          <p:cNvSpPr>
            <a:spLocks noChangeShapeType="1"/>
          </p:cNvSpPr>
          <p:nvPr/>
        </p:nvSpPr>
        <p:spPr bwMode="auto">
          <a:xfrm flipV="1">
            <a:off x="4748213" y="5164138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20" name="Line 4547"/>
          <p:cNvSpPr>
            <a:spLocks noChangeShapeType="1"/>
          </p:cNvSpPr>
          <p:nvPr/>
        </p:nvSpPr>
        <p:spPr bwMode="auto">
          <a:xfrm flipV="1">
            <a:off x="4940300" y="51641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21" name="Line 4548"/>
          <p:cNvSpPr>
            <a:spLocks noChangeShapeType="1"/>
          </p:cNvSpPr>
          <p:nvPr/>
        </p:nvSpPr>
        <p:spPr bwMode="auto">
          <a:xfrm flipV="1">
            <a:off x="5130800" y="51641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22" name="Line 4549"/>
          <p:cNvSpPr>
            <a:spLocks noChangeShapeType="1"/>
          </p:cNvSpPr>
          <p:nvPr/>
        </p:nvSpPr>
        <p:spPr bwMode="auto">
          <a:xfrm flipV="1">
            <a:off x="5321300" y="51641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23" name="Line 4550"/>
          <p:cNvSpPr>
            <a:spLocks noChangeShapeType="1"/>
          </p:cNvSpPr>
          <p:nvPr/>
        </p:nvSpPr>
        <p:spPr bwMode="auto">
          <a:xfrm flipV="1">
            <a:off x="5511800" y="51641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24" name="Line 4551"/>
          <p:cNvSpPr>
            <a:spLocks noChangeShapeType="1"/>
          </p:cNvSpPr>
          <p:nvPr/>
        </p:nvSpPr>
        <p:spPr bwMode="auto">
          <a:xfrm flipV="1">
            <a:off x="5711825" y="51641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25" name="Line 4552"/>
          <p:cNvSpPr>
            <a:spLocks noChangeShapeType="1"/>
          </p:cNvSpPr>
          <p:nvPr/>
        </p:nvSpPr>
        <p:spPr bwMode="auto">
          <a:xfrm flipV="1">
            <a:off x="5902325" y="51641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26" name="Line 4553"/>
          <p:cNvSpPr>
            <a:spLocks noChangeShapeType="1"/>
          </p:cNvSpPr>
          <p:nvPr/>
        </p:nvSpPr>
        <p:spPr bwMode="auto">
          <a:xfrm flipV="1">
            <a:off x="6092825" y="51641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27" name="Line 4554"/>
          <p:cNvSpPr>
            <a:spLocks noChangeShapeType="1"/>
          </p:cNvSpPr>
          <p:nvPr/>
        </p:nvSpPr>
        <p:spPr bwMode="auto">
          <a:xfrm flipV="1">
            <a:off x="6283325" y="51641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28" name="Line 4555"/>
          <p:cNvSpPr>
            <a:spLocks noChangeShapeType="1"/>
          </p:cNvSpPr>
          <p:nvPr/>
        </p:nvSpPr>
        <p:spPr bwMode="auto">
          <a:xfrm flipV="1">
            <a:off x="6473825" y="51641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29" name="Line 4556"/>
          <p:cNvSpPr>
            <a:spLocks noChangeShapeType="1"/>
          </p:cNvSpPr>
          <p:nvPr/>
        </p:nvSpPr>
        <p:spPr bwMode="auto">
          <a:xfrm flipV="1">
            <a:off x="6664325" y="51641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0" name="Line 4557"/>
          <p:cNvSpPr>
            <a:spLocks noChangeShapeType="1"/>
          </p:cNvSpPr>
          <p:nvPr/>
        </p:nvSpPr>
        <p:spPr bwMode="auto">
          <a:xfrm flipV="1">
            <a:off x="6864350" y="51641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1" name="Line 4558"/>
          <p:cNvSpPr>
            <a:spLocks noChangeShapeType="1"/>
          </p:cNvSpPr>
          <p:nvPr/>
        </p:nvSpPr>
        <p:spPr bwMode="auto">
          <a:xfrm>
            <a:off x="6921500" y="3190875"/>
            <a:ext cx="1588" cy="1973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2" name="Line 4559"/>
          <p:cNvSpPr>
            <a:spLocks noChangeShapeType="1"/>
          </p:cNvSpPr>
          <p:nvPr/>
        </p:nvSpPr>
        <p:spPr bwMode="auto">
          <a:xfrm>
            <a:off x="2633663" y="4973638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3" name="Line 4560"/>
          <p:cNvSpPr>
            <a:spLocks noChangeShapeType="1"/>
          </p:cNvSpPr>
          <p:nvPr/>
        </p:nvSpPr>
        <p:spPr bwMode="auto">
          <a:xfrm>
            <a:off x="2633663" y="4973638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4" name="Line 4561"/>
          <p:cNvSpPr>
            <a:spLocks noChangeShapeType="1"/>
          </p:cNvSpPr>
          <p:nvPr/>
        </p:nvSpPr>
        <p:spPr bwMode="auto">
          <a:xfrm>
            <a:off x="2633663" y="5002213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5" name="Line 4562"/>
          <p:cNvSpPr>
            <a:spLocks noChangeShapeType="1"/>
          </p:cNvSpPr>
          <p:nvPr/>
        </p:nvSpPr>
        <p:spPr bwMode="auto">
          <a:xfrm flipV="1">
            <a:off x="2633663" y="5002213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6" name="Line 4563"/>
          <p:cNvSpPr>
            <a:spLocks noChangeShapeType="1"/>
          </p:cNvSpPr>
          <p:nvPr/>
        </p:nvSpPr>
        <p:spPr bwMode="auto">
          <a:xfrm>
            <a:off x="2633663" y="5002213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7" name="Line 4564"/>
          <p:cNvSpPr>
            <a:spLocks noChangeShapeType="1"/>
          </p:cNvSpPr>
          <p:nvPr/>
        </p:nvSpPr>
        <p:spPr bwMode="auto">
          <a:xfrm>
            <a:off x="2643188" y="5011738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8" name="Line 4565"/>
          <p:cNvSpPr>
            <a:spLocks noChangeShapeType="1"/>
          </p:cNvSpPr>
          <p:nvPr/>
        </p:nvSpPr>
        <p:spPr bwMode="auto">
          <a:xfrm>
            <a:off x="2643188" y="5011738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9" name="Line 4566"/>
          <p:cNvSpPr>
            <a:spLocks noChangeShapeType="1"/>
          </p:cNvSpPr>
          <p:nvPr/>
        </p:nvSpPr>
        <p:spPr bwMode="auto">
          <a:xfrm flipV="1">
            <a:off x="2643188" y="5011738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40" name="Line 4567"/>
          <p:cNvSpPr>
            <a:spLocks noChangeShapeType="1"/>
          </p:cNvSpPr>
          <p:nvPr/>
        </p:nvSpPr>
        <p:spPr bwMode="auto">
          <a:xfrm>
            <a:off x="2643188" y="5011738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41" name="Line 4568"/>
          <p:cNvSpPr>
            <a:spLocks noChangeShapeType="1"/>
          </p:cNvSpPr>
          <p:nvPr/>
        </p:nvSpPr>
        <p:spPr bwMode="auto">
          <a:xfrm>
            <a:off x="2643188" y="5011738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42" name="Line 4569"/>
          <p:cNvSpPr>
            <a:spLocks noChangeShapeType="1"/>
          </p:cNvSpPr>
          <p:nvPr/>
        </p:nvSpPr>
        <p:spPr bwMode="auto">
          <a:xfrm>
            <a:off x="2643188" y="502126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43" name="Line 4570"/>
          <p:cNvSpPr>
            <a:spLocks noChangeShapeType="1"/>
          </p:cNvSpPr>
          <p:nvPr/>
        </p:nvSpPr>
        <p:spPr bwMode="auto">
          <a:xfrm>
            <a:off x="2643188" y="502126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44" name="Line 4571"/>
          <p:cNvSpPr>
            <a:spLocks noChangeShapeType="1"/>
          </p:cNvSpPr>
          <p:nvPr/>
        </p:nvSpPr>
        <p:spPr bwMode="auto">
          <a:xfrm flipV="1">
            <a:off x="2643188" y="5011738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45" name="Line 4572"/>
          <p:cNvSpPr>
            <a:spLocks noChangeShapeType="1"/>
          </p:cNvSpPr>
          <p:nvPr/>
        </p:nvSpPr>
        <p:spPr bwMode="auto">
          <a:xfrm flipV="1">
            <a:off x="2643188" y="5002213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46" name="Line 4573"/>
          <p:cNvSpPr>
            <a:spLocks noChangeShapeType="1"/>
          </p:cNvSpPr>
          <p:nvPr/>
        </p:nvSpPr>
        <p:spPr bwMode="auto">
          <a:xfrm>
            <a:off x="2652713" y="5002213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47" name="Line 4574"/>
          <p:cNvSpPr>
            <a:spLocks noChangeShapeType="1"/>
          </p:cNvSpPr>
          <p:nvPr/>
        </p:nvSpPr>
        <p:spPr bwMode="auto">
          <a:xfrm flipV="1">
            <a:off x="2652713" y="5002213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48" name="Line 4575"/>
          <p:cNvSpPr>
            <a:spLocks noChangeShapeType="1"/>
          </p:cNvSpPr>
          <p:nvPr/>
        </p:nvSpPr>
        <p:spPr bwMode="auto">
          <a:xfrm>
            <a:off x="2652713" y="5002213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49" name="Line 4576"/>
          <p:cNvSpPr>
            <a:spLocks noChangeShapeType="1"/>
          </p:cNvSpPr>
          <p:nvPr/>
        </p:nvSpPr>
        <p:spPr bwMode="auto">
          <a:xfrm>
            <a:off x="2652713" y="502126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50" name="Line 4577"/>
          <p:cNvSpPr>
            <a:spLocks noChangeShapeType="1"/>
          </p:cNvSpPr>
          <p:nvPr/>
        </p:nvSpPr>
        <p:spPr bwMode="auto">
          <a:xfrm flipV="1">
            <a:off x="2652713" y="5002213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51" name="Line 4578"/>
          <p:cNvSpPr>
            <a:spLocks noChangeShapeType="1"/>
          </p:cNvSpPr>
          <p:nvPr/>
        </p:nvSpPr>
        <p:spPr bwMode="auto">
          <a:xfrm flipV="1">
            <a:off x="2652713" y="4973638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52" name="Line 4579"/>
          <p:cNvSpPr>
            <a:spLocks noChangeShapeType="1"/>
          </p:cNvSpPr>
          <p:nvPr/>
        </p:nvSpPr>
        <p:spPr bwMode="auto">
          <a:xfrm>
            <a:off x="2652713" y="4973638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53" name="Line 4580"/>
          <p:cNvSpPr>
            <a:spLocks noChangeShapeType="1"/>
          </p:cNvSpPr>
          <p:nvPr/>
        </p:nvSpPr>
        <p:spPr bwMode="auto">
          <a:xfrm>
            <a:off x="2652713" y="4992688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54" name="Line 4581"/>
          <p:cNvSpPr>
            <a:spLocks noChangeShapeType="1"/>
          </p:cNvSpPr>
          <p:nvPr/>
        </p:nvSpPr>
        <p:spPr bwMode="auto">
          <a:xfrm>
            <a:off x="2652713" y="4992688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55" name="Line 4582"/>
          <p:cNvSpPr>
            <a:spLocks noChangeShapeType="1"/>
          </p:cNvSpPr>
          <p:nvPr/>
        </p:nvSpPr>
        <p:spPr bwMode="auto">
          <a:xfrm>
            <a:off x="2662238" y="4992688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56" name="Line 4583"/>
          <p:cNvSpPr>
            <a:spLocks noChangeShapeType="1"/>
          </p:cNvSpPr>
          <p:nvPr/>
        </p:nvSpPr>
        <p:spPr bwMode="auto">
          <a:xfrm>
            <a:off x="2662238" y="4992688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57" name="Line 4584"/>
          <p:cNvSpPr>
            <a:spLocks noChangeShapeType="1"/>
          </p:cNvSpPr>
          <p:nvPr/>
        </p:nvSpPr>
        <p:spPr bwMode="auto">
          <a:xfrm>
            <a:off x="2662238" y="5002213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58" name="Line 4585"/>
          <p:cNvSpPr>
            <a:spLocks noChangeShapeType="1"/>
          </p:cNvSpPr>
          <p:nvPr/>
        </p:nvSpPr>
        <p:spPr bwMode="auto">
          <a:xfrm>
            <a:off x="2662238" y="5011738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59" name="Line 4586"/>
          <p:cNvSpPr>
            <a:spLocks noChangeShapeType="1"/>
          </p:cNvSpPr>
          <p:nvPr/>
        </p:nvSpPr>
        <p:spPr bwMode="auto">
          <a:xfrm flipV="1">
            <a:off x="2662238" y="5002213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60" name="Line 4587"/>
          <p:cNvSpPr>
            <a:spLocks noChangeShapeType="1"/>
          </p:cNvSpPr>
          <p:nvPr/>
        </p:nvSpPr>
        <p:spPr bwMode="auto">
          <a:xfrm>
            <a:off x="2662238" y="5002213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61" name="Line 4588"/>
          <p:cNvSpPr>
            <a:spLocks noChangeShapeType="1"/>
          </p:cNvSpPr>
          <p:nvPr/>
        </p:nvSpPr>
        <p:spPr bwMode="auto">
          <a:xfrm>
            <a:off x="2662238" y="5011738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62" name="Line 4589"/>
          <p:cNvSpPr>
            <a:spLocks noChangeShapeType="1"/>
          </p:cNvSpPr>
          <p:nvPr/>
        </p:nvSpPr>
        <p:spPr bwMode="auto">
          <a:xfrm flipV="1">
            <a:off x="2662238" y="5002213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63" name="Line 4590"/>
          <p:cNvSpPr>
            <a:spLocks noChangeShapeType="1"/>
          </p:cNvSpPr>
          <p:nvPr/>
        </p:nvSpPr>
        <p:spPr bwMode="auto">
          <a:xfrm>
            <a:off x="2662238" y="5002213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64" name="Line 4591"/>
          <p:cNvSpPr>
            <a:spLocks noChangeShapeType="1"/>
          </p:cNvSpPr>
          <p:nvPr/>
        </p:nvSpPr>
        <p:spPr bwMode="auto">
          <a:xfrm flipV="1">
            <a:off x="2671763" y="5002213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65" name="Line 4592"/>
          <p:cNvSpPr>
            <a:spLocks noChangeShapeType="1"/>
          </p:cNvSpPr>
          <p:nvPr/>
        </p:nvSpPr>
        <p:spPr bwMode="auto">
          <a:xfrm flipV="1">
            <a:off x="2671763" y="4992688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66" name="Line 4593"/>
          <p:cNvSpPr>
            <a:spLocks noChangeShapeType="1"/>
          </p:cNvSpPr>
          <p:nvPr/>
        </p:nvSpPr>
        <p:spPr bwMode="auto">
          <a:xfrm flipV="1">
            <a:off x="2671763" y="4973638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67" name="Line 4594"/>
          <p:cNvSpPr>
            <a:spLocks noChangeShapeType="1"/>
          </p:cNvSpPr>
          <p:nvPr/>
        </p:nvSpPr>
        <p:spPr bwMode="auto">
          <a:xfrm flipV="1">
            <a:off x="2671763" y="4954588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68" name="Line 4595"/>
          <p:cNvSpPr>
            <a:spLocks noChangeShapeType="1"/>
          </p:cNvSpPr>
          <p:nvPr/>
        </p:nvSpPr>
        <p:spPr bwMode="auto">
          <a:xfrm>
            <a:off x="2671763" y="4954588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69" name="Line 4596"/>
          <p:cNvSpPr>
            <a:spLocks noChangeShapeType="1"/>
          </p:cNvSpPr>
          <p:nvPr/>
        </p:nvSpPr>
        <p:spPr bwMode="auto">
          <a:xfrm>
            <a:off x="2671763" y="4964113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70" name="Line 4597"/>
          <p:cNvSpPr>
            <a:spLocks noChangeShapeType="1"/>
          </p:cNvSpPr>
          <p:nvPr/>
        </p:nvSpPr>
        <p:spPr bwMode="auto">
          <a:xfrm>
            <a:off x="2671763" y="498316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71" name="Line 4598"/>
          <p:cNvSpPr>
            <a:spLocks noChangeShapeType="1"/>
          </p:cNvSpPr>
          <p:nvPr/>
        </p:nvSpPr>
        <p:spPr bwMode="auto">
          <a:xfrm>
            <a:off x="2671763" y="4983163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72" name="Line 4599"/>
          <p:cNvSpPr>
            <a:spLocks noChangeShapeType="1"/>
          </p:cNvSpPr>
          <p:nvPr/>
        </p:nvSpPr>
        <p:spPr bwMode="auto">
          <a:xfrm>
            <a:off x="2671763" y="4992688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73" name="Line 4600"/>
          <p:cNvSpPr>
            <a:spLocks noChangeShapeType="1"/>
          </p:cNvSpPr>
          <p:nvPr/>
        </p:nvSpPr>
        <p:spPr bwMode="auto">
          <a:xfrm>
            <a:off x="2681288" y="5002213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74" name="Line 4601"/>
          <p:cNvSpPr>
            <a:spLocks noChangeShapeType="1"/>
          </p:cNvSpPr>
          <p:nvPr/>
        </p:nvSpPr>
        <p:spPr bwMode="auto">
          <a:xfrm flipV="1">
            <a:off x="2681288" y="5002213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75" name="Line 4602"/>
          <p:cNvSpPr>
            <a:spLocks noChangeShapeType="1"/>
          </p:cNvSpPr>
          <p:nvPr/>
        </p:nvSpPr>
        <p:spPr bwMode="auto">
          <a:xfrm>
            <a:off x="2681288" y="500221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76" name="Line 4603"/>
          <p:cNvSpPr>
            <a:spLocks noChangeShapeType="1"/>
          </p:cNvSpPr>
          <p:nvPr/>
        </p:nvSpPr>
        <p:spPr bwMode="auto">
          <a:xfrm>
            <a:off x="2681288" y="5002213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77" name="Line 4604"/>
          <p:cNvSpPr>
            <a:spLocks noChangeShapeType="1"/>
          </p:cNvSpPr>
          <p:nvPr/>
        </p:nvSpPr>
        <p:spPr bwMode="auto">
          <a:xfrm flipV="1">
            <a:off x="2681288" y="5002213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78" name="Line 4605"/>
          <p:cNvSpPr>
            <a:spLocks noChangeShapeType="1"/>
          </p:cNvSpPr>
          <p:nvPr/>
        </p:nvSpPr>
        <p:spPr bwMode="auto">
          <a:xfrm flipV="1">
            <a:off x="2681288" y="4983163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79" name="Line 4606"/>
          <p:cNvSpPr>
            <a:spLocks noChangeShapeType="1"/>
          </p:cNvSpPr>
          <p:nvPr/>
        </p:nvSpPr>
        <p:spPr bwMode="auto">
          <a:xfrm>
            <a:off x="2681288" y="4983163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80" name="Line 4607"/>
          <p:cNvSpPr>
            <a:spLocks noChangeShapeType="1"/>
          </p:cNvSpPr>
          <p:nvPr/>
        </p:nvSpPr>
        <p:spPr bwMode="auto">
          <a:xfrm>
            <a:off x="2681288" y="500221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81" name="Line 4608"/>
          <p:cNvSpPr>
            <a:spLocks noChangeShapeType="1"/>
          </p:cNvSpPr>
          <p:nvPr/>
        </p:nvSpPr>
        <p:spPr bwMode="auto">
          <a:xfrm>
            <a:off x="2681288" y="5002213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82" name="Line 4609"/>
          <p:cNvSpPr>
            <a:spLocks noChangeShapeType="1"/>
          </p:cNvSpPr>
          <p:nvPr/>
        </p:nvSpPr>
        <p:spPr bwMode="auto">
          <a:xfrm flipV="1">
            <a:off x="2690813" y="4992688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83" name="Line 4610"/>
          <p:cNvSpPr>
            <a:spLocks noChangeShapeType="1"/>
          </p:cNvSpPr>
          <p:nvPr/>
        </p:nvSpPr>
        <p:spPr bwMode="auto">
          <a:xfrm flipV="1">
            <a:off x="2690813" y="4983163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84" name="Line 4611"/>
          <p:cNvSpPr>
            <a:spLocks noChangeShapeType="1"/>
          </p:cNvSpPr>
          <p:nvPr/>
        </p:nvSpPr>
        <p:spPr bwMode="auto">
          <a:xfrm flipV="1">
            <a:off x="2690813" y="4964113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85" name="Line 4612"/>
          <p:cNvSpPr>
            <a:spLocks noChangeShapeType="1"/>
          </p:cNvSpPr>
          <p:nvPr/>
        </p:nvSpPr>
        <p:spPr bwMode="auto">
          <a:xfrm>
            <a:off x="2690813" y="4964113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86" name="Line 4613"/>
          <p:cNvSpPr>
            <a:spLocks noChangeShapeType="1"/>
          </p:cNvSpPr>
          <p:nvPr/>
        </p:nvSpPr>
        <p:spPr bwMode="auto">
          <a:xfrm flipV="1">
            <a:off x="2690813" y="4964113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87" name="Line 4614"/>
          <p:cNvSpPr>
            <a:spLocks noChangeShapeType="1"/>
          </p:cNvSpPr>
          <p:nvPr/>
        </p:nvSpPr>
        <p:spPr bwMode="auto">
          <a:xfrm flipV="1">
            <a:off x="2690813" y="4954588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88" name="Line 4615"/>
          <p:cNvSpPr>
            <a:spLocks noChangeShapeType="1"/>
          </p:cNvSpPr>
          <p:nvPr/>
        </p:nvSpPr>
        <p:spPr bwMode="auto">
          <a:xfrm flipV="1">
            <a:off x="2690813" y="491648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89" name="Line 4616"/>
          <p:cNvSpPr>
            <a:spLocks noChangeShapeType="1"/>
          </p:cNvSpPr>
          <p:nvPr/>
        </p:nvSpPr>
        <p:spPr bwMode="auto">
          <a:xfrm flipV="1">
            <a:off x="2690813" y="4897438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90" name="Line 4617"/>
          <p:cNvSpPr>
            <a:spLocks noChangeShapeType="1"/>
          </p:cNvSpPr>
          <p:nvPr/>
        </p:nvSpPr>
        <p:spPr bwMode="auto">
          <a:xfrm>
            <a:off x="2690813" y="4897438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91" name="Line 4618"/>
          <p:cNvSpPr>
            <a:spLocks noChangeShapeType="1"/>
          </p:cNvSpPr>
          <p:nvPr/>
        </p:nvSpPr>
        <p:spPr bwMode="auto">
          <a:xfrm>
            <a:off x="2700338" y="490696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92" name="Line 4619"/>
          <p:cNvSpPr>
            <a:spLocks noChangeShapeType="1"/>
          </p:cNvSpPr>
          <p:nvPr/>
        </p:nvSpPr>
        <p:spPr bwMode="auto">
          <a:xfrm flipV="1">
            <a:off x="2700338" y="4887913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93" name="Line 4620"/>
          <p:cNvSpPr>
            <a:spLocks noChangeShapeType="1"/>
          </p:cNvSpPr>
          <p:nvPr/>
        </p:nvSpPr>
        <p:spPr bwMode="auto">
          <a:xfrm flipV="1">
            <a:off x="2700338" y="4868863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94" name="Line 4621"/>
          <p:cNvSpPr>
            <a:spLocks noChangeShapeType="1"/>
          </p:cNvSpPr>
          <p:nvPr/>
        </p:nvSpPr>
        <p:spPr bwMode="auto">
          <a:xfrm>
            <a:off x="2700338" y="486886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95" name="Line 4622"/>
          <p:cNvSpPr>
            <a:spLocks noChangeShapeType="1"/>
          </p:cNvSpPr>
          <p:nvPr/>
        </p:nvSpPr>
        <p:spPr bwMode="auto">
          <a:xfrm>
            <a:off x="2700338" y="486886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96" name="Line 4623"/>
          <p:cNvSpPr>
            <a:spLocks noChangeShapeType="1"/>
          </p:cNvSpPr>
          <p:nvPr/>
        </p:nvSpPr>
        <p:spPr bwMode="auto">
          <a:xfrm>
            <a:off x="2700338" y="4897438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97" name="Line 4624"/>
          <p:cNvSpPr>
            <a:spLocks noChangeShapeType="1"/>
          </p:cNvSpPr>
          <p:nvPr/>
        </p:nvSpPr>
        <p:spPr bwMode="auto">
          <a:xfrm>
            <a:off x="2700338" y="4916488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98" name="Line 4625"/>
          <p:cNvSpPr>
            <a:spLocks noChangeShapeType="1"/>
          </p:cNvSpPr>
          <p:nvPr/>
        </p:nvSpPr>
        <p:spPr bwMode="auto">
          <a:xfrm flipV="1">
            <a:off x="2700338" y="4906963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99" name="Line 4626"/>
          <p:cNvSpPr>
            <a:spLocks noChangeShapeType="1"/>
          </p:cNvSpPr>
          <p:nvPr/>
        </p:nvSpPr>
        <p:spPr bwMode="auto">
          <a:xfrm>
            <a:off x="2709863" y="4906963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00" name="Line 4627"/>
          <p:cNvSpPr>
            <a:spLocks noChangeShapeType="1"/>
          </p:cNvSpPr>
          <p:nvPr/>
        </p:nvSpPr>
        <p:spPr bwMode="auto">
          <a:xfrm>
            <a:off x="2709863" y="4916488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01" name="Line 4628"/>
          <p:cNvSpPr>
            <a:spLocks noChangeShapeType="1"/>
          </p:cNvSpPr>
          <p:nvPr/>
        </p:nvSpPr>
        <p:spPr bwMode="auto">
          <a:xfrm>
            <a:off x="2709863" y="4926013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02" name="Line 4629"/>
          <p:cNvSpPr>
            <a:spLocks noChangeShapeType="1"/>
          </p:cNvSpPr>
          <p:nvPr/>
        </p:nvSpPr>
        <p:spPr bwMode="auto">
          <a:xfrm flipV="1">
            <a:off x="2709863" y="490696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03" name="Line 4630"/>
          <p:cNvSpPr>
            <a:spLocks noChangeShapeType="1"/>
          </p:cNvSpPr>
          <p:nvPr/>
        </p:nvSpPr>
        <p:spPr bwMode="auto">
          <a:xfrm flipV="1">
            <a:off x="2709863" y="4897438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04" name="Line 4631"/>
          <p:cNvSpPr>
            <a:spLocks noChangeShapeType="1"/>
          </p:cNvSpPr>
          <p:nvPr/>
        </p:nvSpPr>
        <p:spPr bwMode="auto">
          <a:xfrm>
            <a:off x="2709863" y="4897438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05" name="Line 4632"/>
          <p:cNvSpPr>
            <a:spLocks noChangeShapeType="1"/>
          </p:cNvSpPr>
          <p:nvPr/>
        </p:nvSpPr>
        <p:spPr bwMode="auto">
          <a:xfrm>
            <a:off x="2709863" y="492601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06" name="Line 4633"/>
          <p:cNvSpPr>
            <a:spLocks noChangeShapeType="1"/>
          </p:cNvSpPr>
          <p:nvPr/>
        </p:nvSpPr>
        <p:spPr bwMode="auto">
          <a:xfrm flipV="1">
            <a:off x="2709863" y="4897438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07" name="Line 4634"/>
          <p:cNvSpPr>
            <a:spLocks noChangeShapeType="1"/>
          </p:cNvSpPr>
          <p:nvPr/>
        </p:nvSpPr>
        <p:spPr bwMode="auto">
          <a:xfrm>
            <a:off x="2709863" y="4897438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08" name="Line 4635"/>
          <p:cNvSpPr>
            <a:spLocks noChangeShapeType="1"/>
          </p:cNvSpPr>
          <p:nvPr/>
        </p:nvSpPr>
        <p:spPr bwMode="auto">
          <a:xfrm>
            <a:off x="2719388" y="490696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09" name="Line 4636"/>
          <p:cNvSpPr>
            <a:spLocks noChangeShapeType="1"/>
          </p:cNvSpPr>
          <p:nvPr/>
        </p:nvSpPr>
        <p:spPr bwMode="auto">
          <a:xfrm>
            <a:off x="2719388" y="4906963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10" name="Line 4637"/>
          <p:cNvSpPr>
            <a:spLocks noChangeShapeType="1"/>
          </p:cNvSpPr>
          <p:nvPr/>
        </p:nvSpPr>
        <p:spPr bwMode="auto">
          <a:xfrm>
            <a:off x="2719388" y="4916488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11" name="Line 4638"/>
          <p:cNvSpPr>
            <a:spLocks noChangeShapeType="1"/>
          </p:cNvSpPr>
          <p:nvPr/>
        </p:nvSpPr>
        <p:spPr bwMode="auto">
          <a:xfrm flipV="1">
            <a:off x="2719388" y="487838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12" name="Line 4639"/>
          <p:cNvSpPr>
            <a:spLocks noChangeShapeType="1"/>
          </p:cNvSpPr>
          <p:nvPr/>
        </p:nvSpPr>
        <p:spPr bwMode="auto">
          <a:xfrm flipV="1">
            <a:off x="2719388" y="4783138"/>
            <a:ext cx="1587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13" name="Line 4640"/>
          <p:cNvSpPr>
            <a:spLocks noChangeShapeType="1"/>
          </p:cNvSpPr>
          <p:nvPr/>
        </p:nvSpPr>
        <p:spPr bwMode="auto">
          <a:xfrm flipV="1">
            <a:off x="2719388" y="4716463"/>
            <a:ext cx="1587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14" name="Line 4641"/>
          <p:cNvSpPr>
            <a:spLocks noChangeShapeType="1"/>
          </p:cNvSpPr>
          <p:nvPr/>
        </p:nvSpPr>
        <p:spPr bwMode="auto">
          <a:xfrm flipV="1">
            <a:off x="2719388" y="4706938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15" name="Line 4642"/>
          <p:cNvSpPr>
            <a:spLocks noChangeShapeType="1"/>
          </p:cNvSpPr>
          <p:nvPr/>
        </p:nvSpPr>
        <p:spPr bwMode="auto">
          <a:xfrm>
            <a:off x="2719388" y="4706938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16" name="Line 4643"/>
          <p:cNvSpPr>
            <a:spLocks noChangeShapeType="1"/>
          </p:cNvSpPr>
          <p:nvPr/>
        </p:nvSpPr>
        <p:spPr bwMode="auto">
          <a:xfrm>
            <a:off x="2719388" y="4725988"/>
            <a:ext cx="952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17" name="Line 4644"/>
          <p:cNvSpPr>
            <a:spLocks noChangeShapeType="1"/>
          </p:cNvSpPr>
          <p:nvPr/>
        </p:nvSpPr>
        <p:spPr bwMode="auto">
          <a:xfrm>
            <a:off x="2728913" y="4745038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18" name="Line 4645"/>
          <p:cNvSpPr>
            <a:spLocks noChangeShapeType="1"/>
          </p:cNvSpPr>
          <p:nvPr/>
        </p:nvSpPr>
        <p:spPr bwMode="auto">
          <a:xfrm>
            <a:off x="2728913" y="4764088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19" name="Line 4646"/>
          <p:cNvSpPr>
            <a:spLocks noChangeShapeType="1"/>
          </p:cNvSpPr>
          <p:nvPr/>
        </p:nvSpPr>
        <p:spPr bwMode="auto">
          <a:xfrm flipV="1">
            <a:off x="2728913" y="4659313"/>
            <a:ext cx="1587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20" name="Line 4647"/>
          <p:cNvSpPr>
            <a:spLocks noChangeShapeType="1"/>
          </p:cNvSpPr>
          <p:nvPr/>
        </p:nvSpPr>
        <p:spPr bwMode="auto">
          <a:xfrm flipV="1">
            <a:off x="2728913" y="4630738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21" name="Line 4648"/>
          <p:cNvSpPr>
            <a:spLocks noChangeShapeType="1"/>
          </p:cNvSpPr>
          <p:nvPr/>
        </p:nvSpPr>
        <p:spPr bwMode="auto">
          <a:xfrm>
            <a:off x="2728913" y="4630738"/>
            <a:ext cx="1587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22" name="Line 4649"/>
          <p:cNvSpPr>
            <a:spLocks noChangeShapeType="1"/>
          </p:cNvSpPr>
          <p:nvPr/>
        </p:nvSpPr>
        <p:spPr bwMode="auto">
          <a:xfrm>
            <a:off x="2728913" y="4687888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23" name="Line 4650"/>
          <p:cNvSpPr>
            <a:spLocks noChangeShapeType="1"/>
          </p:cNvSpPr>
          <p:nvPr/>
        </p:nvSpPr>
        <p:spPr bwMode="auto">
          <a:xfrm>
            <a:off x="2728913" y="4735513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24" name="Line 4651"/>
          <p:cNvSpPr>
            <a:spLocks noChangeShapeType="1"/>
          </p:cNvSpPr>
          <p:nvPr/>
        </p:nvSpPr>
        <p:spPr bwMode="auto">
          <a:xfrm>
            <a:off x="2728913" y="4783138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25" name="Line 4652"/>
          <p:cNvSpPr>
            <a:spLocks noChangeShapeType="1"/>
          </p:cNvSpPr>
          <p:nvPr/>
        </p:nvSpPr>
        <p:spPr bwMode="auto">
          <a:xfrm>
            <a:off x="2728913" y="4830763"/>
            <a:ext cx="952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26" name="Line 4653"/>
          <p:cNvSpPr>
            <a:spLocks noChangeShapeType="1"/>
          </p:cNvSpPr>
          <p:nvPr/>
        </p:nvSpPr>
        <p:spPr bwMode="auto">
          <a:xfrm>
            <a:off x="2738438" y="4868863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27" name="Line 4654"/>
          <p:cNvSpPr>
            <a:spLocks noChangeShapeType="1"/>
          </p:cNvSpPr>
          <p:nvPr/>
        </p:nvSpPr>
        <p:spPr bwMode="auto">
          <a:xfrm>
            <a:off x="2738438" y="4887913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28" name="Line 4655"/>
          <p:cNvSpPr>
            <a:spLocks noChangeShapeType="1"/>
          </p:cNvSpPr>
          <p:nvPr/>
        </p:nvSpPr>
        <p:spPr bwMode="auto">
          <a:xfrm>
            <a:off x="2738438" y="4897438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29" name="Line 4656"/>
          <p:cNvSpPr>
            <a:spLocks noChangeShapeType="1"/>
          </p:cNvSpPr>
          <p:nvPr/>
        </p:nvSpPr>
        <p:spPr bwMode="auto">
          <a:xfrm>
            <a:off x="2738438" y="4916488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30" name="Line 4657"/>
          <p:cNvSpPr>
            <a:spLocks noChangeShapeType="1"/>
          </p:cNvSpPr>
          <p:nvPr/>
        </p:nvSpPr>
        <p:spPr bwMode="auto">
          <a:xfrm>
            <a:off x="2738438" y="4916488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31" name="Line 4658"/>
          <p:cNvSpPr>
            <a:spLocks noChangeShapeType="1"/>
          </p:cNvSpPr>
          <p:nvPr/>
        </p:nvSpPr>
        <p:spPr bwMode="auto">
          <a:xfrm>
            <a:off x="2738438" y="4926013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32" name="Line 4659"/>
          <p:cNvSpPr>
            <a:spLocks noChangeShapeType="1"/>
          </p:cNvSpPr>
          <p:nvPr/>
        </p:nvSpPr>
        <p:spPr bwMode="auto">
          <a:xfrm>
            <a:off x="2738438" y="4935538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33" name="Line 4660"/>
          <p:cNvSpPr>
            <a:spLocks noChangeShapeType="1"/>
          </p:cNvSpPr>
          <p:nvPr/>
        </p:nvSpPr>
        <p:spPr bwMode="auto">
          <a:xfrm>
            <a:off x="2738438" y="4954588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34" name="Line 4661"/>
          <p:cNvSpPr>
            <a:spLocks noChangeShapeType="1"/>
          </p:cNvSpPr>
          <p:nvPr/>
        </p:nvSpPr>
        <p:spPr bwMode="auto">
          <a:xfrm>
            <a:off x="2738438" y="4954588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35" name="Line 4662"/>
          <p:cNvSpPr>
            <a:spLocks noChangeShapeType="1"/>
          </p:cNvSpPr>
          <p:nvPr/>
        </p:nvSpPr>
        <p:spPr bwMode="auto">
          <a:xfrm flipV="1">
            <a:off x="2747963" y="4945063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36" name="Line 4663"/>
          <p:cNvSpPr>
            <a:spLocks noChangeShapeType="1"/>
          </p:cNvSpPr>
          <p:nvPr/>
        </p:nvSpPr>
        <p:spPr bwMode="auto">
          <a:xfrm>
            <a:off x="2747963" y="494506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37" name="Line 4664"/>
          <p:cNvSpPr>
            <a:spLocks noChangeShapeType="1"/>
          </p:cNvSpPr>
          <p:nvPr/>
        </p:nvSpPr>
        <p:spPr bwMode="auto">
          <a:xfrm>
            <a:off x="2747963" y="494506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38" name="Line 4665"/>
          <p:cNvSpPr>
            <a:spLocks noChangeShapeType="1"/>
          </p:cNvSpPr>
          <p:nvPr/>
        </p:nvSpPr>
        <p:spPr bwMode="auto">
          <a:xfrm>
            <a:off x="2747963" y="4945063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39" name="Line 4666"/>
          <p:cNvSpPr>
            <a:spLocks noChangeShapeType="1"/>
          </p:cNvSpPr>
          <p:nvPr/>
        </p:nvSpPr>
        <p:spPr bwMode="auto">
          <a:xfrm>
            <a:off x="2747963" y="496411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40" name="Line 4667"/>
          <p:cNvSpPr>
            <a:spLocks noChangeShapeType="1"/>
          </p:cNvSpPr>
          <p:nvPr/>
        </p:nvSpPr>
        <p:spPr bwMode="auto">
          <a:xfrm flipV="1">
            <a:off x="2747963" y="4954588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41" name="Line 4668"/>
          <p:cNvSpPr>
            <a:spLocks noChangeShapeType="1"/>
          </p:cNvSpPr>
          <p:nvPr/>
        </p:nvSpPr>
        <p:spPr bwMode="auto">
          <a:xfrm flipV="1">
            <a:off x="2747963" y="4945063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42" name="Line 4669"/>
          <p:cNvSpPr>
            <a:spLocks noChangeShapeType="1"/>
          </p:cNvSpPr>
          <p:nvPr/>
        </p:nvSpPr>
        <p:spPr bwMode="auto">
          <a:xfrm flipV="1">
            <a:off x="2747963" y="4897438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43" name="Line 4670"/>
          <p:cNvSpPr>
            <a:spLocks noChangeShapeType="1"/>
          </p:cNvSpPr>
          <p:nvPr/>
        </p:nvSpPr>
        <p:spPr bwMode="auto">
          <a:xfrm flipV="1">
            <a:off x="2747963" y="4868863"/>
            <a:ext cx="952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44" name="Line 4671"/>
          <p:cNvSpPr>
            <a:spLocks noChangeShapeType="1"/>
          </p:cNvSpPr>
          <p:nvPr/>
        </p:nvSpPr>
        <p:spPr bwMode="auto">
          <a:xfrm>
            <a:off x="2757488" y="486886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45" name="Line 4672"/>
          <p:cNvSpPr>
            <a:spLocks noChangeShapeType="1"/>
          </p:cNvSpPr>
          <p:nvPr/>
        </p:nvSpPr>
        <p:spPr bwMode="auto">
          <a:xfrm flipV="1">
            <a:off x="2757488" y="4849813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46" name="Line 4673"/>
          <p:cNvSpPr>
            <a:spLocks noChangeShapeType="1"/>
          </p:cNvSpPr>
          <p:nvPr/>
        </p:nvSpPr>
        <p:spPr bwMode="auto">
          <a:xfrm>
            <a:off x="2757488" y="4849813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47" name="Line 4674"/>
          <p:cNvSpPr>
            <a:spLocks noChangeShapeType="1"/>
          </p:cNvSpPr>
          <p:nvPr/>
        </p:nvSpPr>
        <p:spPr bwMode="auto">
          <a:xfrm>
            <a:off x="2757488" y="4859338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48" name="Line 4675"/>
          <p:cNvSpPr>
            <a:spLocks noChangeShapeType="1"/>
          </p:cNvSpPr>
          <p:nvPr/>
        </p:nvSpPr>
        <p:spPr bwMode="auto">
          <a:xfrm>
            <a:off x="2757488" y="4868863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49" name="Line 4676"/>
          <p:cNvSpPr>
            <a:spLocks noChangeShapeType="1"/>
          </p:cNvSpPr>
          <p:nvPr/>
        </p:nvSpPr>
        <p:spPr bwMode="auto">
          <a:xfrm>
            <a:off x="2757488" y="48879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50" name="Line 4677"/>
          <p:cNvSpPr>
            <a:spLocks noChangeShapeType="1"/>
          </p:cNvSpPr>
          <p:nvPr/>
        </p:nvSpPr>
        <p:spPr bwMode="auto">
          <a:xfrm>
            <a:off x="2757488" y="4916488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51" name="Line 4678"/>
          <p:cNvSpPr>
            <a:spLocks noChangeShapeType="1"/>
          </p:cNvSpPr>
          <p:nvPr/>
        </p:nvSpPr>
        <p:spPr bwMode="auto">
          <a:xfrm>
            <a:off x="2757488" y="4916488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652" name="Group 4679"/>
          <p:cNvGrpSpPr>
            <a:grpSpLocks/>
          </p:cNvGrpSpPr>
          <p:nvPr/>
        </p:nvGrpSpPr>
        <p:grpSpPr bwMode="auto">
          <a:xfrm>
            <a:off x="2757488" y="4668838"/>
            <a:ext cx="220662" cy="401637"/>
            <a:chOff x="812" y="3895"/>
            <a:chExt cx="139" cy="253"/>
          </a:xfrm>
        </p:grpSpPr>
        <p:sp>
          <p:nvSpPr>
            <p:cNvPr id="22405" name="Line 4680"/>
            <p:cNvSpPr>
              <a:spLocks noChangeShapeType="1"/>
            </p:cNvSpPr>
            <p:nvPr/>
          </p:nvSpPr>
          <p:spPr bwMode="auto">
            <a:xfrm flipV="1">
              <a:off x="812" y="404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06" name="Line 4681"/>
            <p:cNvSpPr>
              <a:spLocks noChangeShapeType="1"/>
            </p:cNvSpPr>
            <p:nvPr/>
          </p:nvSpPr>
          <p:spPr bwMode="auto">
            <a:xfrm>
              <a:off x="818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07" name="Line 4682"/>
            <p:cNvSpPr>
              <a:spLocks noChangeShapeType="1"/>
            </p:cNvSpPr>
            <p:nvPr/>
          </p:nvSpPr>
          <p:spPr bwMode="auto">
            <a:xfrm flipV="1">
              <a:off x="818" y="4009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08" name="Line 4683"/>
            <p:cNvSpPr>
              <a:spLocks noChangeShapeType="1"/>
            </p:cNvSpPr>
            <p:nvPr/>
          </p:nvSpPr>
          <p:spPr bwMode="auto">
            <a:xfrm flipV="1">
              <a:off x="818" y="3979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09" name="Line 4684"/>
            <p:cNvSpPr>
              <a:spLocks noChangeShapeType="1"/>
            </p:cNvSpPr>
            <p:nvPr/>
          </p:nvSpPr>
          <p:spPr bwMode="auto">
            <a:xfrm>
              <a:off x="818" y="397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10" name="Line 4685"/>
            <p:cNvSpPr>
              <a:spLocks noChangeShapeType="1"/>
            </p:cNvSpPr>
            <p:nvPr/>
          </p:nvSpPr>
          <p:spPr bwMode="auto">
            <a:xfrm>
              <a:off x="818" y="39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11" name="Line 4686"/>
            <p:cNvSpPr>
              <a:spLocks noChangeShapeType="1"/>
            </p:cNvSpPr>
            <p:nvPr/>
          </p:nvSpPr>
          <p:spPr bwMode="auto">
            <a:xfrm>
              <a:off x="818" y="399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12" name="Line 4687"/>
            <p:cNvSpPr>
              <a:spLocks noChangeShapeType="1"/>
            </p:cNvSpPr>
            <p:nvPr/>
          </p:nvSpPr>
          <p:spPr bwMode="auto">
            <a:xfrm>
              <a:off x="818" y="4003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13" name="Line 4688"/>
            <p:cNvSpPr>
              <a:spLocks noChangeShapeType="1"/>
            </p:cNvSpPr>
            <p:nvPr/>
          </p:nvSpPr>
          <p:spPr bwMode="auto">
            <a:xfrm>
              <a:off x="818" y="402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14" name="Line 4689"/>
            <p:cNvSpPr>
              <a:spLocks noChangeShapeType="1"/>
            </p:cNvSpPr>
            <p:nvPr/>
          </p:nvSpPr>
          <p:spPr bwMode="auto">
            <a:xfrm>
              <a:off x="818" y="403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15" name="Line 4690"/>
            <p:cNvSpPr>
              <a:spLocks noChangeShapeType="1"/>
            </p:cNvSpPr>
            <p:nvPr/>
          </p:nvSpPr>
          <p:spPr bwMode="auto">
            <a:xfrm>
              <a:off x="824" y="404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16" name="Line 4691"/>
            <p:cNvSpPr>
              <a:spLocks noChangeShapeType="1"/>
            </p:cNvSpPr>
            <p:nvPr/>
          </p:nvSpPr>
          <p:spPr bwMode="auto">
            <a:xfrm>
              <a:off x="824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17" name="Line 4692"/>
            <p:cNvSpPr>
              <a:spLocks noChangeShapeType="1"/>
            </p:cNvSpPr>
            <p:nvPr/>
          </p:nvSpPr>
          <p:spPr bwMode="auto">
            <a:xfrm flipV="1">
              <a:off x="824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18" name="Line 4693"/>
            <p:cNvSpPr>
              <a:spLocks noChangeShapeType="1"/>
            </p:cNvSpPr>
            <p:nvPr/>
          </p:nvSpPr>
          <p:spPr bwMode="auto">
            <a:xfrm>
              <a:off x="824" y="404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19" name="Line 4694"/>
            <p:cNvSpPr>
              <a:spLocks noChangeShapeType="1"/>
            </p:cNvSpPr>
            <p:nvPr/>
          </p:nvSpPr>
          <p:spPr bwMode="auto">
            <a:xfrm>
              <a:off x="824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0" name="Line 4695"/>
            <p:cNvSpPr>
              <a:spLocks noChangeShapeType="1"/>
            </p:cNvSpPr>
            <p:nvPr/>
          </p:nvSpPr>
          <p:spPr bwMode="auto">
            <a:xfrm flipV="1">
              <a:off x="824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1" name="Line 4696"/>
            <p:cNvSpPr>
              <a:spLocks noChangeShapeType="1"/>
            </p:cNvSpPr>
            <p:nvPr/>
          </p:nvSpPr>
          <p:spPr bwMode="auto">
            <a:xfrm>
              <a:off x="824" y="405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2" name="Line 4697"/>
            <p:cNvSpPr>
              <a:spLocks noChangeShapeType="1"/>
            </p:cNvSpPr>
            <p:nvPr/>
          </p:nvSpPr>
          <p:spPr bwMode="auto">
            <a:xfrm>
              <a:off x="824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3" name="Line 4698"/>
            <p:cNvSpPr>
              <a:spLocks noChangeShapeType="1"/>
            </p:cNvSpPr>
            <p:nvPr/>
          </p:nvSpPr>
          <p:spPr bwMode="auto">
            <a:xfrm>
              <a:off x="824" y="406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4" name="Line 4699"/>
            <p:cNvSpPr>
              <a:spLocks noChangeShapeType="1"/>
            </p:cNvSpPr>
            <p:nvPr/>
          </p:nvSpPr>
          <p:spPr bwMode="auto">
            <a:xfrm>
              <a:off x="830" y="406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5" name="Line 4700"/>
            <p:cNvSpPr>
              <a:spLocks noChangeShapeType="1"/>
            </p:cNvSpPr>
            <p:nvPr/>
          </p:nvSpPr>
          <p:spPr bwMode="auto">
            <a:xfrm flipV="1">
              <a:off x="830" y="404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6" name="Line 4701"/>
            <p:cNvSpPr>
              <a:spLocks noChangeShapeType="1"/>
            </p:cNvSpPr>
            <p:nvPr/>
          </p:nvSpPr>
          <p:spPr bwMode="auto">
            <a:xfrm flipV="1">
              <a:off x="830" y="4015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7" name="Line 4702"/>
            <p:cNvSpPr>
              <a:spLocks noChangeShapeType="1"/>
            </p:cNvSpPr>
            <p:nvPr/>
          </p:nvSpPr>
          <p:spPr bwMode="auto">
            <a:xfrm flipV="1">
              <a:off x="830" y="399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8" name="Line 4703"/>
            <p:cNvSpPr>
              <a:spLocks noChangeShapeType="1"/>
            </p:cNvSpPr>
            <p:nvPr/>
          </p:nvSpPr>
          <p:spPr bwMode="auto">
            <a:xfrm>
              <a:off x="830" y="399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9" name="Line 4704"/>
            <p:cNvSpPr>
              <a:spLocks noChangeShapeType="1"/>
            </p:cNvSpPr>
            <p:nvPr/>
          </p:nvSpPr>
          <p:spPr bwMode="auto">
            <a:xfrm flipV="1">
              <a:off x="830" y="397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0" name="Line 4705"/>
            <p:cNvSpPr>
              <a:spLocks noChangeShapeType="1"/>
            </p:cNvSpPr>
            <p:nvPr/>
          </p:nvSpPr>
          <p:spPr bwMode="auto">
            <a:xfrm>
              <a:off x="830" y="397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1" name="Line 4706"/>
            <p:cNvSpPr>
              <a:spLocks noChangeShapeType="1"/>
            </p:cNvSpPr>
            <p:nvPr/>
          </p:nvSpPr>
          <p:spPr bwMode="auto">
            <a:xfrm>
              <a:off x="830" y="399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2" name="Line 4707"/>
            <p:cNvSpPr>
              <a:spLocks noChangeShapeType="1"/>
            </p:cNvSpPr>
            <p:nvPr/>
          </p:nvSpPr>
          <p:spPr bwMode="auto">
            <a:xfrm>
              <a:off x="830" y="3991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3" name="Line 4708"/>
            <p:cNvSpPr>
              <a:spLocks noChangeShapeType="1"/>
            </p:cNvSpPr>
            <p:nvPr/>
          </p:nvSpPr>
          <p:spPr bwMode="auto">
            <a:xfrm>
              <a:off x="836" y="399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4" name="Line 4709"/>
            <p:cNvSpPr>
              <a:spLocks noChangeShapeType="1"/>
            </p:cNvSpPr>
            <p:nvPr/>
          </p:nvSpPr>
          <p:spPr bwMode="auto">
            <a:xfrm>
              <a:off x="836" y="400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5" name="Line 4710"/>
            <p:cNvSpPr>
              <a:spLocks noChangeShapeType="1"/>
            </p:cNvSpPr>
            <p:nvPr/>
          </p:nvSpPr>
          <p:spPr bwMode="auto">
            <a:xfrm>
              <a:off x="836" y="402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6" name="Line 4711"/>
            <p:cNvSpPr>
              <a:spLocks noChangeShapeType="1"/>
            </p:cNvSpPr>
            <p:nvPr/>
          </p:nvSpPr>
          <p:spPr bwMode="auto">
            <a:xfrm>
              <a:off x="836" y="402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7" name="Line 4712"/>
            <p:cNvSpPr>
              <a:spLocks noChangeShapeType="1"/>
            </p:cNvSpPr>
            <p:nvPr/>
          </p:nvSpPr>
          <p:spPr bwMode="auto">
            <a:xfrm flipV="1">
              <a:off x="836" y="402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8" name="Line 4713"/>
            <p:cNvSpPr>
              <a:spLocks noChangeShapeType="1"/>
            </p:cNvSpPr>
            <p:nvPr/>
          </p:nvSpPr>
          <p:spPr bwMode="auto">
            <a:xfrm flipV="1">
              <a:off x="836" y="402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9" name="Line 4714"/>
            <p:cNvSpPr>
              <a:spLocks noChangeShapeType="1"/>
            </p:cNvSpPr>
            <p:nvPr/>
          </p:nvSpPr>
          <p:spPr bwMode="auto">
            <a:xfrm flipV="1">
              <a:off x="836" y="400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40" name="Line 4715"/>
            <p:cNvSpPr>
              <a:spLocks noChangeShapeType="1"/>
            </p:cNvSpPr>
            <p:nvPr/>
          </p:nvSpPr>
          <p:spPr bwMode="auto">
            <a:xfrm flipV="1">
              <a:off x="836" y="398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41" name="Line 4716"/>
            <p:cNvSpPr>
              <a:spLocks noChangeShapeType="1"/>
            </p:cNvSpPr>
            <p:nvPr/>
          </p:nvSpPr>
          <p:spPr bwMode="auto">
            <a:xfrm>
              <a:off x="836" y="398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42" name="Line 4717"/>
            <p:cNvSpPr>
              <a:spLocks noChangeShapeType="1"/>
            </p:cNvSpPr>
            <p:nvPr/>
          </p:nvSpPr>
          <p:spPr bwMode="auto">
            <a:xfrm>
              <a:off x="842" y="398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43" name="Line 4718"/>
            <p:cNvSpPr>
              <a:spLocks noChangeShapeType="1"/>
            </p:cNvSpPr>
            <p:nvPr/>
          </p:nvSpPr>
          <p:spPr bwMode="auto">
            <a:xfrm flipV="1">
              <a:off x="842" y="397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44" name="Line 4719"/>
            <p:cNvSpPr>
              <a:spLocks noChangeShapeType="1"/>
            </p:cNvSpPr>
            <p:nvPr/>
          </p:nvSpPr>
          <p:spPr bwMode="auto">
            <a:xfrm>
              <a:off x="842" y="397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45" name="Line 4720"/>
            <p:cNvSpPr>
              <a:spLocks noChangeShapeType="1"/>
            </p:cNvSpPr>
            <p:nvPr/>
          </p:nvSpPr>
          <p:spPr bwMode="auto">
            <a:xfrm>
              <a:off x="842" y="399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46" name="Line 4721"/>
            <p:cNvSpPr>
              <a:spLocks noChangeShapeType="1"/>
            </p:cNvSpPr>
            <p:nvPr/>
          </p:nvSpPr>
          <p:spPr bwMode="auto">
            <a:xfrm>
              <a:off x="842" y="400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47" name="Line 4722"/>
            <p:cNvSpPr>
              <a:spLocks noChangeShapeType="1"/>
            </p:cNvSpPr>
            <p:nvPr/>
          </p:nvSpPr>
          <p:spPr bwMode="auto">
            <a:xfrm flipV="1">
              <a:off x="842" y="400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48" name="Line 4723"/>
            <p:cNvSpPr>
              <a:spLocks noChangeShapeType="1"/>
            </p:cNvSpPr>
            <p:nvPr/>
          </p:nvSpPr>
          <p:spPr bwMode="auto">
            <a:xfrm>
              <a:off x="842" y="400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49" name="Line 4724"/>
            <p:cNvSpPr>
              <a:spLocks noChangeShapeType="1"/>
            </p:cNvSpPr>
            <p:nvPr/>
          </p:nvSpPr>
          <p:spPr bwMode="auto">
            <a:xfrm>
              <a:off x="842" y="400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50" name="Line 4725"/>
            <p:cNvSpPr>
              <a:spLocks noChangeShapeType="1"/>
            </p:cNvSpPr>
            <p:nvPr/>
          </p:nvSpPr>
          <p:spPr bwMode="auto">
            <a:xfrm>
              <a:off x="842" y="400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51" name="Line 4726"/>
            <p:cNvSpPr>
              <a:spLocks noChangeShapeType="1"/>
            </p:cNvSpPr>
            <p:nvPr/>
          </p:nvSpPr>
          <p:spPr bwMode="auto">
            <a:xfrm flipV="1">
              <a:off x="848" y="400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52" name="Line 4727"/>
            <p:cNvSpPr>
              <a:spLocks noChangeShapeType="1"/>
            </p:cNvSpPr>
            <p:nvPr/>
          </p:nvSpPr>
          <p:spPr bwMode="auto">
            <a:xfrm>
              <a:off x="848" y="400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53" name="Line 4728"/>
            <p:cNvSpPr>
              <a:spLocks noChangeShapeType="1"/>
            </p:cNvSpPr>
            <p:nvPr/>
          </p:nvSpPr>
          <p:spPr bwMode="auto">
            <a:xfrm>
              <a:off x="848" y="400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54" name="Line 4729"/>
            <p:cNvSpPr>
              <a:spLocks noChangeShapeType="1"/>
            </p:cNvSpPr>
            <p:nvPr/>
          </p:nvSpPr>
          <p:spPr bwMode="auto">
            <a:xfrm>
              <a:off x="848" y="402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55" name="Line 4730"/>
            <p:cNvSpPr>
              <a:spLocks noChangeShapeType="1"/>
            </p:cNvSpPr>
            <p:nvPr/>
          </p:nvSpPr>
          <p:spPr bwMode="auto">
            <a:xfrm>
              <a:off x="848" y="402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56" name="Line 4731"/>
            <p:cNvSpPr>
              <a:spLocks noChangeShapeType="1"/>
            </p:cNvSpPr>
            <p:nvPr/>
          </p:nvSpPr>
          <p:spPr bwMode="auto">
            <a:xfrm>
              <a:off x="848" y="402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57" name="Line 4732"/>
            <p:cNvSpPr>
              <a:spLocks noChangeShapeType="1"/>
            </p:cNvSpPr>
            <p:nvPr/>
          </p:nvSpPr>
          <p:spPr bwMode="auto">
            <a:xfrm>
              <a:off x="848" y="403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58" name="Line 4733"/>
            <p:cNvSpPr>
              <a:spLocks noChangeShapeType="1"/>
            </p:cNvSpPr>
            <p:nvPr/>
          </p:nvSpPr>
          <p:spPr bwMode="auto">
            <a:xfrm>
              <a:off x="848" y="403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59" name="Line 4734"/>
            <p:cNvSpPr>
              <a:spLocks noChangeShapeType="1"/>
            </p:cNvSpPr>
            <p:nvPr/>
          </p:nvSpPr>
          <p:spPr bwMode="auto">
            <a:xfrm>
              <a:off x="848" y="4051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60" name="Line 4735"/>
            <p:cNvSpPr>
              <a:spLocks noChangeShapeType="1"/>
            </p:cNvSpPr>
            <p:nvPr/>
          </p:nvSpPr>
          <p:spPr bwMode="auto">
            <a:xfrm flipV="1">
              <a:off x="854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61" name="Line 4736"/>
            <p:cNvSpPr>
              <a:spLocks noChangeShapeType="1"/>
            </p:cNvSpPr>
            <p:nvPr/>
          </p:nvSpPr>
          <p:spPr bwMode="auto">
            <a:xfrm flipV="1">
              <a:off x="854" y="40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62" name="Line 4737"/>
            <p:cNvSpPr>
              <a:spLocks noChangeShapeType="1"/>
            </p:cNvSpPr>
            <p:nvPr/>
          </p:nvSpPr>
          <p:spPr bwMode="auto">
            <a:xfrm>
              <a:off x="854" y="40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63" name="Line 4738"/>
            <p:cNvSpPr>
              <a:spLocks noChangeShapeType="1"/>
            </p:cNvSpPr>
            <p:nvPr/>
          </p:nvSpPr>
          <p:spPr bwMode="auto">
            <a:xfrm flipV="1">
              <a:off x="854" y="40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64" name="Line 4739"/>
            <p:cNvSpPr>
              <a:spLocks noChangeShapeType="1"/>
            </p:cNvSpPr>
            <p:nvPr/>
          </p:nvSpPr>
          <p:spPr bwMode="auto">
            <a:xfrm flipV="1">
              <a:off x="854" y="403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65" name="Line 4740"/>
            <p:cNvSpPr>
              <a:spLocks noChangeShapeType="1"/>
            </p:cNvSpPr>
            <p:nvPr/>
          </p:nvSpPr>
          <p:spPr bwMode="auto">
            <a:xfrm flipV="1">
              <a:off x="854" y="3955"/>
              <a:ext cx="1" cy="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66" name="Line 4741"/>
            <p:cNvSpPr>
              <a:spLocks noChangeShapeType="1"/>
            </p:cNvSpPr>
            <p:nvPr/>
          </p:nvSpPr>
          <p:spPr bwMode="auto">
            <a:xfrm flipV="1">
              <a:off x="854" y="3901"/>
              <a:ext cx="1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67" name="Line 4742"/>
            <p:cNvSpPr>
              <a:spLocks noChangeShapeType="1"/>
            </p:cNvSpPr>
            <p:nvPr/>
          </p:nvSpPr>
          <p:spPr bwMode="auto">
            <a:xfrm>
              <a:off x="854" y="3901"/>
              <a:ext cx="6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68" name="Line 4743"/>
            <p:cNvSpPr>
              <a:spLocks noChangeShapeType="1"/>
            </p:cNvSpPr>
            <p:nvPr/>
          </p:nvSpPr>
          <p:spPr bwMode="auto">
            <a:xfrm>
              <a:off x="860" y="392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69" name="Line 4744"/>
            <p:cNvSpPr>
              <a:spLocks noChangeShapeType="1"/>
            </p:cNvSpPr>
            <p:nvPr/>
          </p:nvSpPr>
          <p:spPr bwMode="auto">
            <a:xfrm>
              <a:off x="860" y="393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70" name="Line 4745"/>
            <p:cNvSpPr>
              <a:spLocks noChangeShapeType="1"/>
            </p:cNvSpPr>
            <p:nvPr/>
          </p:nvSpPr>
          <p:spPr bwMode="auto">
            <a:xfrm flipV="1">
              <a:off x="860" y="39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71" name="Line 4746"/>
            <p:cNvSpPr>
              <a:spLocks noChangeShapeType="1"/>
            </p:cNvSpPr>
            <p:nvPr/>
          </p:nvSpPr>
          <p:spPr bwMode="auto">
            <a:xfrm flipV="1">
              <a:off x="860" y="390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72" name="Line 4747"/>
            <p:cNvSpPr>
              <a:spLocks noChangeShapeType="1"/>
            </p:cNvSpPr>
            <p:nvPr/>
          </p:nvSpPr>
          <p:spPr bwMode="auto">
            <a:xfrm flipV="1">
              <a:off x="860" y="389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73" name="Line 4748"/>
            <p:cNvSpPr>
              <a:spLocks noChangeShapeType="1"/>
            </p:cNvSpPr>
            <p:nvPr/>
          </p:nvSpPr>
          <p:spPr bwMode="auto">
            <a:xfrm>
              <a:off x="860" y="389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74" name="Line 4749"/>
            <p:cNvSpPr>
              <a:spLocks noChangeShapeType="1"/>
            </p:cNvSpPr>
            <p:nvPr/>
          </p:nvSpPr>
          <p:spPr bwMode="auto">
            <a:xfrm>
              <a:off x="860" y="390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75" name="Line 4750"/>
            <p:cNvSpPr>
              <a:spLocks noChangeShapeType="1"/>
            </p:cNvSpPr>
            <p:nvPr/>
          </p:nvSpPr>
          <p:spPr bwMode="auto">
            <a:xfrm>
              <a:off x="860" y="39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76" name="Line 4751"/>
            <p:cNvSpPr>
              <a:spLocks noChangeShapeType="1"/>
            </p:cNvSpPr>
            <p:nvPr/>
          </p:nvSpPr>
          <p:spPr bwMode="auto">
            <a:xfrm>
              <a:off x="860" y="393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77" name="Line 4752"/>
            <p:cNvSpPr>
              <a:spLocks noChangeShapeType="1"/>
            </p:cNvSpPr>
            <p:nvPr/>
          </p:nvSpPr>
          <p:spPr bwMode="auto">
            <a:xfrm>
              <a:off x="866" y="393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78" name="Line 4753"/>
            <p:cNvSpPr>
              <a:spLocks noChangeShapeType="1"/>
            </p:cNvSpPr>
            <p:nvPr/>
          </p:nvSpPr>
          <p:spPr bwMode="auto">
            <a:xfrm>
              <a:off x="866" y="394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79" name="Line 4754"/>
            <p:cNvSpPr>
              <a:spLocks noChangeShapeType="1"/>
            </p:cNvSpPr>
            <p:nvPr/>
          </p:nvSpPr>
          <p:spPr bwMode="auto">
            <a:xfrm>
              <a:off x="866" y="395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80" name="Line 4755"/>
            <p:cNvSpPr>
              <a:spLocks noChangeShapeType="1"/>
            </p:cNvSpPr>
            <p:nvPr/>
          </p:nvSpPr>
          <p:spPr bwMode="auto">
            <a:xfrm>
              <a:off x="866" y="396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81" name="Line 4756"/>
            <p:cNvSpPr>
              <a:spLocks noChangeShapeType="1"/>
            </p:cNvSpPr>
            <p:nvPr/>
          </p:nvSpPr>
          <p:spPr bwMode="auto">
            <a:xfrm>
              <a:off x="866" y="396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82" name="Line 4757"/>
            <p:cNvSpPr>
              <a:spLocks noChangeShapeType="1"/>
            </p:cNvSpPr>
            <p:nvPr/>
          </p:nvSpPr>
          <p:spPr bwMode="auto">
            <a:xfrm>
              <a:off x="866" y="396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83" name="Line 4758"/>
            <p:cNvSpPr>
              <a:spLocks noChangeShapeType="1"/>
            </p:cNvSpPr>
            <p:nvPr/>
          </p:nvSpPr>
          <p:spPr bwMode="auto">
            <a:xfrm>
              <a:off x="866" y="397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84" name="Line 4759"/>
            <p:cNvSpPr>
              <a:spLocks noChangeShapeType="1"/>
            </p:cNvSpPr>
            <p:nvPr/>
          </p:nvSpPr>
          <p:spPr bwMode="auto">
            <a:xfrm>
              <a:off x="866" y="397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85" name="Line 4760"/>
            <p:cNvSpPr>
              <a:spLocks noChangeShapeType="1"/>
            </p:cNvSpPr>
            <p:nvPr/>
          </p:nvSpPr>
          <p:spPr bwMode="auto">
            <a:xfrm>
              <a:off x="866" y="397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86" name="Line 4761"/>
            <p:cNvSpPr>
              <a:spLocks noChangeShapeType="1"/>
            </p:cNvSpPr>
            <p:nvPr/>
          </p:nvSpPr>
          <p:spPr bwMode="auto">
            <a:xfrm>
              <a:off x="872" y="397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87" name="Line 4762"/>
            <p:cNvSpPr>
              <a:spLocks noChangeShapeType="1"/>
            </p:cNvSpPr>
            <p:nvPr/>
          </p:nvSpPr>
          <p:spPr bwMode="auto">
            <a:xfrm>
              <a:off x="872" y="397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88" name="Line 4763"/>
            <p:cNvSpPr>
              <a:spLocks noChangeShapeType="1"/>
            </p:cNvSpPr>
            <p:nvPr/>
          </p:nvSpPr>
          <p:spPr bwMode="auto">
            <a:xfrm>
              <a:off x="872" y="39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89" name="Line 4764"/>
            <p:cNvSpPr>
              <a:spLocks noChangeShapeType="1"/>
            </p:cNvSpPr>
            <p:nvPr/>
          </p:nvSpPr>
          <p:spPr bwMode="auto">
            <a:xfrm>
              <a:off x="872" y="399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90" name="Line 4765"/>
            <p:cNvSpPr>
              <a:spLocks noChangeShapeType="1"/>
            </p:cNvSpPr>
            <p:nvPr/>
          </p:nvSpPr>
          <p:spPr bwMode="auto">
            <a:xfrm>
              <a:off x="872" y="399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91" name="Line 4766"/>
            <p:cNvSpPr>
              <a:spLocks noChangeShapeType="1"/>
            </p:cNvSpPr>
            <p:nvPr/>
          </p:nvSpPr>
          <p:spPr bwMode="auto">
            <a:xfrm>
              <a:off x="872" y="400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92" name="Line 4767"/>
            <p:cNvSpPr>
              <a:spLocks noChangeShapeType="1"/>
            </p:cNvSpPr>
            <p:nvPr/>
          </p:nvSpPr>
          <p:spPr bwMode="auto">
            <a:xfrm>
              <a:off x="872" y="401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93" name="Line 4768"/>
            <p:cNvSpPr>
              <a:spLocks noChangeShapeType="1"/>
            </p:cNvSpPr>
            <p:nvPr/>
          </p:nvSpPr>
          <p:spPr bwMode="auto">
            <a:xfrm flipV="1">
              <a:off x="872" y="401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94" name="Line 4769"/>
            <p:cNvSpPr>
              <a:spLocks noChangeShapeType="1"/>
            </p:cNvSpPr>
            <p:nvPr/>
          </p:nvSpPr>
          <p:spPr bwMode="auto">
            <a:xfrm>
              <a:off x="872" y="401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95" name="Line 4770"/>
            <p:cNvSpPr>
              <a:spLocks noChangeShapeType="1"/>
            </p:cNvSpPr>
            <p:nvPr/>
          </p:nvSpPr>
          <p:spPr bwMode="auto">
            <a:xfrm>
              <a:off x="878" y="402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96" name="Line 4771"/>
            <p:cNvSpPr>
              <a:spLocks noChangeShapeType="1"/>
            </p:cNvSpPr>
            <p:nvPr/>
          </p:nvSpPr>
          <p:spPr bwMode="auto">
            <a:xfrm>
              <a:off x="878" y="402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97" name="Line 4772"/>
            <p:cNvSpPr>
              <a:spLocks noChangeShapeType="1"/>
            </p:cNvSpPr>
            <p:nvPr/>
          </p:nvSpPr>
          <p:spPr bwMode="auto">
            <a:xfrm>
              <a:off x="878" y="403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98" name="Line 4773"/>
            <p:cNvSpPr>
              <a:spLocks noChangeShapeType="1"/>
            </p:cNvSpPr>
            <p:nvPr/>
          </p:nvSpPr>
          <p:spPr bwMode="auto">
            <a:xfrm>
              <a:off x="878" y="403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99" name="Line 4774"/>
            <p:cNvSpPr>
              <a:spLocks noChangeShapeType="1"/>
            </p:cNvSpPr>
            <p:nvPr/>
          </p:nvSpPr>
          <p:spPr bwMode="auto">
            <a:xfrm>
              <a:off x="878" y="403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00" name="Line 4775"/>
            <p:cNvSpPr>
              <a:spLocks noChangeShapeType="1"/>
            </p:cNvSpPr>
            <p:nvPr/>
          </p:nvSpPr>
          <p:spPr bwMode="auto">
            <a:xfrm>
              <a:off x="878" y="40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01" name="Line 4776"/>
            <p:cNvSpPr>
              <a:spLocks noChangeShapeType="1"/>
            </p:cNvSpPr>
            <p:nvPr/>
          </p:nvSpPr>
          <p:spPr bwMode="auto">
            <a:xfrm>
              <a:off x="878" y="404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02" name="Line 4777"/>
            <p:cNvSpPr>
              <a:spLocks noChangeShapeType="1"/>
            </p:cNvSpPr>
            <p:nvPr/>
          </p:nvSpPr>
          <p:spPr bwMode="auto">
            <a:xfrm flipV="1">
              <a:off x="878" y="40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03" name="Line 4778"/>
            <p:cNvSpPr>
              <a:spLocks noChangeShapeType="1"/>
            </p:cNvSpPr>
            <p:nvPr/>
          </p:nvSpPr>
          <p:spPr bwMode="auto">
            <a:xfrm>
              <a:off x="878" y="403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04" name="Line 4779"/>
            <p:cNvSpPr>
              <a:spLocks noChangeShapeType="1"/>
            </p:cNvSpPr>
            <p:nvPr/>
          </p:nvSpPr>
          <p:spPr bwMode="auto">
            <a:xfrm>
              <a:off x="884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05" name="Line 4780"/>
            <p:cNvSpPr>
              <a:spLocks noChangeShapeType="1"/>
            </p:cNvSpPr>
            <p:nvPr/>
          </p:nvSpPr>
          <p:spPr bwMode="auto">
            <a:xfrm>
              <a:off x="884" y="405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06" name="Line 4781"/>
            <p:cNvSpPr>
              <a:spLocks noChangeShapeType="1"/>
            </p:cNvSpPr>
            <p:nvPr/>
          </p:nvSpPr>
          <p:spPr bwMode="auto">
            <a:xfrm>
              <a:off x="884" y="405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07" name="Line 4782"/>
            <p:cNvSpPr>
              <a:spLocks noChangeShapeType="1"/>
            </p:cNvSpPr>
            <p:nvPr/>
          </p:nvSpPr>
          <p:spPr bwMode="auto">
            <a:xfrm>
              <a:off x="884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08" name="Line 4783"/>
            <p:cNvSpPr>
              <a:spLocks noChangeShapeType="1"/>
            </p:cNvSpPr>
            <p:nvPr/>
          </p:nvSpPr>
          <p:spPr bwMode="auto">
            <a:xfrm flipV="1">
              <a:off x="884" y="40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09" name="Line 4784"/>
            <p:cNvSpPr>
              <a:spLocks noChangeShapeType="1"/>
            </p:cNvSpPr>
            <p:nvPr/>
          </p:nvSpPr>
          <p:spPr bwMode="auto">
            <a:xfrm flipV="1">
              <a:off x="884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10" name="Line 4785"/>
            <p:cNvSpPr>
              <a:spLocks noChangeShapeType="1"/>
            </p:cNvSpPr>
            <p:nvPr/>
          </p:nvSpPr>
          <p:spPr bwMode="auto">
            <a:xfrm>
              <a:off x="884" y="406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11" name="Line 4786"/>
            <p:cNvSpPr>
              <a:spLocks noChangeShapeType="1"/>
            </p:cNvSpPr>
            <p:nvPr/>
          </p:nvSpPr>
          <p:spPr bwMode="auto">
            <a:xfrm>
              <a:off x="884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12" name="Line 4787"/>
            <p:cNvSpPr>
              <a:spLocks noChangeShapeType="1"/>
            </p:cNvSpPr>
            <p:nvPr/>
          </p:nvSpPr>
          <p:spPr bwMode="auto">
            <a:xfrm>
              <a:off x="884" y="4069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13" name="Line 4788"/>
            <p:cNvSpPr>
              <a:spLocks noChangeShapeType="1"/>
            </p:cNvSpPr>
            <p:nvPr/>
          </p:nvSpPr>
          <p:spPr bwMode="auto">
            <a:xfrm>
              <a:off x="890" y="406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14" name="Line 4789"/>
            <p:cNvSpPr>
              <a:spLocks noChangeShapeType="1"/>
            </p:cNvSpPr>
            <p:nvPr/>
          </p:nvSpPr>
          <p:spPr bwMode="auto">
            <a:xfrm>
              <a:off x="890" y="40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15" name="Line 4790"/>
            <p:cNvSpPr>
              <a:spLocks noChangeShapeType="1"/>
            </p:cNvSpPr>
            <p:nvPr/>
          </p:nvSpPr>
          <p:spPr bwMode="auto">
            <a:xfrm>
              <a:off x="890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16" name="Line 4791"/>
            <p:cNvSpPr>
              <a:spLocks noChangeShapeType="1"/>
            </p:cNvSpPr>
            <p:nvPr/>
          </p:nvSpPr>
          <p:spPr bwMode="auto">
            <a:xfrm>
              <a:off x="890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17" name="Line 4792"/>
            <p:cNvSpPr>
              <a:spLocks noChangeShapeType="1"/>
            </p:cNvSpPr>
            <p:nvPr/>
          </p:nvSpPr>
          <p:spPr bwMode="auto">
            <a:xfrm>
              <a:off x="890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18" name="Line 4793"/>
            <p:cNvSpPr>
              <a:spLocks noChangeShapeType="1"/>
            </p:cNvSpPr>
            <p:nvPr/>
          </p:nvSpPr>
          <p:spPr bwMode="auto">
            <a:xfrm flipV="1">
              <a:off x="890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19" name="Line 4794"/>
            <p:cNvSpPr>
              <a:spLocks noChangeShapeType="1"/>
            </p:cNvSpPr>
            <p:nvPr/>
          </p:nvSpPr>
          <p:spPr bwMode="auto">
            <a:xfrm>
              <a:off x="890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20" name="Line 4795"/>
            <p:cNvSpPr>
              <a:spLocks noChangeShapeType="1"/>
            </p:cNvSpPr>
            <p:nvPr/>
          </p:nvSpPr>
          <p:spPr bwMode="auto">
            <a:xfrm>
              <a:off x="890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21" name="Line 4796"/>
            <p:cNvSpPr>
              <a:spLocks noChangeShapeType="1"/>
            </p:cNvSpPr>
            <p:nvPr/>
          </p:nvSpPr>
          <p:spPr bwMode="auto">
            <a:xfrm>
              <a:off x="890" y="4081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22" name="Line 4797"/>
            <p:cNvSpPr>
              <a:spLocks noChangeShapeType="1"/>
            </p:cNvSpPr>
            <p:nvPr/>
          </p:nvSpPr>
          <p:spPr bwMode="auto">
            <a:xfrm>
              <a:off x="896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23" name="Line 4798"/>
            <p:cNvSpPr>
              <a:spLocks noChangeShapeType="1"/>
            </p:cNvSpPr>
            <p:nvPr/>
          </p:nvSpPr>
          <p:spPr bwMode="auto">
            <a:xfrm>
              <a:off x="896" y="40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24" name="Line 4799"/>
            <p:cNvSpPr>
              <a:spLocks noChangeShapeType="1"/>
            </p:cNvSpPr>
            <p:nvPr/>
          </p:nvSpPr>
          <p:spPr bwMode="auto">
            <a:xfrm>
              <a:off x="896" y="40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25" name="Line 4800"/>
            <p:cNvSpPr>
              <a:spLocks noChangeShapeType="1"/>
            </p:cNvSpPr>
            <p:nvPr/>
          </p:nvSpPr>
          <p:spPr bwMode="auto">
            <a:xfrm>
              <a:off x="896" y="40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26" name="Line 4801"/>
            <p:cNvSpPr>
              <a:spLocks noChangeShapeType="1"/>
            </p:cNvSpPr>
            <p:nvPr/>
          </p:nvSpPr>
          <p:spPr bwMode="auto">
            <a:xfrm>
              <a:off x="896" y="411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27" name="Line 4802"/>
            <p:cNvSpPr>
              <a:spLocks noChangeShapeType="1"/>
            </p:cNvSpPr>
            <p:nvPr/>
          </p:nvSpPr>
          <p:spPr bwMode="auto">
            <a:xfrm>
              <a:off x="896" y="41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28" name="Line 4803"/>
            <p:cNvSpPr>
              <a:spLocks noChangeShapeType="1"/>
            </p:cNvSpPr>
            <p:nvPr/>
          </p:nvSpPr>
          <p:spPr bwMode="auto">
            <a:xfrm flipV="1">
              <a:off x="896" y="41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29" name="Line 4804"/>
            <p:cNvSpPr>
              <a:spLocks noChangeShapeType="1"/>
            </p:cNvSpPr>
            <p:nvPr/>
          </p:nvSpPr>
          <p:spPr bwMode="auto">
            <a:xfrm flipV="1">
              <a:off x="896" y="411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0" name="Line 4805"/>
            <p:cNvSpPr>
              <a:spLocks noChangeShapeType="1"/>
            </p:cNvSpPr>
            <p:nvPr/>
          </p:nvSpPr>
          <p:spPr bwMode="auto">
            <a:xfrm flipV="1">
              <a:off x="896" y="410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1" name="Line 4806"/>
            <p:cNvSpPr>
              <a:spLocks noChangeShapeType="1"/>
            </p:cNvSpPr>
            <p:nvPr/>
          </p:nvSpPr>
          <p:spPr bwMode="auto">
            <a:xfrm>
              <a:off x="902" y="410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2" name="Line 4807"/>
            <p:cNvSpPr>
              <a:spLocks noChangeShapeType="1"/>
            </p:cNvSpPr>
            <p:nvPr/>
          </p:nvSpPr>
          <p:spPr bwMode="auto">
            <a:xfrm>
              <a:off x="902" y="410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3" name="Line 4808"/>
            <p:cNvSpPr>
              <a:spLocks noChangeShapeType="1"/>
            </p:cNvSpPr>
            <p:nvPr/>
          </p:nvSpPr>
          <p:spPr bwMode="auto">
            <a:xfrm>
              <a:off x="902" y="411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4" name="Line 4809"/>
            <p:cNvSpPr>
              <a:spLocks noChangeShapeType="1"/>
            </p:cNvSpPr>
            <p:nvPr/>
          </p:nvSpPr>
          <p:spPr bwMode="auto">
            <a:xfrm>
              <a:off x="902" y="41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5" name="Line 4810"/>
            <p:cNvSpPr>
              <a:spLocks noChangeShapeType="1"/>
            </p:cNvSpPr>
            <p:nvPr/>
          </p:nvSpPr>
          <p:spPr bwMode="auto">
            <a:xfrm>
              <a:off x="902" y="412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6" name="Line 4811"/>
            <p:cNvSpPr>
              <a:spLocks noChangeShapeType="1"/>
            </p:cNvSpPr>
            <p:nvPr/>
          </p:nvSpPr>
          <p:spPr bwMode="auto">
            <a:xfrm flipV="1">
              <a:off x="902" y="41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Line 4812"/>
            <p:cNvSpPr>
              <a:spLocks noChangeShapeType="1"/>
            </p:cNvSpPr>
            <p:nvPr/>
          </p:nvSpPr>
          <p:spPr bwMode="auto">
            <a:xfrm>
              <a:off x="902" y="41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Line 4813"/>
            <p:cNvSpPr>
              <a:spLocks noChangeShapeType="1"/>
            </p:cNvSpPr>
            <p:nvPr/>
          </p:nvSpPr>
          <p:spPr bwMode="auto">
            <a:xfrm>
              <a:off x="902" y="412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Line 4814"/>
            <p:cNvSpPr>
              <a:spLocks noChangeShapeType="1"/>
            </p:cNvSpPr>
            <p:nvPr/>
          </p:nvSpPr>
          <p:spPr bwMode="auto">
            <a:xfrm>
              <a:off x="902" y="4129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Line 4815"/>
            <p:cNvSpPr>
              <a:spLocks noChangeShapeType="1"/>
            </p:cNvSpPr>
            <p:nvPr/>
          </p:nvSpPr>
          <p:spPr bwMode="auto">
            <a:xfrm>
              <a:off x="908" y="41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Line 4816"/>
            <p:cNvSpPr>
              <a:spLocks noChangeShapeType="1"/>
            </p:cNvSpPr>
            <p:nvPr/>
          </p:nvSpPr>
          <p:spPr bwMode="auto">
            <a:xfrm>
              <a:off x="908" y="413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Line 4817"/>
            <p:cNvSpPr>
              <a:spLocks noChangeShapeType="1"/>
            </p:cNvSpPr>
            <p:nvPr/>
          </p:nvSpPr>
          <p:spPr bwMode="auto">
            <a:xfrm flipV="1">
              <a:off x="908" y="413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Line 4818"/>
            <p:cNvSpPr>
              <a:spLocks noChangeShapeType="1"/>
            </p:cNvSpPr>
            <p:nvPr/>
          </p:nvSpPr>
          <p:spPr bwMode="auto">
            <a:xfrm>
              <a:off x="908" y="41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Line 4819"/>
            <p:cNvSpPr>
              <a:spLocks noChangeShapeType="1"/>
            </p:cNvSpPr>
            <p:nvPr/>
          </p:nvSpPr>
          <p:spPr bwMode="auto">
            <a:xfrm flipV="1">
              <a:off x="908" y="41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Line 4820"/>
            <p:cNvSpPr>
              <a:spLocks noChangeShapeType="1"/>
            </p:cNvSpPr>
            <p:nvPr/>
          </p:nvSpPr>
          <p:spPr bwMode="auto">
            <a:xfrm>
              <a:off x="908" y="41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Line 4821"/>
            <p:cNvSpPr>
              <a:spLocks noChangeShapeType="1"/>
            </p:cNvSpPr>
            <p:nvPr/>
          </p:nvSpPr>
          <p:spPr bwMode="auto">
            <a:xfrm>
              <a:off x="908" y="41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Line 4822"/>
            <p:cNvSpPr>
              <a:spLocks noChangeShapeType="1"/>
            </p:cNvSpPr>
            <p:nvPr/>
          </p:nvSpPr>
          <p:spPr bwMode="auto">
            <a:xfrm>
              <a:off x="908" y="41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Line 4823"/>
            <p:cNvSpPr>
              <a:spLocks noChangeShapeType="1"/>
            </p:cNvSpPr>
            <p:nvPr/>
          </p:nvSpPr>
          <p:spPr bwMode="auto">
            <a:xfrm>
              <a:off x="908" y="413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Line 4824"/>
            <p:cNvSpPr>
              <a:spLocks noChangeShapeType="1"/>
            </p:cNvSpPr>
            <p:nvPr/>
          </p:nvSpPr>
          <p:spPr bwMode="auto">
            <a:xfrm>
              <a:off x="914" y="41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Line 4825"/>
            <p:cNvSpPr>
              <a:spLocks noChangeShapeType="1"/>
            </p:cNvSpPr>
            <p:nvPr/>
          </p:nvSpPr>
          <p:spPr bwMode="auto">
            <a:xfrm>
              <a:off x="914" y="41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Line 4826"/>
            <p:cNvSpPr>
              <a:spLocks noChangeShapeType="1"/>
            </p:cNvSpPr>
            <p:nvPr/>
          </p:nvSpPr>
          <p:spPr bwMode="auto">
            <a:xfrm>
              <a:off x="914" y="41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Line 4827"/>
            <p:cNvSpPr>
              <a:spLocks noChangeShapeType="1"/>
            </p:cNvSpPr>
            <p:nvPr/>
          </p:nvSpPr>
          <p:spPr bwMode="auto">
            <a:xfrm>
              <a:off x="914" y="41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Line 4828"/>
            <p:cNvSpPr>
              <a:spLocks noChangeShapeType="1"/>
            </p:cNvSpPr>
            <p:nvPr/>
          </p:nvSpPr>
          <p:spPr bwMode="auto">
            <a:xfrm flipV="1">
              <a:off x="914" y="413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Line 4829"/>
            <p:cNvSpPr>
              <a:spLocks noChangeShapeType="1"/>
            </p:cNvSpPr>
            <p:nvPr/>
          </p:nvSpPr>
          <p:spPr bwMode="auto">
            <a:xfrm>
              <a:off x="914" y="413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Line 4830"/>
            <p:cNvSpPr>
              <a:spLocks noChangeShapeType="1"/>
            </p:cNvSpPr>
            <p:nvPr/>
          </p:nvSpPr>
          <p:spPr bwMode="auto">
            <a:xfrm flipV="1">
              <a:off x="914" y="413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Line 4831"/>
            <p:cNvSpPr>
              <a:spLocks noChangeShapeType="1"/>
            </p:cNvSpPr>
            <p:nvPr/>
          </p:nvSpPr>
          <p:spPr bwMode="auto">
            <a:xfrm>
              <a:off x="914" y="413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Line 4832"/>
            <p:cNvSpPr>
              <a:spLocks noChangeShapeType="1"/>
            </p:cNvSpPr>
            <p:nvPr/>
          </p:nvSpPr>
          <p:spPr bwMode="auto">
            <a:xfrm>
              <a:off x="914" y="4141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Line 4833"/>
            <p:cNvSpPr>
              <a:spLocks noChangeShapeType="1"/>
            </p:cNvSpPr>
            <p:nvPr/>
          </p:nvSpPr>
          <p:spPr bwMode="auto">
            <a:xfrm>
              <a:off x="920" y="41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Line 4834"/>
            <p:cNvSpPr>
              <a:spLocks noChangeShapeType="1"/>
            </p:cNvSpPr>
            <p:nvPr/>
          </p:nvSpPr>
          <p:spPr bwMode="auto">
            <a:xfrm>
              <a:off x="920" y="41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Line 4835"/>
            <p:cNvSpPr>
              <a:spLocks noChangeShapeType="1"/>
            </p:cNvSpPr>
            <p:nvPr/>
          </p:nvSpPr>
          <p:spPr bwMode="auto">
            <a:xfrm>
              <a:off x="920" y="41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Line 4836"/>
            <p:cNvSpPr>
              <a:spLocks noChangeShapeType="1"/>
            </p:cNvSpPr>
            <p:nvPr/>
          </p:nvSpPr>
          <p:spPr bwMode="auto">
            <a:xfrm>
              <a:off x="920" y="41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Line 4837"/>
            <p:cNvSpPr>
              <a:spLocks noChangeShapeType="1"/>
            </p:cNvSpPr>
            <p:nvPr/>
          </p:nvSpPr>
          <p:spPr bwMode="auto">
            <a:xfrm>
              <a:off x="920" y="41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Line 4838"/>
            <p:cNvSpPr>
              <a:spLocks noChangeShapeType="1"/>
            </p:cNvSpPr>
            <p:nvPr/>
          </p:nvSpPr>
          <p:spPr bwMode="auto">
            <a:xfrm>
              <a:off x="920" y="41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Line 4839"/>
            <p:cNvSpPr>
              <a:spLocks noChangeShapeType="1"/>
            </p:cNvSpPr>
            <p:nvPr/>
          </p:nvSpPr>
          <p:spPr bwMode="auto">
            <a:xfrm>
              <a:off x="920" y="41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5" name="Line 4840"/>
            <p:cNvSpPr>
              <a:spLocks noChangeShapeType="1"/>
            </p:cNvSpPr>
            <p:nvPr/>
          </p:nvSpPr>
          <p:spPr bwMode="auto">
            <a:xfrm>
              <a:off x="920" y="41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6" name="Line 4841"/>
            <p:cNvSpPr>
              <a:spLocks noChangeShapeType="1"/>
            </p:cNvSpPr>
            <p:nvPr/>
          </p:nvSpPr>
          <p:spPr bwMode="auto">
            <a:xfrm>
              <a:off x="920" y="414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Line 4842"/>
            <p:cNvSpPr>
              <a:spLocks noChangeShapeType="1"/>
            </p:cNvSpPr>
            <p:nvPr/>
          </p:nvSpPr>
          <p:spPr bwMode="auto">
            <a:xfrm>
              <a:off x="926" y="414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Line 4843"/>
            <p:cNvSpPr>
              <a:spLocks noChangeShapeType="1"/>
            </p:cNvSpPr>
            <p:nvPr/>
          </p:nvSpPr>
          <p:spPr bwMode="auto">
            <a:xfrm>
              <a:off x="926" y="414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9" name="Line 4844"/>
            <p:cNvSpPr>
              <a:spLocks noChangeShapeType="1"/>
            </p:cNvSpPr>
            <p:nvPr/>
          </p:nvSpPr>
          <p:spPr bwMode="auto">
            <a:xfrm flipV="1">
              <a:off x="926" y="414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Line 4845"/>
            <p:cNvSpPr>
              <a:spLocks noChangeShapeType="1"/>
            </p:cNvSpPr>
            <p:nvPr/>
          </p:nvSpPr>
          <p:spPr bwMode="auto">
            <a:xfrm flipV="1">
              <a:off x="926" y="413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Line 4846"/>
            <p:cNvSpPr>
              <a:spLocks noChangeShapeType="1"/>
            </p:cNvSpPr>
            <p:nvPr/>
          </p:nvSpPr>
          <p:spPr bwMode="auto">
            <a:xfrm>
              <a:off x="926" y="41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Line 4847"/>
            <p:cNvSpPr>
              <a:spLocks noChangeShapeType="1"/>
            </p:cNvSpPr>
            <p:nvPr/>
          </p:nvSpPr>
          <p:spPr bwMode="auto">
            <a:xfrm>
              <a:off x="926" y="41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Line 4848"/>
            <p:cNvSpPr>
              <a:spLocks noChangeShapeType="1"/>
            </p:cNvSpPr>
            <p:nvPr/>
          </p:nvSpPr>
          <p:spPr bwMode="auto">
            <a:xfrm>
              <a:off x="926" y="41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Line 4849"/>
            <p:cNvSpPr>
              <a:spLocks noChangeShapeType="1"/>
            </p:cNvSpPr>
            <p:nvPr/>
          </p:nvSpPr>
          <p:spPr bwMode="auto">
            <a:xfrm>
              <a:off x="926" y="41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5" name="Line 4850"/>
            <p:cNvSpPr>
              <a:spLocks noChangeShapeType="1"/>
            </p:cNvSpPr>
            <p:nvPr/>
          </p:nvSpPr>
          <p:spPr bwMode="auto">
            <a:xfrm>
              <a:off x="926" y="413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6" name="Line 4851"/>
            <p:cNvSpPr>
              <a:spLocks noChangeShapeType="1"/>
            </p:cNvSpPr>
            <p:nvPr/>
          </p:nvSpPr>
          <p:spPr bwMode="auto">
            <a:xfrm>
              <a:off x="932" y="41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7" name="Line 4852"/>
            <p:cNvSpPr>
              <a:spLocks noChangeShapeType="1"/>
            </p:cNvSpPr>
            <p:nvPr/>
          </p:nvSpPr>
          <p:spPr bwMode="auto">
            <a:xfrm>
              <a:off x="932" y="41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8" name="Line 4853"/>
            <p:cNvSpPr>
              <a:spLocks noChangeShapeType="1"/>
            </p:cNvSpPr>
            <p:nvPr/>
          </p:nvSpPr>
          <p:spPr bwMode="auto">
            <a:xfrm>
              <a:off x="932" y="41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9" name="Line 4854"/>
            <p:cNvSpPr>
              <a:spLocks noChangeShapeType="1"/>
            </p:cNvSpPr>
            <p:nvPr/>
          </p:nvSpPr>
          <p:spPr bwMode="auto">
            <a:xfrm>
              <a:off x="932" y="413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Line 4855"/>
            <p:cNvSpPr>
              <a:spLocks noChangeShapeType="1"/>
            </p:cNvSpPr>
            <p:nvPr/>
          </p:nvSpPr>
          <p:spPr bwMode="auto">
            <a:xfrm>
              <a:off x="932" y="41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1" name="Line 4856"/>
            <p:cNvSpPr>
              <a:spLocks noChangeShapeType="1"/>
            </p:cNvSpPr>
            <p:nvPr/>
          </p:nvSpPr>
          <p:spPr bwMode="auto">
            <a:xfrm flipV="1">
              <a:off x="932" y="413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2" name="Line 4857"/>
            <p:cNvSpPr>
              <a:spLocks noChangeShapeType="1"/>
            </p:cNvSpPr>
            <p:nvPr/>
          </p:nvSpPr>
          <p:spPr bwMode="auto">
            <a:xfrm>
              <a:off x="932" y="41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Line 4858"/>
            <p:cNvSpPr>
              <a:spLocks noChangeShapeType="1"/>
            </p:cNvSpPr>
            <p:nvPr/>
          </p:nvSpPr>
          <p:spPr bwMode="auto">
            <a:xfrm>
              <a:off x="932" y="41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4" name="Line 4859"/>
            <p:cNvSpPr>
              <a:spLocks noChangeShapeType="1"/>
            </p:cNvSpPr>
            <p:nvPr/>
          </p:nvSpPr>
          <p:spPr bwMode="auto">
            <a:xfrm>
              <a:off x="932" y="413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5" name="Line 4860"/>
            <p:cNvSpPr>
              <a:spLocks noChangeShapeType="1"/>
            </p:cNvSpPr>
            <p:nvPr/>
          </p:nvSpPr>
          <p:spPr bwMode="auto">
            <a:xfrm>
              <a:off x="938" y="413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6" name="Line 4861"/>
            <p:cNvSpPr>
              <a:spLocks noChangeShapeType="1"/>
            </p:cNvSpPr>
            <p:nvPr/>
          </p:nvSpPr>
          <p:spPr bwMode="auto">
            <a:xfrm>
              <a:off x="938" y="414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7" name="Line 4862"/>
            <p:cNvSpPr>
              <a:spLocks noChangeShapeType="1"/>
            </p:cNvSpPr>
            <p:nvPr/>
          </p:nvSpPr>
          <p:spPr bwMode="auto">
            <a:xfrm>
              <a:off x="938" y="414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8" name="Line 4863"/>
            <p:cNvSpPr>
              <a:spLocks noChangeShapeType="1"/>
            </p:cNvSpPr>
            <p:nvPr/>
          </p:nvSpPr>
          <p:spPr bwMode="auto">
            <a:xfrm>
              <a:off x="938" y="414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9" name="Line 4864"/>
            <p:cNvSpPr>
              <a:spLocks noChangeShapeType="1"/>
            </p:cNvSpPr>
            <p:nvPr/>
          </p:nvSpPr>
          <p:spPr bwMode="auto">
            <a:xfrm>
              <a:off x="938" y="414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0" name="Line 4865"/>
            <p:cNvSpPr>
              <a:spLocks noChangeShapeType="1"/>
            </p:cNvSpPr>
            <p:nvPr/>
          </p:nvSpPr>
          <p:spPr bwMode="auto">
            <a:xfrm flipV="1">
              <a:off x="938" y="414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1" name="Line 4866"/>
            <p:cNvSpPr>
              <a:spLocks noChangeShapeType="1"/>
            </p:cNvSpPr>
            <p:nvPr/>
          </p:nvSpPr>
          <p:spPr bwMode="auto">
            <a:xfrm>
              <a:off x="938" y="41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2" name="Line 4867"/>
            <p:cNvSpPr>
              <a:spLocks noChangeShapeType="1"/>
            </p:cNvSpPr>
            <p:nvPr/>
          </p:nvSpPr>
          <p:spPr bwMode="auto">
            <a:xfrm>
              <a:off x="938" y="4141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3" name="Line 4868"/>
            <p:cNvSpPr>
              <a:spLocks noChangeShapeType="1"/>
            </p:cNvSpPr>
            <p:nvPr/>
          </p:nvSpPr>
          <p:spPr bwMode="auto">
            <a:xfrm>
              <a:off x="944" y="41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4" name="Line 4869"/>
            <p:cNvSpPr>
              <a:spLocks noChangeShapeType="1"/>
            </p:cNvSpPr>
            <p:nvPr/>
          </p:nvSpPr>
          <p:spPr bwMode="auto">
            <a:xfrm>
              <a:off x="944" y="41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5" name="Line 4870"/>
            <p:cNvSpPr>
              <a:spLocks noChangeShapeType="1"/>
            </p:cNvSpPr>
            <p:nvPr/>
          </p:nvSpPr>
          <p:spPr bwMode="auto">
            <a:xfrm>
              <a:off x="944" y="41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6" name="Line 4871"/>
            <p:cNvSpPr>
              <a:spLocks noChangeShapeType="1"/>
            </p:cNvSpPr>
            <p:nvPr/>
          </p:nvSpPr>
          <p:spPr bwMode="auto">
            <a:xfrm>
              <a:off x="944" y="414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7" name="Line 4872"/>
            <p:cNvSpPr>
              <a:spLocks noChangeShapeType="1"/>
            </p:cNvSpPr>
            <p:nvPr/>
          </p:nvSpPr>
          <p:spPr bwMode="auto">
            <a:xfrm>
              <a:off x="944" y="414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8" name="Line 4873"/>
            <p:cNvSpPr>
              <a:spLocks noChangeShapeType="1"/>
            </p:cNvSpPr>
            <p:nvPr/>
          </p:nvSpPr>
          <p:spPr bwMode="auto">
            <a:xfrm>
              <a:off x="944" y="414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9" name="Line 4874"/>
            <p:cNvSpPr>
              <a:spLocks noChangeShapeType="1"/>
            </p:cNvSpPr>
            <p:nvPr/>
          </p:nvSpPr>
          <p:spPr bwMode="auto">
            <a:xfrm flipV="1">
              <a:off x="944" y="414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0" name="Line 4875"/>
            <p:cNvSpPr>
              <a:spLocks noChangeShapeType="1"/>
            </p:cNvSpPr>
            <p:nvPr/>
          </p:nvSpPr>
          <p:spPr bwMode="auto">
            <a:xfrm flipV="1">
              <a:off x="944" y="413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1" name="Line 4876"/>
            <p:cNvSpPr>
              <a:spLocks noChangeShapeType="1"/>
            </p:cNvSpPr>
            <p:nvPr/>
          </p:nvSpPr>
          <p:spPr bwMode="auto">
            <a:xfrm flipV="1">
              <a:off x="944" y="412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2" name="Line 4877"/>
            <p:cNvSpPr>
              <a:spLocks noChangeShapeType="1"/>
            </p:cNvSpPr>
            <p:nvPr/>
          </p:nvSpPr>
          <p:spPr bwMode="auto">
            <a:xfrm>
              <a:off x="950" y="412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3" name="Line 4878"/>
            <p:cNvSpPr>
              <a:spLocks noChangeShapeType="1"/>
            </p:cNvSpPr>
            <p:nvPr/>
          </p:nvSpPr>
          <p:spPr bwMode="auto">
            <a:xfrm>
              <a:off x="950" y="41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4" name="Line 4879"/>
            <p:cNvSpPr>
              <a:spLocks noChangeShapeType="1"/>
            </p:cNvSpPr>
            <p:nvPr/>
          </p:nvSpPr>
          <p:spPr bwMode="auto">
            <a:xfrm>
              <a:off x="950" y="413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53" name="Group 4880"/>
          <p:cNvGrpSpPr>
            <a:grpSpLocks/>
          </p:cNvGrpSpPr>
          <p:nvPr/>
        </p:nvGrpSpPr>
        <p:grpSpPr bwMode="auto">
          <a:xfrm>
            <a:off x="2976563" y="4973638"/>
            <a:ext cx="211137" cy="106362"/>
            <a:chOff x="950" y="4087"/>
            <a:chExt cx="133" cy="67"/>
          </a:xfrm>
        </p:grpSpPr>
        <p:sp>
          <p:nvSpPr>
            <p:cNvPr id="22205" name="Line 4881"/>
            <p:cNvSpPr>
              <a:spLocks noChangeShapeType="1"/>
            </p:cNvSpPr>
            <p:nvPr/>
          </p:nvSpPr>
          <p:spPr bwMode="auto">
            <a:xfrm>
              <a:off x="950" y="41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6" name="Line 4882"/>
            <p:cNvSpPr>
              <a:spLocks noChangeShapeType="1"/>
            </p:cNvSpPr>
            <p:nvPr/>
          </p:nvSpPr>
          <p:spPr bwMode="auto">
            <a:xfrm flipV="1">
              <a:off x="950" y="413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7" name="Line 4883"/>
            <p:cNvSpPr>
              <a:spLocks noChangeShapeType="1"/>
            </p:cNvSpPr>
            <p:nvPr/>
          </p:nvSpPr>
          <p:spPr bwMode="auto">
            <a:xfrm flipV="1">
              <a:off x="950" y="41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8" name="Line 4884"/>
            <p:cNvSpPr>
              <a:spLocks noChangeShapeType="1"/>
            </p:cNvSpPr>
            <p:nvPr/>
          </p:nvSpPr>
          <p:spPr bwMode="auto">
            <a:xfrm>
              <a:off x="950" y="41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9" name="Line 4885"/>
            <p:cNvSpPr>
              <a:spLocks noChangeShapeType="1"/>
            </p:cNvSpPr>
            <p:nvPr/>
          </p:nvSpPr>
          <p:spPr bwMode="auto">
            <a:xfrm>
              <a:off x="950" y="41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0" name="Line 4886"/>
            <p:cNvSpPr>
              <a:spLocks noChangeShapeType="1"/>
            </p:cNvSpPr>
            <p:nvPr/>
          </p:nvSpPr>
          <p:spPr bwMode="auto">
            <a:xfrm>
              <a:off x="950" y="413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1" name="Line 4887"/>
            <p:cNvSpPr>
              <a:spLocks noChangeShapeType="1"/>
            </p:cNvSpPr>
            <p:nvPr/>
          </p:nvSpPr>
          <p:spPr bwMode="auto">
            <a:xfrm flipV="1">
              <a:off x="956" y="413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2" name="Line 4888"/>
            <p:cNvSpPr>
              <a:spLocks noChangeShapeType="1"/>
            </p:cNvSpPr>
            <p:nvPr/>
          </p:nvSpPr>
          <p:spPr bwMode="auto">
            <a:xfrm>
              <a:off x="956" y="413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3" name="Line 4889"/>
            <p:cNvSpPr>
              <a:spLocks noChangeShapeType="1"/>
            </p:cNvSpPr>
            <p:nvPr/>
          </p:nvSpPr>
          <p:spPr bwMode="auto">
            <a:xfrm>
              <a:off x="956" y="41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4" name="Line 4890"/>
            <p:cNvSpPr>
              <a:spLocks noChangeShapeType="1"/>
            </p:cNvSpPr>
            <p:nvPr/>
          </p:nvSpPr>
          <p:spPr bwMode="auto">
            <a:xfrm flipV="1">
              <a:off x="956" y="413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5" name="Line 4891"/>
            <p:cNvSpPr>
              <a:spLocks noChangeShapeType="1"/>
            </p:cNvSpPr>
            <p:nvPr/>
          </p:nvSpPr>
          <p:spPr bwMode="auto">
            <a:xfrm>
              <a:off x="956" y="41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6" name="Line 4892"/>
            <p:cNvSpPr>
              <a:spLocks noChangeShapeType="1"/>
            </p:cNvSpPr>
            <p:nvPr/>
          </p:nvSpPr>
          <p:spPr bwMode="auto">
            <a:xfrm flipV="1">
              <a:off x="956" y="41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7" name="Line 4893"/>
            <p:cNvSpPr>
              <a:spLocks noChangeShapeType="1"/>
            </p:cNvSpPr>
            <p:nvPr/>
          </p:nvSpPr>
          <p:spPr bwMode="auto">
            <a:xfrm>
              <a:off x="956" y="41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8" name="Line 4894"/>
            <p:cNvSpPr>
              <a:spLocks noChangeShapeType="1"/>
            </p:cNvSpPr>
            <p:nvPr/>
          </p:nvSpPr>
          <p:spPr bwMode="auto">
            <a:xfrm>
              <a:off x="956" y="41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" name="Line 4895"/>
            <p:cNvSpPr>
              <a:spLocks noChangeShapeType="1"/>
            </p:cNvSpPr>
            <p:nvPr/>
          </p:nvSpPr>
          <p:spPr bwMode="auto">
            <a:xfrm>
              <a:off x="956" y="413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0" name="Line 4896"/>
            <p:cNvSpPr>
              <a:spLocks noChangeShapeType="1"/>
            </p:cNvSpPr>
            <p:nvPr/>
          </p:nvSpPr>
          <p:spPr bwMode="auto">
            <a:xfrm>
              <a:off x="962" y="413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1" name="Line 4897"/>
            <p:cNvSpPr>
              <a:spLocks noChangeShapeType="1"/>
            </p:cNvSpPr>
            <p:nvPr/>
          </p:nvSpPr>
          <p:spPr bwMode="auto">
            <a:xfrm>
              <a:off x="962" y="41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2" name="Line 4898"/>
            <p:cNvSpPr>
              <a:spLocks noChangeShapeType="1"/>
            </p:cNvSpPr>
            <p:nvPr/>
          </p:nvSpPr>
          <p:spPr bwMode="auto">
            <a:xfrm>
              <a:off x="962" y="414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3" name="Line 4899"/>
            <p:cNvSpPr>
              <a:spLocks noChangeShapeType="1"/>
            </p:cNvSpPr>
            <p:nvPr/>
          </p:nvSpPr>
          <p:spPr bwMode="auto">
            <a:xfrm>
              <a:off x="962" y="414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4" name="Line 4900"/>
            <p:cNvSpPr>
              <a:spLocks noChangeShapeType="1"/>
            </p:cNvSpPr>
            <p:nvPr/>
          </p:nvSpPr>
          <p:spPr bwMode="auto">
            <a:xfrm flipV="1">
              <a:off x="962" y="414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5" name="Line 4901"/>
            <p:cNvSpPr>
              <a:spLocks noChangeShapeType="1"/>
            </p:cNvSpPr>
            <p:nvPr/>
          </p:nvSpPr>
          <p:spPr bwMode="auto">
            <a:xfrm flipV="1">
              <a:off x="962" y="413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6" name="Line 4902"/>
            <p:cNvSpPr>
              <a:spLocks noChangeShapeType="1"/>
            </p:cNvSpPr>
            <p:nvPr/>
          </p:nvSpPr>
          <p:spPr bwMode="auto">
            <a:xfrm>
              <a:off x="962" y="413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7" name="Line 4903"/>
            <p:cNvSpPr>
              <a:spLocks noChangeShapeType="1"/>
            </p:cNvSpPr>
            <p:nvPr/>
          </p:nvSpPr>
          <p:spPr bwMode="auto">
            <a:xfrm>
              <a:off x="962" y="41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8" name="Line 4904"/>
            <p:cNvSpPr>
              <a:spLocks noChangeShapeType="1"/>
            </p:cNvSpPr>
            <p:nvPr/>
          </p:nvSpPr>
          <p:spPr bwMode="auto">
            <a:xfrm>
              <a:off x="962" y="4141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9" name="Line 4905"/>
            <p:cNvSpPr>
              <a:spLocks noChangeShapeType="1"/>
            </p:cNvSpPr>
            <p:nvPr/>
          </p:nvSpPr>
          <p:spPr bwMode="auto">
            <a:xfrm>
              <a:off x="968" y="414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0" name="Line 4906"/>
            <p:cNvSpPr>
              <a:spLocks noChangeShapeType="1"/>
            </p:cNvSpPr>
            <p:nvPr/>
          </p:nvSpPr>
          <p:spPr bwMode="auto">
            <a:xfrm>
              <a:off x="968" y="414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1" name="Line 4907"/>
            <p:cNvSpPr>
              <a:spLocks noChangeShapeType="1"/>
            </p:cNvSpPr>
            <p:nvPr/>
          </p:nvSpPr>
          <p:spPr bwMode="auto">
            <a:xfrm>
              <a:off x="968" y="414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2" name="Line 4908"/>
            <p:cNvSpPr>
              <a:spLocks noChangeShapeType="1"/>
            </p:cNvSpPr>
            <p:nvPr/>
          </p:nvSpPr>
          <p:spPr bwMode="auto">
            <a:xfrm>
              <a:off x="968" y="414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3" name="Line 4909"/>
            <p:cNvSpPr>
              <a:spLocks noChangeShapeType="1"/>
            </p:cNvSpPr>
            <p:nvPr/>
          </p:nvSpPr>
          <p:spPr bwMode="auto">
            <a:xfrm>
              <a:off x="968" y="414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4" name="Line 4910"/>
            <p:cNvSpPr>
              <a:spLocks noChangeShapeType="1"/>
            </p:cNvSpPr>
            <p:nvPr/>
          </p:nvSpPr>
          <p:spPr bwMode="auto">
            <a:xfrm flipV="1">
              <a:off x="968" y="414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5" name="Line 4911"/>
            <p:cNvSpPr>
              <a:spLocks noChangeShapeType="1"/>
            </p:cNvSpPr>
            <p:nvPr/>
          </p:nvSpPr>
          <p:spPr bwMode="auto">
            <a:xfrm flipV="1">
              <a:off x="968" y="414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6" name="Line 4912"/>
            <p:cNvSpPr>
              <a:spLocks noChangeShapeType="1"/>
            </p:cNvSpPr>
            <p:nvPr/>
          </p:nvSpPr>
          <p:spPr bwMode="auto">
            <a:xfrm>
              <a:off x="968" y="41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7" name="Line 4913"/>
            <p:cNvSpPr>
              <a:spLocks noChangeShapeType="1"/>
            </p:cNvSpPr>
            <p:nvPr/>
          </p:nvSpPr>
          <p:spPr bwMode="auto">
            <a:xfrm>
              <a:off x="968" y="4141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8" name="Line 4914"/>
            <p:cNvSpPr>
              <a:spLocks noChangeShapeType="1"/>
            </p:cNvSpPr>
            <p:nvPr/>
          </p:nvSpPr>
          <p:spPr bwMode="auto">
            <a:xfrm>
              <a:off x="974" y="41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9" name="Line 4915"/>
            <p:cNvSpPr>
              <a:spLocks noChangeShapeType="1"/>
            </p:cNvSpPr>
            <p:nvPr/>
          </p:nvSpPr>
          <p:spPr bwMode="auto">
            <a:xfrm flipV="1">
              <a:off x="974" y="4117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0" name="Line 4916"/>
            <p:cNvSpPr>
              <a:spLocks noChangeShapeType="1"/>
            </p:cNvSpPr>
            <p:nvPr/>
          </p:nvSpPr>
          <p:spPr bwMode="auto">
            <a:xfrm>
              <a:off x="974" y="41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1" name="Line 4917"/>
            <p:cNvSpPr>
              <a:spLocks noChangeShapeType="1"/>
            </p:cNvSpPr>
            <p:nvPr/>
          </p:nvSpPr>
          <p:spPr bwMode="auto">
            <a:xfrm>
              <a:off x="974" y="412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2" name="Line 4918"/>
            <p:cNvSpPr>
              <a:spLocks noChangeShapeType="1"/>
            </p:cNvSpPr>
            <p:nvPr/>
          </p:nvSpPr>
          <p:spPr bwMode="auto">
            <a:xfrm flipV="1">
              <a:off x="974" y="4099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3" name="Line 4919"/>
            <p:cNvSpPr>
              <a:spLocks noChangeShapeType="1"/>
            </p:cNvSpPr>
            <p:nvPr/>
          </p:nvSpPr>
          <p:spPr bwMode="auto">
            <a:xfrm>
              <a:off x="974" y="409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4" name="Line 4920"/>
            <p:cNvSpPr>
              <a:spLocks noChangeShapeType="1"/>
            </p:cNvSpPr>
            <p:nvPr/>
          </p:nvSpPr>
          <p:spPr bwMode="auto">
            <a:xfrm>
              <a:off x="974" y="409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5" name="Line 4921"/>
            <p:cNvSpPr>
              <a:spLocks noChangeShapeType="1"/>
            </p:cNvSpPr>
            <p:nvPr/>
          </p:nvSpPr>
          <p:spPr bwMode="auto">
            <a:xfrm>
              <a:off x="974" y="41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6" name="Line 4922"/>
            <p:cNvSpPr>
              <a:spLocks noChangeShapeType="1"/>
            </p:cNvSpPr>
            <p:nvPr/>
          </p:nvSpPr>
          <p:spPr bwMode="auto">
            <a:xfrm>
              <a:off x="974" y="411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7" name="Line 4923"/>
            <p:cNvSpPr>
              <a:spLocks noChangeShapeType="1"/>
            </p:cNvSpPr>
            <p:nvPr/>
          </p:nvSpPr>
          <p:spPr bwMode="auto">
            <a:xfrm flipV="1">
              <a:off x="980" y="41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8" name="Line 4924"/>
            <p:cNvSpPr>
              <a:spLocks noChangeShapeType="1"/>
            </p:cNvSpPr>
            <p:nvPr/>
          </p:nvSpPr>
          <p:spPr bwMode="auto">
            <a:xfrm>
              <a:off x="980" y="41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9" name="Line 4925"/>
            <p:cNvSpPr>
              <a:spLocks noChangeShapeType="1"/>
            </p:cNvSpPr>
            <p:nvPr/>
          </p:nvSpPr>
          <p:spPr bwMode="auto">
            <a:xfrm>
              <a:off x="980" y="412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0" name="Line 4926"/>
            <p:cNvSpPr>
              <a:spLocks noChangeShapeType="1"/>
            </p:cNvSpPr>
            <p:nvPr/>
          </p:nvSpPr>
          <p:spPr bwMode="auto">
            <a:xfrm flipV="1">
              <a:off x="980" y="412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1" name="Line 4927"/>
            <p:cNvSpPr>
              <a:spLocks noChangeShapeType="1"/>
            </p:cNvSpPr>
            <p:nvPr/>
          </p:nvSpPr>
          <p:spPr bwMode="auto">
            <a:xfrm>
              <a:off x="980" y="412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2" name="Line 4928"/>
            <p:cNvSpPr>
              <a:spLocks noChangeShapeType="1"/>
            </p:cNvSpPr>
            <p:nvPr/>
          </p:nvSpPr>
          <p:spPr bwMode="auto">
            <a:xfrm flipV="1">
              <a:off x="980" y="412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3" name="Line 4929"/>
            <p:cNvSpPr>
              <a:spLocks noChangeShapeType="1"/>
            </p:cNvSpPr>
            <p:nvPr/>
          </p:nvSpPr>
          <p:spPr bwMode="auto">
            <a:xfrm>
              <a:off x="980" y="412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4" name="Line 4930"/>
            <p:cNvSpPr>
              <a:spLocks noChangeShapeType="1"/>
            </p:cNvSpPr>
            <p:nvPr/>
          </p:nvSpPr>
          <p:spPr bwMode="auto">
            <a:xfrm flipV="1">
              <a:off x="980" y="41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5" name="Line 4931"/>
            <p:cNvSpPr>
              <a:spLocks noChangeShapeType="1"/>
            </p:cNvSpPr>
            <p:nvPr/>
          </p:nvSpPr>
          <p:spPr bwMode="auto">
            <a:xfrm flipV="1">
              <a:off x="980" y="411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6" name="Line 4932"/>
            <p:cNvSpPr>
              <a:spLocks noChangeShapeType="1"/>
            </p:cNvSpPr>
            <p:nvPr/>
          </p:nvSpPr>
          <p:spPr bwMode="auto">
            <a:xfrm>
              <a:off x="986" y="411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7" name="Line 4933"/>
            <p:cNvSpPr>
              <a:spLocks noChangeShapeType="1"/>
            </p:cNvSpPr>
            <p:nvPr/>
          </p:nvSpPr>
          <p:spPr bwMode="auto">
            <a:xfrm>
              <a:off x="986" y="41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8" name="Line 4934"/>
            <p:cNvSpPr>
              <a:spLocks noChangeShapeType="1"/>
            </p:cNvSpPr>
            <p:nvPr/>
          </p:nvSpPr>
          <p:spPr bwMode="auto">
            <a:xfrm>
              <a:off x="986" y="41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9" name="Line 4935"/>
            <p:cNvSpPr>
              <a:spLocks noChangeShapeType="1"/>
            </p:cNvSpPr>
            <p:nvPr/>
          </p:nvSpPr>
          <p:spPr bwMode="auto">
            <a:xfrm>
              <a:off x="986" y="414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0" name="Line 4936"/>
            <p:cNvSpPr>
              <a:spLocks noChangeShapeType="1"/>
            </p:cNvSpPr>
            <p:nvPr/>
          </p:nvSpPr>
          <p:spPr bwMode="auto">
            <a:xfrm>
              <a:off x="986" y="414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1" name="Line 4937"/>
            <p:cNvSpPr>
              <a:spLocks noChangeShapeType="1"/>
            </p:cNvSpPr>
            <p:nvPr/>
          </p:nvSpPr>
          <p:spPr bwMode="auto">
            <a:xfrm>
              <a:off x="986" y="414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2" name="Line 4938"/>
            <p:cNvSpPr>
              <a:spLocks noChangeShapeType="1"/>
            </p:cNvSpPr>
            <p:nvPr/>
          </p:nvSpPr>
          <p:spPr bwMode="auto">
            <a:xfrm flipV="1">
              <a:off x="986" y="41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3" name="Line 4939"/>
            <p:cNvSpPr>
              <a:spLocks noChangeShapeType="1"/>
            </p:cNvSpPr>
            <p:nvPr/>
          </p:nvSpPr>
          <p:spPr bwMode="auto">
            <a:xfrm>
              <a:off x="986" y="41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4" name="Line 4940"/>
            <p:cNvSpPr>
              <a:spLocks noChangeShapeType="1"/>
            </p:cNvSpPr>
            <p:nvPr/>
          </p:nvSpPr>
          <p:spPr bwMode="auto">
            <a:xfrm>
              <a:off x="986" y="4141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5" name="Line 4941"/>
            <p:cNvSpPr>
              <a:spLocks noChangeShapeType="1"/>
            </p:cNvSpPr>
            <p:nvPr/>
          </p:nvSpPr>
          <p:spPr bwMode="auto">
            <a:xfrm>
              <a:off x="992" y="41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6" name="Line 4942"/>
            <p:cNvSpPr>
              <a:spLocks noChangeShapeType="1"/>
            </p:cNvSpPr>
            <p:nvPr/>
          </p:nvSpPr>
          <p:spPr bwMode="auto">
            <a:xfrm flipV="1">
              <a:off x="992" y="413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7" name="Line 4943"/>
            <p:cNvSpPr>
              <a:spLocks noChangeShapeType="1"/>
            </p:cNvSpPr>
            <p:nvPr/>
          </p:nvSpPr>
          <p:spPr bwMode="auto">
            <a:xfrm>
              <a:off x="992" y="41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8" name="Line 4944"/>
            <p:cNvSpPr>
              <a:spLocks noChangeShapeType="1"/>
            </p:cNvSpPr>
            <p:nvPr/>
          </p:nvSpPr>
          <p:spPr bwMode="auto">
            <a:xfrm>
              <a:off x="992" y="41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9" name="Line 4945"/>
            <p:cNvSpPr>
              <a:spLocks noChangeShapeType="1"/>
            </p:cNvSpPr>
            <p:nvPr/>
          </p:nvSpPr>
          <p:spPr bwMode="auto">
            <a:xfrm flipV="1">
              <a:off x="992" y="41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0" name="Line 4946"/>
            <p:cNvSpPr>
              <a:spLocks noChangeShapeType="1"/>
            </p:cNvSpPr>
            <p:nvPr/>
          </p:nvSpPr>
          <p:spPr bwMode="auto">
            <a:xfrm>
              <a:off x="992" y="412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1" name="Line 4947"/>
            <p:cNvSpPr>
              <a:spLocks noChangeShapeType="1"/>
            </p:cNvSpPr>
            <p:nvPr/>
          </p:nvSpPr>
          <p:spPr bwMode="auto">
            <a:xfrm>
              <a:off x="992" y="41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2" name="Line 4948"/>
            <p:cNvSpPr>
              <a:spLocks noChangeShapeType="1"/>
            </p:cNvSpPr>
            <p:nvPr/>
          </p:nvSpPr>
          <p:spPr bwMode="auto">
            <a:xfrm flipV="1">
              <a:off x="992" y="41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3" name="Line 4949"/>
            <p:cNvSpPr>
              <a:spLocks noChangeShapeType="1"/>
            </p:cNvSpPr>
            <p:nvPr/>
          </p:nvSpPr>
          <p:spPr bwMode="auto">
            <a:xfrm>
              <a:off x="992" y="412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4" name="Line 4950"/>
            <p:cNvSpPr>
              <a:spLocks noChangeShapeType="1"/>
            </p:cNvSpPr>
            <p:nvPr/>
          </p:nvSpPr>
          <p:spPr bwMode="auto">
            <a:xfrm>
              <a:off x="998" y="413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5" name="Line 4951"/>
            <p:cNvSpPr>
              <a:spLocks noChangeShapeType="1"/>
            </p:cNvSpPr>
            <p:nvPr/>
          </p:nvSpPr>
          <p:spPr bwMode="auto">
            <a:xfrm flipV="1">
              <a:off x="998" y="413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6" name="Line 4952"/>
            <p:cNvSpPr>
              <a:spLocks noChangeShapeType="1"/>
            </p:cNvSpPr>
            <p:nvPr/>
          </p:nvSpPr>
          <p:spPr bwMode="auto">
            <a:xfrm>
              <a:off x="998" y="413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7" name="Line 4953"/>
            <p:cNvSpPr>
              <a:spLocks noChangeShapeType="1"/>
            </p:cNvSpPr>
            <p:nvPr/>
          </p:nvSpPr>
          <p:spPr bwMode="auto">
            <a:xfrm flipV="1">
              <a:off x="998" y="413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8" name="Line 4954"/>
            <p:cNvSpPr>
              <a:spLocks noChangeShapeType="1"/>
            </p:cNvSpPr>
            <p:nvPr/>
          </p:nvSpPr>
          <p:spPr bwMode="auto">
            <a:xfrm>
              <a:off x="998" y="41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9" name="Line 4955"/>
            <p:cNvSpPr>
              <a:spLocks noChangeShapeType="1"/>
            </p:cNvSpPr>
            <p:nvPr/>
          </p:nvSpPr>
          <p:spPr bwMode="auto">
            <a:xfrm>
              <a:off x="998" y="41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0" name="Line 4956"/>
            <p:cNvSpPr>
              <a:spLocks noChangeShapeType="1"/>
            </p:cNvSpPr>
            <p:nvPr/>
          </p:nvSpPr>
          <p:spPr bwMode="auto">
            <a:xfrm>
              <a:off x="998" y="41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1" name="Line 4957"/>
            <p:cNvSpPr>
              <a:spLocks noChangeShapeType="1"/>
            </p:cNvSpPr>
            <p:nvPr/>
          </p:nvSpPr>
          <p:spPr bwMode="auto">
            <a:xfrm>
              <a:off x="998" y="41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2" name="Line 4958"/>
            <p:cNvSpPr>
              <a:spLocks noChangeShapeType="1"/>
            </p:cNvSpPr>
            <p:nvPr/>
          </p:nvSpPr>
          <p:spPr bwMode="auto">
            <a:xfrm>
              <a:off x="998" y="413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3" name="Line 4959"/>
            <p:cNvSpPr>
              <a:spLocks noChangeShapeType="1"/>
            </p:cNvSpPr>
            <p:nvPr/>
          </p:nvSpPr>
          <p:spPr bwMode="auto">
            <a:xfrm flipV="1">
              <a:off x="1004" y="413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4" name="Line 4960"/>
            <p:cNvSpPr>
              <a:spLocks noChangeShapeType="1"/>
            </p:cNvSpPr>
            <p:nvPr/>
          </p:nvSpPr>
          <p:spPr bwMode="auto">
            <a:xfrm>
              <a:off x="1004" y="41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5" name="Line 4961"/>
            <p:cNvSpPr>
              <a:spLocks noChangeShapeType="1"/>
            </p:cNvSpPr>
            <p:nvPr/>
          </p:nvSpPr>
          <p:spPr bwMode="auto">
            <a:xfrm>
              <a:off x="1004" y="41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6" name="Line 4962"/>
            <p:cNvSpPr>
              <a:spLocks noChangeShapeType="1"/>
            </p:cNvSpPr>
            <p:nvPr/>
          </p:nvSpPr>
          <p:spPr bwMode="auto">
            <a:xfrm>
              <a:off x="1004" y="41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7" name="Line 4963"/>
            <p:cNvSpPr>
              <a:spLocks noChangeShapeType="1"/>
            </p:cNvSpPr>
            <p:nvPr/>
          </p:nvSpPr>
          <p:spPr bwMode="auto">
            <a:xfrm>
              <a:off x="1004" y="41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8" name="Line 4964"/>
            <p:cNvSpPr>
              <a:spLocks noChangeShapeType="1"/>
            </p:cNvSpPr>
            <p:nvPr/>
          </p:nvSpPr>
          <p:spPr bwMode="auto">
            <a:xfrm flipV="1">
              <a:off x="1004" y="41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9" name="Line 4965"/>
            <p:cNvSpPr>
              <a:spLocks noChangeShapeType="1"/>
            </p:cNvSpPr>
            <p:nvPr/>
          </p:nvSpPr>
          <p:spPr bwMode="auto">
            <a:xfrm>
              <a:off x="1004" y="412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90" name="Line 4966"/>
            <p:cNvSpPr>
              <a:spLocks noChangeShapeType="1"/>
            </p:cNvSpPr>
            <p:nvPr/>
          </p:nvSpPr>
          <p:spPr bwMode="auto">
            <a:xfrm flipV="1">
              <a:off x="1004" y="41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91" name="Line 4967"/>
            <p:cNvSpPr>
              <a:spLocks noChangeShapeType="1"/>
            </p:cNvSpPr>
            <p:nvPr/>
          </p:nvSpPr>
          <p:spPr bwMode="auto">
            <a:xfrm>
              <a:off x="1004" y="4117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92" name="Line 4968"/>
            <p:cNvSpPr>
              <a:spLocks noChangeShapeType="1"/>
            </p:cNvSpPr>
            <p:nvPr/>
          </p:nvSpPr>
          <p:spPr bwMode="auto">
            <a:xfrm>
              <a:off x="1010" y="412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93" name="Line 4969"/>
            <p:cNvSpPr>
              <a:spLocks noChangeShapeType="1"/>
            </p:cNvSpPr>
            <p:nvPr/>
          </p:nvSpPr>
          <p:spPr bwMode="auto">
            <a:xfrm flipV="1">
              <a:off x="1010" y="412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94" name="Line 4970"/>
            <p:cNvSpPr>
              <a:spLocks noChangeShapeType="1"/>
            </p:cNvSpPr>
            <p:nvPr/>
          </p:nvSpPr>
          <p:spPr bwMode="auto">
            <a:xfrm flipV="1">
              <a:off x="1010" y="41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95" name="Line 4971"/>
            <p:cNvSpPr>
              <a:spLocks noChangeShapeType="1"/>
            </p:cNvSpPr>
            <p:nvPr/>
          </p:nvSpPr>
          <p:spPr bwMode="auto">
            <a:xfrm>
              <a:off x="1010" y="411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96" name="Line 4972"/>
            <p:cNvSpPr>
              <a:spLocks noChangeShapeType="1"/>
            </p:cNvSpPr>
            <p:nvPr/>
          </p:nvSpPr>
          <p:spPr bwMode="auto">
            <a:xfrm flipV="1">
              <a:off x="1010" y="41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97" name="Line 4973"/>
            <p:cNvSpPr>
              <a:spLocks noChangeShapeType="1"/>
            </p:cNvSpPr>
            <p:nvPr/>
          </p:nvSpPr>
          <p:spPr bwMode="auto">
            <a:xfrm>
              <a:off x="1010" y="41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98" name="Line 4974"/>
            <p:cNvSpPr>
              <a:spLocks noChangeShapeType="1"/>
            </p:cNvSpPr>
            <p:nvPr/>
          </p:nvSpPr>
          <p:spPr bwMode="auto">
            <a:xfrm>
              <a:off x="1010" y="41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99" name="Line 4975"/>
            <p:cNvSpPr>
              <a:spLocks noChangeShapeType="1"/>
            </p:cNvSpPr>
            <p:nvPr/>
          </p:nvSpPr>
          <p:spPr bwMode="auto">
            <a:xfrm flipV="1">
              <a:off x="1010" y="41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00" name="Line 4976"/>
            <p:cNvSpPr>
              <a:spLocks noChangeShapeType="1"/>
            </p:cNvSpPr>
            <p:nvPr/>
          </p:nvSpPr>
          <p:spPr bwMode="auto">
            <a:xfrm flipV="1">
              <a:off x="1010" y="4099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01" name="Line 4977"/>
            <p:cNvSpPr>
              <a:spLocks noChangeShapeType="1"/>
            </p:cNvSpPr>
            <p:nvPr/>
          </p:nvSpPr>
          <p:spPr bwMode="auto">
            <a:xfrm flipV="1">
              <a:off x="1016" y="40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02" name="Line 4978"/>
            <p:cNvSpPr>
              <a:spLocks noChangeShapeType="1"/>
            </p:cNvSpPr>
            <p:nvPr/>
          </p:nvSpPr>
          <p:spPr bwMode="auto">
            <a:xfrm>
              <a:off x="1016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03" name="Line 4979"/>
            <p:cNvSpPr>
              <a:spLocks noChangeShapeType="1"/>
            </p:cNvSpPr>
            <p:nvPr/>
          </p:nvSpPr>
          <p:spPr bwMode="auto">
            <a:xfrm>
              <a:off x="1016" y="40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04" name="Line 4980"/>
            <p:cNvSpPr>
              <a:spLocks noChangeShapeType="1"/>
            </p:cNvSpPr>
            <p:nvPr/>
          </p:nvSpPr>
          <p:spPr bwMode="auto">
            <a:xfrm>
              <a:off x="1016" y="409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05" name="Line 4981"/>
            <p:cNvSpPr>
              <a:spLocks noChangeShapeType="1"/>
            </p:cNvSpPr>
            <p:nvPr/>
          </p:nvSpPr>
          <p:spPr bwMode="auto">
            <a:xfrm>
              <a:off x="1016" y="409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06" name="Line 4982"/>
            <p:cNvSpPr>
              <a:spLocks noChangeShapeType="1"/>
            </p:cNvSpPr>
            <p:nvPr/>
          </p:nvSpPr>
          <p:spPr bwMode="auto">
            <a:xfrm>
              <a:off x="1016" y="409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07" name="Line 4983"/>
            <p:cNvSpPr>
              <a:spLocks noChangeShapeType="1"/>
            </p:cNvSpPr>
            <p:nvPr/>
          </p:nvSpPr>
          <p:spPr bwMode="auto">
            <a:xfrm>
              <a:off x="1016" y="409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08" name="Line 4984"/>
            <p:cNvSpPr>
              <a:spLocks noChangeShapeType="1"/>
            </p:cNvSpPr>
            <p:nvPr/>
          </p:nvSpPr>
          <p:spPr bwMode="auto">
            <a:xfrm>
              <a:off x="1016" y="410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09" name="Line 4985"/>
            <p:cNvSpPr>
              <a:spLocks noChangeShapeType="1"/>
            </p:cNvSpPr>
            <p:nvPr/>
          </p:nvSpPr>
          <p:spPr bwMode="auto">
            <a:xfrm>
              <a:off x="1016" y="410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0" name="Line 4986"/>
            <p:cNvSpPr>
              <a:spLocks noChangeShapeType="1"/>
            </p:cNvSpPr>
            <p:nvPr/>
          </p:nvSpPr>
          <p:spPr bwMode="auto">
            <a:xfrm flipV="1">
              <a:off x="1022" y="409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1" name="Line 4987"/>
            <p:cNvSpPr>
              <a:spLocks noChangeShapeType="1"/>
            </p:cNvSpPr>
            <p:nvPr/>
          </p:nvSpPr>
          <p:spPr bwMode="auto">
            <a:xfrm>
              <a:off x="1022" y="409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2" name="Line 4988"/>
            <p:cNvSpPr>
              <a:spLocks noChangeShapeType="1"/>
            </p:cNvSpPr>
            <p:nvPr/>
          </p:nvSpPr>
          <p:spPr bwMode="auto">
            <a:xfrm>
              <a:off x="1022" y="409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3" name="Line 4989"/>
            <p:cNvSpPr>
              <a:spLocks noChangeShapeType="1"/>
            </p:cNvSpPr>
            <p:nvPr/>
          </p:nvSpPr>
          <p:spPr bwMode="auto">
            <a:xfrm>
              <a:off x="1022" y="409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4" name="Line 4990"/>
            <p:cNvSpPr>
              <a:spLocks noChangeShapeType="1"/>
            </p:cNvSpPr>
            <p:nvPr/>
          </p:nvSpPr>
          <p:spPr bwMode="auto">
            <a:xfrm>
              <a:off x="1022" y="41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5" name="Line 4991"/>
            <p:cNvSpPr>
              <a:spLocks noChangeShapeType="1"/>
            </p:cNvSpPr>
            <p:nvPr/>
          </p:nvSpPr>
          <p:spPr bwMode="auto">
            <a:xfrm>
              <a:off x="1022" y="411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6" name="Line 4992"/>
            <p:cNvSpPr>
              <a:spLocks noChangeShapeType="1"/>
            </p:cNvSpPr>
            <p:nvPr/>
          </p:nvSpPr>
          <p:spPr bwMode="auto">
            <a:xfrm>
              <a:off x="1022" y="41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7" name="Line 4993"/>
            <p:cNvSpPr>
              <a:spLocks noChangeShapeType="1"/>
            </p:cNvSpPr>
            <p:nvPr/>
          </p:nvSpPr>
          <p:spPr bwMode="auto">
            <a:xfrm>
              <a:off x="1022" y="4129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8" name="Line 4994"/>
            <p:cNvSpPr>
              <a:spLocks noChangeShapeType="1"/>
            </p:cNvSpPr>
            <p:nvPr/>
          </p:nvSpPr>
          <p:spPr bwMode="auto">
            <a:xfrm>
              <a:off x="1028" y="41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9" name="Line 4995"/>
            <p:cNvSpPr>
              <a:spLocks noChangeShapeType="1"/>
            </p:cNvSpPr>
            <p:nvPr/>
          </p:nvSpPr>
          <p:spPr bwMode="auto">
            <a:xfrm flipV="1">
              <a:off x="1028" y="41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20" name="Line 4996"/>
            <p:cNvSpPr>
              <a:spLocks noChangeShapeType="1"/>
            </p:cNvSpPr>
            <p:nvPr/>
          </p:nvSpPr>
          <p:spPr bwMode="auto">
            <a:xfrm>
              <a:off x="1028" y="41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21" name="Line 4997"/>
            <p:cNvSpPr>
              <a:spLocks noChangeShapeType="1"/>
            </p:cNvSpPr>
            <p:nvPr/>
          </p:nvSpPr>
          <p:spPr bwMode="auto">
            <a:xfrm>
              <a:off x="1028" y="41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22" name="Line 4998"/>
            <p:cNvSpPr>
              <a:spLocks noChangeShapeType="1"/>
            </p:cNvSpPr>
            <p:nvPr/>
          </p:nvSpPr>
          <p:spPr bwMode="auto">
            <a:xfrm>
              <a:off x="1028" y="413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23" name="Line 4999"/>
            <p:cNvSpPr>
              <a:spLocks noChangeShapeType="1"/>
            </p:cNvSpPr>
            <p:nvPr/>
          </p:nvSpPr>
          <p:spPr bwMode="auto">
            <a:xfrm>
              <a:off x="1028" y="414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24" name="Line 5000"/>
            <p:cNvSpPr>
              <a:spLocks noChangeShapeType="1"/>
            </p:cNvSpPr>
            <p:nvPr/>
          </p:nvSpPr>
          <p:spPr bwMode="auto">
            <a:xfrm>
              <a:off x="1028" y="414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25" name="Line 5001"/>
            <p:cNvSpPr>
              <a:spLocks noChangeShapeType="1"/>
            </p:cNvSpPr>
            <p:nvPr/>
          </p:nvSpPr>
          <p:spPr bwMode="auto">
            <a:xfrm>
              <a:off x="1028" y="414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26" name="Line 5002"/>
            <p:cNvSpPr>
              <a:spLocks noChangeShapeType="1"/>
            </p:cNvSpPr>
            <p:nvPr/>
          </p:nvSpPr>
          <p:spPr bwMode="auto">
            <a:xfrm>
              <a:off x="1028" y="415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27" name="Line 5003"/>
            <p:cNvSpPr>
              <a:spLocks noChangeShapeType="1"/>
            </p:cNvSpPr>
            <p:nvPr/>
          </p:nvSpPr>
          <p:spPr bwMode="auto">
            <a:xfrm>
              <a:off x="1034" y="415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28" name="Line 5004"/>
            <p:cNvSpPr>
              <a:spLocks noChangeShapeType="1"/>
            </p:cNvSpPr>
            <p:nvPr/>
          </p:nvSpPr>
          <p:spPr bwMode="auto">
            <a:xfrm>
              <a:off x="1034" y="415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29" name="Line 5005"/>
            <p:cNvSpPr>
              <a:spLocks noChangeShapeType="1"/>
            </p:cNvSpPr>
            <p:nvPr/>
          </p:nvSpPr>
          <p:spPr bwMode="auto">
            <a:xfrm flipV="1">
              <a:off x="1034" y="41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30" name="Line 5006"/>
            <p:cNvSpPr>
              <a:spLocks noChangeShapeType="1"/>
            </p:cNvSpPr>
            <p:nvPr/>
          </p:nvSpPr>
          <p:spPr bwMode="auto">
            <a:xfrm>
              <a:off x="1034" y="41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31" name="Line 5007"/>
            <p:cNvSpPr>
              <a:spLocks noChangeShapeType="1"/>
            </p:cNvSpPr>
            <p:nvPr/>
          </p:nvSpPr>
          <p:spPr bwMode="auto">
            <a:xfrm>
              <a:off x="1034" y="41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32" name="Line 5008"/>
            <p:cNvSpPr>
              <a:spLocks noChangeShapeType="1"/>
            </p:cNvSpPr>
            <p:nvPr/>
          </p:nvSpPr>
          <p:spPr bwMode="auto">
            <a:xfrm>
              <a:off x="1034" y="41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33" name="Line 5009"/>
            <p:cNvSpPr>
              <a:spLocks noChangeShapeType="1"/>
            </p:cNvSpPr>
            <p:nvPr/>
          </p:nvSpPr>
          <p:spPr bwMode="auto">
            <a:xfrm flipV="1">
              <a:off x="1034" y="41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34" name="Line 5010"/>
            <p:cNvSpPr>
              <a:spLocks noChangeShapeType="1"/>
            </p:cNvSpPr>
            <p:nvPr/>
          </p:nvSpPr>
          <p:spPr bwMode="auto">
            <a:xfrm flipV="1">
              <a:off x="1034" y="412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35" name="Line 5011"/>
            <p:cNvSpPr>
              <a:spLocks noChangeShapeType="1"/>
            </p:cNvSpPr>
            <p:nvPr/>
          </p:nvSpPr>
          <p:spPr bwMode="auto">
            <a:xfrm>
              <a:off x="1034" y="412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36" name="Line 5012"/>
            <p:cNvSpPr>
              <a:spLocks noChangeShapeType="1"/>
            </p:cNvSpPr>
            <p:nvPr/>
          </p:nvSpPr>
          <p:spPr bwMode="auto">
            <a:xfrm>
              <a:off x="1040" y="412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37" name="Line 5013"/>
            <p:cNvSpPr>
              <a:spLocks noChangeShapeType="1"/>
            </p:cNvSpPr>
            <p:nvPr/>
          </p:nvSpPr>
          <p:spPr bwMode="auto">
            <a:xfrm flipV="1">
              <a:off x="1040" y="412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38" name="Line 5014"/>
            <p:cNvSpPr>
              <a:spLocks noChangeShapeType="1"/>
            </p:cNvSpPr>
            <p:nvPr/>
          </p:nvSpPr>
          <p:spPr bwMode="auto">
            <a:xfrm flipV="1">
              <a:off x="1040" y="41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39" name="Line 5015"/>
            <p:cNvSpPr>
              <a:spLocks noChangeShapeType="1"/>
            </p:cNvSpPr>
            <p:nvPr/>
          </p:nvSpPr>
          <p:spPr bwMode="auto">
            <a:xfrm>
              <a:off x="1040" y="411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40" name="Line 5016"/>
            <p:cNvSpPr>
              <a:spLocks noChangeShapeType="1"/>
            </p:cNvSpPr>
            <p:nvPr/>
          </p:nvSpPr>
          <p:spPr bwMode="auto">
            <a:xfrm flipV="1">
              <a:off x="1040" y="4093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41" name="Line 5017"/>
            <p:cNvSpPr>
              <a:spLocks noChangeShapeType="1"/>
            </p:cNvSpPr>
            <p:nvPr/>
          </p:nvSpPr>
          <p:spPr bwMode="auto">
            <a:xfrm>
              <a:off x="1040" y="40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42" name="Line 5018"/>
            <p:cNvSpPr>
              <a:spLocks noChangeShapeType="1"/>
            </p:cNvSpPr>
            <p:nvPr/>
          </p:nvSpPr>
          <p:spPr bwMode="auto">
            <a:xfrm>
              <a:off x="1040" y="409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43" name="Line 5019"/>
            <p:cNvSpPr>
              <a:spLocks noChangeShapeType="1"/>
            </p:cNvSpPr>
            <p:nvPr/>
          </p:nvSpPr>
          <p:spPr bwMode="auto">
            <a:xfrm>
              <a:off x="1040" y="410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44" name="Line 5020"/>
            <p:cNvSpPr>
              <a:spLocks noChangeShapeType="1"/>
            </p:cNvSpPr>
            <p:nvPr/>
          </p:nvSpPr>
          <p:spPr bwMode="auto">
            <a:xfrm>
              <a:off x="1040" y="410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45" name="Line 5021"/>
            <p:cNvSpPr>
              <a:spLocks noChangeShapeType="1"/>
            </p:cNvSpPr>
            <p:nvPr/>
          </p:nvSpPr>
          <p:spPr bwMode="auto">
            <a:xfrm>
              <a:off x="1046" y="41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46" name="Line 5022"/>
            <p:cNvSpPr>
              <a:spLocks noChangeShapeType="1"/>
            </p:cNvSpPr>
            <p:nvPr/>
          </p:nvSpPr>
          <p:spPr bwMode="auto">
            <a:xfrm flipV="1">
              <a:off x="1046" y="41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47" name="Line 5023"/>
            <p:cNvSpPr>
              <a:spLocks noChangeShapeType="1"/>
            </p:cNvSpPr>
            <p:nvPr/>
          </p:nvSpPr>
          <p:spPr bwMode="auto">
            <a:xfrm flipV="1">
              <a:off x="1046" y="409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48" name="Line 5024"/>
            <p:cNvSpPr>
              <a:spLocks noChangeShapeType="1"/>
            </p:cNvSpPr>
            <p:nvPr/>
          </p:nvSpPr>
          <p:spPr bwMode="auto">
            <a:xfrm flipV="1">
              <a:off x="1046" y="40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49" name="Line 5025"/>
            <p:cNvSpPr>
              <a:spLocks noChangeShapeType="1"/>
            </p:cNvSpPr>
            <p:nvPr/>
          </p:nvSpPr>
          <p:spPr bwMode="auto">
            <a:xfrm>
              <a:off x="1046" y="408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50" name="Line 5026"/>
            <p:cNvSpPr>
              <a:spLocks noChangeShapeType="1"/>
            </p:cNvSpPr>
            <p:nvPr/>
          </p:nvSpPr>
          <p:spPr bwMode="auto">
            <a:xfrm>
              <a:off x="1046" y="409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51" name="Line 5027"/>
            <p:cNvSpPr>
              <a:spLocks noChangeShapeType="1"/>
            </p:cNvSpPr>
            <p:nvPr/>
          </p:nvSpPr>
          <p:spPr bwMode="auto">
            <a:xfrm>
              <a:off x="1046" y="41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52" name="Line 5028"/>
            <p:cNvSpPr>
              <a:spLocks noChangeShapeType="1"/>
            </p:cNvSpPr>
            <p:nvPr/>
          </p:nvSpPr>
          <p:spPr bwMode="auto">
            <a:xfrm>
              <a:off x="1046" y="41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53" name="Line 5029"/>
            <p:cNvSpPr>
              <a:spLocks noChangeShapeType="1"/>
            </p:cNvSpPr>
            <p:nvPr/>
          </p:nvSpPr>
          <p:spPr bwMode="auto">
            <a:xfrm>
              <a:off x="1046" y="413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54" name="Line 5030"/>
            <p:cNvSpPr>
              <a:spLocks noChangeShapeType="1"/>
            </p:cNvSpPr>
            <p:nvPr/>
          </p:nvSpPr>
          <p:spPr bwMode="auto">
            <a:xfrm flipV="1">
              <a:off x="1052" y="411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55" name="Line 5031"/>
            <p:cNvSpPr>
              <a:spLocks noChangeShapeType="1"/>
            </p:cNvSpPr>
            <p:nvPr/>
          </p:nvSpPr>
          <p:spPr bwMode="auto">
            <a:xfrm>
              <a:off x="1052" y="41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56" name="Line 5032"/>
            <p:cNvSpPr>
              <a:spLocks noChangeShapeType="1"/>
            </p:cNvSpPr>
            <p:nvPr/>
          </p:nvSpPr>
          <p:spPr bwMode="auto">
            <a:xfrm>
              <a:off x="1052" y="412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57" name="Line 5033"/>
            <p:cNvSpPr>
              <a:spLocks noChangeShapeType="1"/>
            </p:cNvSpPr>
            <p:nvPr/>
          </p:nvSpPr>
          <p:spPr bwMode="auto">
            <a:xfrm>
              <a:off x="1052" y="412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58" name="Line 5034"/>
            <p:cNvSpPr>
              <a:spLocks noChangeShapeType="1"/>
            </p:cNvSpPr>
            <p:nvPr/>
          </p:nvSpPr>
          <p:spPr bwMode="auto">
            <a:xfrm>
              <a:off x="1052" y="412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59" name="Line 5035"/>
            <p:cNvSpPr>
              <a:spLocks noChangeShapeType="1"/>
            </p:cNvSpPr>
            <p:nvPr/>
          </p:nvSpPr>
          <p:spPr bwMode="auto">
            <a:xfrm>
              <a:off x="1052" y="412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60" name="Line 5036"/>
            <p:cNvSpPr>
              <a:spLocks noChangeShapeType="1"/>
            </p:cNvSpPr>
            <p:nvPr/>
          </p:nvSpPr>
          <p:spPr bwMode="auto">
            <a:xfrm>
              <a:off x="1052" y="41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61" name="Line 5037"/>
            <p:cNvSpPr>
              <a:spLocks noChangeShapeType="1"/>
            </p:cNvSpPr>
            <p:nvPr/>
          </p:nvSpPr>
          <p:spPr bwMode="auto">
            <a:xfrm flipV="1">
              <a:off x="1052" y="41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62" name="Line 5038"/>
            <p:cNvSpPr>
              <a:spLocks noChangeShapeType="1"/>
            </p:cNvSpPr>
            <p:nvPr/>
          </p:nvSpPr>
          <p:spPr bwMode="auto">
            <a:xfrm>
              <a:off x="1052" y="412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63" name="Line 5039"/>
            <p:cNvSpPr>
              <a:spLocks noChangeShapeType="1"/>
            </p:cNvSpPr>
            <p:nvPr/>
          </p:nvSpPr>
          <p:spPr bwMode="auto">
            <a:xfrm>
              <a:off x="1058" y="413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64" name="Line 5040"/>
            <p:cNvSpPr>
              <a:spLocks noChangeShapeType="1"/>
            </p:cNvSpPr>
            <p:nvPr/>
          </p:nvSpPr>
          <p:spPr bwMode="auto">
            <a:xfrm>
              <a:off x="1058" y="41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65" name="Line 5041"/>
            <p:cNvSpPr>
              <a:spLocks noChangeShapeType="1"/>
            </p:cNvSpPr>
            <p:nvPr/>
          </p:nvSpPr>
          <p:spPr bwMode="auto">
            <a:xfrm>
              <a:off x="1058" y="41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66" name="Line 5042"/>
            <p:cNvSpPr>
              <a:spLocks noChangeShapeType="1"/>
            </p:cNvSpPr>
            <p:nvPr/>
          </p:nvSpPr>
          <p:spPr bwMode="auto">
            <a:xfrm>
              <a:off x="1058" y="41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67" name="Line 5043"/>
            <p:cNvSpPr>
              <a:spLocks noChangeShapeType="1"/>
            </p:cNvSpPr>
            <p:nvPr/>
          </p:nvSpPr>
          <p:spPr bwMode="auto">
            <a:xfrm flipV="1">
              <a:off x="1058" y="413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68" name="Line 5044"/>
            <p:cNvSpPr>
              <a:spLocks noChangeShapeType="1"/>
            </p:cNvSpPr>
            <p:nvPr/>
          </p:nvSpPr>
          <p:spPr bwMode="auto">
            <a:xfrm flipV="1">
              <a:off x="1058" y="41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69" name="Line 5045"/>
            <p:cNvSpPr>
              <a:spLocks noChangeShapeType="1"/>
            </p:cNvSpPr>
            <p:nvPr/>
          </p:nvSpPr>
          <p:spPr bwMode="auto">
            <a:xfrm>
              <a:off x="1058" y="412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70" name="Line 5046"/>
            <p:cNvSpPr>
              <a:spLocks noChangeShapeType="1"/>
            </p:cNvSpPr>
            <p:nvPr/>
          </p:nvSpPr>
          <p:spPr bwMode="auto">
            <a:xfrm flipV="1">
              <a:off x="1058" y="412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71" name="Line 5047"/>
            <p:cNvSpPr>
              <a:spLocks noChangeShapeType="1"/>
            </p:cNvSpPr>
            <p:nvPr/>
          </p:nvSpPr>
          <p:spPr bwMode="auto">
            <a:xfrm>
              <a:off x="1058" y="412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72" name="Line 5048"/>
            <p:cNvSpPr>
              <a:spLocks noChangeShapeType="1"/>
            </p:cNvSpPr>
            <p:nvPr/>
          </p:nvSpPr>
          <p:spPr bwMode="auto">
            <a:xfrm>
              <a:off x="1064" y="412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73" name="Line 5049"/>
            <p:cNvSpPr>
              <a:spLocks noChangeShapeType="1"/>
            </p:cNvSpPr>
            <p:nvPr/>
          </p:nvSpPr>
          <p:spPr bwMode="auto">
            <a:xfrm flipV="1">
              <a:off x="1064" y="41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74" name="Line 5050"/>
            <p:cNvSpPr>
              <a:spLocks noChangeShapeType="1"/>
            </p:cNvSpPr>
            <p:nvPr/>
          </p:nvSpPr>
          <p:spPr bwMode="auto">
            <a:xfrm flipV="1">
              <a:off x="1064" y="411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75" name="Line 5051"/>
            <p:cNvSpPr>
              <a:spLocks noChangeShapeType="1"/>
            </p:cNvSpPr>
            <p:nvPr/>
          </p:nvSpPr>
          <p:spPr bwMode="auto">
            <a:xfrm flipV="1">
              <a:off x="1064" y="40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76" name="Line 5052"/>
            <p:cNvSpPr>
              <a:spLocks noChangeShapeType="1"/>
            </p:cNvSpPr>
            <p:nvPr/>
          </p:nvSpPr>
          <p:spPr bwMode="auto">
            <a:xfrm>
              <a:off x="1064" y="409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77" name="Line 5053"/>
            <p:cNvSpPr>
              <a:spLocks noChangeShapeType="1"/>
            </p:cNvSpPr>
            <p:nvPr/>
          </p:nvSpPr>
          <p:spPr bwMode="auto">
            <a:xfrm>
              <a:off x="1064" y="40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78" name="Line 5054"/>
            <p:cNvSpPr>
              <a:spLocks noChangeShapeType="1"/>
            </p:cNvSpPr>
            <p:nvPr/>
          </p:nvSpPr>
          <p:spPr bwMode="auto">
            <a:xfrm>
              <a:off x="1064" y="411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79" name="Line 5055"/>
            <p:cNvSpPr>
              <a:spLocks noChangeShapeType="1"/>
            </p:cNvSpPr>
            <p:nvPr/>
          </p:nvSpPr>
          <p:spPr bwMode="auto">
            <a:xfrm>
              <a:off x="1064" y="41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80" name="Line 5056"/>
            <p:cNvSpPr>
              <a:spLocks noChangeShapeType="1"/>
            </p:cNvSpPr>
            <p:nvPr/>
          </p:nvSpPr>
          <p:spPr bwMode="auto">
            <a:xfrm flipV="1">
              <a:off x="1064" y="414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81" name="Line 5057"/>
            <p:cNvSpPr>
              <a:spLocks noChangeShapeType="1"/>
            </p:cNvSpPr>
            <p:nvPr/>
          </p:nvSpPr>
          <p:spPr bwMode="auto">
            <a:xfrm flipV="1">
              <a:off x="1070" y="412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82" name="Line 5058"/>
            <p:cNvSpPr>
              <a:spLocks noChangeShapeType="1"/>
            </p:cNvSpPr>
            <p:nvPr/>
          </p:nvSpPr>
          <p:spPr bwMode="auto">
            <a:xfrm>
              <a:off x="1070" y="412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83" name="Line 5059"/>
            <p:cNvSpPr>
              <a:spLocks noChangeShapeType="1"/>
            </p:cNvSpPr>
            <p:nvPr/>
          </p:nvSpPr>
          <p:spPr bwMode="auto">
            <a:xfrm>
              <a:off x="1070" y="41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84" name="Line 5060"/>
            <p:cNvSpPr>
              <a:spLocks noChangeShapeType="1"/>
            </p:cNvSpPr>
            <p:nvPr/>
          </p:nvSpPr>
          <p:spPr bwMode="auto">
            <a:xfrm>
              <a:off x="1070" y="41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85" name="Line 5061"/>
            <p:cNvSpPr>
              <a:spLocks noChangeShapeType="1"/>
            </p:cNvSpPr>
            <p:nvPr/>
          </p:nvSpPr>
          <p:spPr bwMode="auto">
            <a:xfrm flipV="1">
              <a:off x="1070" y="41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86" name="Line 5062"/>
            <p:cNvSpPr>
              <a:spLocks noChangeShapeType="1"/>
            </p:cNvSpPr>
            <p:nvPr/>
          </p:nvSpPr>
          <p:spPr bwMode="auto">
            <a:xfrm>
              <a:off x="1070" y="412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87" name="Line 5063"/>
            <p:cNvSpPr>
              <a:spLocks noChangeShapeType="1"/>
            </p:cNvSpPr>
            <p:nvPr/>
          </p:nvSpPr>
          <p:spPr bwMode="auto">
            <a:xfrm>
              <a:off x="1070" y="412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88" name="Line 5064"/>
            <p:cNvSpPr>
              <a:spLocks noChangeShapeType="1"/>
            </p:cNvSpPr>
            <p:nvPr/>
          </p:nvSpPr>
          <p:spPr bwMode="auto">
            <a:xfrm>
              <a:off x="1070" y="412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89" name="Line 5065"/>
            <p:cNvSpPr>
              <a:spLocks noChangeShapeType="1"/>
            </p:cNvSpPr>
            <p:nvPr/>
          </p:nvSpPr>
          <p:spPr bwMode="auto">
            <a:xfrm>
              <a:off x="1070" y="4129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90" name="Line 5066"/>
            <p:cNvSpPr>
              <a:spLocks noChangeShapeType="1"/>
            </p:cNvSpPr>
            <p:nvPr/>
          </p:nvSpPr>
          <p:spPr bwMode="auto">
            <a:xfrm flipV="1">
              <a:off x="1076" y="41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91" name="Line 5067"/>
            <p:cNvSpPr>
              <a:spLocks noChangeShapeType="1"/>
            </p:cNvSpPr>
            <p:nvPr/>
          </p:nvSpPr>
          <p:spPr bwMode="auto">
            <a:xfrm>
              <a:off x="1076" y="411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92" name="Line 5068"/>
            <p:cNvSpPr>
              <a:spLocks noChangeShapeType="1"/>
            </p:cNvSpPr>
            <p:nvPr/>
          </p:nvSpPr>
          <p:spPr bwMode="auto">
            <a:xfrm>
              <a:off x="1076" y="411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93" name="Line 5069"/>
            <p:cNvSpPr>
              <a:spLocks noChangeShapeType="1"/>
            </p:cNvSpPr>
            <p:nvPr/>
          </p:nvSpPr>
          <p:spPr bwMode="auto">
            <a:xfrm>
              <a:off x="1076" y="41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94" name="Line 5070"/>
            <p:cNvSpPr>
              <a:spLocks noChangeShapeType="1"/>
            </p:cNvSpPr>
            <p:nvPr/>
          </p:nvSpPr>
          <p:spPr bwMode="auto">
            <a:xfrm>
              <a:off x="1076" y="412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95" name="Line 5071"/>
            <p:cNvSpPr>
              <a:spLocks noChangeShapeType="1"/>
            </p:cNvSpPr>
            <p:nvPr/>
          </p:nvSpPr>
          <p:spPr bwMode="auto">
            <a:xfrm>
              <a:off x="1076" y="412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96" name="Line 5072"/>
            <p:cNvSpPr>
              <a:spLocks noChangeShapeType="1"/>
            </p:cNvSpPr>
            <p:nvPr/>
          </p:nvSpPr>
          <p:spPr bwMode="auto">
            <a:xfrm>
              <a:off x="1076" y="41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97" name="Line 5073"/>
            <p:cNvSpPr>
              <a:spLocks noChangeShapeType="1"/>
            </p:cNvSpPr>
            <p:nvPr/>
          </p:nvSpPr>
          <p:spPr bwMode="auto">
            <a:xfrm flipV="1">
              <a:off x="1076" y="41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98" name="Line 5074"/>
            <p:cNvSpPr>
              <a:spLocks noChangeShapeType="1"/>
            </p:cNvSpPr>
            <p:nvPr/>
          </p:nvSpPr>
          <p:spPr bwMode="auto">
            <a:xfrm flipV="1">
              <a:off x="1076" y="411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99" name="Line 5075"/>
            <p:cNvSpPr>
              <a:spLocks noChangeShapeType="1"/>
            </p:cNvSpPr>
            <p:nvPr/>
          </p:nvSpPr>
          <p:spPr bwMode="auto">
            <a:xfrm>
              <a:off x="1082" y="41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00" name="Line 5076"/>
            <p:cNvSpPr>
              <a:spLocks noChangeShapeType="1"/>
            </p:cNvSpPr>
            <p:nvPr/>
          </p:nvSpPr>
          <p:spPr bwMode="auto">
            <a:xfrm>
              <a:off x="1082" y="412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01" name="Line 5077"/>
            <p:cNvSpPr>
              <a:spLocks noChangeShapeType="1"/>
            </p:cNvSpPr>
            <p:nvPr/>
          </p:nvSpPr>
          <p:spPr bwMode="auto">
            <a:xfrm>
              <a:off x="1082" y="41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02" name="Line 5078"/>
            <p:cNvSpPr>
              <a:spLocks noChangeShapeType="1"/>
            </p:cNvSpPr>
            <p:nvPr/>
          </p:nvSpPr>
          <p:spPr bwMode="auto">
            <a:xfrm>
              <a:off x="1082" y="41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03" name="Line 5079"/>
            <p:cNvSpPr>
              <a:spLocks noChangeShapeType="1"/>
            </p:cNvSpPr>
            <p:nvPr/>
          </p:nvSpPr>
          <p:spPr bwMode="auto">
            <a:xfrm flipV="1">
              <a:off x="1082" y="41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04" name="Line 5080"/>
            <p:cNvSpPr>
              <a:spLocks noChangeShapeType="1"/>
            </p:cNvSpPr>
            <p:nvPr/>
          </p:nvSpPr>
          <p:spPr bwMode="auto">
            <a:xfrm>
              <a:off x="1082" y="412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54" name="Group 5081"/>
          <p:cNvGrpSpPr>
            <a:grpSpLocks/>
          </p:cNvGrpSpPr>
          <p:nvPr/>
        </p:nvGrpSpPr>
        <p:grpSpPr bwMode="auto">
          <a:xfrm>
            <a:off x="3186113" y="4640263"/>
            <a:ext cx="220662" cy="430212"/>
            <a:chOff x="1082" y="3877"/>
            <a:chExt cx="139" cy="271"/>
          </a:xfrm>
        </p:grpSpPr>
        <p:sp>
          <p:nvSpPr>
            <p:cNvPr id="22005" name="Line 5082"/>
            <p:cNvSpPr>
              <a:spLocks noChangeShapeType="1"/>
            </p:cNvSpPr>
            <p:nvPr/>
          </p:nvSpPr>
          <p:spPr bwMode="auto">
            <a:xfrm flipV="1">
              <a:off x="1082" y="41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6" name="Line 5083"/>
            <p:cNvSpPr>
              <a:spLocks noChangeShapeType="1"/>
            </p:cNvSpPr>
            <p:nvPr/>
          </p:nvSpPr>
          <p:spPr bwMode="auto">
            <a:xfrm>
              <a:off x="1082" y="41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7" name="Line 5084"/>
            <p:cNvSpPr>
              <a:spLocks noChangeShapeType="1"/>
            </p:cNvSpPr>
            <p:nvPr/>
          </p:nvSpPr>
          <p:spPr bwMode="auto">
            <a:xfrm>
              <a:off x="1082" y="412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8" name="Line 5085"/>
            <p:cNvSpPr>
              <a:spLocks noChangeShapeType="1"/>
            </p:cNvSpPr>
            <p:nvPr/>
          </p:nvSpPr>
          <p:spPr bwMode="auto">
            <a:xfrm flipV="1">
              <a:off x="1088" y="412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9" name="Line 5086"/>
            <p:cNvSpPr>
              <a:spLocks noChangeShapeType="1"/>
            </p:cNvSpPr>
            <p:nvPr/>
          </p:nvSpPr>
          <p:spPr bwMode="auto">
            <a:xfrm flipV="1">
              <a:off x="1088" y="41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0" name="Line 5087"/>
            <p:cNvSpPr>
              <a:spLocks noChangeShapeType="1"/>
            </p:cNvSpPr>
            <p:nvPr/>
          </p:nvSpPr>
          <p:spPr bwMode="auto">
            <a:xfrm>
              <a:off x="1088" y="411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1" name="Line 5088"/>
            <p:cNvSpPr>
              <a:spLocks noChangeShapeType="1"/>
            </p:cNvSpPr>
            <p:nvPr/>
          </p:nvSpPr>
          <p:spPr bwMode="auto">
            <a:xfrm flipV="1">
              <a:off x="1088" y="410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2" name="Line 5089"/>
            <p:cNvSpPr>
              <a:spLocks noChangeShapeType="1"/>
            </p:cNvSpPr>
            <p:nvPr/>
          </p:nvSpPr>
          <p:spPr bwMode="auto">
            <a:xfrm flipV="1">
              <a:off x="1088" y="408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3" name="Line 5090"/>
            <p:cNvSpPr>
              <a:spLocks noChangeShapeType="1"/>
            </p:cNvSpPr>
            <p:nvPr/>
          </p:nvSpPr>
          <p:spPr bwMode="auto">
            <a:xfrm flipV="1">
              <a:off x="1088" y="407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4" name="Line 5091"/>
            <p:cNvSpPr>
              <a:spLocks noChangeShapeType="1"/>
            </p:cNvSpPr>
            <p:nvPr/>
          </p:nvSpPr>
          <p:spPr bwMode="auto">
            <a:xfrm flipV="1">
              <a:off x="1088" y="40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5" name="Line 5092"/>
            <p:cNvSpPr>
              <a:spLocks noChangeShapeType="1"/>
            </p:cNvSpPr>
            <p:nvPr/>
          </p:nvSpPr>
          <p:spPr bwMode="auto">
            <a:xfrm>
              <a:off x="1088" y="406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6" name="Line 5093"/>
            <p:cNvSpPr>
              <a:spLocks noChangeShapeType="1"/>
            </p:cNvSpPr>
            <p:nvPr/>
          </p:nvSpPr>
          <p:spPr bwMode="auto">
            <a:xfrm flipV="1">
              <a:off x="1088" y="4051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7" name="Line 5094"/>
            <p:cNvSpPr>
              <a:spLocks noChangeShapeType="1"/>
            </p:cNvSpPr>
            <p:nvPr/>
          </p:nvSpPr>
          <p:spPr bwMode="auto">
            <a:xfrm flipV="1">
              <a:off x="1094" y="4021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8" name="Line 5095"/>
            <p:cNvSpPr>
              <a:spLocks noChangeShapeType="1"/>
            </p:cNvSpPr>
            <p:nvPr/>
          </p:nvSpPr>
          <p:spPr bwMode="auto">
            <a:xfrm>
              <a:off x="1094" y="402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9" name="Line 5096"/>
            <p:cNvSpPr>
              <a:spLocks noChangeShapeType="1"/>
            </p:cNvSpPr>
            <p:nvPr/>
          </p:nvSpPr>
          <p:spPr bwMode="auto">
            <a:xfrm>
              <a:off x="1094" y="402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0" name="Line 5097"/>
            <p:cNvSpPr>
              <a:spLocks noChangeShapeType="1"/>
            </p:cNvSpPr>
            <p:nvPr/>
          </p:nvSpPr>
          <p:spPr bwMode="auto">
            <a:xfrm flipV="1">
              <a:off x="1094" y="40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1" name="Line 5098"/>
            <p:cNvSpPr>
              <a:spLocks noChangeShapeType="1"/>
            </p:cNvSpPr>
            <p:nvPr/>
          </p:nvSpPr>
          <p:spPr bwMode="auto">
            <a:xfrm flipV="1">
              <a:off x="1094" y="401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2" name="Line 5099"/>
            <p:cNvSpPr>
              <a:spLocks noChangeShapeType="1"/>
            </p:cNvSpPr>
            <p:nvPr/>
          </p:nvSpPr>
          <p:spPr bwMode="auto">
            <a:xfrm>
              <a:off x="1094" y="401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3" name="Line 5100"/>
            <p:cNvSpPr>
              <a:spLocks noChangeShapeType="1"/>
            </p:cNvSpPr>
            <p:nvPr/>
          </p:nvSpPr>
          <p:spPr bwMode="auto">
            <a:xfrm>
              <a:off x="1094" y="40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4" name="Line 5101"/>
            <p:cNvSpPr>
              <a:spLocks noChangeShapeType="1"/>
            </p:cNvSpPr>
            <p:nvPr/>
          </p:nvSpPr>
          <p:spPr bwMode="auto">
            <a:xfrm>
              <a:off x="1094" y="40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5" name="Line 5102"/>
            <p:cNvSpPr>
              <a:spLocks noChangeShapeType="1"/>
            </p:cNvSpPr>
            <p:nvPr/>
          </p:nvSpPr>
          <p:spPr bwMode="auto">
            <a:xfrm>
              <a:off x="1094" y="4045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6" name="Line 5103"/>
            <p:cNvSpPr>
              <a:spLocks noChangeShapeType="1"/>
            </p:cNvSpPr>
            <p:nvPr/>
          </p:nvSpPr>
          <p:spPr bwMode="auto">
            <a:xfrm>
              <a:off x="1100" y="406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7" name="Line 5104"/>
            <p:cNvSpPr>
              <a:spLocks noChangeShapeType="1"/>
            </p:cNvSpPr>
            <p:nvPr/>
          </p:nvSpPr>
          <p:spPr bwMode="auto">
            <a:xfrm>
              <a:off x="1100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8" name="Line 5105"/>
            <p:cNvSpPr>
              <a:spLocks noChangeShapeType="1"/>
            </p:cNvSpPr>
            <p:nvPr/>
          </p:nvSpPr>
          <p:spPr bwMode="auto">
            <a:xfrm>
              <a:off x="1100" y="40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9" name="Line 5106"/>
            <p:cNvSpPr>
              <a:spLocks noChangeShapeType="1"/>
            </p:cNvSpPr>
            <p:nvPr/>
          </p:nvSpPr>
          <p:spPr bwMode="auto">
            <a:xfrm flipV="1">
              <a:off x="1100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0" name="Line 5107"/>
            <p:cNvSpPr>
              <a:spLocks noChangeShapeType="1"/>
            </p:cNvSpPr>
            <p:nvPr/>
          </p:nvSpPr>
          <p:spPr bwMode="auto">
            <a:xfrm flipV="1">
              <a:off x="1100" y="406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1" name="Line 5108"/>
            <p:cNvSpPr>
              <a:spLocks noChangeShapeType="1"/>
            </p:cNvSpPr>
            <p:nvPr/>
          </p:nvSpPr>
          <p:spPr bwMode="auto">
            <a:xfrm flipV="1">
              <a:off x="1100" y="403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2" name="Line 5109"/>
            <p:cNvSpPr>
              <a:spLocks noChangeShapeType="1"/>
            </p:cNvSpPr>
            <p:nvPr/>
          </p:nvSpPr>
          <p:spPr bwMode="auto">
            <a:xfrm>
              <a:off x="1100" y="40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3" name="Line 5110"/>
            <p:cNvSpPr>
              <a:spLocks noChangeShapeType="1"/>
            </p:cNvSpPr>
            <p:nvPr/>
          </p:nvSpPr>
          <p:spPr bwMode="auto">
            <a:xfrm flipV="1">
              <a:off x="1100" y="4033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4" name="Line 5111"/>
            <p:cNvSpPr>
              <a:spLocks noChangeShapeType="1"/>
            </p:cNvSpPr>
            <p:nvPr/>
          </p:nvSpPr>
          <p:spPr bwMode="auto">
            <a:xfrm flipV="1">
              <a:off x="1106" y="401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5" name="Line 5112"/>
            <p:cNvSpPr>
              <a:spLocks noChangeShapeType="1"/>
            </p:cNvSpPr>
            <p:nvPr/>
          </p:nvSpPr>
          <p:spPr bwMode="auto">
            <a:xfrm flipV="1">
              <a:off x="1106" y="3979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6" name="Line 5113"/>
            <p:cNvSpPr>
              <a:spLocks noChangeShapeType="1"/>
            </p:cNvSpPr>
            <p:nvPr/>
          </p:nvSpPr>
          <p:spPr bwMode="auto">
            <a:xfrm flipV="1">
              <a:off x="1106" y="395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7" name="Line 5114"/>
            <p:cNvSpPr>
              <a:spLocks noChangeShapeType="1"/>
            </p:cNvSpPr>
            <p:nvPr/>
          </p:nvSpPr>
          <p:spPr bwMode="auto">
            <a:xfrm>
              <a:off x="1106" y="395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8" name="Line 5115"/>
            <p:cNvSpPr>
              <a:spLocks noChangeShapeType="1"/>
            </p:cNvSpPr>
            <p:nvPr/>
          </p:nvSpPr>
          <p:spPr bwMode="auto">
            <a:xfrm>
              <a:off x="1106" y="396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9" name="Line 5116"/>
            <p:cNvSpPr>
              <a:spLocks noChangeShapeType="1"/>
            </p:cNvSpPr>
            <p:nvPr/>
          </p:nvSpPr>
          <p:spPr bwMode="auto">
            <a:xfrm>
              <a:off x="1106" y="397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0" name="Line 5117"/>
            <p:cNvSpPr>
              <a:spLocks noChangeShapeType="1"/>
            </p:cNvSpPr>
            <p:nvPr/>
          </p:nvSpPr>
          <p:spPr bwMode="auto">
            <a:xfrm>
              <a:off x="1106" y="397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1" name="Line 5118"/>
            <p:cNvSpPr>
              <a:spLocks noChangeShapeType="1"/>
            </p:cNvSpPr>
            <p:nvPr/>
          </p:nvSpPr>
          <p:spPr bwMode="auto">
            <a:xfrm>
              <a:off x="1106" y="397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2" name="Line 5119"/>
            <p:cNvSpPr>
              <a:spLocks noChangeShapeType="1"/>
            </p:cNvSpPr>
            <p:nvPr/>
          </p:nvSpPr>
          <p:spPr bwMode="auto">
            <a:xfrm>
              <a:off x="1106" y="3985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3" name="Line 5120"/>
            <p:cNvSpPr>
              <a:spLocks noChangeShapeType="1"/>
            </p:cNvSpPr>
            <p:nvPr/>
          </p:nvSpPr>
          <p:spPr bwMode="auto">
            <a:xfrm>
              <a:off x="1112" y="399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4" name="Line 5121"/>
            <p:cNvSpPr>
              <a:spLocks noChangeShapeType="1"/>
            </p:cNvSpPr>
            <p:nvPr/>
          </p:nvSpPr>
          <p:spPr bwMode="auto">
            <a:xfrm>
              <a:off x="1112" y="400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5" name="Line 5122"/>
            <p:cNvSpPr>
              <a:spLocks noChangeShapeType="1"/>
            </p:cNvSpPr>
            <p:nvPr/>
          </p:nvSpPr>
          <p:spPr bwMode="auto">
            <a:xfrm>
              <a:off x="1112" y="401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6" name="Line 5123"/>
            <p:cNvSpPr>
              <a:spLocks noChangeShapeType="1"/>
            </p:cNvSpPr>
            <p:nvPr/>
          </p:nvSpPr>
          <p:spPr bwMode="auto">
            <a:xfrm>
              <a:off x="1112" y="402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7" name="Line 5124"/>
            <p:cNvSpPr>
              <a:spLocks noChangeShapeType="1"/>
            </p:cNvSpPr>
            <p:nvPr/>
          </p:nvSpPr>
          <p:spPr bwMode="auto">
            <a:xfrm>
              <a:off x="1112" y="40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8" name="Line 5125"/>
            <p:cNvSpPr>
              <a:spLocks noChangeShapeType="1"/>
            </p:cNvSpPr>
            <p:nvPr/>
          </p:nvSpPr>
          <p:spPr bwMode="auto">
            <a:xfrm flipV="1">
              <a:off x="1112" y="40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9" name="Line 5126"/>
            <p:cNvSpPr>
              <a:spLocks noChangeShapeType="1"/>
            </p:cNvSpPr>
            <p:nvPr/>
          </p:nvSpPr>
          <p:spPr bwMode="auto">
            <a:xfrm>
              <a:off x="1112" y="40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0" name="Line 5127"/>
            <p:cNvSpPr>
              <a:spLocks noChangeShapeType="1"/>
            </p:cNvSpPr>
            <p:nvPr/>
          </p:nvSpPr>
          <p:spPr bwMode="auto">
            <a:xfrm>
              <a:off x="1112" y="404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1" name="Line 5128"/>
            <p:cNvSpPr>
              <a:spLocks noChangeShapeType="1"/>
            </p:cNvSpPr>
            <p:nvPr/>
          </p:nvSpPr>
          <p:spPr bwMode="auto">
            <a:xfrm flipV="1">
              <a:off x="1112" y="405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2" name="Line 5129"/>
            <p:cNvSpPr>
              <a:spLocks noChangeShapeType="1"/>
            </p:cNvSpPr>
            <p:nvPr/>
          </p:nvSpPr>
          <p:spPr bwMode="auto">
            <a:xfrm>
              <a:off x="1118" y="40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3" name="Line 5130"/>
            <p:cNvSpPr>
              <a:spLocks noChangeShapeType="1"/>
            </p:cNvSpPr>
            <p:nvPr/>
          </p:nvSpPr>
          <p:spPr bwMode="auto">
            <a:xfrm>
              <a:off x="1118" y="405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4" name="Line 5131"/>
            <p:cNvSpPr>
              <a:spLocks noChangeShapeType="1"/>
            </p:cNvSpPr>
            <p:nvPr/>
          </p:nvSpPr>
          <p:spPr bwMode="auto">
            <a:xfrm>
              <a:off x="1118" y="40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5" name="Line 5132"/>
            <p:cNvSpPr>
              <a:spLocks noChangeShapeType="1"/>
            </p:cNvSpPr>
            <p:nvPr/>
          </p:nvSpPr>
          <p:spPr bwMode="auto">
            <a:xfrm>
              <a:off x="1118" y="406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6" name="Line 5133"/>
            <p:cNvSpPr>
              <a:spLocks noChangeShapeType="1"/>
            </p:cNvSpPr>
            <p:nvPr/>
          </p:nvSpPr>
          <p:spPr bwMode="auto">
            <a:xfrm>
              <a:off x="1118" y="406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7" name="Line 5134"/>
            <p:cNvSpPr>
              <a:spLocks noChangeShapeType="1"/>
            </p:cNvSpPr>
            <p:nvPr/>
          </p:nvSpPr>
          <p:spPr bwMode="auto">
            <a:xfrm>
              <a:off x="1118" y="406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8" name="Line 5135"/>
            <p:cNvSpPr>
              <a:spLocks noChangeShapeType="1"/>
            </p:cNvSpPr>
            <p:nvPr/>
          </p:nvSpPr>
          <p:spPr bwMode="auto">
            <a:xfrm>
              <a:off x="1118" y="40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9" name="Line 5136"/>
            <p:cNvSpPr>
              <a:spLocks noChangeShapeType="1"/>
            </p:cNvSpPr>
            <p:nvPr/>
          </p:nvSpPr>
          <p:spPr bwMode="auto">
            <a:xfrm flipV="1">
              <a:off x="1118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0" name="Line 5137"/>
            <p:cNvSpPr>
              <a:spLocks noChangeShapeType="1"/>
            </p:cNvSpPr>
            <p:nvPr/>
          </p:nvSpPr>
          <p:spPr bwMode="auto">
            <a:xfrm flipV="1">
              <a:off x="1118" y="4063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1" name="Line 5138"/>
            <p:cNvSpPr>
              <a:spLocks noChangeShapeType="1"/>
            </p:cNvSpPr>
            <p:nvPr/>
          </p:nvSpPr>
          <p:spPr bwMode="auto">
            <a:xfrm>
              <a:off x="1124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2" name="Line 5139"/>
            <p:cNvSpPr>
              <a:spLocks noChangeShapeType="1"/>
            </p:cNvSpPr>
            <p:nvPr/>
          </p:nvSpPr>
          <p:spPr bwMode="auto">
            <a:xfrm>
              <a:off x="1124" y="406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3" name="Line 5140"/>
            <p:cNvSpPr>
              <a:spLocks noChangeShapeType="1"/>
            </p:cNvSpPr>
            <p:nvPr/>
          </p:nvSpPr>
          <p:spPr bwMode="auto">
            <a:xfrm>
              <a:off x="1124" y="40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4" name="Line 5141"/>
            <p:cNvSpPr>
              <a:spLocks noChangeShapeType="1"/>
            </p:cNvSpPr>
            <p:nvPr/>
          </p:nvSpPr>
          <p:spPr bwMode="auto">
            <a:xfrm>
              <a:off x="1124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5" name="Line 5142"/>
            <p:cNvSpPr>
              <a:spLocks noChangeShapeType="1"/>
            </p:cNvSpPr>
            <p:nvPr/>
          </p:nvSpPr>
          <p:spPr bwMode="auto">
            <a:xfrm>
              <a:off x="1124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6" name="Line 5143"/>
            <p:cNvSpPr>
              <a:spLocks noChangeShapeType="1"/>
            </p:cNvSpPr>
            <p:nvPr/>
          </p:nvSpPr>
          <p:spPr bwMode="auto">
            <a:xfrm flipV="1">
              <a:off x="1124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7" name="Line 5144"/>
            <p:cNvSpPr>
              <a:spLocks noChangeShapeType="1"/>
            </p:cNvSpPr>
            <p:nvPr/>
          </p:nvSpPr>
          <p:spPr bwMode="auto">
            <a:xfrm>
              <a:off x="1124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8" name="Line 5145"/>
            <p:cNvSpPr>
              <a:spLocks noChangeShapeType="1"/>
            </p:cNvSpPr>
            <p:nvPr/>
          </p:nvSpPr>
          <p:spPr bwMode="auto">
            <a:xfrm>
              <a:off x="1124" y="407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9" name="Line 5146"/>
            <p:cNvSpPr>
              <a:spLocks noChangeShapeType="1"/>
            </p:cNvSpPr>
            <p:nvPr/>
          </p:nvSpPr>
          <p:spPr bwMode="auto">
            <a:xfrm>
              <a:off x="1124" y="4087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0" name="Line 5147"/>
            <p:cNvSpPr>
              <a:spLocks noChangeShapeType="1"/>
            </p:cNvSpPr>
            <p:nvPr/>
          </p:nvSpPr>
          <p:spPr bwMode="auto">
            <a:xfrm flipV="1">
              <a:off x="1130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1" name="Line 5148"/>
            <p:cNvSpPr>
              <a:spLocks noChangeShapeType="1"/>
            </p:cNvSpPr>
            <p:nvPr/>
          </p:nvSpPr>
          <p:spPr bwMode="auto">
            <a:xfrm>
              <a:off x="1130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2" name="Line 5149"/>
            <p:cNvSpPr>
              <a:spLocks noChangeShapeType="1"/>
            </p:cNvSpPr>
            <p:nvPr/>
          </p:nvSpPr>
          <p:spPr bwMode="auto">
            <a:xfrm>
              <a:off x="1130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3" name="Line 5150"/>
            <p:cNvSpPr>
              <a:spLocks noChangeShapeType="1"/>
            </p:cNvSpPr>
            <p:nvPr/>
          </p:nvSpPr>
          <p:spPr bwMode="auto">
            <a:xfrm>
              <a:off x="1130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4" name="Line 5151"/>
            <p:cNvSpPr>
              <a:spLocks noChangeShapeType="1"/>
            </p:cNvSpPr>
            <p:nvPr/>
          </p:nvSpPr>
          <p:spPr bwMode="auto">
            <a:xfrm>
              <a:off x="1130" y="408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5" name="Line 5152"/>
            <p:cNvSpPr>
              <a:spLocks noChangeShapeType="1"/>
            </p:cNvSpPr>
            <p:nvPr/>
          </p:nvSpPr>
          <p:spPr bwMode="auto">
            <a:xfrm>
              <a:off x="1130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6" name="Line 5153"/>
            <p:cNvSpPr>
              <a:spLocks noChangeShapeType="1"/>
            </p:cNvSpPr>
            <p:nvPr/>
          </p:nvSpPr>
          <p:spPr bwMode="auto">
            <a:xfrm>
              <a:off x="1130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7" name="Line 5154"/>
            <p:cNvSpPr>
              <a:spLocks noChangeShapeType="1"/>
            </p:cNvSpPr>
            <p:nvPr/>
          </p:nvSpPr>
          <p:spPr bwMode="auto">
            <a:xfrm>
              <a:off x="1130" y="40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8" name="Line 5155"/>
            <p:cNvSpPr>
              <a:spLocks noChangeShapeType="1"/>
            </p:cNvSpPr>
            <p:nvPr/>
          </p:nvSpPr>
          <p:spPr bwMode="auto">
            <a:xfrm>
              <a:off x="1130" y="4099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9" name="Line 5156"/>
            <p:cNvSpPr>
              <a:spLocks noChangeShapeType="1"/>
            </p:cNvSpPr>
            <p:nvPr/>
          </p:nvSpPr>
          <p:spPr bwMode="auto">
            <a:xfrm>
              <a:off x="1136" y="409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0" name="Line 5157"/>
            <p:cNvSpPr>
              <a:spLocks noChangeShapeType="1"/>
            </p:cNvSpPr>
            <p:nvPr/>
          </p:nvSpPr>
          <p:spPr bwMode="auto">
            <a:xfrm>
              <a:off x="1136" y="410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1" name="Line 5158"/>
            <p:cNvSpPr>
              <a:spLocks noChangeShapeType="1"/>
            </p:cNvSpPr>
            <p:nvPr/>
          </p:nvSpPr>
          <p:spPr bwMode="auto">
            <a:xfrm flipV="1">
              <a:off x="1136" y="409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2" name="Line 5159"/>
            <p:cNvSpPr>
              <a:spLocks noChangeShapeType="1"/>
            </p:cNvSpPr>
            <p:nvPr/>
          </p:nvSpPr>
          <p:spPr bwMode="auto">
            <a:xfrm>
              <a:off x="1136" y="40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3" name="Line 5160"/>
            <p:cNvSpPr>
              <a:spLocks noChangeShapeType="1"/>
            </p:cNvSpPr>
            <p:nvPr/>
          </p:nvSpPr>
          <p:spPr bwMode="auto">
            <a:xfrm>
              <a:off x="1136" y="409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4" name="Line 5161"/>
            <p:cNvSpPr>
              <a:spLocks noChangeShapeType="1"/>
            </p:cNvSpPr>
            <p:nvPr/>
          </p:nvSpPr>
          <p:spPr bwMode="auto">
            <a:xfrm>
              <a:off x="1136" y="409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5" name="Line 5162"/>
            <p:cNvSpPr>
              <a:spLocks noChangeShapeType="1"/>
            </p:cNvSpPr>
            <p:nvPr/>
          </p:nvSpPr>
          <p:spPr bwMode="auto">
            <a:xfrm flipV="1">
              <a:off x="1136" y="40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6" name="Line 5163"/>
            <p:cNvSpPr>
              <a:spLocks noChangeShapeType="1"/>
            </p:cNvSpPr>
            <p:nvPr/>
          </p:nvSpPr>
          <p:spPr bwMode="auto">
            <a:xfrm>
              <a:off x="1136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7" name="Line 5164"/>
            <p:cNvSpPr>
              <a:spLocks noChangeShapeType="1"/>
            </p:cNvSpPr>
            <p:nvPr/>
          </p:nvSpPr>
          <p:spPr bwMode="auto">
            <a:xfrm flipV="1">
              <a:off x="1136" y="4075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8" name="Line 5165"/>
            <p:cNvSpPr>
              <a:spLocks noChangeShapeType="1"/>
            </p:cNvSpPr>
            <p:nvPr/>
          </p:nvSpPr>
          <p:spPr bwMode="auto">
            <a:xfrm flipV="1">
              <a:off x="1142" y="406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9" name="Line 5166"/>
            <p:cNvSpPr>
              <a:spLocks noChangeShapeType="1"/>
            </p:cNvSpPr>
            <p:nvPr/>
          </p:nvSpPr>
          <p:spPr bwMode="auto">
            <a:xfrm>
              <a:off x="1142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0" name="Line 5167"/>
            <p:cNvSpPr>
              <a:spLocks noChangeShapeType="1"/>
            </p:cNvSpPr>
            <p:nvPr/>
          </p:nvSpPr>
          <p:spPr bwMode="auto">
            <a:xfrm flipV="1">
              <a:off x="1142" y="40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1" name="Line 5168"/>
            <p:cNvSpPr>
              <a:spLocks noChangeShapeType="1"/>
            </p:cNvSpPr>
            <p:nvPr/>
          </p:nvSpPr>
          <p:spPr bwMode="auto">
            <a:xfrm flipV="1">
              <a:off x="1142" y="40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2" name="Line 5169"/>
            <p:cNvSpPr>
              <a:spLocks noChangeShapeType="1"/>
            </p:cNvSpPr>
            <p:nvPr/>
          </p:nvSpPr>
          <p:spPr bwMode="auto">
            <a:xfrm>
              <a:off x="1142" y="40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3" name="Line 5170"/>
            <p:cNvSpPr>
              <a:spLocks noChangeShapeType="1"/>
            </p:cNvSpPr>
            <p:nvPr/>
          </p:nvSpPr>
          <p:spPr bwMode="auto">
            <a:xfrm>
              <a:off x="1142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4" name="Line 5171"/>
            <p:cNvSpPr>
              <a:spLocks noChangeShapeType="1"/>
            </p:cNvSpPr>
            <p:nvPr/>
          </p:nvSpPr>
          <p:spPr bwMode="auto">
            <a:xfrm flipV="1">
              <a:off x="1142" y="40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5" name="Line 5172"/>
            <p:cNvSpPr>
              <a:spLocks noChangeShapeType="1"/>
            </p:cNvSpPr>
            <p:nvPr/>
          </p:nvSpPr>
          <p:spPr bwMode="auto">
            <a:xfrm flipV="1">
              <a:off x="1142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6" name="Line 5173"/>
            <p:cNvSpPr>
              <a:spLocks noChangeShapeType="1"/>
            </p:cNvSpPr>
            <p:nvPr/>
          </p:nvSpPr>
          <p:spPr bwMode="auto">
            <a:xfrm flipV="1">
              <a:off x="1142" y="403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7" name="Line 5174"/>
            <p:cNvSpPr>
              <a:spLocks noChangeShapeType="1"/>
            </p:cNvSpPr>
            <p:nvPr/>
          </p:nvSpPr>
          <p:spPr bwMode="auto">
            <a:xfrm flipV="1">
              <a:off x="1148" y="403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8" name="Line 5175"/>
            <p:cNvSpPr>
              <a:spLocks noChangeShapeType="1"/>
            </p:cNvSpPr>
            <p:nvPr/>
          </p:nvSpPr>
          <p:spPr bwMode="auto">
            <a:xfrm>
              <a:off x="1148" y="403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9" name="Line 5176"/>
            <p:cNvSpPr>
              <a:spLocks noChangeShapeType="1"/>
            </p:cNvSpPr>
            <p:nvPr/>
          </p:nvSpPr>
          <p:spPr bwMode="auto">
            <a:xfrm>
              <a:off x="1148" y="403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0" name="Line 5177"/>
            <p:cNvSpPr>
              <a:spLocks noChangeShapeType="1"/>
            </p:cNvSpPr>
            <p:nvPr/>
          </p:nvSpPr>
          <p:spPr bwMode="auto">
            <a:xfrm>
              <a:off x="1148" y="403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1" name="Line 5178"/>
            <p:cNvSpPr>
              <a:spLocks noChangeShapeType="1"/>
            </p:cNvSpPr>
            <p:nvPr/>
          </p:nvSpPr>
          <p:spPr bwMode="auto">
            <a:xfrm flipV="1">
              <a:off x="1148" y="402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2" name="Line 5179"/>
            <p:cNvSpPr>
              <a:spLocks noChangeShapeType="1"/>
            </p:cNvSpPr>
            <p:nvPr/>
          </p:nvSpPr>
          <p:spPr bwMode="auto">
            <a:xfrm>
              <a:off x="1148" y="402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3" name="Line 5180"/>
            <p:cNvSpPr>
              <a:spLocks noChangeShapeType="1"/>
            </p:cNvSpPr>
            <p:nvPr/>
          </p:nvSpPr>
          <p:spPr bwMode="auto">
            <a:xfrm flipV="1">
              <a:off x="1148" y="403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4" name="Line 5181"/>
            <p:cNvSpPr>
              <a:spLocks noChangeShapeType="1"/>
            </p:cNvSpPr>
            <p:nvPr/>
          </p:nvSpPr>
          <p:spPr bwMode="auto">
            <a:xfrm>
              <a:off x="1148" y="403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5" name="Line 5182"/>
            <p:cNvSpPr>
              <a:spLocks noChangeShapeType="1"/>
            </p:cNvSpPr>
            <p:nvPr/>
          </p:nvSpPr>
          <p:spPr bwMode="auto">
            <a:xfrm>
              <a:off x="1148" y="4033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6" name="Line 5183"/>
            <p:cNvSpPr>
              <a:spLocks noChangeShapeType="1"/>
            </p:cNvSpPr>
            <p:nvPr/>
          </p:nvSpPr>
          <p:spPr bwMode="auto">
            <a:xfrm>
              <a:off x="1154" y="404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7" name="Line 5184"/>
            <p:cNvSpPr>
              <a:spLocks noChangeShapeType="1"/>
            </p:cNvSpPr>
            <p:nvPr/>
          </p:nvSpPr>
          <p:spPr bwMode="auto">
            <a:xfrm>
              <a:off x="1154" y="406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8" name="Line 5185"/>
            <p:cNvSpPr>
              <a:spLocks noChangeShapeType="1"/>
            </p:cNvSpPr>
            <p:nvPr/>
          </p:nvSpPr>
          <p:spPr bwMode="auto">
            <a:xfrm>
              <a:off x="1154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9" name="Line 5186"/>
            <p:cNvSpPr>
              <a:spLocks noChangeShapeType="1"/>
            </p:cNvSpPr>
            <p:nvPr/>
          </p:nvSpPr>
          <p:spPr bwMode="auto">
            <a:xfrm>
              <a:off x="1154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0" name="Line 5187"/>
            <p:cNvSpPr>
              <a:spLocks noChangeShapeType="1"/>
            </p:cNvSpPr>
            <p:nvPr/>
          </p:nvSpPr>
          <p:spPr bwMode="auto">
            <a:xfrm>
              <a:off x="1154" y="40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1" name="Line 5188"/>
            <p:cNvSpPr>
              <a:spLocks noChangeShapeType="1"/>
            </p:cNvSpPr>
            <p:nvPr/>
          </p:nvSpPr>
          <p:spPr bwMode="auto">
            <a:xfrm>
              <a:off x="1154" y="40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2" name="Line 5189"/>
            <p:cNvSpPr>
              <a:spLocks noChangeShapeType="1"/>
            </p:cNvSpPr>
            <p:nvPr/>
          </p:nvSpPr>
          <p:spPr bwMode="auto">
            <a:xfrm>
              <a:off x="1154" y="409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3" name="Line 5190"/>
            <p:cNvSpPr>
              <a:spLocks noChangeShapeType="1"/>
            </p:cNvSpPr>
            <p:nvPr/>
          </p:nvSpPr>
          <p:spPr bwMode="auto">
            <a:xfrm>
              <a:off x="1154" y="410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4" name="Line 5191"/>
            <p:cNvSpPr>
              <a:spLocks noChangeShapeType="1"/>
            </p:cNvSpPr>
            <p:nvPr/>
          </p:nvSpPr>
          <p:spPr bwMode="auto">
            <a:xfrm flipV="1">
              <a:off x="1154" y="4093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5" name="Line 5192"/>
            <p:cNvSpPr>
              <a:spLocks noChangeShapeType="1"/>
            </p:cNvSpPr>
            <p:nvPr/>
          </p:nvSpPr>
          <p:spPr bwMode="auto">
            <a:xfrm flipV="1">
              <a:off x="1160" y="408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6" name="Line 5193"/>
            <p:cNvSpPr>
              <a:spLocks noChangeShapeType="1"/>
            </p:cNvSpPr>
            <p:nvPr/>
          </p:nvSpPr>
          <p:spPr bwMode="auto">
            <a:xfrm>
              <a:off x="1160" y="408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7" name="Line 5194"/>
            <p:cNvSpPr>
              <a:spLocks noChangeShapeType="1"/>
            </p:cNvSpPr>
            <p:nvPr/>
          </p:nvSpPr>
          <p:spPr bwMode="auto">
            <a:xfrm>
              <a:off x="1160" y="409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8" name="Line 5195"/>
            <p:cNvSpPr>
              <a:spLocks noChangeShapeType="1"/>
            </p:cNvSpPr>
            <p:nvPr/>
          </p:nvSpPr>
          <p:spPr bwMode="auto">
            <a:xfrm>
              <a:off x="1160" y="411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9" name="Line 5196"/>
            <p:cNvSpPr>
              <a:spLocks noChangeShapeType="1"/>
            </p:cNvSpPr>
            <p:nvPr/>
          </p:nvSpPr>
          <p:spPr bwMode="auto">
            <a:xfrm>
              <a:off x="1160" y="411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0" name="Line 5197"/>
            <p:cNvSpPr>
              <a:spLocks noChangeShapeType="1"/>
            </p:cNvSpPr>
            <p:nvPr/>
          </p:nvSpPr>
          <p:spPr bwMode="auto">
            <a:xfrm>
              <a:off x="1160" y="411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1" name="Line 5198"/>
            <p:cNvSpPr>
              <a:spLocks noChangeShapeType="1"/>
            </p:cNvSpPr>
            <p:nvPr/>
          </p:nvSpPr>
          <p:spPr bwMode="auto">
            <a:xfrm>
              <a:off x="1160" y="411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2" name="Line 5199"/>
            <p:cNvSpPr>
              <a:spLocks noChangeShapeType="1"/>
            </p:cNvSpPr>
            <p:nvPr/>
          </p:nvSpPr>
          <p:spPr bwMode="auto">
            <a:xfrm flipV="1">
              <a:off x="1160" y="411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3" name="Line 5200"/>
            <p:cNvSpPr>
              <a:spLocks noChangeShapeType="1"/>
            </p:cNvSpPr>
            <p:nvPr/>
          </p:nvSpPr>
          <p:spPr bwMode="auto">
            <a:xfrm flipV="1">
              <a:off x="1160" y="4093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4" name="Line 5201"/>
            <p:cNvSpPr>
              <a:spLocks noChangeShapeType="1"/>
            </p:cNvSpPr>
            <p:nvPr/>
          </p:nvSpPr>
          <p:spPr bwMode="auto">
            <a:xfrm>
              <a:off x="1166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5" name="Line 5202"/>
            <p:cNvSpPr>
              <a:spLocks noChangeShapeType="1"/>
            </p:cNvSpPr>
            <p:nvPr/>
          </p:nvSpPr>
          <p:spPr bwMode="auto">
            <a:xfrm>
              <a:off x="1166" y="409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6" name="Line 5203"/>
            <p:cNvSpPr>
              <a:spLocks noChangeShapeType="1"/>
            </p:cNvSpPr>
            <p:nvPr/>
          </p:nvSpPr>
          <p:spPr bwMode="auto">
            <a:xfrm>
              <a:off x="1166" y="410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7" name="Line 5204"/>
            <p:cNvSpPr>
              <a:spLocks noChangeShapeType="1"/>
            </p:cNvSpPr>
            <p:nvPr/>
          </p:nvSpPr>
          <p:spPr bwMode="auto">
            <a:xfrm>
              <a:off x="1166" y="410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8" name="Line 5205"/>
            <p:cNvSpPr>
              <a:spLocks noChangeShapeType="1"/>
            </p:cNvSpPr>
            <p:nvPr/>
          </p:nvSpPr>
          <p:spPr bwMode="auto">
            <a:xfrm>
              <a:off x="1166" y="410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9" name="Line 5206"/>
            <p:cNvSpPr>
              <a:spLocks noChangeShapeType="1"/>
            </p:cNvSpPr>
            <p:nvPr/>
          </p:nvSpPr>
          <p:spPr bwMode="auto">
            <a:xfrm>
              <a:off x="1166" y="410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0" name="Line 5207"/>
            <p:cNvSpPr>
              <a:spLocks noChangeShapeType="1"/>
            </p:cNvSpPr>
            <p:nvPr/>
          </p:nvSpPr>
          <p:spPr bwMode="auto">
            <a:xfrm>
              <a:off x="1166" y="411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1" name="Line 5208"/>
            <p:cNvSpPr>
              <a:spLocks noChangeShapeType="1"/>
            </p:cNvSpPr>
            <p:nvPr/>
          </p:nvSpPr>
          <p:spPr bwMode="auto">
            <a:xfrm>
              <a:off x="1166" y="41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2" name="Line 5209"/>
            <p:cNvSpPr>
              <a:spLocks noChangeShapeType="1"/>
            </p:cNvSpPr>
            <p:nvPr/>
          </p:nvSpPr>
          <p:spPr bwMode="auto">
            <a:xfrm>
              <a:off x="1166" y="412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3" name="Line 5210"/>
            <p:cNvSpPr>
              <a:spLocks noChangeShapeType="1"/>
            </p:cNvSpPr>
            <p:nvPr/>
          </p:nvSpPr>
          <p:spPr bwMode="auto">
            <a:xfrm>
              <a:off x="1172" y="412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4" name="Line 5211"/>
            <p:cNvSpPr>
              <a:spLocks noChangeShapeType="1"/>
            </p:cNvSpPr>
            <p:nvPr/>
          </p:nvSpPr>
          <p:spPr bwMode="auto">
            <a:xfrm>
              <a:off x="1172" y="412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5" name="Line 5212"/>
            <p:cNvSpPr>
              <a:spLocks noChangeShapeType="1"/>
            </p:cNvSpPr>
            <p:nvPr/>
          </p:nvSpPr>
          <p:spPr bwMode="auto">
            <a:xfrm>
              <a:off x="1172" y="412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6" name="Line 5213"/>
            <p:cNvSpPr>
              <a:spLocks noChangeShapeType="1"/>
            </p:cNvSpPr>
            <p:nvPr/>
          </p:nvSpPr>
          <p:spPr bwMode="auto">
            <a:xfrm>
              <a:off x="1172" y="412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7" name="Line 5214"/>
            <p:cNvSpPr>
              <a:spLocks noChangeShapeType="1"/>
            </p:cNvSpPr>
            <p:nvPr/>
          </p:nvSpPr>
          <p:spPr bwMode="auto">
            <a:xfrm flipV="1">
              <a:off x="1172" y="41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8" name="Line 5215"/>
            <p:cNvSpPr>
              <a:spLocks noChangeShapeType="1"/>
            </p:cNvSpPr>
            <p:nvPr/>
          </p:nvSpPr>
          <p:spPr bwMode="auto">
            <a:xfrm>
              <a:off x="1172" y="41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9" name="Line 5216"/>
            <p:cNvSpPr>
              <a:spLocks noChangeShapeType="1"/>
            </p:cNvSpPr>
            <p:nvPr/>
          </p:nvSpPr>
          <p:spPr bwMode="auto">
            <a:xfrm>
              <a:off x="1172" y="41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0" name="Line 5217"/>
            <p:cNvSpPr>
              <a:spLocks noChangeShapeType="1"/>
            </p:cNvSpPr>
            <p:nvPr/>
          </p:nvSpPr>
          <p:spPr bwMode="auto">
            <a:xfrm>
              <a:off x="1172" y="41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1" name="Line 5218"/>
            <p:cNvSpPr>
              <a:spLocks noChangeShapeType="1"/>
            </p:cNvSpPr>
            <p:nvPr/>
          </p:nvSpPr>
          <p:spPr bwMode="auto">
            <a:xfrm>
              <a:off x="1172" y="4141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2" name="Line 5219"/>
            <p:cNvSpPr>
              <a:spLocks noChangeShapeType="1"/>
            </p:cNvSpPr>
            <p:nvPr/>
          </p:nvSpPr>
          <p:spPr bwMode="auto">
            <a:xfrm flipV="1">
              <a:off x="1178" y="41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3" name="Line 5220"/>
            <p:cNvSpPr>
              <a:spLocks noChangeShapeType="1"/>
            </p:cNvSpPr>
            <p:nvPr/>
          </p:nvSpPr>
          <p:spPr bwMode="auto">
            <a:xfrm flipV="1">
              <a:off x="1178" y="41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4" name="Line 5221"/>
            <p:cNvSpPr>
              <a:spLocks noChangeShapeType="1"/>
            </p:cNvSpPr>
            <p:nvPr/>
          </p:nvSpPr>
          <p:spPr bwMode="auto">
            <a:xfrm flipV="1">
              <a:off x="1178" y="411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5" name="Line 5222"/>
            <p:cNvSpPr>
              <a:spLocks noChangeShapeType="1"/>
            </p:cNvSpPr>
            <p:nvPr/>
          </p:nvSpPr>
          <p:spPr bwMode="auto">
            <a:xfrm>
              <a:off x="1178" y="411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6" name="Line 5223"/>
            <p:cNvSpPr>
              <a:spLocks noChangeShapeType="1"/>
            </p:cNvSpPr>
            <p:nvPr/>
          </p:nvSpPr>
          <p:spPr bwMode="auto">
            <a:xfrm flipV="1">
              <a:off x="1178" y="410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7" name="Line 5224"/>
            <p:cNvSpPr>
              <a:spLocks noChangeShapeType="1"/>
            </p:cNvSpPr>
            <p:nvPr/>
          </p:nvSpPr>
          <p:spPr bwMode="auto">
            <a:xfrm>
              <a:off x="1178" y="410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8" name="Line 5225"/>
            <p:cNvSpPr>
              <a:spLocks noChangeShapeType="1"/>
            </p:cNvSpPr>
            <p:nvPr/>
          </p:nvSpPr>
          <p:spPr bwMode="auto">
            <a:xfrm>
              <a:off x="1178" y="411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9" name="Line 5226"/>
            <p:cNvSpPr>
              <a:spLocks noChangeShapeType="1"/>
            </p:cNvSpPr>
            <p:nvPr/>
          </p:nvSpPr>
          <p:spPr bwMode="auto">
            <a:xfrm>
              <a:off x="1178" y="411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0" name="Line 5227"/>
            <p:cNvSpPr>
              <a:spLocks noChangeShapeType="1"/>
            </p:cNvSpPr>
            <p:nvPr/>
          </p:nvSpPr>
          <p:spPr bwMode="auto">
            <a:xfrm>
              <a:off x="1178" y="411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1" name="Line 5228"/>
            <p:cNvSpPr>
              <a:spLocks noChangeShapeType="1"/>
            </p:cNvSpPr>
            <p:nvPr/>
          </p:nvSpPr>
          <p:spPr bwMode="auto">
            <a:xfrm>
              <a:off x="1184" y="41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2" name="Line 5229"/>
            <p:cNvSpPr>
              <a:spLocks noChangeShapeType="1"/>
            </p:cNvSpPr>
            <p:nvPr/>
          </p:nvSpPr>
          <p:spPr bwMode="auto">
            <a:xfrm flipV="1">
              <a:off x="1184" y="41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3" name="Line 5230"/>
            <p:cNvSpPr>
              <a:spLocks noChangeShapeType="1"/>
            </p:cNvSpPr>
            <p:nvPr/>
          </p:nvSpPr>
          <p:spPr bwMode="auto">
            <a:xfrm flipV="1">
              <a:off x="1184" y="411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4" name="Line 5231"/>
            <p:cNvSpPr>
              <a:spLocks noChangeShapeType="1"/>
            </p:cNvSpPr>
            <p:nvPr/>
          </p:nvSpPr>
          <p:spPr bwMode="auto">
            <a:xfrm>
              <a:off x="1184" y="411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5" name="Line 5232"/>
            <p:cNvSpPr>
              <a:spLocks noChangeShapeType="1"/>
            </p:cNvSpPr>
            <p:nvPr/>
          </p:nvSpPr>
          <p:spPr bwMode="auto">
            <a:xfrm>
              <a:off x="1184" y="411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6" name="Line 5233"/>
            <p:cNvSpPr>
              <a:spLocks noChangeShapeType="1"/>
            </p:cNvSpPr>
            <p:nvPr/>
          </p:nvSpPr>
          <p:spPr bwMode="auto">
            <a:xfrm>
              <a:off x="1184" y="41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7" name="Line 5234"/>
            <p:cNvSpPr>
              <a:spLocks noChangeShapeType="1"/>
            </p:cNvSpPr>
            <p:nvPr/>
          </p:nvSpPr>
          <p:spPr bwMode="auto">
            <a:xfrm>
              <a:off x="1184" y="412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8" name="Line 5235"/>
            <p:cNvSpPr>
              <a:spLocks noChangeShapeType="1"/>
            </p:cNvSpPr>
            <p:nvPr/>
          </p:nvSpPr>
          <p:spPr bwMode="auto">
            <a:xfrm>
              <a:off x="1184" y="412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9" name="Line 5236"/>
            <p:cNvSpPr>
              <a:spLocks noChangeShapeType="1"/>
            </p:cNvSpPr>
            <p:nvPr/>
          </p:nvSpPr>
          <p:spPr bwMode="auto">
            <a:xfrm flipV="1">
              <a:off x="1190" y="41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0" name="Line 5237"/>
            <p:cNvSpPr>
              <a:spLocks noChangeShapeType="1"/>
            </p:cNvSpPr>
            <p:nvPr/>
          </p:nvSpPr>
          <p:spPr bwMode="auto">
            <a:xfrm flipV="1">
              <a:off x="1190" y="409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1" name="Line 5238"/>
            <p:cNvSpPr>
              <a:spLocks noChangeShapeType="1"/>
            </p:cNvSpPr>
            <p:nvPr/>
          </p:nvSpPr>
          <p:spPr bwMode="auto">
            <a:xfrm>
              <a:off x="1190" y="409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2" name="Line 5239"/>
            <p:cNvSpPr>
              <a:spLocks noChangeShapeType="1"/>
            </p:cNvSpPr>
            <p:nvPr/>
          </p:nvSpPr>
          <p:spPr bwMode="auto">
            <a:xfrm>
              <a:off x="1190" y="41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3" name="Line 5240"/>
            <p:cNvSpPr>
              <a:spLocks noChangeShapeType="1"/>
            </p:cNvSpPr>
            <p:nvPr/>
          </p:nvSpPr>
          <p:spPr bwMode="auto">
            <a:xfrm>
              <a:off x="1190" y="41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4" name="Line 5241"/>
            <p:cNvSpPr>
              <a:spLocks noChangeShapeType="1"/>
            </p:cNvSpPr>
            <p:nvPr/>
          </p:nvSpPr>
          <p:spPr bwMode="auto">
            <a:xfrm>
              <a:off x="1190" y="412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5" name="Line 5242"/>
            <p:cNvSpPr>
              <a:spLocks noChangeShapeType="1"/>
            </p:cNvSpPr>
            <p:nvPr/>
          </p:nvSpPr>
          <p:spPr bwMode="auto">
            <a:xfrm>
              <a:off x="1190" y="412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6" name="Line 5243"/>
            <p:cNvSpPr>
              <a:spLocks noChangeShapeType="1"/>
            </p:cNvSpPr>
            <p:nvPr/>
          </p:nvSpPr>
          <p:spPr bwMode="auto">
            <a:xfrm>
              <a:off x="1190" y="41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7" name="Line 5244"/>
            <p:cNvSpPr>
              <a:spLocks noChangeShapeType="1"/>
            </p:cNvSpPr>
            <p:nvPr/>
          </p:nvSpPr>
          <p:spPr bwMode="auto">
            <a:xfrm>
              <a:off x="1190" y="414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8" name="Line 5245"/>
            <p:cNvSpPr>
              <a:spLocks noChangeShapeType="1"/>
            </p:cNvSpPr>
            <p:nvPr/>
          </p:nvSpPr>
          <p:spPr bwMode="auto">
            <a:xfrm>
              <a:off x="1196" y="414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9" name="Line 5246"/>
            <p:cNvSpPr>
              <a:spLocks noChangeShapeType="1"/>
            </p:cNvSpPr>
            <p:nvPr/>
          </p:nvSpPr>
          <p:spPr bwMode="auto">
            <a:xfrm>
              <a:off x="1196" y="414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0" name="Line 5247"/>
            <p:cNvSpPr>
              <a:spLocks noChangeShapeType="1"/>
            </p:cNvSpPr>
            <p:nvPr/>
          </p:nvSpPr>
          <p:spPr bwMode="auto">
            <a:xfrm flipV="1">
              <a:off x="1196" y="414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1" name="Line 5248"/>
            <p:cNvSpPr>
              <a:spLocks noChangeShapeType="1"/>
            </p:cNvSpPr>
            <p:nvPr/>
          </p:nvSpPr>
          <p:spPr bwMode="auto">
            <a:xfrm>
              <a:off x="1196" y="41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2" name="Line 5249"/>
            <p:cNvSpPr>
              <a:spLocks noChangeShapeType="1"/>
            </p:cNvSpPr>
            <p:nvPr/>
          </p:nvSpPr>
          <p:spPr bwMode="auto">
            <a:xfrm flipV="1">
              <a:off x="1196" y="413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3" name="Line 5250"/>
            <p:cNvSpPr>
              <a:spLocks noChangeShapeType="1"/>
            </p:cNvSpPr>
            <p:nvPr/>
          </p:nvSpPr>
          <p:spPr bwMode="auto">
            <a:xfrm>
              <a:off x="1196" y="41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4" name="Line 5251"/>
            <p:cNvSpPr>
              <a:spLocks noChangeShapeType="1"/>
            </p:cNvSpPr>
            <p:nvPr/>
          </p:nvSpPr>
          <p:spPr bwMode="auto">
            <a:xfrm flipV="1">
              <a:off x="1196" y="41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5" name="Line 5252"/>
            <p:cNvSpPr>
              <a:spLocks noChangeShapeType="1"/>
            </p:cNvSpPr>
            <p:nvPr/>
          </p:nvSpPr>
          <p:spPr bwMode="auto">
            <a:xfrm>
              <a:off x="1196" y="412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6" name="Line 5253"/>
            <p:cNvSpPr>
              <a:spLocks noChangeShapeType="1"/>
            </p:cNvSpPr>
            <p:nvPr/>
          </p:nvSpPr>
          <p:spPr bwMode="auto">
            <a:xfrm>
              <a:off x="1196" y="4129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7" name="Line 5254"/>
            <p:cNvSpPr>
              <a:spLocks noChangeShapeType="1"/>
            </p:cNvSpPr>
            <p:nvPr/>
          </p:nvSpPr>
          <p:spPr bwMode="auto">
            <a:xfrm flipV="1">
              <a:off x="1202" y="411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8" name="Line 5255"/>
            <p:cNvSpPr>
              <a:spLocks noChangeShapeType="1"/>
            </p:cNvSpPr>
            <p:nvPr/>
          </p:nvSpPr>
          <p:spPr bwMode="auto">
            <a:xfrm flipV="1">
              <a:off x="1202" y="40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9" name="Line 5256"/>
            <p:cNvSpPr>
              <a:spLocks noChangeShapeType="1"/>
            </p:cNvSpPr>
            <p:nvPr/>
          </p:nvSpPr>
          <p:spPr bwMode="auto">
            <a:xfrm flipV="1">
              <a:off x="1202" y="40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0" name="Line 5257"/>
            <p:cNvSpPr>
              <a:spLocks noChangeShapeType="1"/>
            </p:cNvSpPr>
            <p:nvPr/>
          </p:nvSpPr>
          <p:spPr bwMode="auto">
            <a:xfrm>
              <a:off x="1202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1" name="Line 5258"/>
            <p:cNvSpPr>
              <a:spLocks noChangeShapeType="1"/>
            </p:cNvSpPr>
            <p:nvPr/>
          </p:nvSpPr>
          <p:spPr bwMode="auto">
            <a:xfrm>
              <a:off x="1202" y="40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2" name="Line 5259"/>
            <p:cNvSpPr>
              <a:spLocks noChangeShapeType="1"/>
            </p:cNvSpPr>
            <p:nvPr/>
          </p:nvSpPr>
          <p:spPr bwMode="auto">
            <a:xfrm flipV="1">
              <a:off x="1202" y="40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3" name="Line 5260"/>
            <p:cNvSpPr>
              <a:spLocks noChangeShapeType="1"/>
            </p:cNvSpPr>
            <p:nvPr/>
          </p:nvSpPr>
          <p:spPr bwMode="auto">
            <a:xfrm flipV="1">
              <a:off x="1202" y="407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4" name="Line 5261"/>
            <p:cNvSpPr>
              <a:spLocks noChangeShapeType="1"/>
            </p:cNvSpPr>
            <p:nvPr/>
          </p:nvSpPr>
          <p:spPr bwMode="auto">
            <a:xfrm>
              <a:off x="1202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5" name="Line 5262"/>
            <p:cNvSpPr>
              <a:spLocks noChangeShapeType="1"/>
            </p:cNvSpPr>
            <p:nvPr/>
          </p:nvSpPr>
          <p:spPr bwMode="auto">
            <a:xfrm flipV="1">
              <a:off x="1202" y="4063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6" name="Line 5263"/>
            <p:cNvSpPr>
              <a:spLocks noChangeShapeType="1"/>
            </p:cNvSpPr>
            <p:nvPr/>
          </p:nvSpPr>
          <p:spPr bwMode="auto">
            <a:xfrm flipV="1">
              <a:off x="1208" y="4033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7" name="Line 5264"/>
            <p:cNvSpPr>
              <a:spLocks noChangeShapeType="1"/>
            </p:cNvSpPr>
            <p:nvPr/>
          </p:nvSpPr>
          <p:spPr bwMode="auto">
            <a:xfrm>
              <a:off x="1208" y="40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8" name="Line 5265"/>
            <p:cNvSpPr>
              <a:spLocks noChangeShapeType="1"/>
            </p:cNvSpPr>
            <p:nvPr/>
          </p:nvSpPr>
          <p:spPr bwMode="auto">
            <a:xfrm>
              <a:off x="1208" y="404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9" name="Line 5266"/>
            <p:cNvSpPr>
              <a:spLocks noChangeShapeType="1"/>
            </p:cNvSpPr>
            <p:nvPr/>
          </p:nvSpPr>
          <p:spPr bwMode="auto">
            <a:xfrm>
              <a:off x="1208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0" name="Line 5267"/>
            <p:cNvSpPr>
              <a:spLocks noChangeShapeType="1"/>
            </p:cNvSpPr>
            <p:nvPr/>
          </p:nvSpPr>
          <p:spPr bwMode="auto">
            <a:xfrm>
              <a:off x="1208" y="406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1" name="Line 5268"/>
            <p:cNvSpPr>
              <a:spLocks noChangeShapeType="1"/>
            </p:cNvSpPr>
            <p:nvPr/>
          </p:nvSpPr>
          <p:spPr bwMode="auto">
            <a:xfrm>
              <a:off x="1208" y="407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2" name="Line 5269"/>
            <p:cNvSpPr>
              <a:spLocks noChangeShapeType="1"/>
            </p:cNvSpPr>
            <p:nvPr/>
          </p:nvSpPr>
          <p:spPr bwMode="auto">
            <a:xfrm>
              <a:off x="1208" y="408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3" name="Line 5270"/>
            <p:cNvSpPr>
              <a:spLocks noChangeShapeType="1"/>
            </p:cNvSpPr>
            <p:nvPr/>
          </p:nvSpPr>
          <p:spPr bwMode="auto">
            <a:xfrm flipV="1">
              <a:off x="1208" y="4057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4" name="Line 5271"/>
            <p:cNvSpPr>
              <a:spLocks noChangeShapeType="1"/>
            </p:cNvSpPr>
            <p:nvPr/>
          </p:nvSpPr>
          <p:spPr bwMode="auto">
            <a:xfrm flipV="1">
              <a:off x="1208" y="4003"/>
              <a:ext cx="6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5" name="Line 5272"/>
            <p:cNvSpPr>
              <a:spLocks noChangeShapeType="1"/>
            </p:cNvSpPr>
            <p:nvPr/>
          </p:nvSpPr>
          <p:spPr bwMode="auto">
            <a:xfrm flipV="1">
              <a:off x="1214" y="3955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6" name="Line 5273"/>
            <p:cNvSpPr>
              <a:spLocks noChangeShapeType="1"/>
            </p:cNvSpPr>
            <p:nvPr/>
          </p:nvSpPr>
          <p:spPr bwMode="auto">
            <a:xfrm flipV="1">
              <a:off x="1214" y="3895"/>
              <a:ext cx="1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7" name="Line 5274"/>
            <p:cNvSpPr>
              <a:spLocks noChangeShapeType="1"/>
            </p:cNvSpPr>
            <p:nvPr/>
          </p:nvSpPr>
          <p:spPr bwMode="auto">
            <a:xfrm flipV="1">
              <a:off x="1214" y="387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8" name="Line 5275"/>
            <p:cNvSpPr>
              <a:spLocks noChangeShapeType="1"/>
            </p:cNvSpPr>
            <p:nvPr/>
          </p:nvSpPr>
          <p:spPr bwMode="auto">
            <a:xfrm>
              <a:off x="1214" y="387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9" name="Line 5276"/>
            <p:cNvSpPr>
              <a:spLocks noChangeShapeType="1"/>
            </p:cNvSpPr>
            <p:nvPr/>
          </p:nvSpPr>
          <p:spPr bwMode="auto">
            <a:xfrm>
              <a:off x="1214" y="3895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0" name="Line 5277"/>
            <p:cNvSpPr>
              <a:spLocks noChangeShapeType="1"/>
            </p:cNvSpPr>
            <p:nvPr/>
          </p:nvSpPr>
          <p:spPr bwMode="auto">
            <a:xfrm>
              <a:off x="1214" y="3943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1" name="Line 5278"/>
            <p:cNvSpPr>
              <a:spLocks noChangeShapeType="1"/>
            </p:cNvSpPr>
            <p:nvPr/>
          </p:nvSpPr>
          <p:spPr bwMode="auto">
            <a:xfrm>
              <a:off x="1214" y="3973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2" name="Line 5279"/>
            <p:cNvSpPr>
              <a:spLocks noChangeShapeType="1"/>
            </p:cNvSpPr>
            <p:nvPr/>
          </p:nvSpPr>
          <p:spPr bwMode="auto">
            <a:xfrm>
              <a:off x="1214" y="4003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3" name="Line 5280"/>
            <p:cNvSpPr>
              <a:spLocks noChangeShapeType="1"/>
            </p:cNvSpPr>
            <p:nvPr/>
          </p:nvSpPr>
          <p:spPr bwMode="auto">
            <a:xfrm>
              <a:off x="1214" y="4027"/>
              <a:ext cx="6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4" name="Line 5281"/>
            <p:cNvSpPr>
              <a:spLocks noChangeShapeType="1"/>
            </p:cNvSpPr>
            <p:nvPr/>
          </p:nvSpPr>
          <p:spPr bwMode="auto">
            <a:xfrm>
              <a:off x="1220" y="40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55" name="Group 5282"/>
          <p:cNvGrpSpPr>
            <a:grpSpLocks/>
          </p:cNvGrpSpPr>
          <p:nvPr/>
        </p:nvGrpSpPr>
        <p:grpSpPr bwMode="auto">
          <a:xfrm>
            <a:off x="3405188" y="4487863"/>
            <a:ext cx="211137" cy="611187"/>
            <a:chOff x="1220" y="3781"/>
            <a:chExt cx="133" cy="385"/>
          </a:xfrm>
        </p:grpSpPr>
        <p:sp>
          <p:nvSpPr>
            <p:cNvPr id="21805" name="Line 5283"/>
            <p:cNvSpPr>
              <a:spLocks noChangeShapeType="1"/>
            </p:cNvSpPr>
            <p:nvPr/>
          </p:nvSpPr>
          <p:spPr bwMode="auto">
            <a:xfrm flipV="1">
              <a:off x="1220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6" name="Line 5284"/>
            <p:cNvSpPr>
              <a:spLocks noChangeShapeType="1"/>
            </p:cNvSpPr>
            <p:nvPr/>
          </p:nvSpPr>
          <p:spPr bwMode="auto">
            <a:xfrm>
              <a:off x="1220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7" name="Line 5285"/>
            <p:cNvSpPr>
              <a:spLocks noChangeShapeType="1"/>
            </p:cNvSpPr>
            <p:nvPr/>
          </p:nvSpPr>
          <p:spPr bwMode="auto">
            <a:xfrm>
              <a:off x="1220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8" name="Line 5286"/>
            <p:cNvSpPr>
              <a:spLocks noChangeShapeType="1"/>
            </p:cNvSpPr>
            <p:nvPr/>
          </p:nvSpPr>
          <p:spPr bwMode="auto">
            <a:xfrm>
              <a:off x="1220" y="40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9" name="Line 5287"/>
            <p:cNvSpPr>
              <a:spLocks noChangeShapeType="1"/>
            </p:cNvSpPr>
            <p:nvPr/>
          </p:nvSpPr>
          <p:spPr bwMode="auto">
            <a:xfrm>
              <a:off x="1220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0" name="Line 5288"/>
            <p:cNvSpPr>
              <a:spLocks noChangeShapeType="1"/>
            </p:cNvSpPr>
            <p:nvPr/>
          </p:nvSpPr>
          <p:spPr bwMode="auto">
            <a:xfrm>
              <a:off x="1220" y="407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1" name="Line 5289"/>
            <p:cNvSpPr>
              <a:spLocks noChangeShapeType="1"/>
            </p:cNvSpPr>
            <p:nvPr/>
          </p:nvSpPr>
          <p:spPr bwMode="auto">
            <a:xfrm>
              <a:off x="1220" y="40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2" name="Line 5290"/>
            <p:cNvSpPr>
              <a:spLocks noChangeShapeType="1"/>
            </p:cNvSpPr>
            <p:nvPr/>
          </p:nvSpPr>
          <p:spPr bwMode="auto">
            <a:xfrm>
              <a:off x="1220" y="409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3" name="Line 5291"/>
            <p:cNvSpPr>
              <a:spLocks noChangeShapeType="1"/>
            </p:cNvSpPr>
            <p:nvPr/>
          </p:nvSpPr>
          <p:spPr bwMode="auto">
            <a:xfrm>
              <a:off x="1226" y="410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4" name="Line 5292"/>
            <p:cNvSpPr>
              <a:spLocks noChangeShapeType="1"/>
            </p:cNvSpPr>
            <p:nvPr/>
          </p:nvSpPr>
          <p:spPr bwMode="auto">
            <a:xfrm>
              <a:off x="1226" y="411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5" name="Line 5293"/>
            <p:cNvSpPr>
              <a:spLocks noChangeShapeType="1"/>
            </p:cNvSpPr>
            <p:nvPr/>
          </p:nvSpPr>
          <p:spPr bwMode="auto">
            <a:xfrm>
              <a:off x="1226" y="411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6" name="Line 5294"/>
            <p:cNvSpPr>
              <a:spLocks noChangeShapeType="1"/>
            </p:cNvSpPr>
            <p:nvPr/>
          </p:nvSpPr>
          <p:spPr bwMode="auto">
            <a:xfrm>
              <a:off x="1226" y="41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7" name="Line 5295"/>
            <p:cNvSpPr>
              <a:spLocks noChangeShapeType="1"/>
            </p:cNvSpPr>
            <p:nvPr/>
          </p:nvSpPr>
          <p:spPr bwMode="auto">
            <a:xfrm>
              <a:off x="1226" y="412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8" name="Line 5296"/>
            <p:cNvSpPr>
              <a:spLocks noChangeShapeType="1"/>
            </p:cNvSpPr>
            <p:nvPr/>
          </p:nvSpPr>
          <p:spPr bwMode="auto">
            <a:xfrm>
              <a:off x="1226" y="412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9" name="Line 5297"/>
            <p:cNvSpPr>
              <a:spLocks noChangeShapeType="1"/>
            </p:cNvSpPr>
            <p:nvPr/>
          </p:nvSpPr>
          <p:spPr bwMode="auto">
            <a:xfrm>
              <a:off x="1226" y="41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0" name="Line 5298"/>
            <p:cNvSpPr>
              <a:spLocks noChangeShapeType="1"/>
            </p:cNvSpPr>
            <p:nvPr/>
          </p:nvSpPr>
          <p:spPr bwMode="auto">
            <a:xfrm flipV="1">
              <a:off x="1226" y="413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1" name="Line 5299"/>
            <p:cNvSpPr>
              <a:spLocks noChangeShapeType="1"/>
            </p:cNvSpPr>
            <p:nvPr/>
          </p:nvSpPr>
          <p:spPr bwMode="auto">
            <a:xfrm flipV="1">
              <a:off x="1226" y="412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2" name="Line 5300"/>
            <p:cNvSpPr>
              <a:spLocks noChangeShapeType="1"/>
            </p:cNvSpPr>
            <p:nvPr/>
          </p:nvSpPr>
          <p:spPr bwMode="auto">
            <a:xfrm>
              <a:off x="1232" y="412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3" name="Line 5301"/>
            <p:cNvSpPr>
              <a:spLocks noChangeShapeType="1"/>
            </p:cNvSpPr>
            <p:nvPr/>
          </p:nvSpPr>
          <p:spPr bwMode="auto">
            <a:xfrm>
              <a:off x="1232" y="41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4" name="Line 5302"/>
            <p:cNvSpPr>
              <a:spLocks noChangeShapeType="1"/>
            </p:cNvSpPr>
            <p:nvPr/>
          </p:nvSpPr>
          <p:spPr bwMode="auto">
            <a:xfrm flipV="1">
              <a:off x="1232" y="41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5" name="Line 5303"/>
            <p:cNvSpPr>
              <a:spLocks noChangeShapeType="1"/>
            </p:cNvSpPr>
            <p:nvPr/>
          </p:nvSpPr>
          <p:spPr bwMode="auto">
            <a:xfrm>
              <a:off x="1232" y="41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6" name="Line 5304"/>
            <p:cNvSpPr>
              <a:spLocks noChangeShapeType="1"/>
            </p:cNvSpPr>
            <p:nvPr/>
          </p:nvSpPr>
          <p:spPr bwMode="auto">
            <a:xfrm flipV="1">
              <a:off x="1232" y="41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7" name="Line 5305"/>
            <p:cNvSpPr>
              <a:spLocks noChangeShapeType="1"/>
            </p:cNvSpPr>
            <p:nvPr/>
          </p:nvSpPr>
          <p:spPr bwMode="auto">
            <a:xfrm>
              <a:off x="1232" y="41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8" name="Line 5306"/>
            <p:cNvSpPr>
              <a:spLocks noChangeShapeType="1"/>
            </p:cNvSpPr>
            <p:nvPr/>
          </p:nvSpPr>
          <p:spPr bwMode="auto">
            <a:xfrm flipV="1">
              <a:off x="1232" y="41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9" name="Line 5307"/>
            <p:cNvSpPr>
              <a:spLocks noChangeShapeType="1"/>
            </p:cNvSpPr>
            <p:nvPr/>
          </p:nvSpPr>
          <p:spPr bwMode="auto">
            <a:xfrm>
              <a:off x="1232" y="41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0" name="Line 5308"/>
            <p:cNvSpPr>
              <a:spLocks noChangeShapeType="1"/>
            </p:cNvSpPr>
            <p:nvPr/>
          </p:nvSpPr>
          <p:spPr bwMode="auto">
            <a:xfrm flipV="1">
              <a:off x="1232" y="412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1" name="Line 5309"/>
            <p:cNvSpPr>
              <a:spLocks noChangeShapeType="1"/>
            </p:cNvSpPr>
            <p:nvPr/>
          </p:nvSpPr>
          <p:spPr bwMode="auto">
            <a:xfrm>
              <a:off x="1238" y="412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2" name="Line 5310"/>
            <p:cNvSpPr>
              <a:spLocks noChangeShapeType="1"/>
            </p:cNvSpPr>
            <p:nvPr/>
          </p:nvSpPr>
          <p:spPr bwMode="auto">
            <a:xfrm>
              <a:off x="1238" y="412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3" name="Line 5311"/>
            <p:cNvSpPr>
              <a:spLocks noChangeShapeType="1"/>
            </p:cNvSpPr>
            <p:nvPr/>
          </p:nvSpPr>
          <p:spPr bwMode="auto">
            <a:xfrm>
              <a:off x="1238" y="412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4" name="Line 5312"/>
            <p:cNvSpPr>
              <a:spLocks noChangeShapeType="1"/>
            </p:cNvSpPr>
            <p:nvPr/>
          </p:nvSpPr>
          <p:spPr bwMode="auto">
            <a:xfrm flipV="1">
              <a:off x="1238" y="412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5" name="Line 5313"/>
            <p:cNvSpPr>
              <a:spLocks noChangeShapeType="1"/>
            </p:cNvSpPr>
            <p:nvPr/>
          </p:nvSpPr>
          <p:spPr bwMode="auto">
            <a:xfrm>
              <a:off x="1238" y="412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6" name="Line 5314"/>
            <p:cNvSpPr>
              <a:spLocks noChangeShapeType="1"/>
            </p:cNvSpPr>
            <p:nvPr/>
          </p:nvSpPr>
          <p:spPr bwMode="auto">
            <a:xfrm>
              <a:off x="1238" y="412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7" name="Line 5315"/>
            <p:cNvSpPr>
              <a:spLocks noChangeShapeType="1"/>
            </p:cNvSpPr>
            <p:nvPr/>
          </p:nvSpPr>
          <p:spPr bwMode="auto">
            <a:xfrm>
              <a:off x="1238" y="412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8" name="Line 5316"/>
            <p:cNvSpPr>
              <a:spLocks noChangeShapeType="1"/>
            </p:cNvSpPr>
            <p:nvPr/>
          </p:nvSpPr>
          <p:spPr bwMode="auto">
            <a:xfrm>
              <a:off x="1238" y="41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9" name="Line 5317"/>
            <p:cNvSpPr>
              <a:spLocks noChangeShapeType="1"/>
            </p:cNvSpPr>
            <p:nvPr/>
          </p:nvSpPr>
          <p:spPr bwMode="auto">
            <a:xfrm>
              <a:off x="1238" y="413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0" name="Line 5318"/>
            <p:cNvSpPr>
              <a:spLocks noChangeShapeType="1"/>
            </p:cNvSpPr>
            <p:nvPr/>
          </p:nvSpPr>
          <p:spPr bwMode="auto">
            <a:xfrm>
              <a:off x="1244" y="41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1" name="Line 5319"/>
            <p:cNvSpPr>
              <a:spLocks noChangeShapeType="1"/>
            </p:cNvSpPr>
            <p:nvPr/>
          </p:nvSpPr>
          <p:spPr bwMode="auto">
            <a:xfrm>
              <a:off x="1244" y="41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2" name="Line 5320"/>
            <p:cNvSpPr>
              <a:spLocks noChangeShapeType="1"/>
            </p:cNvSpPr>
            <p:nvPr/>
          </p:nvSpPr>
          <p:spPr bwMode="auto">
            <a:xfrm>
              <a:off x="1244" y="41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3" name="Line 5321"/>
            <p:cNvSpPr>
              <a:spLocks noChangeShapeType="1"/>
            </p:cNvSpPr>
            <p:nvPr/>
          </p:nvSpPr>
          <p:spPr bwMode="auto">
            <a:xfrm>
              <a:off x="1244" y="41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4" name="Line 5322"/>
            <p:cNvSpPr>
              <a:spLocks noChangeShapeType="1"/>
            </p:cNvSpPr>
            <p:nvPr/>
          </p:nvSpPr>
          <p:spPr bwMode="auto">
            <a:xfrm>
              <a:off x="1244" y="41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5" name="Line 5323"/>
            <p:cNvSpPr>
              <a:spLocks noChangeShapeType="1"/>
            </p:cNvSpPr>
            <p:nvPr/>
          </p:nvSpPr>
          <p:spPr bwMode="auto">
            <a:xfrm flipV="1">
              <a:off x="1244" y="41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6" name="Line 5324"/>
            <p:cNvSpPr>
              <a:spLocks noChangeShapeType="1"/>
            </p:cNvSpPr>
            <p:nvPr/>
          </p:nvSpPr>
          <p:spPr bwMode="auto">
            <a:xfrm>
              <a:off x="1244" y="41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7" name="Line 5325"/>
            <p:cNvSpPr>
              <a:spLocks noChangeShapeType="1"/>
            </p:cNvSpPr>
            <p:nvPr/>
          </p:nvSpPr>
          <p:spPr bwMode="auto">
            <a:xfrm flipV="1">
              <a:off x="1244" y="411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8" name="Line 5326"/>
            <p:cNvSpPr>
              <a:spLocks noChangeShapeType="1"/>
            </p:cNvSpPr>
            <p:nvPr/>
          </p:nvSpPr>
          <p:spPr bwMode="auto">
            <a:xfrm flipV="1">
              <a:off x="1244" y="411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9" name="Line 5327"/>
            <p:cNvSpPr>
              <a:spLocks noChangeShapeType="1"/>
            </p:cNvSpPr>
            <p:nvPr/>
          </p:nvSpPr>
          <p:spPr bwMode="auto">
            <a:xfrm flipV="1">
              <a:off x="1250" y="410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0" name="Line 5328"/>
            <p:cNvSpPr>
              <a:spLocks noChangeShapeType="1"/>
            </p:cNvSpPr>
            <p:nvPr/>
          </p:nvSpPr>
          <p:spPr bwMode="auto">
            <a:xfrm>
              <a:off x="1250" y="41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1" name="Line 5329"/>
            <p:cNvSpPr>
              <a:spLocks noChangeShapeType="1"/>
            </p:cNvSpPr>
            <p:nvPr/>
          </p:nvSpPr>
          <p:spPr bwMode="auto">
            <a:xfrm flipV="1">
              <a:off x="1250" y="411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2" name="Line 5330"/>
            <p:cNvSpPr>
              <a:spLocks noChangeShapeType="1"/>
            </p:cNvSpPr>
            <p:nvPr/>
          </p:nvSpPr>
          <p:spPr bwMode="auto">
            <a:xfrm>
              <a:off x="1250" y="41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3" name="Line 5331"/>
            <p:cNvSpPr>
              <a:spLocks noChangeShapeType="1"/>
            </p:cNvSpPr>
            <p:nvPr/>
          </p:nvSpPr>
          <p:spPr bwMode="auto">
            <a:xfrm>
              <a:off x="1250" y="412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4" name="Line 5332"/>
            <p:cNvSpPr>
              <a:spLocks noChangeShapeType="1"/>
            </p:cNvSpPr>
            <p:nvPr/>
          </p:nvSpPr>
          <p:spPr bwMode="auto">
            <a:xfrm>
              <a:off x="1250" y="412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5" name="Line 5333"/>
            <p:cNvSpPr>
              <a:spLocks noChangeShapeType="1"/>
            </p:cNvSpPr>
            <p:nvPr/>
          </p:nvSpPr>
          <p:spPr bwMode="auto">
            <a:xfrm>
              <a:off x="1250" y="412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6" name="Line 5334"/>
            <p:cNvSpPr>
              <a:spLocks noChangeShapeType="1"/>
            </p:cNvSpPr>
            <p:nvPr/>
          </p:nvSpPr>
          <p:spPr bwMode="auto">
            <a:xfrm>
              <a:off x="1250" y="412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7" name="Line 5335"/>
            <p:cNvSpPr>
              <a:spLocks noChangeShapeType="1"/>
            </p:cNvSpPr>
            <p:nvPr/>
          </p:nvSpPr>
          <p:spPr bwMode="auto">
            <a:xfrm>
              <a:off x="1250" y="4129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8" name="Line 5336"/>
            <p:cNvSpPr>
              <a:spLocks noChangeShapeType="1"/>
            </p:cNvSpPr>
            <p:nvPr/>
          </p:nvSpPr>
          <p:spPr bwMode="auto">
            <a:xfrm>
              <a:off x="1256" y="41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9" name="Line 5337"/>
            <p:cNvSpPr>
              <a:spLocks noChangeShapeType="1"/>
            </p:cNvSpPr>
            <p:nvPr/>
          </p:nvSpPr>
          <p:spPr bwMode="auto">
            <a:xfrm>
              <a:off x="1256" y="41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0" name="Line 5338"/>
            <p:cNvSpPr>
              <a:spLocks noChangeShapeType="1"/>
            </p:cNvSpPr>
            <p:nvPr/>
          </p:nvSpPr>
          <p:spPr bwMode="auto">
            <a:xfrm>
              <a:off x="1256" y="41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1" name="Line 5339"/>
            <p:cNvSpPr>
              <a:spLocks noChangeShapeType="1"/>
            </p:cNvSpPr>
            <p:nvPr/>
          </p:nvSpPr>
          <p:spPr bwMode="auto">
            <a:xfrm>
              <a:off x="1256" y="41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2" name="Line 5340"/>
            <p:cNvSpPr>
              <a:spLocks noChangeShapeType="1"/>
            </p:cNvSpPr>
            <p:nvPr/>
          </p:nvSpPr>
          <p:spPr bwMode="auto">
            <a:xfrm>
              <a:off x="1256" y="41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3" name="Line 5341"/>
            <p:cNvSpPr>
              <a:spLocks noChangeShapeType="1"/>
            </p:cNvSpPr>
            <p:nvPr/>
          </p:nvSpPr>
          <p:spPr bwMode="auto">
            <a:xfrm flipV="1">
              <a:off x="1256" y="414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4" name="Line 5342"/>
            <p:cNvSpPr>
              <a:spLocks noChangeShapeType="1"/>
            </p:cNvSpPr>
            <p:nvPr/>
          </p:nvSpPr>
          <p:spPr bwMode="auto">
            <a:xfrm>
              <a:off x="1256" y="41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5" name="Line 5343"/>
            <p:cNvSpPr>
              <a:spLocks noChangeShapeType="1"/>
            </p:cNvSpPr>
            <p:nvPr/>
          </p:nvSpPr>
          <p:spPr bwMode="auto">
            <a:xfrm>
              <a:off x="1256" y="41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6" name="Line 5344"/>
            <p:cNvSpPr>
              <a:spLocks noChangeShapeType="1"/>
            </p:cNvSpPr>
            <p:nvPr/>
          </p:nvSpPr>
          <p:spPr bwMode="auto">
            <a:xfrm>
              <a:off x="1256" y="414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7" name="Line 5345"/>
            <p:cNvSpPr>
              <a:spLocks noChangeShapeType="1"/>
            </p:cNvSpPr>
            <p:nvPr/>
          </p:nvSpPr>
          <p:spPr bwMode="auto">
            <a:xfrm>
              <a:off x="1262" y="414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8" name="Line 5346"/>
            <p:cNvSpPr>
              <a:spLocks noChangeShapeType="1"/>
            </p:cNvSpPr>
            <p:nvPr/>
          </p:nvSpPr>
          <p:spPr bwMode="auto">
            <a:xfrm flipV="1">
              <a:off x="1262" y="414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9" name="Line 5347"/>
            <p:cNvSpPr>
              <a:spLocks noChangeShapeType="1"/>
            </p:cNvSpPr>
            <p:nvPr/>
          </p:nvSpPr>
          <p:spPr bwMode="auto">
            <a:xfrm>
              <a:off x="1262" y="414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0" name="Line 5348"/>
            <p:cNvSpPr>
              <a:spLocks noChangeShapeType="1"/>
            </p:cNvSpPr>
            <p:nvPr/>
          </p:nvSpPr>
          <p:spPr bwMode="auto">
            <a:xfrm>
              <a:off x="1262" y="414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1" name="Line 5349"/>
            <p:cNvSpPr>
              <a:spLocks noChangeShapeType="1"/>
            </p:cNvSpPr>
            <p:nvPr/>
          </p:nvSpPr>
          <p:spPr bwMode="auto">
            <a:xfrm flipV="1">
              <a:off x="1262" y="414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2" name="Line 5350"/>
            <p:cNvSpPr>
              <a:spLocks noChangeShapeType="1"/>
            </p:cNvSpPr>
            <p:nvPr/>
          </p:nvSpPr>
          <p:spPr bwMode="auto">
            <a:xfrm>
              <a:off x="1262" y="41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3" name="Line 5351"/>
            <p:cNvSpPr>
              <a:spLocks noChangeShapeType="1"/>
            </p:cNvSpPr>
            <p:nvPr/>
          </p:nvSpPr>
          <p:spPr bwMode="auto">
            <a:xfrm>
              <a:off x="1262" y="414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4" name="Line 5352"/>
            <p:cNvSpPr>
              <a:spLocks noChangeShapeType="1"/>
            </p:cNvSpPr>
            <p:nvPr/>
          </p:nvSpPr>
          <p:spPr bwMode="auto">
            <a:xfrm>
              <a:off x="1262" y="414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5" name="Line 5353"/>
            <p:cNvSpPr>
              <a:spLocks noChangeShapeType="1"/>
            </p:cNvSpPr>
            <p:nvPr/>
          </p:nvSpPr>
          <p:spPr bwMode="auto">
            <a:xfrm>
              <a:off x="1262" y="414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6" name="Line 5354"/>
            <p:cNvSpPr>
              <a:spLocks noChangeShapeType="1"/>
            </p:cNvSpPr>
            <p:nvPr/>
          </p:nvSpPr>
          <p:spPr bwMode="auto">
            <a:xfrm flipV="1">
              <a:off x="1268" y="414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7" name="Line 5355"/>
            <p:cNvSpPr>
              <a:spLocks noChangeShapeType="1"/>
            </p:cNvSpPr>
            <p:nvPr/>
          </p:nvSpPr>
          <p:spPr bwMode="auto">
            <a:xfrm>
              <a:off x="1268" y="414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8" name="Line 5356"/>
            <p:cNvSpPr>
              <a:spLocks noChangeShapeType="1"/>
            </p:cNvSpPr>
            <p:nvPr/>
          </p:nvSpPr>
          <p:spPr bwMode="auto">
            <a:xfrm>
              <a:off x="1268" y="414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9" name="Line 5357"/>
            <p:cNvSpPr>
              <a:spLocks noChangeShapeType="1"/>
            </p:cNvSpPr>
            <p:nvPr/>
          </p:nvSpPr>
          <p:spPr bwMode="auto">
            <a:xfrm>
              <a:off x="1268" y="414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0" name="Line 5358"/>
            <p:cNvSpPr>
              <a:spLocks noChangeShapeType="1"/>
            </p:cNvSpPr>
            <p:nvPr/>
          </p:nvSpPr>
          <p:spPr bwMode="auto">
            <a:xfrm>
              <a:off x="1268" y="415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1" name="Line 5359"/>
            <p:cNvSpPr>
              <a:spLocks noChangeShapeType="1"/>
            </p:cNvSpPr>
            <p:nvPr/>
          </p:nvSpPr>
          <p:spPr bwMode="auto">
            <a:xfrm>
              <a:off x="1268" y="415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2" name="Line 5360"/>
            <p:cNvSpPr>
              <a:spLocks noChangeShapeType="1"/>
            </p:cNvSpPr>
            <p:nvPr/>
          </p:nvSpPr>
          <p:spPr bwMode="auto">
            <a:xfrm>
              <a:off x="1268" y="415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3" name="Line 5361"/>
            <p:cNvSpPr>
              <a:spLocks noChangeShapeType="1"/>
            </p:cNvSpPr>
            <p:nvPr/>
          </p:nvSpPr>
          <p:spPr bwMode="auto">
            <a:xfrm flipV="1">
              <a:off x="1268" y="415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4" name="Line 5362"/>
            <p:cNvSpPr>
              <a:spLocks noChangeShapeType="1"/>
            </p:cNvSpPr>
            <p:nvPr/>
          </p:nvSpPr>
          <p:spPr bwMode="auto">
            <a:xfrm flipV="1">
              <a:off x="1274" y="414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5" name="Line 5363"/>
            <p:cNvSpPr>
              <a:spLocks noChangeShapeType="1"/>
            </p:cNvSpPr>
            <p:nvPr/>
          </p:nvSpPr>
          <p:spPr bwMode="auto">
            <a:xfrm>
              <a:off x="1274" y="414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6" name="Line 5364"/>
            <p:cNvSpPr>
              <a:spLocks noChangeShapeType="1"/>
            </p:cNvSpPr>
            <p:nvPr/>
          </p:nvSpPr>
          <p:spPr bwMode="auto">
            <a:xfrm>
              <a:off x="1274" y="415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7" name="Line 5365"/>
            <p:cNvSpPr>
              <a:spLocks noChangeShapeType="1"/>
            </p:cNvSpPr>
            <p:nvPr/>
          </p:nvSpPr>
          <p:spPr bwMode="auto">
            <a:xfrm>
              <a:off x="1274" y="415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8" name="Line 5366"/>
            <p:cNvSpPr>
              <a:spLocks noChangeShapeType="1"/>
            </p:cNvSpPr>
            <p:nvPr/>
          </p:nvSpPr>
          <p:spPr bwMode="auto">
            <a:xfrm>
              <a:off x="1274" y="415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9" name="Line 5367"/>
            <p:cNvSpPr>
              <a:spLocks noChangeShapeType="1"/>
            </p:cNvSpPr>
            <p:nvPr/>
          </p:nvSpPr>
          <p:spPr bwMode="auto">
            <a:xfrm>
              <a:off x="1274" y="416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0" name="Line 5368"/>
            <p:cNvSpPr>
              <a:spLocks noChangeShapeType="1"/>
            </p:cNvSpPr>
            <p:nvPr/>
          </p:nvSpPr>
          <p:spPr bwMode="auto">
            <a:xfrm>
              <a:off x="1274" y="416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1" name="Line 5369"/>
            <p:cNvSpPr>
              <a:spLocks noChangeShapeType="1"/>
            </p:cNvSpPr>
            <p:nvPr/>
          </p:nvSpPr>
          <p:spPr bwMode="auto">
            <a:xfrm flipV="1">
              <a:off x="1274" y="415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2" name="Line 5370"/>
            <p:cNvSpPr>
              <a:spLocks noChangeShapeType="1"/>
            </p:cNvSpPr>
            <p:nvPr/>
          </p:nvSpPr>
          <p:spPr bwMode="auto">
            <a:xfrm>
              <a:off x="1274" y="415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3" name="Line 5371"/>
            <p:cNvSpPr>
              <a:spLocks noChangeShapeType="1"/>
            </p:cNvSpPr>
            <p:nvPr/>
          </p:nvSpPr>
          <p:spPr bwMode="auto">
            <a:xfrm>
              <a:off x="1280" y="416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4" name="Line 5372"/>
            <p:cNvSpPr>
              <a:spLocks noChangeShapeType="1"/>
            </p:cNvSpPr>
            <p:nvPr/>
          </p:nvSpPr>
          <p:spPr bwMode="auto">
            <a:xfrm>
              <a:off x="1280" y="416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5" name="Line 5373"/>
            <p:cNvSpPr>
              <a:spLocks noChangeShapeType="1"/>
            </p:cNvSpPr>
            <p:nvPr/>
          </p:nvSpPr>
          <p:spPr bwMode="auto">
            <a:xfrm>
              <a:off x="1280" y="416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6" name="Line 5374"/>
            <p:cNvSpPr>
              <a:spLocks noChangeShapeType="1"/>
            </p:cNvSpPr>
            <p:nvPr/>
          </p:nvSpPr>
          <p:spPr bwMode="auto">
            <a:xfrm>
              <a:off x="1280" y="416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7" name="Line 5375"/>
            <p:cNvSpPr>
              <a:spLocks noChangeShapeType="1"/>
            </p:cNvSpPr>
            <p:nvPr/>
          </p:nvSpPr>
          <p:spPr bwMode="auto">
            <a:xfrm>
              <a:off x="1280" y="416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8" name="Line 5376"/>
            <p:cNvSpPr>
              <a:spLocks noChangeShapeType="1"/>
            </p:cNvSpPr>
            <p:nvPr/>
          </p:nvSpPr>
          <p:spPr bwMode="auto">
            <a:xfrm>
              <a:off x="1280" y="416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9" name="Line 5377"/>
            <p:cNvSpPr>
              <a:spLocks noChangeShapeType="1"/>
            </p:cNvSpPr>
            <p:nvPr/>
          </p:nvSpPr>
          <p:spPr bwMode="auto">
            <a:xfrm>
              <a:off x="1280" y="416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0" name="Line 5378"/>
            <p:cNvSpPr>
              <a:spLocks noChangeShapeType="1"/>
            </p:cNvSpPr>
            <p:nvPr/>
          </p:nvSpPr>
          <p:spPr bwMode="auto">
            <a:xfrm>
              <a:off x="1280" y="416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1" name="Line 5379"/>
            <p:cNvSpPr>
              <a:spLocks noChangeShapeType="1"/>
            </p:cNvSpPr>
            <p:nvPr/>
          </p:nvSpPr>
          <p:spPr bwMode="auto">
            <a:xfrm>
              <a:off x="1280" y="416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2" name="Line 5380"/>
            <p:cNvSpPr>
              <a:spLocks noChangeShapeType="1"/>
            </p:cNvSpPr>
            <p:nvPr/>
          </p:nvSpPr>
          <p:spPr bwMode="auto">
            <a:xfrm>
              <a:off x="1286" y="416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3" name="Line 5381"/>
            <p:cNvSpPr>
              <a:spLocks noChangeShapeType="1"/>
            </p:cNvSpPr>
            <p:nvPr/>
          </p:nvSpPr>
          <p:spPr bwMode="auto">
            <a:xfrm flipV="1">
              <a:off x="1286" y="415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4" name="Line 5382"/>
            <p:cNvSpPr>
              <a:spLocks noChangeShapeType="1"/>
            </p:cNvSpPr>
            <p:nvPr/>
          </p:nvSpPr>
          <p:spPr bwMode="auto">
            <a:xfrm>
              <a:off x="1286" y="415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5" name="Line 5383"/>
            <p:cNvSpPr>
              <a:spLocks noChangeShapeType="1"/>
            </p:cNvSpPr>
            <p:nvPr/>
          </p:nvSpPr>
          <p:spPr bwMode="auto">
            <a:xfrm>
              <a:off x="1286" y="415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6" name="Line 5384"/>
            <p:cNvSpPr>
              <a:spLocks noChangeShapeType="1"/>
            </p:cNvSpPr>
            <p:nvPr/>
          </p:nvSpPr>
          <p:spPr bwMode="auto">
            <a:xfrm flipV="1">
              <a:off x="1286" y="415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7" name="Line 5385"/>
            <p:cNvSpPr>
              <a:spLocks noChangeShapeType="1"/>
            </p:cNvSpPr>
            <p:nvPr/>
          </p:nvSpPr>
          <p:spPr bwMode="auto">
            <a:xfrm>
              <a:off x="1286" y="415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8" name="Line 5386"/>
            <p:cNvSpPr>
              <a:spLocks noChangeShapeType="1"/>
            </p:cNvSpPr>
            <p:nvPr/>
          </p:nvSpPr>
          <p:spPr bwMode="auto">
            <a:xfrm flipV="1">
              <a:off x="1286" y="414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9" name="Line 5387"/>
            <p:cNvSpPr>
              <a:spLocks noChangeShapeType="1"/>
            </p:cNvSpPr>
            <p:nvPr/>
          </p:nvSpPr>
          <p:spPr bwMode="auto">
            <a:xfrm flipV="1">
              <a:off x="1286" y="414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0" name="Line 5388"/>
            <p:cNvSpPr>
              <a:spLocks noChangeShapeType="1"/>
            </p:cNvSpPr>
            <p:nvPr/>
          </p:nvSpPr>
          <p:spPr bwMode="auto">
            <a:xfrm flipV="1">
              <a:off x="1286" y="413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1" name="Line 5389"/>
            <p:cNvSpPr>
              <a:spLocks noChangeShapeType="1"/>
            </p:cNvSpPr>
            <p:nvPr/>
          </p:nvSpPr>
          <p:spPr bwMode="auto">
            <a:xfrm>
              <a:off x="1292" y="41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2" name="Line 5390"/>
            <p:cNvSpPr>
              <a:spLocks noChangeShapeType="1"/>
            </p:cNvSpPr>
            <p:nvPr/>
          </p:nvSpPr>
          <p:spPr bwMode="auto">
            <a:xfrm>
              <a:off x="1292" y="413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3" name="Line 5391"/>
            <p:cNvSpPr>
              <a:spLocks noChangeShapeType="1"/>
            </p:cNvSpPr>
            <p:nvPr/>
          </p:nvSpPr>
          <p:spPr bwMode="auto">
            <a:xfrm>
              <a:off x="1292" y="41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4" name="Line 5392"/>
            <p:cNvSpPr>
              <a:spLocks noChangeShapeType="1"/>
            </p:cNvSpPr>
            <p:nvPr/>
          </p:nvSpPr>
          <p:spPr bwMode="auto">
            <a:xfrm flipV="1">
              <a:off x="1292" y="413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5" name="Line 5393"/>
            <p:cNvSpPr>
              <a:spLocks noChangeShapeType="1"/>
            </p:cNvSpPr>
            <p:nvPr/>
          </p:nvSpPr>
          <p:spPr bwMode="auto">
            <a:xfrm>
              <a:off x="1292" y="413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6" name="Line 5394"/>
            <p:cNvSpPr>
              <a:spLocks noChangeShapeType="1"/>
            </p:cNvSpPr>
            <p:nvPr/>
          </p:nvSpPr>
          <p:spPr bwMode="auto">
            <a:xfrm>
              <a:off x="1292" y="41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7" name="Line 5395"/>
            <p:cNvSpPr>
              <a:spLocks noChangeShapeType="1"/>
            </p:cNvSpPr>
            <p:nvPr/>
          </p:nvSpPr>
          <p:spPr bwMode="auto">
            <a:xfrm>
              <a:off x="1292" y="41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8" name="Line 5396"/>
            <p:cNvSpPr>
              <a:spLocks noChangeShapeType="1"/>
            </p:cNvSpPr>
            <p:nvPr/>
          </p:nvSpPr>
          <p:spPr bwMode="auto">
            <a:xfrm>
              <a:off x="1292" y="41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9" name="Line 5397"/>
            <p:cNvSpPr>
              <a:spLocks noChangeShapeType="1"/>
            </p:cNvSpPr>
            <p:nvPr/>
          </p:nvSpPr>
          <p:spPr bwMode="auto">
            <a:xfrm>
              <a:off x="1292" y="4141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0" name="Line 5398"/>
            <p:cNvSpPr>
              <a:spLocks noChangeShapeType="1"/>
            </p:cNvSpPr>
            <p:nvPr/>
          </p:nvSpPr>
          <p:spPr bwMode="auto">
            <a:xfrm>
              <a:off x="1298" y="414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1" name="Line 5399"/>
            <p:cNvSpPr>
              <a:spLocks noChangeShapeType="1"/>
            </p:cNvSpPr>
            <p:nvPr/>
          </p:nvSpPr>
          <p:spPr bwMode="auto">
            <a:xfrm>
              <a:off x="1298" y="414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2" name="Line 5400"/>
            <p:cNvSpPr>
              <a:spLocks noChangeShapeType="1"/>
            </p:cNvSpPr>
            <p:nvPr/>
          </p:nvSpPr>
          <p:spPr bwMode="auto">
            <a:xfrm>
              <a:off x="1298" y="414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3" name="Line 5401"/>
            <p:cNvSpPr>
              <a:spLocks noChangeShapeType="1"/>
            </p:cNvSpPr>
            <p:nvPr/>
          </p:nvSpPr>
          <p:spPr bwMode="auto">
            <a:xfrm>
              <a:off x="1298" y="414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4" name="Line 5402"/>
            <p:cNvSpPr>
              <a:spLocks noChangeShapeType="1"/>
            </p:cNvSpPr>
            <p:nvPr/>
          </p:nvSpPr>
          <p:spPr bwMode="auto">
            <a:xfrm flipV="1">
              <a:off x="1298" y="41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5" name="Line 5403"/>
            <p:cNvSpPr>
              <a:spLocks noChangeShapeType="1"/>
            </p:cNvSpPr>
            <p:nvPr/>
          </p:nvSpPr>
          <p:spPr bwMode="auto">
            <a:xfrm flipV="1">
              <a:off x="1298" y="41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6" name="Line 5404"/>
            <p:cNvSpPr>
              <a:spLocks noChangeShapeType="1"/>
            </p:cNvSpPr>
            <p:nvPr/>
          </p:nvSpPr>
          <p:spPr bwMode="auto">
            <a:xfrm>
              <a:off x="1298" y="412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7" name="Line 5405"/>
            <p:cNvSpPr>
              <a:spLocks noChangeShapeType="1"/>
            </p:cNvSpPr>
            <p:nvPr/>
          </p:nvSpPr>
          <p:spPr bwMode="auto">
            <a:xfrm>
              <a:off x="1298" y="412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8" name="Line 5406"/>
            <p:cNvSpPr>
              <a:spLocks noChangeShapeType="1"/>
            </p:cNvSpPr>
            <p:nvPr/>
          </p:nvSpPr>
          <p:spPr bwMode="auto">
            <a:xfrm>
              <a:off x="1298" y="412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9" name="Line 5407"/>
            <p:cNvSpPr>
              <a:spLocks noChangeShapeType="1"/>
            </p:cNvSpPr>
            <p:nvPr/>
          </p:nvSpPr>
          <p:spPr bwMode="auto">
            <a:xfrm flipV="1">
              <a:off x="1304" y="41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0" name="Line 5408"/>
            <p:cNvSpPr>
              <a:spLocks noChangeShapeType="1"/>
            </p:cNvSpPr>
            <p:nvPr/>
          </p:nvSpPr>
          <p:spPr bwMode="auto">
            <a:xfrm>
              <a:off x="1304" y="412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1" name="Line 5409"/>
            <p:cNvSpPr>
              <a:spLocks noChangeShapeType="1"/>
            </p:cNvSpPr>
            <p:nvPr/>
          </p:nvSpPr>
          <p:spPr bwMode="auto">
            <a:xfrm>
              <a:off x="1304" y="412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2" name="Line 5410"/>
            <p:cNvSpPr>
              <a:spLocks noChangeShapeType="1"/>
            </p:cNvSpPr>
            <p:nvPr/>
          </p:nvSpPr>
          <p:spPr bwMode="auto">
            <a:xfrm>
              <a:off x="1304" y="412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3" name="Line 5411"/>
            <p:cNvSpPr>
              <a:spLocks noChangeShapeType="1"/>
            </p:cNvSpPr>
            <p:nvPr/>
          </p:nvSpPr>
          <p:spPr bwMode="auto">
            <a:xfrm flipV="1">
              <a:off x="1304" y="412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4" name="Line 5412"/>
            <p:cNvSpPr>
              <a:spLocks noChangeShapeType="1"/>
            </p:cNvSpPr>
            <p:nvPr/>
          </p:nvSpPr>
          <p:spPr bwMode="auto">
            <a:xfrm>
              <a:off x="1304" y="412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5" name="Line 5413"/>
            <p:cNvSpPr>
              <a:spLocks noChangeShapeType="1"/>
            </p:cNvSpPr>
            <p:nvPr/>
          </p:nvSpPr>
          <p:spPr bwMode="auto">
            <a:xfrm>
              <a:off x="1304" y="412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6" name="Line 5414"/>
            <p:cNvSpPr>
              <a:spLocks noChangeShapeType="1"/>
            </p:cNvSpPr>
            <p:nvPr/>
          </p:nvSpPr>
          <p:spPr bwMode="auto">
            <a:xfrm>
              <a:off x="1304" y="412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7" name="Line 5415"/>
            <p:cNvSpPr>
              <a:spLocks noChangeShapeType="1"/>
            </p:cNvSpPr>
            <p:nvPr/>
          </p:nvSpPr>
          <p:spPr bwMode="auto">
            <a:xfrm>
              <a:off x="1304" y="4129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8" name="Line 5416"/>
            <p:cNvSpPr>
              <a:spLocks noChangeShapeType="1"/>
            </p:cNvSpPr>
            <p:nvPr/>
          </p:nvSpPr>
          <p:spPr bwMode="auto">
            <a:xfrm>
              <a:off x="1310" y="412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9" name="Line 5417"/>
            <p:cNvSpPr>
              <a:spLocks noChangeShapeType="1"/>
            </p:cNvSpPr>
            <p:nvPr/>
          </p:nvSpPr>
          <p:spPr bwMode="auto">
            <a:xfrm flipV="1">
              <a:off x="1310" y="41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0" name="Line 5418"/>
            <p:cNvSpPr>
              <a:spLocks noChangeShapeType="1"/>
            </p:cNvSpPr>
            <p:nvPr/>
          </p:nvSpPr>
          <p:spPr bwMode="auto">
            <a:xfrm>
              <a:off x="1310" y="411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1" name="Line 5419"/>
            <p:cNvSpPr>
              <a:spLocks noChangeShapeType="1"/>
            </p:cNvSpPr>
            <p:nvPr/>
          </p:nvSpPr>
          <p:spPr bwMode="auto">
            <a:xfrm>
              <a:off x="1310" y="411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2" name="Line 5420"/>
            <p:cNvSpPr>
              <a:spLocks noChangeShapeType="1"/>
            </p:cNvSpPr>
            <p:nvPr/>
          </p:nvSpPr>
          <p:spPr bwMode="auto">
            <a:xfrm>
              <a:off x="1310" y="41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3" name="Line 5421"/>
            <p:cNvSpPr>
              <a:spLocks noChangeShapeType="1"/>
            </p:cNvSpPr>
            <p:nvPr/>
          </p:nvSpPr>
          <p:spPr bwMode="auto">
            <a:xfrm>
              <a:off x="1310" y="412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4" name="Line 5422"/>
            <p:cNvSpPr>
              <a:spLocks noChangeShapeType="1"/>
            </p:cNvSpPr>
            <p:nvPr/>
          </p:nvSpPr>
          <p:spPr bwMode="auto">
            <a:xfrm>
              <a:off x="1310" y="412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5" name="Line 5423"/>
            <p:cNvSpPr>
              <a:spLocks noChangeShapeType="1"/>
            </p:cNvSpPr>
            <p:nvPr/>
          </p:nvSpPr>
          <p:spPr bwMode="auto">
            <a:xfrm>
              <a:off x="1310" y="412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6" name="Line 5424"/>
            <p:cNvSpPr>
              <a:spLocks noChangeShapeType="1"/>
            </p:cNvSpPr>
            <p:nvPr/>
          </p:nvSpPr>
          <p:spPr bwMode="auto">
            <a:xfrm>
              <a:off x="1310" y="412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7" name="Line 5425"/>
            <p:cNvSpPr>
              <a:spLocks noChangeShapeType="1"/>
            </p:cNvSpPr>
            <p:nvPr/>
          </p:nvSpPr>
          <p:spPr bwMode="auto">
            <a:xfrm flipV="1">
              <a:off x="1316" y="41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8" name="Line 5426"/>
            <p:cNvSpPr>
              <a:spLocks noChangeShapeType="1"/>
            </p:cNvSpPr>
            <p:nvPr/>
          </p:nvSpPr>
          <p:spPr bwMode="auto">
            <a:xfrm>
              <a:off x="1316" y="411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9" name="Line 5427"/>
            <p:cNvSpPr>
              <a:spLocks noChangeShapeType="1"/>
            </p:cNvSpPr>
            <p:nvPr/>
          </p:nvSpPr>
          <p:spPr bwMode="auto">
            <a:xfrm>
              <a:off x="1316" y="411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0" name="Line 5428"/>
            <p:cNvSpPr>
              <a:spLocks noChangeShapeType="1"/>
            </p:cNvSpPr>
            <p:nvPr/>
          </p:nvSpPr>
          <p:spPr bwMode="auto">
            <a:xfrm>
              <a:off x="1316" y="411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1" name="Line 5429"/>
            <p:cNvSpPr>
              <a:spLocks noChangeShapeType="1"/>
            </p:cNvSpPr>
            <p:nvPr/>
          </p:nvSpPr>
          <p:spPr bwMode="auto">
            <a:xfrm>
              <a:off x="1316" y="411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2" name="Line 5430"/>
            <p:cNvSpPr>
              <a:spLocks noChangeShapeType="1"/>
            </p:cNvSpPr>
            <p:nvPr/>
          </p:nvSpPr>
          <p:spPr bwMode="auto">
            <a:xfrm flipV="1">
              <a:off x="1316" y="411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3" name="Line 5431"/>
            <p:cNvSpPr>
              <a:spLocks noChangeShapeType="1"/>
            </p:cNvSpPr>
            <p:nvPr/>
          </p:nvSpPr>
          <p:spPr bwMode="auto">
            <a:xfrm flipV="1">
              <a:off x="1316" y="410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4" name="Line 5432"/>
            <p:cNvSpPr>
              <a:spLocks noChangeShapeType="1"/>
            </p:cNvSpPr>
            <p:nvPr/>
          </p:nvSpPr>
          <p:spPr bwMode="auto">
            <a:xfrm>
              <a:off x="1316" y="410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5" name="Line 5433"/>
            <p:cNvSpPr>
              <a:spLocks noChangeShapeType="1"/>
            </p:cNvSpPr>
            <p:nvPr/>
          </p:nvSpPr>
          <p:spPr bwMode="auto">
            <a:xfrm flipV="1">
              <a:off x="1316" y="409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6" name="Line 5434"/>
            <p:cNvSpPr>
              <a:spLocks noChangeShapeType="1"/>
            </p:cNvSpPr>
            <p:nvPr/>
          </p:nvSpPr>
          <p:spPr bwMode="auto">
            <a:xfrm>
              <a:off x="1322" y="409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7" name="Line 5435"/>
            <p:cNvSpPr>
              <a:spLocks noChangeShapeType="1"/>
            </p:cNvSpPr>
            <p:nvPr/>
          </p:nvSpPr>
          <p:spPr bwMode="auto">
            <a:xfrm>
              <a:off x="1322" y="410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8" name="Line 5436"/>
            <p:cNvSpPr>
              <a:spLocks noChangeShapeType="1"/>
            </p:cNvSpPr>
            <p:nvPr/>
          </p:nvSpPr>
          <p:spPr bwMode="auto">
            <a:xfrm>
              <a:off x="1322" y="410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9" name="Line 5437"/>
            <p:cNvSpPr>
              <a:spLocks noChangeShapeType="1"/>
            </p:cNvSpPr>
            <p:nvPr/>
          </p:nvSpPr>
          <p:spPr bwMode="auto">
            <a:xfrm>
              <a:off x="1322" y="410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0" name="Line 5438"/>
            <p:cNvSpPr>
              <a:spLocks noChangeShapeType="1"/>
            </p:cNvSpPr>
            <p:nvPr/>
          </p:nvSpPr>
          <p:spPr bwMode="auto">
            <a:xfrm flipV="1">
              <a:off x="1322" y="4075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1" name="Line 5439"/>
            <p:cNvSpPr>
              <a:spLocks noChangeShapeType="1"/>
            </p:cNvSpPr>
            <p:nvPr/>
          </p:nvSpPr>
          <p:spPr bwMode="auto">
            <a:xfrm flipV="1">
              <a:off x="1322" y="4045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2" name="Line 5440"/>
            <p:cNvSpPr>
              <a:spLocks noChangeShapeType="1"/>
            </p:cNvSpPr>
            <p:nvPr/>
          </p:nvSpPr>
          <p:spPr bwMode="auto">
            <a:xfrm flipV="1">
              <a:off x="1322" y="40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3" name="Line 5441"/>
            <p:cNvSpPr>
              <a:spLocks noChangeShapeType="1"/>
            </p:cNvSpPr>
            <p:nvPr/>
          </p:nvSpPr>
          <p:spPr bwMode="auto">
            <a:xfrm>
              <a:off x="1322" y="403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4" name="Line 5442"/>
            <p:cNvSpPr>
              <a:spLocks noChangeShapeType="1"/>
            </p:cNvSpPr>
            <p:nvPr/>
          </p:nvSpPr>
          <p:spPr bwMode="auto">
            <a:xfrm>
              <a:off x="1322" y="406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5" name="Line 5443"/>
            <p:cNvSpPr>
              <a:spLocks noChangeShapeType="1"/>
            </p:cNvSpPr>
            <p:nvPr/>
          </p:nvSpPr>
          <p:spPr bwMode="auto">
            <a:xfrm flipV="1">
              <a:off x="1328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6" name="Line 5444"/>
            <p:cNvSpPr>
              <a:spLocks noChangeShapeType="1"/>
            </p:cNvSpPr>
            <p:nvPr/>
          </p:nvSpPr>
          <p:spPr bwMode="auto">
            <a:xfrm>
              <a:off x="1328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7" name="Line 5445"/>
            <p:cNvSpPr>
              <a:spLocks noChangeShapeType="1"/>
            </p:cNvSpPr>
            <p:nvPr/>
          </p:nvSpPr>
          <p:spPr bwMode="auto">
            <a:xfrm>
              <a:off x="1328" y="406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8" name="Line 5446"/>
            <p:cNvSpPr>
              <a:spLocks noChangeShapeType="1"/>
            </p:cNvSpPr>
            <p:nvPr/>
          </p:nvSpPr>
          <p:spPr bwMode="auto">
            <a:xfrm>
              <a:off x="1328" y="406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9" name="Line 5447"/>
            <p:cNvSpPr>
              <a:spLocks noChangeShapeType="1"/>
            </p:cNvSpPr>
            <p:nvPr/>
          </p:nvSpPr>
          <p:spPr bwMode="auto">
            <a:xfrm>
              <a:off x="1328" y="40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0" name="Line 5448"/>
            <p:cNvSpPr>
              <a:spLocks noChangeShapeType="1"/>
            </p:cNvSpPr>
            <p:nvPr/>
          </p:nvSpPr>
          <p:spPr bwMode="auto">
            <a:xfrm flipV="1">
              <a:off x="1328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1" name="Line 5449"/>
            <p:cNvSpPr>
              <a:spLocks noChangeShapeType="1"/>
            </p:cNvSpPr>
            <p:nvPr/>
          </p:nvSpPr>
          <p:spPr bwMode="auto">
            <a:xfrm>
              <a:off x="1328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2" name="Line 5450"/>
            <p:cNvSpPr>
              <a:spLocks noChangeShapeType="1"/>
            </p:cNvSpPr>
            <p:nvPr/>
          </p:nvSpPr>
          <p:spPr bwMode="auto">
            <a:xfrm>
              <a:off x="1328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3" name="Line 5451"/>
            <p:cNvSpPr>
              <a:spLocks noChangeShapeType="1"/>
            </p:cNvSpPr>
            <p:nvPr/>
          </p:nvSpPr>
          <p:spPr bwMode="auto">
            <a:xfrm flipV="1">
              <a:off x="1328" y="407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4" name="Line 5452"/>
            <p:cNvSpPr>
              <a:spLocks noChangeShapeType="1"/>
            </p:cNvSpPr>
            <p:nvPr/>
          </p:nvSpPr>
          <p:spPr bwMode="auto">
            <a:xfrm flipV="1">
              <a:off x="1334" y="406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5" name="Line 5453"/>
            <p:cNvSpPr>
              <a:spLocks noChangeShapeType="1"/>
            </p:cNvSpPr>
            <p:nvPr/>
          </p:nvSpPr>
          <p:spPr bwMode="auto">
            <a:xfrm flipV="1">
              <a:off x="1334" y="40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6" name="Line 5454"/>
            <p:cNvSpPr>
              <a:spLocks noChangeShapeType="1"/>
            </p:cNvSpPr>
            <p:nvPr/>
          </p:nvSpPr>
          <p:spPr bwMode="auto">
            <a:xfrm flipV="1">
              <a:off x="1334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7" name="Line 5455"/>
            <p:cNvSpPr>
              <a:spLocks noChangeShapeType="1"/>
            </p:cNvSpPr>
            <p:nvPr/>
          </p:nvSpPr>
          <p:spPr bwMode="auto">
            <a:xfrm flipV="1">
              <a:off x="1334" y="4015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8" name="Line 5456"/>
            <p:cNvSpPr>
              <a:spLocks noChangeShapeType="1"/>
            </p:cNvSpPr>
            <p:nvPr/>
          </p:nvSpPr>
          <p:spPr bwMode="auto">
            <a:xfrm flipV="1">
              <a:off x="1334" y="3973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9" name="Line 5457"/>
            <p:cNvSpPr>
              <a:spLocks noChangeShapeType="1"/>
            </p:cNvSpPr>
            <p:nvPr/>
          </p:nvSpPr>
          <p:spPr bwMode="auto">
            <a:xfrm flipV="1">
              <a:off x="1334" y="396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0" name="Line 5458"/>
            <p:cNvSpPr>
              <a:spLocks noChangeShapeType="1"/>
            </p:cNvSpPr>
            <p:nvPr/>
          </p:nvSpPr>
          <p:spPr bwMode="auto">
            <a:xfrm flipV="1">
              <a:off x="1334" y="3919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1" name="Line 5459"/>
            <p:cNvSpPr>
              <a:spLocks noChangeShapeType="1"/>
            </p:cNvSpPr>
            <p:nvPr/>
          </p:nvSpPr>
          <p:spPr bwMode="auto">
            <a:xfrm flipV="1">
              <a:off x="1334" y="3817"/>
              <a:ext cx="1" cy="1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2" name="Line 5460"/>
            <p:cNvSpPr>
              <a:spLocks noChangeShapeType="1"/>
            </p:cNvSpPr>
            <p:nvPr/>
          </p:nvSpPr>
          <p:spPr bwMode="auto">
            <a:xfrm flipV="1">
              <a:off x="1334" y="3781"/>
              <a:ext cx="6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3" name="Line 5461"/>
            <p:cNvSpPr>
              <a:spLocks noChangeShapeType="1"/>
            </p:cNvSpPr>
            <p:nvPr/>
          </p:nvSpPr>
          <p:spPr bwMode="auto">
            <a:xfrm>
              <a:off x="1340" y="37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4" name="Line 5462"/>
            <p:cNvSpPr>
              <a:spLocks noChangeShapeType="1"/>
            </p:cNvSpPr>
            <p:nvPr/>
          </p:nvSpPr>
          <p:spPr bwMode="auto">
            <a:xfrm>
              <a:off x="1340" y="37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5" name="Line 5463"/>
            <p:cNvSpPr>
              <a:spLocks noChangeShapeType="1"/>
            </p:cNvSpPr>
            <p:nvPr/>
          </p:nvSpPr>
          <p:spPr bwMode="auto">
            <a:xfrm>
              <a:off x="1340" y="379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6" name="Line 5464"/>
            <p:cNvSpPr>
              <a:spLocks noChangeShapeType="1"/>
            </p:cNvSpPr>
            <p:nvPr/>
          </p:nvSpPr>
          <p:spPr bwMode="auto">
            <a:xfrm>
              <a:off x="1340" y="380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7" name="Line 5465"/>
            <p:cNvSpPr>
              <a:spLocks noChangeShapeType="1"/>
            </p:cNvSpPr>
            <p:nvPr/>
          </p:nvSpPr>
          <p:spPr bwMode="auto">
            <a:xfrm>
              <a:off x="1340" y="382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8" name="Line 5466"/>
            <p:cNvSpPr>
              <a:spLocks noChangeShapeType="1"/>
            </p:cNvSpPr>
            <p:nvPr/>
          </p:nvSpPr>
          <p:spPr bwMode="auto">
            <a:xfrm>
              <a:off x="1340" y="384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9" name="Line 5467"/>
            <p:cNvSpPr>
              <a:spLocks noChangeShapeType="1"/>
            </p:cNvSpPr>
            <p:nvPr/>
          </p:nvSpPr>
          <p:spPr bwMode="auto">
            <a:xfrm>
              <a:off x="1340" y="386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0" name="Line 5468"/>
            <p:cNvSpPr>
              <a:spLocks noChangeShapeType="1"/>
            </p:cNvSpPr>
            <p:nvPr/>
          </p:nvSpPr>
          <p:spPr bwMode="auto">
            <a:xfrm>
              <a:off x="1340" y="38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1" name="Line 5469"/>
            <p:cNvSpPr>
              <a:spLocks noChangeShapeType="1"/>
            </p:cNvSpPr>
            <p:nvPr/>
          </p:nvSpPr>
          <p:spPr bwMode="auto">
            <a:xfrm>
              <a:off x="1340" y="3895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2" name="Line 5470"/>
            <p:cNvSpPr>
              <a:spLocks noChangeShapeType="1"/>
            </p:cNvSpPr>
            <p:nvPr/>
          </p:nvSpPr>
          <p:spPr bwMode="auto">
            <a:xfrm>
              <a:off x="1346" y="390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3" name="Line 5471"/>
            <p:cNvSpPr>
              <a:spLocks noChangeShapeType="1"/>
            </p:cNvSpPr>
            <p:nvPr/>
          </p:nvSpPr>
          <p:spPr bwMode="auto">
            <a:xfrm>
              <a:off x="1346" y="391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4" name="Line 5472"/>
            <p:cNvSpPr>
              <a:spLocks noChangeShapeType="1"/>
            </p:cNvSpPr>
            <p:nvPr/>
          </p:nvSpPr>
          <p:spPr bwMode="auto">
            <a:xfrm>
              <a:off x="1346" y="391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5" name="Line 5473"/>
            <p:cNvSpPr>
              <a:spLocks noChangeShapeType="1"/>
            </p:cNvSpPr>
            <p:nvPr/>
          </p:nvSpPr>
          <p:spPr bwMode="auto">
            <a:xfrm>
              <a:off x="1346" y="39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6" name="Line 5474"/>
            <p:cNvSpPr>
              <a:spLocks noChangeShapeType="1"/>
            </p:cNvSpPr>
            <p:nvPr/>
          </p:nvSpPr>
          <p:spPr bwMode="auto">
            <a:xfrm>
              <a:off x="1346" y="3943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7" name="Line 5475"/>
            <p:cNvSpPr>
              <a:spLocks noChangeShapeType="1"/>
            </p:cNvSpPr>
            <p:nvPr/>
          </p:nvSpPr>
          <p:spPr bwMode="auto">
            <a:xfrm>
              <a:off x="1346" y="396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8" name="Line 5476"/>
            <p:cNvSpPr>
              <a:spLocks noChangeShapeType="1"/>
            </p:cNvSpPr>
            <p:nvPr/>
          </p:nvSpPr>
          <p:spPr bwMode="auto">
            <a:xfrm>
              <a:off x="1346" y="398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9" name="Line 5477"/>
            <p:cNvSpPr>
              <a:spLocks noChangeShapeType="1"/>
            </p:cNvSpPr>
            <p:nvPr/>
          </p:nvSpPr>
          <p:spPr bwMode="auto">
            <a:xfrm>
              <a:off x="1346" y="3985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0" name="Line 5478"/>
            <p:cNvSpPr>
              <a:spLocks noChangeShapeType="1"/>
            </p:cNvSpPr>
            <p:nvPr/>
          </p:nvSpPr>
          <p:spPr bwMode="auto">
            <a:xfrm>
              <a:off x="1352" y="400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1" name="Line 5479"/>
            <p:cNvSpPr>
              <a:spLocks noChangeShapeType="1"/>
            </p:cNvSpPr>
            <p:nvPr/>
          </p:nvSpPr>
          <p:spPr bwMode="auto">
            <a:xfrm flipV="1">
              <a:off x="1352" y="400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2" name="Line 5480"/>
            <p:cNvSpPr>
              <a:spLocks noChangeShapeType="1"/>
            </p:cNvSpPr>
            <p:nvPr/>
          </p:nvSpPr>
          <p:spPr bwMode="auto">
            <a:xfrm>
              <a:off x="1352" y="400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3" name="Line 5481"/>
            <p:cNvSpPr>
              <a:spLocks noChangeShapeType="1"/>
            </p:cNvSpPr>
            <p:nvPr/>
          </p:nvSpPr>
          <p:spPr bwMode="auto">
            <a:xfrm>
              <a:off x="1352" y="401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4" name="Line 5482"/>
            <p:cNvSpPr>
              <a:spLocks noChangeShapeType="1"/>
            </p:cNvSpPr>
            <p:nvPr/>
          </p:nvSpPr>
          <p:spPr bwMode="auto">
            <a:xfrm>
              <a:off x="1352" y="401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56" name="Group 5483"/>
          <p:cNvGrpSpPr>
            <a:grpSpLocks/>
          </p:cNvGrpSpPr>
          <p:nvPr/>
        </p:nvGrpSpPr>
        <p:grpSpPr bwMode="auto">
          <a:xfrm>
            <a:off x="3614738" y="4210050"/>
            <a:ext cx="211137" cy="812800"/>
            <a:chOff x="1352" y="3606"/>
            <a:chExt cx="133" cy="512"/>
          </a:xfrm>
        </p:grpSpPr>
        <p:sp>
          <p:nvSpPr>
            <p:cNvPr id="21605" name="Line 5484"/>
            <p:cNvSpPr>
              <a:spLocks noChangeShapeType="1"/>
            </p:cNvSpPr>
            <p:nvPr/>
          </p:nvSpPr>
          <p:spPr bwMode="auto">
            <a:xfrm>
              <a:off x="1352" y="402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6" name="Line 5485"/>
            <p:cNvSpPr>
              <a:spLocks noChangeShapeType="1"/>
            </p:cNvSpPr>
            <p:nvPr/>
          </p:nvSpPr>
          <p:spPr bwMode="auto">
            <a:xfrm>
              <a:off x="1352" y="403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7" name="Line 5486"/>
            <p:cNvSpPr>
              <a:spLocks noChangeShapeType="1"/>
            </p:cNvSpPr>
            <p:nvPr/>
          </p:nvSpPr>
          <p:spPr bwMode="auto">
            <a:xfrm>
              <a:off x="1352" y="403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8" name="Line 5487"/>
            <p:cNvSpPr>
              <a:spLocks noChangeShapeType="1"/>
            </p:cNvSpPr>
            <p:nvPr/>
          </p:nvSpPr>
          <p:spPr bwMode="auto">
            <a:xfrm>
              <a:off x="1352" y="403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9" name="Line 5488"/>
            <p:cNvSpPr>
              <a:spLocks noChangeShapeType="1"/>
            </p:cNvSpPr>
            <p:nvPr/>
          </p:nvSpPr>
          <p:spPr bwMode="auto">
            <a:xfrm flipV="1">
              <a:off x="1358" y="40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0" name="Line 5489"/>
            <p:cNvSpPr>
              <a:spLocks noChangeShapeType="1"/>
            </p:cNvSpPr>
            <p:nvPr/>
          </p:nvSpPr>
          <p:spPr bwMode="auto">
            <a:xfrm flipV="1">
              <a:off x="1358" y="402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1" name="Line 5490"/>
            <p:cNvSpPr>
              <a:spLocks noChangeShapeType="1"/>
            </p:cNvSpPr>
            <p:nvPr/>
          </p:nvSpPr>
          <p:spPr bwMode="auto">
            <a:xfrm flipV="1">
              <a:off x="1358" y="400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2" name="Line 5491"/>
            <p:cNvSpPr>
              <a:spLocks noChangeShapeType="1"/>
            </p:cNvSpPr>
            <p:nvPr/>
          </p:nvSpPr>
          <p:spPr bwMode="auto">
            <a:xfrm>
              <a:off x="1358" y="400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3" name="Line 5492"/>
            <p:cNvSpPr>
              <a:spLocks noChangeShapeType="1"/>
            </p:cNvSpPr>
            <p:nvPr/>
          </p:nvSpPr>
          <p:spPr bwMode="auto">
            <a:xfrm>
              <a:off x="1358" y="400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4" name="Line 5493"/>
            <p:cNvSpPr>
              <a:spLocks noChangeShapeType="1"/>
            </p:cNvSpPr>
            <p:nvPr/>
          </p:nvSpPr>
          <p:spPr bwMode="auto">
            <a:xfrm>
              <a:off x="1358" y="401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5" name="Line 5494"/>
            <p:cNvSpPr>
              <a:spLocks noChangeShapeType="1"/>
            </p:cNvSpPr>
            <p:nvPr/>
          </p:nvSpPr>
          <p:spPr bwMode="auto">
            <a:xfrm>
              <a:off x="1358" y="402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6" name="Line 5495"/>
            <p:cNvSpPr>
              <a:spLocks noChangeShapeType="1"/>
            </p:cNvSpPr>
            <p:nvPr/>
          </p:nvSpPr>
          <p:spPr bwMode="auto">
            <a:xfrm>
              <a:off x="1358" y="403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7" name="Line 5496"/>
            <p:cNvSpPr>
              <a:spLocks noChangeShapeType="1"/>
            </p:cNvSpPr>
            <p:nvPr/>
          </p:nvSpPr>
          <p:spPr bwMode="auto">
            <a:xfrm>
              <a:off x="1358" y="403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8" name="Line 5497"/>
            <p:cNvSpPr>
              <a:spLocks noChangeShapeType="1"/>
            </p:cNvSpPr>
            <p:nvPr/>
          </p:nvSpPr>
          <p:spPr bwMode="auto">
            <a:xfrm>
              <a:off x="1364" y="403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9" name="Line 5498"/>
            <p:cNvSpPr>
              <a:spLocks noChangeShapeType="1"/>
            </p:cNvSpPr>
            <p:nvPr/>
          </p:nvSpPr>
          <p:spPr bwMode="auto">
            <a:xfrm>
              <a:off x="1364" y="40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0" name="Line 5499"/>
            <p:cNvSpPr>
              <a:spLocks noChangeShapeType="1"/>
            </p:cNvSpPr>
            <p:nvPr/>
          </p:nvSpPr>
          <p:spPr bwMode="auto">
            <a:xfrm>
              <a:off x="1364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1" name="Line 5500"/>
            <p:cNvSpPr>
              <a:spLocks noChangeShapeType="1"/>
            </p:cNvSpPr>
            <p:nvPr/>
          </p:nvSpPr>
          <p:spPr bwMode="auto">
            <a:xfrm flipV="1">
              <a:off x="1364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2" name="Line 5501"/>
            <p:cNvSpPr>
              <a:spLocks noChangeShapeType="1"/>
            </p:cNvSpPr>
            <p:nvPr/>
          </p:nvSpPr>
          <p:spPr bwMode="auto">
            <a:xfrm>
              <a:off x="1364" y="405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3" name="Line 5502"/>
            <p:cNvSpPr>
              <a:spLocks noChangeShapeType="1"/>
            </p:cNvSpPr>
            <p:nvPr/>
          </p:nvSpPr>
          <p:spPr bwMode="auto">
            <a:xfrm>
              <a:off x="1364" y="405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4" name="Line 5503"/>
            <p:cNvSpPr>
              <a:spLocks noChangeShapeType="1"/>
            </p:cNvSpPr>
            <p:nvPr/>
          </p:nvSpPr>
          <p:spPr bwMode="auto">
            <a:xfrm flipV="1">
              <a:off x="1364" y="404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5" name="Line 5504"/>
            <p:cNvSpPr>
              <a:spLocks noChangeShapeType="1"/>
            </p:cNvSpPr>
            <p:nvPr/>
          </p:nvSpPr>
          <p:spPr bwMode="auto">
            <a:xfrm>
              <a:off x="1364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6" name="Line 5505"/>
            <p:cNvSpPr>
              <a:spLocks noChangeShapeType="1"/>
            </p:cNvSpPr>
            <p:nvPr/>
          </p:nvSpPr>
          <p:spPr bwMode="auto">
            <a:xfrm flipV="1">
              <a:off x="1364" y="4033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7" name="Line 5506"/>
            <p:cNvSpPr>
              <a:spLocks noChangeShapeType="1"/>
            </p:cNvSpPr>
            <p:nvPr/>
          </p:nvSpPr>
          <p:spPr bwMode="auto">
            <a:xfrm flipV="1">
              <a:off x="1370" y="3991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8" name="Line 5507"/>
            <p:cNvSpPr>
              <a:spLocks noChangeShapeType="1"/>
            </p:cNvSpPr>
            <p:nvPr/>
          </p:nvSpPr>
          <p:spPr bwMode="auto">
            <a:xfrm flipV="1">
              <a:off x="1370" y="398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9" name="Line 5508"/>
            <p:cNvSpPr>
              <a:spLocks noChangeShapeType="1"/>
            </p:cNvSpPr>
            <p:nvPr/>
          </p:nvSpPr>
          <p:spPr bwMode="auto">
            <a:xfrm>
              <a:off x="1370" y="39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0" name="Line 5509"/>
            <p:cNvSpPr>
              <a:spLocks noChangeShapeType="1"/>
            </p:cNvSpPr>
            <p:nvPr/>
          </p:nvSpPr>
          <p:spPr bwMode="auto">
            <a:xfrm>
              <a:off x="1370" y="399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Line 5510"/>
            <p:cNvSpPr>
              <a:spLocks noChangeShapeType="1"/>
            </p:cNvSpPr>
            <p:nvPr/>
          </p:nvSpPr>
          <p:spPr bwMode="auto">
            <a:xfrm flipV="1">
              <a:off x="1370" y="3949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2" name="Line 5511"/>
            <p:cNvSpPr>
              <a:spLocks noChangeShapeType="1"/>
            </p:cNvSpPr>
            <p:nvPr/>
          </p:nvSpPr>
          <p:spPr bwMode="auto">
            <a:xfrm flipV="1">
              <a:off x="1370" y="3901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3" name="Line 5512"/>
            <p:cNvSpPr>
              <a:spLocks noChangeShapeType="1"/>
            </p:cNvSpPr>
            <p:nvPr/>
          </p:nvSpPr>
          <p:spPr bwMode="auto">
            <a:xfrm flipV="1">
              <a:off x="1370" y="389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4" name="Line 5513"/>
            <p:cNvSpPr>
              <a:spLocks noChangeShapeType="1"/>
            </p:cNvSpPr>
            <p:nvPr/>
          </p:nvSpPr>
          <p:spPr bwMode="auto">
            <a:xfrm>
              <a:off x="1370" y="389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5" name="Line 5514"/>
            <p:cNvSpPr>
              <a:spLocks noChangeShapeType="1"/>
            </p:cNvSpPr>
            <p:nvPr/>
          </p:nvSpPr>
          <p:spPr bwMode="auto">
            <a:xfrm>
              <a:off x="1370" y="3901"/>
              <a:ext cx="6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6" name="Line 5515"/>
            <p:cNvSpPr>
              <a:spLocks noChangeShapeType="1"/>
            </p:cNvSpPr>
            <p:nvPr/>
          </p:nvSpPr>
          <p:spPr bwMode="auto">
            <a:xfrm>
              <a:off x="1376" y="3925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7" name="Line 5516"/>
            <p:cNvSpPr>
              <a:spLocks noChangeShapeType="1"/>
            </p:cNvSpPr>
            <p:nvPr/>
          </p:nvSpPr>
          <p:spPr bwMode="auto">
            <a:xfrm>
              <a:off x="1376" y="395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8" name="Line 5517"/>
            <p:cNvSpPr>
              <a:spLocks noChangeShapeType="1"/>
            </p:cNvSpPr>
            <p:nvPr/>
          </p:nvSpPr>
          <p:spPr bwMode="auto">
            <a:xfrm flipV="1">
              <a:off x="1376" y="397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9" name="Line 5518"/>
            <p:cNvSpPr>
              <a:spLocks noChangeShapeType="1"/>
            </p:cNvSpPr>
            <p:nvPr/>
          </p:nvSpPr>
          <p:spPr bwMode="auto">
            <a:xfrm flipV="1">
              <a:off x="1376" y="3925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0" name="Line 5519"/>
            <p:cNvSpPr>
              <a:spLocks noChangeShapeType="1"/>
            </p:cNvSpPr>
            <p:nvPr/>
          </p:nvSpPr>
          <p:spPr bwMode="auto">
            <a:xfrm flipV="1">
              <a:off x="1376" y="3877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1" name="Line 5520"/>
            <p:cNvSpPr>
              <a:spLocks noChangeShapeType="1"/>
            </p:cNvSpPr>
            <p:nvPr/>
          </p:nvSpPr>
          <p:spPr bwMode="auto">
            <a:xfrm>
              <a:off x="1376" y="387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2" name="Line 5521"/>
            <p:cNvSpPr>
              <a:spLocks noChangeShapeType="1"/>
            </p:cNvSpPr>
            <p:nvPr/>
          </p:nvSpPr>
          <p:spPr bwMode="auto">
            <a:xfrm flipV="1">
              <a:off x="1376" y="3793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3" name="Line 5522"/>
            <p:cNvSpPr>
              <a:spLocks noChangeShapeType="1"/>
            </p:cNvSpPr>
            <p:nvPr/>
          </p:nvSpPr>
          <p:spPr bwMode="auto">
            <a:xfrm flipV="1">
              <a:off x="1376" y="3678"/>
              <a:ext cx="1" cy="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4" name="Line 5523"/>
            <p:cNvSpPr>
              <a:spLocks noChangeShapeType="1"/>
            </p:cNvSpPr>
            <p:nvPr/>
          </p:nvSpPr>
          <p:spPr bwMode="auto">
            <a:xfrm flipV="1">
              <a:off x="1376" y="3612"/>
              <a:ext cx="6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5" name="Line 5524"/>
            <p:cNvSpPr>
              <a:spLocks noChangeShapeType="1"/>
            </p:cNvSpPr>
            <p:nvPr/>
          </p:nvSpPr>
          <p:spPr bwMode="auto">
            <a:xfrm flipV="1">
              <a:off x="1382" y="3606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6" name="Line 5525"/>
            <p:cNvSpPr>
              <a:spLocks noChangeShapeType="1"/>
            </p:cNvSpPr>
            <p:nvPr/>
          </p:nvSpPr>
          <p:spPr bwMode="auto">
            <a:xfrm>
              <a:off x="1382" y="3606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7" name="Line 5526"/>
            <p:cNvSpPr>
              <a:spLocks noChangeShapeType="1"/>
            </p:cNvSpPr>
            <p:nvPr/>
          </p:nvSpPr>
          <p:spPr bwMode="auto">
            <a:xfrm>
              <a:off x="1382" y="3642"/>
              <a:ext cx="1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8" name="Line 5527"/>
            <p:cNvSpPr>
              <a:spLocks noChangeShapeType="1"/>
            </p:cNvSpPr>
            <p:nvPr/>
          </p:nvSpPr>
          <p:spPr bwMode="auto">
            <a:xfrm>
              <a:off x="1382" y="3697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9" name="Line 5528"/>
            <p:cNvSpPr>
              <a:spLocks noChangeShapeType="1"/>
            </p:cNvSpPr>
            <p:nvPr/>
          </p:nvSpPr>
          <p:spPr bwMode="auto">
            <a:xfrm>
              <a:off x="1382" y="3739"/>
              <a:ext cx="1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0" name="Line 5529"/>
            <p:cNvSpPr>
              <a:spLocks noChangeShapeType="1"/>
            </p:cNvSpPr>
            <p:nvPr/>
          </p:nvSpPr>
          <p:spPr bwMode="auto">
            <a:xfrm>
              <a:off x="1382" y="3793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1" name="Line 5530"/>
            <p:cNvSpPr>
              <a:spLocks noChangeShapeType="1"/>
            </p:cNvSpPr>
            <p:nvPr/>
          </p:nvSpPr>
          <p:spPr bwMode="auto">
            <a:xfrm>
              <a:off x="1382" y="38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2" name="Line 5531"/>
            <p:cNvSpPr>
              <a:spLocks noChangeShapeType="1"/>
            </p:cNvSpPr>
            <p:nvPr/>
          </p:nvSpPr>
          <p:spPr bwMode="auto">
            <a:xfrm flipV="1">
              <a:off x="1382" y="382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3" name="Line 5532"/>
            <p:cNvSpPr>
              <a:spLocks noChangeShapeType="1"/>
            </p:cNvSpPr>
            <p:nvPr/>
          </p:nvSpPr>
          <p:spPr bwMode="auto">
            <a:xfrm flipV="1">
              <a:off x="1382" y="3793"/>
              <a:ext cx="6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4" name="Line 5533"/>
            <p:cNvSpPr>
              <a:spLocks noChangeShapeType="1"/>
            </p:cNvSpPr>
            <p:nvPr/>
          </p:nvSpPr>
          <p:spPr bwMode="auto">
            <a:xfrm flipV="1">
              <a:off x="1388" y="3745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5" name="Line 5534"/>
            <p:cNvSpPr>
              <a:spLocks noChangeShapeType="1"/>
            </p:cNvSpPr>
            <p:nvPr/>
          </p:nvSpPr>
          <p:spPr bwMode="auto">
            <a:xfrm flipV="1">
              <a:off x="1388" y="3715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6" name="Line 5535"/>
            <p:cNvSpPr>
              <a:spLocks noChangeShapeType="1"/>
            </p:cNvSpPr>
            <p:nvPr/>
          </p:nvSpPr>
          <p:spPr bwMode="auto">
            <a:xfrm flipV="1">
              <a:off x="1388" y="370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7" name="Line 5536"/>
            <p:cNvSpPr>
              <a:spLocks noChangeShapeType="1"/>
            </p:cNvSpPr>
            <p:nvPr/>
          </p:nvSpPr>
          <p:spPr bwMode="auto">
            <a:xfrm>
              <a:off x="1388" y="370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8" name="Line 5537"/>
            <p:cNvSpPr>
              <a:spLocks noChangeShapeType="1"/>
            </p:cNvSpPr>
            <p:nvPr/>
          </p:nvSpPr>
          <p:spPr bwMode="auto">
            <a:xfrm>
              <a:off x="1388" y="3733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9" name="Line 5538"/>
            <p:cNvSpPr>
              <a:spLocks noChangeShapeType="1"/>
            </p:cNvSpPr>
            <p:nvPr/>
          </p:nvSpPr>
          <p:spPr bwMode="auto">
            <a:xfrm>
              <a:off x="1388" y="3763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0" name="Line 5539"/>
            <p:cNvSpPr>
              <a:spLocks noChangeShapeType="1"/>
            </p:cNvSpPr>
            <p:nvPr/>
          </p:nvSpPr>
          <p:spPr bwMode="auto">
            <a:xfrm>
              <a:off x="1388" y="3799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1" name="Line 5540"/>
            <p:cNvSpPr>
              <a:spLocks noChangeShapeType="1"/>
            </p:cNvSpPr>
            <p:nvPr/>
          </p:nvSpPr>
          <p:spPr bwMode="auto">
            <a:xfrm>
              <a:off x="1388" y="3835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2" name="Line 5541"/>
            <p:cNvSpPr>
              <a:spLocks noChangeShapeType="1"/>
            </p:cNvSpPr>
            <p:nvPr/>
          </p:nvSpPr>
          <p:spPr bwMode="auto">
            <a:xfrm>
              <a:off x="1388" y="3877"/>
              <a:ext cx="6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3" name="Line 5542"/>
            <p:cNvSpPr>
              <a:spLocks noChangeShapeType="1"/>
            </p:cNvSpPr>
            <p:nvPr/>
          </p:nvSpPr>
          <p:spPr bwMode="auto">
            <a:xfrm>
              <a:off x="1394" y="390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4" name="Line 5543"/>
            <p:cNvSpPr>
              <a:spLocks noChangeShapeType="1"/>
            </p:cNvSpPr>
            <p:nvPr/>
          </p:nvSpPr>
          <p:spPr bwMode="auto">
            <a:xfrm flipV="1">
              <a:off x="1394" y="3889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5" name="Line 5544"/>
            <p:cNvSpPr>
              <a:spLocks noChangeShapeType="1"/>
            </p:cNvSpPr>
            <p:nvPr/>
          </p:nvSpPr>
          <p:spPr bwMode="auto">
            <a:xfrm flipV="1">
              <a:off x="1394" y="3817"/>
              <a:ext cx="1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6" name="Line 5545"/>
            <p:cNvSpPr>
              <a:spLocks noChangeShapeType="1"/>
            </p:cNvSpPr>
            <p:nvPr/>
          </p:nvSpPr>
          <p:spPr bwMode="auto">
            <a:xfrm flipV="1">
              <a:off x="1394" y="3781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7" name="Line 5546"/>
            <p:cNvSpPr>
              <a:spLocks noChangeShapeType="1"/>
            </p:cNvSpPr>
            <p:nvPr/>
          </p:nvSpPr>
          <p:spPr bwMode="auto">
            <a:xfrm flipV="1">
              <a:off x="1394" y="37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8" name="Line 5547"/>
            <p:cNvSpPr>
              <a:spLocks noChangeShapeType="1"/>
            </p:cNvSpPr>
            <p:nvPr/>
          </p:nvSpPr>
          <p:spPr bwMode="auto">
            <a:xfrm>
              <a:off x="1394" y="37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9" name="Line 5548"/>
            <p:cNvSpPr>
              <a:spLocks noChangeShapeType="1"/>
            </p:cNvSpPr>
            <p:nvPr/>
          </p:nvSpPr>
          <p:spPr bwMode="auto">
            <a:xfrm>
              <a:off x="1394" y="37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0" name="Line 5549"/>
            <p:cNvSpPr>
              <a:spLocks noChangeShapeType="1"/>
            </p:cNvSpPr>
            <p:nvPr/>
          </p:nvSpPr>
          <p:spPr bwMode="auto">
            <a:xfrm>
              <a:off x="1394" y="3781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1" name="Line 5550"/>
            <p:cNvSpPr>
              <a:spLocks noChangeShapeType="1"/>
            </p:cNvSpPr>
            <p:nvPr/>
          </p:nvSpPr>
          <p:spPr bwMode="auto">
            <a:xfrm>
              <a:off x="1394" y="3817"/>
              <a:ext cx="6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2" name="Line 5551"/>
            <p:cNvSpPr>
              <a:spLocks noChangeShapeType="1"/>
            </p:cNvSpPr>
            <p:nvPr/>
          </p:nvSpPr>
          <p:spPr bwMode="auto">
            <a:xfrm>
              <a:off x="1400" y="38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3" name="Line 5552"/>
            <p:cNvSpPr>
              <a:spLocks noChangeShapeType="1"/>
            </p:cNvSpPr>
            <p:nvPr/>
          </p:nvSpPr>
          <p:spPr bwMode="auto">
            <a:xfrm flipV="1">
              <a:off x="1400" y="38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4" name="Line 5553"/>
            <p:cNvSpPr>
              <a:spLocks noChangeShapeType="1"/>
            </p:cNvSpPr>
            <p:nvPr/>
          </p:nvSpPr>
          <p:spPr bwMode="auto">
            <a:xfrm flipV="1">
              <a:off x="1400" y="383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5" name="Line 5554"/>
            <p:cNvSpPr>
              <a:spLocks noChangeShapeType="1"/>
            </p:cNvSpPr>
            <p:nvPr/>
          </p:nvSpPr>
          <p:spPr bwMode="auto">
            <a:xfrm flipV="1">
              <a:off x="1400" y="381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6" name="Line 5555"/>
            <p:cNvSpPr>
              <a:spLocks noChangeShapeType="1"/>
            </p:cNvSpPr>
            <p:nvPr/>
          </p:nvSpPr>
          <p:spPr bwMode="auto">
            <a:xfrm flipV="1">
              <a:off x="1400" y="3793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7" name="Line 5556"/>
            <p:cNvSpPr>
              <a:spLocks noChangeShapeType="1"/>
            </p:cNvSpPr>
            <p:nvPr/>
          </p:nvSpPr>
          <p:spPr bwMode="auto">
            <a:xfrm flipV="1">
              <a:off x="1400" y="377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8" name="Line 5557"/>
            <p:cNvSpPr>
              <a:spLocks noChangeShapeType="1"/>
            </p:cNvSpPr>
            <p:nvPr/>
          </p:nvSpPr>
          <p:spPr bwMode="auto">
            <a:xfrm flipV="1">
              <a:off x="1400" y="375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9" name="Line 5558"/>
            <p:cNvSpPr>
              <a:spLocks noChangeShapeType="1"/>
            </p:cNvSpPr>
            <p:nvPr/>
          </p:nvSpPr>
          <p:spPr bwMode="auto">
            <a:xfrm flipV="1">
              <a:off x="1400" y="373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0" name="Line 5559"/>
            <p:cNvSpPr>
              <a:spLocks noChangeShapeType="1"/>
            </p:cNvSpPr>
            <p:nvPr/>
          </p:nvSpPr>
          <p:spPr bwMode="auto">
            <a:xfrm flipV="1">
              <a:off x="1400" y="3721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1" name="Line 5560"/>
            <p:cNvSpPr>
              <a:spLocks noChangeShapeType="1"/>
            </p:cNvSpPr>
            <p:nvPr/>
          </p:nvSpPr>
          <p:spPr bwMode="auto">
            <a:xfrm flipV="1">
              <a:off x="1406" y="370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2" name="Line 5561"/>
            <p:cNvSpPr>
              <a:spLocks noChangeShapeType="1"/>
            </p:cNvSpPr>
            <p:nvPr/>
          </p:nvSpPr>
          <p:spPr bwMode="auto">
            <a:xfrm flipV="1">
              <a:off x="1406" y="370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3" name="Line 5562"/>
            <p:cNvSpPr>
              <a:spLocks noChangeShapeType="1"/>
            </p:cNvSpPr>
            <p:nvPr/>
          </p:nvSpPr>
          <p:spPr bwMode="auto">
            <a:xfrm>
              <a:off x="1406" y="370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4" name="Line 5563"/>
            <p:cNvSpPr>
              <a:spLocks noChangeShapeType="1"/>
            </p:cNvSpPr>
            <p:nvPr/>
          </p:nvSpPr>
          <p:spPr bwMode="auto">
            <a:xfrm>
              <a:off x="1406" y="370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5" name="Line 5564"/>
            <p:cNvSpPr>
              <a:spLocks noChangeShapeType="1"/>
            </p:cNvSpPr>
            <p:nvPr/>
          </p:nvSpPr>
          <p:spPr bwMode="auto">
            <a:xfrm>
              <a:off x="1406" y="371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6" name="Line 5565"/>
            <p:cNvSpPr>
              <a:spLocks noChangeShapeType="1"/>
            </p:cNvSpPr>
            <p:nvPr/>
          </p:nvSpPr>
          <p:spPr bwMode="auto">
            <a:xfrm>
              <a:off x="1406" y="37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7" name="Line 5566"/>
            <p:cNvSpPr>
              <a:spLocks noChangeShapeType="1"/>
            </p:cNvSpPr>
            <p:nvPr/>
          </p:nvSpPr>
          <p:spPr bwMode="auto">
            <a:xfrm>
              <a:off x="1406" y="373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8" name="Line 5567"/>
            <p:cNvSpPr>
              <a:spLocks noChangeShapeType="1"/>
            </p:cNvSpPr>
            <p:nvPr/>
          </p:nvSpPr>
          <p:spPr bwMode="auto">
            <a:xfrm>
              <a:off x="1406" y="375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9" name="Line 5568"/>
            <p:cNvSpPr>
              <a:spLocks noChangeShapeType="1"/>
            </p:cNvSpPr>
            <p:nvPr/>
          </p:nvSpPr>
          <p:spPr bwMode="auto">
            <a:xfrm>
              <a:off x="1406" y="3769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0" name="Line 5569"/>
            <p:cNvSpPr>
              <a:spLocks noChangeShapeType="1"/>
            </p:cNvSpPr>
            <p:nvPr/>
          </p:nvSpPr>
          <p:spPr bwMode="auto">
            <a:xfrm>
              <a:off x="1412" y="37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1" name="Line 5570"/>
            <p:cNvSpPr>
              <a:spLocks noChangeShapeType="1"/>
            </p:cNvSpPr>
            <p:nvPr/>
          </p:nvSpPr>
          <p:spPr bwMode="auto">
            <a:xfrm>
              <a:off x="1412" y="37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2" name="Line 5571"/>
            <p:cNvSpPr>
              <a:spLocks noChangeShapeType="1"/>
            </p:cNvSpPr>
            <p:nvPr/>
          </p:nvSpPr>
          <p:spPr bwMode="auto">
            <a:xfrm>
              <a:off x="1412" y="381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3" name="Line 5572"/>
            <p:cNvSpPr>
              <a:spLocks noChangeShapeType="1"/>
            </p:cNvSpPr>
            <p:nvPr/>
          </p:nvSpPr>
          <p:spPr bwMode="auto">
            <a:xfrm>
              <a:off x="1412" y="38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4" name="Line 5573"/>
            <p:cNvSpPr>
              <a:spLocks noChangeShapeType="1"/>
            </p:cNvSpPr>
            <p:nvPr/>
          </p:nvSpPr>
          <p:spPr bwMode="auto">
            <a:xfrm>
              <a:off x="1412" y="382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5" name="Line 5574"/>
            <p:cNvSpPr>
              <a:spLocks noChangeShapeType="1"/>
            </p:cNvSpPr>
            <p:nvPr/>
          </p:nvSpPr>
          <p:spPr bwMode="auto">
            <a:xfrm>
              <a:off x="1412" y="38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6" name="Line 5575"/>
            <p:cNvSpPr>
              <a:spLocks noChangeShapeType="1"/>
            </p:cNvSpPr>
            <p:nvPr/>
          </p:nvSpPr>
          <p:spPr bwMode="auto">
            <a:xfrm>
              <a:off x="1412" y="38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7" name="Line 5576"/>
            <p:cNvSpPr>
              <a:spLocks noChangeShapeType="1"/>
            </p:cNvSpPr>
            <p:nvPr/>
          </p:nvSpPr>
          <p:spPr bwMode="auto">
            <a:xfrm>
              <a:off x="1412" y="38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8" name="Line 5577"/>
            <p:cNvSpPr>
              <a:spLocks noChangeShapeType="1"/>
            </p:cNvSpPr>
            <p:nvPr/>
          </p:nvSpPr>
          <p:spPr bwMode="auto">
            <a:xfrm>
              <a:off x="1412" y="3859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9" name="Line 5578"/>
            <p:cNvSpPr>
              <a:spLocks noChangeShapeType="1"/>
            </p:cNvSpPr>
            <p:nvPr/>
          </p:nvSpPr>
          <p:spPr bwMode="auto">
            <a:xfrm>
              <a:off x="1418" y="387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0" name="Line 5579"/>
            <p:cNvSpPr>
              <a:spLocks noChangeShapeType="1"/>
            </p:cNvSpPr>
            <p:nvPr/>
          </p:nvSpPr>
          <p:spPr bwMode="auto">
            <a:xfrm>
              <a:off x="1418" y="3895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1" name="Line 5580"/>
            <p:cNvSpPr>
              <a:spLocks noChangeShapeType="1"/>
            </p:cNvSpPr>
            <p:nvPr/>
          </p:nvSpPr>
          <p:spPr bwMode="auto">
            <a:xfrm>
              <a:off x="1418" y="392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2" name="Line 5581"/>
            <p:cNvSpPr>
              <a:spLocks noChangeShapeType="1"/>
            </p:cNvSpPr>
            <p:nvPr/>
          </p:nvSpPr>
          <p:spPr bwMode="auto">
            <a:xfrm>
              <a:off x="1418" y="393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3" name="Line 5582"/>
            <p:cNvSpPr>
              <a:spLocks noChangeShapeType="1"/>
            </p:cNvSpPr>
            <p:nvPr/>
          </p:nvSpPr>
          <p:spPr bwMode="auto">
            <a:xfrm>
              <a:off x="1418" y="393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4" name="Line 5583"/>
            <p:cNvSpPr>
              <a:spLocks noChangeShapeType="1"/>
            </p:cNvSpPr>
            <p:nvPr/>
          </p:nvSpPr>
          <p:spPr bwMode="auto">
            <a:xfrm>
              <a:off x="1418" y="394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5" name="Line 5584"/>
            <p:cNvSpPr>
              <a:spLocks noChangeShapeType="1"/>
            </p:cNvSpPr>
            <p:nvPr/>
          </p:nvSpPr>
          <p:spPr bwMode="auto">
            <a:xfrm>
              <a:off x="1418" y="396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6" name="Line 5585"/>
            <p:cNvSpPr>
              <a:spLocks noChangeShapeType="1"/>
            </p:cNvSpPr>
            <p:nvPr/>
          </p:nvSpPr>
          <p:spPr bwMode="auto">
            <a:xfrm>
              <a:off x="1418" y="397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7" name="Line 5586"/>
            <p:cNvSpPr>
              <a:spLocks noChangeShapeType="1"/>
            </p:cNvSpPr>
            <p:nvPr/>
          </p:nvSpPr>
          <p:spPr bwMode="auto">
            <a:xfrm>
              <a:off x="1418" y="398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8" name="Line 5587"/>
            <p:cNvSpPr>
              <a:spLocks noChangeShapeType="1"/>
            </p:cNvSpPr>
            <p:nvPr/>
          </p:nvSpPr>
          <p:spPr bwMode="auto">
            <a:xfrm>
              <a:off x="1424" y="399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9" name="Line 5588"/>
            <p:cNvSpPr>
              <a:spLocks noChangeShapeType="1"/>
            </p:cNvSpPr>
            <p:nvPr/>
          </p:nvSpPr>
          <p:spPr bwMode="auto">
            <a:xfrm flipV="1">
              <a:off x="1424" y="3973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0" name="Line 5589"/>
            <p:cNvSpPr>
              <a:spLocks noChangeShapeType="1"/>
            </p:cNvSpPr>
            <p:nvPr/>
          </p:nvSpPr>
          <p:spPr bwMode="auto">
            <a:xfrm flipV="1">
              <a:off x="1424" y="3943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1" name="Line 5590"/>
            <p:cNvSpPr>
              <a:spLocks noChangeShapeType="1"/>
            </p:cNvSpPr>
            <p:nvPr/>
          </p:nvSpPr>
          <p:spPr bwMode="auto">
            <a:xfrm flipV="1">
              <a:off x="1424" y="391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2" name="Line 5591"/>
            <p:cNvSpPr>
              <a:spLocks noChangeShapeType="1"/>
            </p:cNvSpPr>
            <p:nvPr/>
          </p:nvSpPr>
          <p:spPr bwMode="auto">
            <a:xfrm>
              <a:off x="1424" y="391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3" name="Line 5592"/>
            <p:cNvSpPr>
              <a:spLocks noChangeShapeType="1"/>
            </p:cNvSpPr>
            <p:nvPr/>
          </p:nvSpPr>
          <p:spPr bwMode="auto">
            <a:xfrm>
              <a:off x="1424" y="3919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4" name="Line 5593"/>
            <p:cNvSpPr>
              <a:spLocks noChangeShapeType="1"/>
            </p:cNvSpPr>
            <p:nvPr/>
          </p:nvSpPr>
          <p:spPr bwMode="auto">
            <a:xfrm>
              <a:off x="1424" y="3949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5" name="Line 5594"/>
            <p:cNvSpPr>
              <a:spLocks noChangeShapeType="1"/>
            </p:cNvSpPr>
            <p:nvPr/>
          </p:nvSpPr>
          <p:spPr bwMode="auto">
            <a:xfrm>
              <a:off x="1424" y="39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6" name="Line 5595"/>
            <p:cNvSpPr>
              <a:spLocks noChangeShapeType="1"/>
            </p:cNvSpPr>
            <p:nvPr/>
          </p:nvSpPr>
          <p:spPr bwMode="auto">
            <a:xfrm>
              <a:off x="1424" y="3997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7" name="Line 5596"/>
            <p:cNvSpPr>
              <a:spLocks noChangeShapeType="1"/>
            </p:cNvSpPr>
            <p:nvPr/>
          </p:nvSpPr>
          <p:spPr bwMode="auto">
            <a:xfrm flipV="1">
              <a:off x="1430" y="398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8" name="Line 5597"/>
            <p:cNvSpPr>
              <a:spLocks noChangeShapeType="1"/>
            </p:cNvSpPr>
            <p:nvPr/>
          </p:nvSpPr>
          <p:spPr bwMode="auto">
            <a:xfrm flipV="1">
              <a:off x="1430" y="3931"/>
              <a:ext cx="1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9" name="Line 5598"/>
            <p:cNvSpPr>
              <a:spLocks noChangeShapeType="1"/>
            </p:cNvSpPr>
            <p:nvPr/>
          </p:nvSpPr>
          <p:spPr bwMode="auto">
            <a:xfrm flipV="1">
              <a:off x="1430" y="392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0" name="Line 5599"/>
            <p:cNvSpPr>
              <a:spLocks noChangeShapeType="1"/>
            </p:cNvSpPr>
            <p:nvPr/>
          </p:nvSpPr>
          <p:spPr bwMode="auto">
            <a:xfrm>
              <a:off x="1430" y="392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1" name="Line 5600"/>
            <p:cNvSpPr>
              <a:spLocks noChangeShapeType="1"/>
            </p:cNvSpPr>
            <p:nvPr/>
          </p:nvSpPr>
          <p:spPr bwMode="auto">
            <a:xfrm>
              <a:off x="1430" y="393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2" name="Line 5601"/>
            <p:cNvSpPr>
              <a:spLocks noChangeShapeType="1"/>
            </p:cNvSpPr>
            <p:nvPr/>
          </p:nvSpPr>
          <p:spPr bwMode="auto">
            <a:xfrm>
              <a:off x="1430" y="394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3" name="Line 5602"/>
            <p:cNvSpPr>
              <a:spLocks noChangeShapeType="1"/>
            </p:cNvSpPr>
            <p:nvPr/>
          </p:nvSpPr>
          <p:spPr bwMode="auto">
            <a:xfrm>
              <a:off x="1430" y="395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4" name="Line 5603"/>
            <p:cNvSpPr>
              <a:spLocks noChangeShapeType="1"/>
            </p:cNvSpPr>
            <p:nvPr/>
          </p:nvSpPr>
          <p:spPr bwMode="auto">
            <a:xfrm flipV="1">
              <a:off x="1430" y="3937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5" name="Line 5604"/>
            <p:cNvSpPr>
              <a:spLocks noChangeShapeType="1"/>
            </p:cNvSpPr>
            <p:nvPr/>
          </p:nvSpPr>
          <p:spPr bwMode="auto">
            <a:xfrm flipV="1">
              <a:off x="1436" y="393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6" name="Line 5605"/>
            <p:cNvSpPr>
              <a:spLocks noChangeShapeType="1"/>
            </p:cNvSpPr>
            <p:nvPr/>
          </p:nvSpPr>
          <p:spPr bwMode="auto">
            <a:xfrm>
              <a:off x="1436" y="393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7" name="Line 5606"/>
            <p:cNvSpPr>
              <a:spLocks noChangeShapeType="1"/>
            </p:cNvSpPr>
            <p:nvPr/>
          </p:nvSpPr>
          <p:spPr bwMode="auto">
            <a:xfrm>
              <a:off x="1436" y="394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8" name="Line 5607"/>
            <p:cNvSpPr>
              <a:spLocks noChangeShapeType="1"/>
            </p:cNvSpPr>
            <p:nvPr/>
          </p:nvSpPr>
          <p:spPr bwMode="auto">
            <a:xfrm>
              <a:off x="1436" y="395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9" name="Line 5608"/>
            <p:cNvSpPr>
              <a:spLocks noChangeShapeType="1"/>
            </p:cNvSpPr>
            <p:nvPr/>
          </p:nvSpPr>
          <p:spPr bwMode="auto">
            <a:xfrm>
              <a:off x="1436" y="397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0" name="Line 5609"/>
            <p:cNvSpPr>
              <a:spLocks noChangeShapeType="1"/>
            </p:cNvSpPr>
            <p:nvPr/>
          </p:nvSpPr>
          <p:spPr bwMode="auto">
            <a:xfrm>
              <a:off x="1436" y="398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1" name="Line 5610"/>
            <p:cNvSpPr>
              <a:spLocks noChangeShapeType="1"/>
            </p:cNvSpPr>
            <p:nvPr/>
          </p:nvSpPr>
          <p:spPr bwMode="auto">
            <a:xfrm>
              <a:off x="1436" y="400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2" name="Line 5611"/>
            <p:cNvSpPr>
              <a:spLocks noChangeShapeType="1"/>
            </p:cNvSpPr>
            <p:nvPr/>
          </p:nvSpPr>
          <p:spPr bwMode="auto">
            <a:xfrm>
              <a:off x="1436" y="402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3" name="Line 5612"/>
            <p:cNvSpPr>
              <a:spLocks noChangeShapeType="1"/>
            </p:cNvSpPr>
            <p:nvPr/>
          </p:nvSpPr>
          <p:spPr bwMode="auto">
            <a:xfrm>
              <a:off x="1436" y="4021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4" name="Line 5613"/>
            <p:cNvSpPr>
              <a:spLocks noChangeShapeType="1"/>
            </p:cNvSpPr>
            <p:nvPr/>
          </p:nvSpPr>
          <p:spPr bwMode="auto">
            <a:xfrm>
              <a:off x="1442" y="403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5" name="Line 5614"/>
            <p:cNvSpPr>
              <a:spLocks noChangeShapeType="1"/>
            </p:cNvSpPr>
            <p:nvPr/>
          </p:nvSpPr>
          <p:spPr bwMode="auto">
            <a:xfrm>
              <a:off x="1442" y="40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6" name="Line 5615"/>
            <p:cNvSpPr>
              <a:spLocks noChangeShapeType="1"/>
            </p:cNvSpPr>
            <p:nvPr/>
          </p:nvSpPr>
          <p:spPr bwMode="auto">
            <a:xfrm flipV="1">
              <a:off x="1442" y="40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7" name="Line 5616"/>
            <p:cNvSpPr>
              <a:spLocks noChangeShapeType="1"/>
            </p:cNvSpPr>
            <p:nvPr/>
          </p:nvSpPr>
          <p:spPr bwMode="auto">
            <a:xfrm flipV="1">
              <a:off x="1442" y="402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8" name="Line 5617"/>
            <p:cNvSpPr>
              <a:spLocks noChangeShapeType="1"/>
            </p:cNvSpPr>
            <p:nvPr/>
          </p:nvSpPr>
          <p:spPr bwMode="auto">
            <a:xfrm flipV="1">
              <a:off x="1442" y="401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9" name="Line 5618"/>
            <p:cNvSpPr>
              <a:spLocks noChangeShapeType="1"/>
            </p:cNvSpPr>
            <p:nvPr/>
          </p:nvSpPr>
          <p:spPr bwMode="auto">
            <a:xfrm flipV="1">
              <a:off x="1442" y="400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0" name="Line 5619"/>
            <p:cNvSpPr>
              <a:spLocks noChangeShapeType="1"/>
            </p:cNvSpPr>
            <p:nvPr/>
          </p:nvSpPr>
          <p:spPr bwMode="auto">
            <a:xfrm flipV="1">
              <a:off x="1442" y="400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1" name="Line 5620"/>
            <p:cNvSpPr>
              <a:spLocks noChangeShapeType="1"/>
            </p:cNvSpPr>
            <p:nvPr/>
          </p:nvSpPr>
          <p:spPr bwMode="auto">
            <a:xfrm flipV="1">
              <a:off x="1442" y="399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2" name="Line 5621"/>
            <p:cNvSpPr>
              <a:spLocks noChangeShapeType="1"/>
            </p:cNvSpPr>
            <p:nvPr/>
          </p:nvSpPr>
          <p:spPr bwMode="auto">
            <a:xfrm flipV="1">
              <a:off x="1442" y="398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3" name="Line 5622"/>
            <p:cNvSpPr>
              <a:spLocks noChangeShapeType="1"/>
            </p:cNvSpPr>
            <p:nvPr/>
          </p:nvSpPr>
          <p:spPr bwMode="auto">
            <a:xfrm>
              <a:off x="1448" y="398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4" name="Line 5623"/>
            <p:cNvSpPr>
              <a:spLocks noChangeShapeType="1"/>
            </p:cNvSpPr>
            <p:nvPr/>
          </p:nvSpPr>
          <p:spPr bwMode="auto">
            <a:xfrm>
              <a:off x="1448" y="399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5" name="Line 5624"/>
            <p:cNvSpPr>
              <a:spLocks noChangeShapeType="1"/>
            </p:cNvSpPr>
            <p:nvPr/>
          </p:nvSpPr>
          <p:spPr bwMode="auto">
            <a:xfrm>
              <a:off x="1448" y="399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6" name="Line 5625"/>
            <p:cNvSpPr>
              <a:spLocks noChangeShapeType="1"/>
            </p:cNvSpPr>
            <p:nvPr/>
          </p:nvSpPr>
          <p:spPr bwMode="auto">
            <a:xfrm>
              <a:off x="1448" y="399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7" name="Line 5626"/>
            <p:cNvSpPr>
              <a:spLocks noChangeShapeType="1"/>
            </p:cNvSpPr>
            <p:nvPr/>
          </p:nvSpPr>
          <p:spPr bwMode="auto">
            <a:xfrm flipV="1">
              <a:off x="1448" y="398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8" name="Line 5627"/>
            <p:cNvSpPr>
              <a:spLocks noChangeShapeType="1"/>
            </p:cNvSpPr>
            <p:nvPr/>
          </p:nvSpPr>
          <p:spPr bwMode="auto">
            <a:xfrm flipV="1">
              <a:off x="1448" y="397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9" name="Line 5628"/>
            <p:cNvSpPr>
              <a:spLocks noChangeShapeType="1"/>
            </p:cNvSpPr>
            <p:nvPr/>
          </p:nvSpPr>
          <p:spPr bwMode="auto">
            <a:xfrm flipV="1">
              <a:off x="1448" y="397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0" name="Line 5629"/>
            <p:cNvSpPr>
              <a:spLocks noChangeShapeType="1"/>
            </p:cNvSpPr>
            <p:nvPr/>
          </p:nvSpPr>
          <p:spPr bwMode="auto">
            <a:xfrm>
              <a:off x="1448" y="397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1" name="Line 5630"/>
            <p:cNvSpPr>
              <a:spLocks noChangeShapeType="1"/>
            </p:cNvSpPr>
            <p:nvPr/>
          </p:nvSpPr>
          <p:spPr bwMode="auto">
            <a:xfrm>
              <a:off x="1448" y="397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2" name="Line 5631"/>
            <p:cNvSpPr>
              <a:spLocks noChangeShapeType="1"/>
            </p:cNvSpPr>
            <p:nvPr/>
          </p:nvSpPr>
          <p:spPr bwMode="auto">
            <a:xfrm>
              <a:off x="1454" y="397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3" name="Line 5632"/>
            <p:cNvSpPr>
              <a:spLocks noChangeShapeType="1"/>
            </p:cNvSpPr>
            <p:nvPr/>
          </p:nvSpPr>
          <p:spPr bwMode="auto">
            <a:xfrm>
              <a:off x="1454" y="397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4" name="Line 5633"/>
            <p:cNvSpPr>
              <a:spLocks noChangeShapeType="1"/>
            </p:cNvSpPr>
            <p:nvPr/>
          </p:nvSpPr>
          <p:spPr bwMode="auto">
            <a:xfrm>
              <a:off x="1454" y="39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5" name="Line 5634"/>
            <p:cNvSpPr>
              <a:spLocks noChangeShapeType="1"/>
            </p:cNvSpPr>
            <p:nvPr/>
          </p:nvSpPr>
          <p:spPr bwMode="auto">
            <a:xfrm>
              <a:off x="1454" y="399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6" name="Line 5635"/>
            <p:cNvSpPr>
              <a:spLocks noChangeShapeType="1"/>
            </p:cNvSpPr>
            <p:nvPr/>
          </p:nvSpPr>
          <p:spPr bwMode="auto">
            <a:xfrm>
              <a:off x="1454" y="400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7" name="Line 5636"/>
            <p:cNvSpPr>
              <a:spLocks noChangeShapeType="1"/>
            </p:cNvSpPr>
            <p:nvPr/>
          </p:nvSpPr>
          <p:spPr bwMode="auto">
            <a:xfrm>
              <a:off x="1454" y="401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8" name="Line 5637"/>
            <p:cNvSpPr>
              <a:spLocks noChangeShapeType="1"/>
            </p:cNvSpPr>
            <p:nvPr/>
          </p:nvSpPr>
          <p:spPr bwMode="auto">
            <a:xfrm>
              <a:off x="1454" y="4021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" name="Line 5638"/>
            <p:cNvSpPr>
              <a:spLocks noChangeShapeType="1"/>
            </p:cNvSpPr>
            <p:nvPr/>
          </p:nvSpPr>
          <p:spPr bwMode="auto">
            <a:xfrm>
              <a:off x="1454" y="4051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" name="Line 5639"/>
            <p:cNvSpPr>
              <a:spLocks noChangeShapeType="1"/>
            </p:cNvSpPr>
            <p:nvPr/>
          </p:nvSpPr>
          <p:spPr bwMode="auto">
            <a:xfrm>
              <a:off x="1454" y="409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1" name="Line 5640"/>
            <p:cNvSpPr>
              <a:spLocks noChangeShapeType="1"/>
            </p:cNvSpPr>
            <p:nvPr/>
          </p:nvSpPr>
          <p:spPr bwMode="auto">
            <a:xfrm flipV="1">
              <a:off x="1460" y="408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2" name="Line 5641"/>
            <p:cNvSpPr>
              <a:spLocks noChangeShapeType="1"/>
            </p:cNvSpPr>
            <p:nvPr/>
          </p:nvSpPr>
          <p:spPr bwMode="auto">
            <a:xfrm>
              <a:off x="1460" y="40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3" name="Line 5642"/>
            <p:cNvSpPr>
              <a:spLocks noChangeShapeType="1"/>
            </p:cNvSpPr>
            <p:nvPr/>
          </p:nvSpPr>
          <p:spPr bwMode="auto">
            <a:xfrm flipV="1">
              <a:off x="1460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4" name="Line 5643"/>
            <p:cNvSpPr>
              <a:spLocks noChangeShapeType="1"/>
            </p:cNvSpPr>
            <p:nvPr/>
          </p:nvSpPr>
          <p:spPr bwMode="auto">
            <a:xfrm>
              <a:off x="1460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5" name="Line 5644"/>
            <p:cNvSpPr>
              <a:spLocks noChangeShapeType="1"/>
            </p:cNvSpPr>
            <p:nvPr/>
          </p:nvSpPr>
          <p:spPr bwMode="auto">
            <a:xfrm>
              <a:off x="1460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6" name="Line 5645"/>
            <p:cNvSpPr>
              <a:spLocks noChangeShapeType="1"/>
            </p:cNvSpPr>
            <p:nvPr/>
          </p:nvSpPr>
          <p:spPr bwMode="auto">
            <a:xfrm>
              <a:off x="1460" y="408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" name="Line 5646"/>
            <p:cNvSpPr>
              <a:spLocks noChangeShapeType="1"/>
            </p:cNvSpPr>
            <p:nvPr/>
          </p:nvSpPr>
          <p:spPr bwMode="auto">
            <a:xfrm>
              <a:off x="1460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8" name="Line 5647"/>
            <p:cNvSpPr>
              <a:spLocks noChangeShapeType="1"/>
            </p:cNvSpPr>
            <p:nvPr/>
          </p:nvSpPr>
          <p:spPr bwMode="auto">
            <a:xfrm flipV="1">
              <a:off x="1460" y="40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9" name="Line 5648"/>
            <p:cNvSpPr>
              <a:spLocks noChangeShapeType="1"/>
            </p:cNvSpPr>
            <p:nvPr/>
          </p:nvSpPr>
          <p:spPr bwMode="auto">
            <a:xfrm>
              <a:off x="1460" y="408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0" name="Line 5649"/>
            <p:cNvSpPr>
              <a:spLocks noChangeShapeType="1"/>
            </p:cNvSpPr>
            <p:nvPr/>
          </p:nvSpPr>
          <p:spPr bwMode="auto">
            <a:xfrm>
              <a:off x="1466" y="408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1" name="Line 5650"/>
            <p:cNvSpPr>
              <a:spLocks noChangeShapeType="1"/>
            </p:cNvSpPr>
            <p:nvPr/>
          </p:nvSpPr>
          <p:spPr bwMode="auto">
            <a:xfrm flipV="1">
              <a:off x="1466" y="408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2" name="Line 5651"/>
            <p:cNvSpPr>
              <a:spLocks noChangeShapeType="1"/>
            </p:cNvSpPr>
            <p:nvPr/>
          </p:nvSpPr>
          <p:spPr bwMode="auto">
            <a:xfrm>
              <a:off x="1466" y="40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3" name="Line 5652"/>
            <p:cNvSpPr>
              <a:spLocks noChangeShapeType="1"/>
            </p:cNvSpPr>
            <p:nvPr/>
          </p:nvSpPr>
          <p:spPr bwMode="auto">
            <a:xfrm flipV="1">
              <a:off x="1466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4" name="Line 5653"/>
            <p:cNvSpPr>
              <a:spLocks noChangeShapeType="1"/>
            </p:cNvSpPr>
            <p:nvPr/>
          </p:nvSpPr>
          <p:spPr bwMode="auto">
            <a:xfrm>
              <a:off x="1466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5" name="Line 5654"/>
            <p:cNvSpPr>
              <a:spLocks noChangeShapeType="1"/>
            </p:cNvSpPr>
            <p:nvPr/>
          </p:nvSpPr>
          <p:spPr bwMode="auto">
            <a:xfrm>
              <a:off x="1466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6" name="Line 5655"/>
            <p:cNvSpPr>
              <a:spLocks noChangeShapeType="1"/>
            </p:cNvSpPr>
            <p:nvPr/>
          </p:nvSpPr>
          <p:spPr bwMode="auto">
            <a:xfrm>
              <a:off x="1466" y="408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7" name="Line 5656"/>
            <p:cNvSpPr>
              <a:spLocks noChangeShapeType="1"/>
            </p:cNvSpPr>
            <p:nvPr/>
          </p:nvSpPr>
          <p:spPr bwMode="auto">
            <a:xfrm flipV="1">
              <a:off x="1466" y="408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8" name="Line 5657"/>
            <p:cNvSpPr>
              <a:spLocks noChangeShapeType="1"/>
            </p:cNvSpPr>
            <p:nvPr/>
          </p:nvSpPr>
          <p:spPr bwMode="auto">
            <a:xfrm>
              <a:off x="1466" y="4087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9" name="Line 5658"/>
            <p:cNvSpPr>
              <a:spLocks noChangeShapeType="1"/>
            </p:cNvSpPr>
            <p:nvPr/>
          </p:nvSpPr>
          <p:spPr bwMode="auto">
            <a:xfrm>
              <a:off x="1472" y="40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0" name="Line 5659"/>
            <p:cNvSpPr>
              <a:spLocks noChangeShapeType="1"/>
            </p:cNvSpPr>
            <p:nvPr/>
          </p:nvSpPr>
          <p:spPr bwMode="auto">
            <a:xfrm>
              <a:off x="1472" y="411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1" name="Line 5660"/>
            <p:cNvSpPr>
              <a:spLocks noChangeShapeType="1"/>
            </p:cNvSpPr>
            <p:nvPr/>
          </p:nvSpPr>
          <p:spPr bwMode="auto">
            <a:xfrm>
              <a:off x="1472" y="411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2" name="Line 5661"/>
            <p:cNvSpPr>
              <a:spLocks noChangeShapeType="1"/>
            </p:cNvSpPr>
            <p:nvPr/>
          </p:nvSpPr>
          <p:spPr bwMode="auto">
            <a:xfrm>
              <a:off x="1472" y="411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3" name="Line 5662"/>
            <p:cNvSpPr>
              <a:spLocks noChangeShapeType="1"/>
            </p:cNvSpPr>
            <p:nvPr/>
          </p:nvSpPr>
          <p:spPr bwMode="auto">
            <a:xfrm flipV="1">
              <a:off x="1472" y="41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4" name="Line 5663"/>
            <p:cNvSpPr>
              <a:spLocks noChangeShapeType="1"/>
            </p:cNvSpPr>
            <p:nvPr/>
          </p:nvSpPr>
          <p:spPr bwMode="auto">
            <a:xfrm>
              <a:off x="1472" y="410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5" name="Line 5664"/>
            <p:cNvSpPr>
              <a:spLocks noChangeShapeType="1"/>
            </p:cNvSpPr>
            <p:nvPr/>
          </p:nvSpPr>
          <p:spPr bwMode="auto">
            <a:xfrm>
              <a:off x="1472" y="411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6" name="Line 5665"/>
            <p:cNvSpPr>
              <a:spLocks noChangeShapeType="1"/>
            </p:cNvSpPr>
            <p:nvPr/>
          </p:nvSpPr>
          <p:spPr bwMode="auto">
            <a:xfrm>
              <a:off x="1472" y="411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7" name="Line 5666"/>
            <p:cNvSpPr>
              <a:spLocks noChangeShapeType="1"/>
            </p:cNvSpPr>
            <p:nvPr/>
          </p:nvSpPr>
          <p:spPr bwMode="auto">
            <a:xfrm flipV="1">
              <a:off x="1472" y="4105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8" name="Line 5667"/>
            <p:cNvSpPr>
              <a:spLocks noChangeShapeType="1"/>
            </p:cNvSpPr>
            <p:nvPr/>
          </p:nvSpPr>
          <p:spPr bwMode="auto">
            <a:xfrm flipV="1">
              <a:off x="1478" y="409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9" name="Line 5668"/>
            <p:cNvSpPr>
              <a:spLocks noChangeShapeType="1"/>
            </p:cNvSpPr>
            <p:nvPr/>
          </p:nvSpPr>
          <p:spPr bwMode="auto">
            <a:xfrm flipV="1">
              <a:off x="1478" y="40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0" name="Line 5669"/>
            <p:cNvSpPr>
              <a:spLocks noChangeShapeType="1"/>
            </p:cNvSpPr>
            <p:nvPr/>
          </p:nvSpPr>
          <p:spPr bwMode="auto">
            <a:xfrm>
              <a:off x="1478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1" name="Line 5670"/>
            <p:cNvSpPr>
              <a:spLocks noChangeShapeType="1"/>
            </p:cNvSpPr>
            <p:nvPr/>
          </p:nvSpPr>
          <p:spPr bwMode="auto">
            <a:xfrm>
              <a:off x="1478" y="40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2" name="Line 5671"/>
            <p:cNvSpPr>
              <a:spLocks noChangeShapeType="1"/>
            </p:cNvSpPr>
            <p:nvPr/>
          </p:nvSpPr>
          <p:spPr bwMode="auto">
            <a:xfrm flipV="1">
              <a:off x="1478" y="407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3" name="Line 5672"/>
            <p:cNvSpPr>
              <a:spLocks noChangeShapeType="1"/>
            </p:cNvSpPr>
            <p:nvPr/>
          </p:nvSpPr>
          <p:spPr bwMode="auto">
            <a:xfrm>
              <a:off x="1478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4" name="Line 5673"/>
            <p:cNvSpPr>
              <a:spLocks noChangeShapeType="1"/>
            </p:cNvSpPr>
            <p:nvPr/>
          </p:nvSpPr>
          <p:spPr bwMode="auto">
            <a:xfrm>
              <a:off x="1478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5" name="Line 5674"/>
            <p:cNvSpPr>
              <a:spLocks noChangeShapeType="1"/>
            </p:cNvSpPr>
            <p:nvPr/>
          </p:nvSpPr>
          <p:spPr bwMode="auto">
            <a:xfrm>
              <a:off x="1478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6" name="Line 5675"/>
            <p:cNvSpPr>
              <a:spLocks noChangeShapeType="1"/>
            </p:cNvSpPr>
            <p:nvPr/>
          </p:nvSpPr>
          <p:spPr bwMode="auto">
            <a:xfrm flipV="1">
              <a:off x="1478" y="408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7" name="Line 5676"/>
            <p:cNvSpPr>
              <a:spLocks noChangeShapeType="1"/>
            </p:cNvSpPr>
            <p:nvPr/>
          </p:nvSpPr>
          <p:spPr bwMode="auto">
            <a:xfrm>
              <a:off x="1484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8" name="Line 5677"/>
            <p:cNvSpPr>
              <a:spLocks noChangeShapeType="1"/>
            </p:cNvSpPr>
            <p:nvPr/>
          </p:nvSpPr>
          <p:spPr bwMode="auto">
            <a:xfrm>
              <a:off x="1484" y="40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9" name="Line 5678"/>
            <p:cNvSpPr>
              <a:spLocks noChangeShapeType="1"/>
            </p:cNvSpPr>
            <p:nvPr/>
          </p:nvSpPr>
          <p:spPr bwMode="auto">
            <a:xfrm>
              <a:off x="1484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0" name="Line 5679"/>
            <p:cNvSpPr>
              <a:spLocks noChangeShapeType="1"/>
            </p:cNvSpPr>
            <p:nvPr/>
          </p:nvSpPr>
          <p:spPr bwMode="auto">
            <a:xfrm flipV="1">
              <a:off x="1484" y="40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1" name="Line 5680"/>
            <p:cNvSpPr>
              <a:spLocks noChangeShapeType="1"/>
            </p:cNvSpPr>
            <p:nvPr/>
          </p:nvSpPr>
          <p:spPr bwMode="auto">
            <a:xfrm>
              <a:off x="1484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2" name="Line 5681"/>
            <p:cNvSpPr>
              <a:spLocks noChangeShapeType="1"/>
            </p:cNvSpPr>
            <p:nvPr/>
          </p:nvSpPr>
          <p:spPr bwMode="auto">
            <a:xfrm>
              <a:off x="1484" y="408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3" name="Line 5682"/>
            <p:cNvSpPr>
              <a:spLocks noChangeShapeType="1"/>
            </p:cNvSpPr>
            <p:nvPr/>
          </p:nvSpPr>
          <p:spPr bwMode="auto">
            <a:xfrm>
              <a:off x="1484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4" name="Line 5683"/>
            <p:cNvSpPr>
              <a:spLocks noChangeShapeType="1"/>
            </p:cNvSpPr>
            <p:nvPr/>
          </p:nvSpPr>
          <p:spPr bwMode="auto">
            <a:xfrm flipV="1">
              <a:off x="1484" y="408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57" name="Group 5684"/>
          <p:cNvGrpSpPr>
            <a:grpSpLocks/>
          </p:cNvGrpSpPr>
          <p:nvPr/>
        </p:nvGrpSpPr>
        <p:grpSpPr bwMode="auto">
          <a:xfrm>
            <a:off x="3824288" y="4468813"/>
            <a:ext cx="220662" cy="581025"/>
            <a:chOff x="1484" y="3769"/>
            <a:chExt cx="139" cy="366"/>
          </a:xfrm>
        </p:grpSpPr>
        <p:sp>
          <p:nvSpPr>
            <p:cNvPr id="21405" name="Line 5685"/>
            <p:cNvSpPr>
              <a:spLocks noChangeShapeType="1"/>
            </p:cNvSpPr>
            <p:nvPr/>
          </p:nvSpPr>
          <p:spPr bwMode="auto">
            <a:xfrm flipV="1">
              <a:off x="1484" y="408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06" name="Line 5686"/>
            <p:cNvSpPr>
              <a:spLocks noChangeShapeType="1"/>
            </p:cNvSpPr>
            <p:nvPr/>
          </p:nvSpPr>
          <p:spPr bwMode="auto">
            <a:xfrm>
              <a:off x="1490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07" name="Line 5687"/>
            <p:cNvSpPr>
              <a:spLocks noChangeShapeType="1"/>
            </p:cNvSpPr>
            <p:nvPr/>
          </p:nvSpPr>
          <p:spPr bwMode="auto">
            <a:xfrm flipV="1">
              <a:off x="1490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08" name="Line 5688"/>
            <p:cNvSpPr>
              <a:spLocks noChangeShapeType="1"/>
            </p:cNvSpPr>
            <p:nvPr/>
          </p:nvSpPr>
          <p:spPr bwMode="auto">
            <a:xfrm>
              <a:off x="1490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09" name="Line 5689"/>
            <p:cNvSpPr>
              <a:spLocks noChangeShapeType="1"/>
            </p:cNvSpPr>
            <p:nvPr/>
          </p:nvSpPr>
          <p:spPr bwMode="auto">
            <a:xfrm>
              <a:off x="1490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10" name="Line 5690"/>
            <p:cNvSpPr>
              <a:spLocks noChangeShapeType="1"/>
            </p:cNvSpPr>
            <p:nvPr/>
          </p:nvSpPr>
          <p:spPr bwMode="auto">
            <a:xfrm>
              <a:off x="1490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11" name="Line 5691"/>
            <p:cNvSpPr>
              <a:spLocks noChangeShapeType="1"/>
            </p:cNvSpPr>
            <p:nvPr/>
          </p:nvSpPr>
          <p:spPr bwMode="auto">
            <a:xfrm>
              <a:off x="1490" y="40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12" name="Line 5692"/>
            <p:cNvSpPr>
              <a:spLocks noChangeShapeType="1"/>
            </p:cNvSpPr>
            <p:nvPr/>
          </p:nvSpPr>
          <p:spPr bwMode="auto">
            <a:xfrm flipV="1">
              <a:off x="1490" y="408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13" name="Line 5693"/>
            <p:cNvSpPr>
              <a:spLocks noChangeShapeType="1"/>
            </p:cNvSpPr>
            <p:nvPr/>
          </p:nvSpPr>
          <p:spPr bwMode="auto">
            <a:xfrm>
              <a:off x="1490" y="40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14" name="Line 5694"/>
            <p:cNvSpPr>
              <a:spLocks noChangeShapeType="1"/>
            </p:cNvSpPr>
            <p:nvPr/>
          </p:nvSpPr>
          <p:spPr bwMode="auto">
            <a:xfrm>
              <a:off x="1490" y="408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15" name="Line 5695"/>
            <p:cNvSpPr>
              <a:spLocks noChangeShapeType="1"/>
            </p:cNvSpPr>
            <p:nvPr/>
          </p:nvSpPr>
          <p:spPr bwMode="auto">
            <a:xfrm flipV="1">
              <a:off x="1496" y="40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16" name="Line 5696"/>
            <p:cNvSpPr>
              <a:spLocks noChangeShapeType="1"/>
            </p:cNvSpPr>
            <p:nvPr/>
          </p:nvSpPr>
          <p:spPr bwMode="auto">
            <a:xfrm>
              <a:off x="1496" y="40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17" name="Line 5697"/>
            <p:cNvSpPr>
              <a:spLocks noChangeShapeType="1"/>
            </p:cNvSpPr>
            <p:nvPr/>
          </p:nvSpPr>
          <p:spPr bwMode="auto">
            <a:xfrm>
              <a:off x="1496" y="40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18" name="Line 5698"/>
            <p:cNvSpPr>
              <a:spLocks noChangeShapeType="1"/>
            </p:cNvSpPr>
            <p:nvPr/>
          </p:nvSpPr>
          <p:spPr bwMode="auto">
            <a:xfrm>
              <a:off x="1496" y="409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19" name="Line 5699"/>
            <p:cNvSpPr>
              <a:spLocks noChangeShapeType="1"/>
            </p:cNvSpPr>
            <p:nvPr/>
          </p:nvSpPr>
          <p:spPr bwMode="auto">
            <a:xfrm flipV="1">
              <a:off x="1496" y="40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20" name="Line 5700"/>
            <p:cNvSpPr>
              <a:spLocks noChangeShapeType="1"/>
            </p:cNvSpPr>
            <p:nvPr/>
          </p:nvSpPr>
          <p:spPr bwMode="auto">
            <a:xfrm>
              <a:off x="1496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21" name="Line 5701"/>
            <p:cNvSpPr>
              <a:spLocks noChangeShapeType="1"/>
            </p:cNvSpPr>
            <p:nvPr/>
          </p:nvSpPr>
          <p:spPr bwMode="auto">
            <a:xfrm>
              <a:off x="1496" y="40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22" name="Line 5702"/>
            <p:cNvSpPr>
              <a:spLocks noChangeShapeType="1"/>
            </p:cNvSpPr>
            <p:nvPr/>
          </p:nvSpPr>
          <p:spPr bwMode="auto">
            <a:xfrm>
              <a:off x="1496" y="409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23" name="Line 5703"/>
            <p:cNvSpPr>
              <a:spLocks noChangeShapeType="1"/>
            </p:cNvSpPr>
            <p:nvPr/>
          </p:nvSpPr>
          <p:spPr bwMode="auto">
            <a:xfrm>
              <a:off x="1496" y="409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24" name="Line 5704"/>
            <p:cNvSpPr>
              <a:spLocks noChangeShapeType="1"/>
            </p:cNvSpPr>
            <p:nvPr/>
          </p:nvSpPr>
          <p:spPr bwMode="auto">
            <a:xfrm>
              <a:off x="1502" y="410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25" name="Line 5705"/>
            <p:cNvSpPr>
              <a:spLocks noChangeShapeType="1"/>
            </p:cNvSpPr>
            <p:nvPr/>
          </p:nvSpPr>
          <p:spPr bwMode="auto">
            <a:xfrm>
              <a:off x="1502" y="410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26" name="Line 5706"/>
            <p:cNvSpPr>
              <a:spLocks noChangeShapeType="1"/>
            </p:cNvSpPr>
            <p:nvPr/>
          </p:nvSpPr>
          <p:spPr bwMode="auto">
            <a:xfrm>
              <a:off x="1502" y="410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27" name="Line 5707"/>
            <p:cNvSpPr>
              <a:spLocks noChangeShapeType="1"/>
            </p:cNvSpPr>
            <p:nvPr/>
          </p:nvSpPr>
          <p:spPr bwMode="auto">
            <a:xfrm>
              <a:off x="1502" y="410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28" name="Line 5708"/>
            <p:cNvSpPr>
              <a:spLocks noChangeShapeType="1"/>
            </p:cNvSpPr>
            <p:nvPr/>
          </p:nvSpPr>
          <p:spPr bwMode="auto">
            <a:xfrm>
              <a:off x="1502" y="411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29" name="Line 5709"/>
            <p:cNvSpPr>
              <a:spLocks noChangeShapeType="1"/>
            </p:cNvSpPr>
            <p:nvPr/>
          </p:nvSpPr>
          <p:spPr bwMode="auto">
            <a:xfrm>
              <a:off x="1502" y="411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30" name="Line 5710"/>
            <p:cNvSpPr>
              <a:spLocks noChangeShapeType="1"/>
            </p:cNvSpPr>
            <p:nvPr/>
          </p:nvSpPr>
          <p:spPr bwMode="auto">
            <a:xfrm flipV="1">
              <a:off x="1502" y="411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31" name="Line 5711"/>
            <p:cNvSpPr>
              <a:spLocks noChangeShapeType="1"/>
            </p:cNvSpPr>
            <p:nvPr/>
          </p:nvSpPr>
          <p:spPr bwMode="auto">
            <a:xfrm>
              <a:off x="1502" y="411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32" name="Line 5712"/>
            <p:cNvSpPr>
              <a:spLocks noChangeShapeType="1"/>
            </p:cNvSpPr>
            <p:nvPr/>
          </p:nvSpPr>
          <p:spPr bwMode="auto">
            <a:xfrm>
              <a:off x="1502" y="4117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33" name="Line 5713"/>
            <p:cNvSpPr>
              <a:spLocks noChangeShapeType="1"/>
            </p:cNvSpPr>
            <p:nvPr/>
          </p:nvSpPr>
          <p:spPr bwMode="auto">
            <a:xfrm>
              <a:off x="1508" y="411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34" name="Line 5714"/>
            <p:cNvSpPr>
              <a:spLocks noChangeShapeType="1"/>
            </p:cNvSpPr>
            <p:nvPr/>
          </p:nvSpPr>
          <p:spPr bwMode="auto">
            <a:xfrm>
              <a:off x="1508" y="411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35" name="Line 5715"/>
            <p:cNvSpPr>
              <a:spLocks noChangeShapeType="1"/>
            </p:cNvSpPr>
            <p:nvPr/>
          </p:nvSpPr>
          <p:spPr bwMode="auto">
            <a:xfrm>
              <a:off x="1508" y="41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36" name="Line 5716"/>
            <p:cNvSpPr>
              <a:spLocks noChangeShapeType="1"/>
            </p:cNvSpPr>
            <p:nvPr/>
          </p:nvSpPr>
          <p:spPr bwMode="auto">
            <a:xfrm>
              <a:off x="1508" y="41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37" name="Line 5717"/>
            <p:cNvSpPr>
              <a:spLocks noChangeShapeType="1"/>
            </p:cNvSpPr>
            <p:nvPr/>
          </p:nvSpPr>
          <p:spPr bwMode="auto">
            <a:xfrm flipV="1">
              <a:off x="1508" y="41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38" name="Line 5718"/>
            <p:cNvSpPr>
              <a:spLocks noChangeShapeType="1"/>
            </p:cNvSpPr>
            <p:nvPr/>
          </p:nvSpPr>
          <p:spPr bwMode="auto">
            <a:xfrm flipV="1">
              <a:off x="1508" y="4099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39" name="Line 5719"/>
            <p:cNvSpPr>
              <a:spLocks noChangeShapeType="1"/>
            </p:cNvSpPr>
            <p:nvPr/>
          </p:nvSpPr>
          <p:spPr bwMode="auto">
            <a:xfrm flipV="1">
              <a:off x="1508" y="408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40" name="Line 5720"/>
            <p:cNvSpPr>
              <a:spLocks noChangeShapeType="1"/>
            </p:cNvSpPr>
            <p:nvPr/>
          </p:nvSpPr>
          <p:spPr bwMode="auto">
            <a:xfrm>
              <a:off x="1508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41" name="Line 5721"/>
            <p:cNvSpPr>
              <a:spLocks noChangeShapeType="1"/>
            </p:cNvSpPr>
            <p:nvPr/>
          </p:nvSpPr>
          <p:spPr bwMode="auto">
            <a:xfrm flipV="1">
              <a:off x="1508" y="4075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42" name="Line 5722"/>
            <p:cNvSpPr>
              <a:spLocks noChangeShapeType="1"/>
            </p:cNvSpPr>
            <p:nvPr/>
          </p:nvSpPr>
          <p:spPr bwMode="auto">
            <a:xfrm>
              <a:off x="1514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43" name="Line 5723"/>
            <p:cNvSpPr>
              <a:spLocks noChangeShapeType="1"/>
            </p:cNvSpPr>
            <p:nvPr/>
          </p:nvSpPr>
          <p:spPr bwMode="auto">
            <a:xfrm flipV="1">
              <a:off x="1514" y="406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44" name="Line 5724"/>
            <p:cNvSpPr>
              <a:spLocks noChangeShapeType="1"/>
            </p:cNvSpPr>
            <p:nvPr/>
          </p:nvSpPr>
          <p:spPr bwMode="auto">
            <a:xfrm flipV="1">
              <a:off x="1514" y="40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45" name="Line 5725"/>
            <p:cNvSpPr>
              <a:spLocks noChangeShapeType="1"/>
            </p:cNvSpPr>
            <p:nvPr/>
          </p:nvSpPr>
          <p:spPr bwMode="auto">
            <a:xfrm>
              <a:off x="1514" y="40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46" name="Line 5726"/>
            <p:cNvSpPr>
              <a:spLocks noChangeShapeType="1"/>
            </p:cNvSpPr>
            <p:nvPr/>
          </p:nvSpPr>
          <p:spPr bwMode="auto">
            <a:xfrm>
              <a:off x="1514" y="406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47" name="Line 5727"/>
            <p:cNvSpPr>
              <a:spLocks noChangeShapeType="1"/>
            </p:cNvSpPr>
            <p:nvPr/>
          </p:nvSpPr>
          <p:spPr bwMode="auto">
            <a:xfrm flipV="1">
              <a:off x="1514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48" name="Line 5728"/>
            <p:cNvSpPr>
              <a:spLocks noChangeShapeType="1"/>
            </p:cNvSpPr>
            <p:nvPr/>
          </p:nvSpPr>
          <p:spPr bwMode="auto">
            <a:xfrm>
              <a:off x="1514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49" name="Line 5729"/>
            <p:cNvSpPr>
              <a:spLocks noChangeShapeType="1"/>
            </p:cNvSpPr>
            <p:nvPr/>
          </p:nvSpPr>
          <p:spPr bwMode="auto">
            <a:xfrm>
              <a:off x="1514" y="406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50" name="Line 5730"/>
            <p:cNvSpPr>
              <a:spLocks noChangeShapeType="1"/>
            </p:cNvSpPr>
            <p:nvPr/>
          </p:nvSpPr>
          <p:spPr bwMode="auto">
            <a:xfrm>
              <a:off x="1520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51" name="Line 5731"/>
            <p:cNvSpPr>
              <a:spLocks noChangeShapeType="1"/>
            </p:cNvSpPr>
            <p:nvPr/>
          </p:nvSpPr>
          <p:spPr bwMode="auto">
            <a:xfrm>
              <a:off x="1520" y="40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52" name="Line 5732"/>
            <p:cNvSpPr>
              <a:spLocks noChangeShapeType="1"/>
            </p:cNvSpPr>
            <p:nvPr/>
          </p:nvSpPr>
          <p:spPr bwMode="auto">
            <a:xfrm>
              <a:off x="1520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53" name="Line 5733"/>
            <p:cNvSpPr>
              <a:spLocks noChangeShapeType="1"/>
            </p:cNvSpPr>
            <p:nvPr/>
          </p:nvSpPr>
          <p:spPr bwMode="auto">
            <a:xfrm>
              <a:off x="1520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54" name="Line 5734"/>
            <p:cNvSpPr>
              <a:spLocks noChangeShapeType="1"/>
            </p:cNvSpPr>
            <p:nvPr/>
          </p:nvSpPr>
          <p:spPr bwMode="auto">
            <a:xfrm>
              <a:off x="1520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55" name="Line 5735"/>
            <p:cNvSpPr>
              <a:spLocks noChangeShapeType="1"/>
            </p:cNvSpPr>
            <p:nvPr/>
          </p:nvSpPr>
          <p:spPr bwMode="auto">
            <a:xfrm>
              <a:off x="1520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56" name="Line 5736"/>
            <p:cNvSpPr>
              <a:spLocks noChangeShapeType="1"/>
            </p:cNvSpPr>
            <p:nvPr/>
          </p:nvSpPr>
          <p:spPr bwMode="auto">
            <a:xfrm>
              <a:off x="1520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57" name="Line 5737"/>
            <p:cNvSpPr>
              <a:spLocks noChangeShapeType="1"/>
            </p:cNvSpPr>
            <p:nvPr/>
          </p:nvSpPr>
          <p:spPr bwMode="auto">
            <a:xfrm flipV="1">
              <a:off x="1520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58" name="Line 5738"/>
            <p:cNvSpPr>
              <a:spLocks noChangeShapeType="1"/>
            </p:cNvSpPr>
            <p:nvPr/>
          </p:nvSpPr>
          <p:spPr bwMode="auto">
            <a:xfrm>
              <a:off x="1520" y="407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59" name="Line 5739"/>
            <p:cNvSpPr>
              <a:spLocks noChangeShapeType="1"/>
            </p:cNvSpPr>
            <p:nvPr/>
          </p:nvSpPr>
          <p:spPr bwMode="auto">
            <a:xfrm>
              <a:off x="1526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60" name="Line 5740"/>
            <p:cNvSpPr>
              <a:spLocks noChangeShapeType="1"/>
            </p:cNvSpPr>
            <p:nvPr/>
          </p:nvSpPr>
          <p:spPr bwMode="auto">
            <a:xfrm>
              <a:off x="1526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61" name="Line 5741"/>
            <p:cNvSpPr>
              <a:spLocks noChangeShapeType="1"/>
            </p:cNvSpPr>
            <p:nvPr/>
          </p:nvSpPr>
          <p:spPr bwMode="auto">
            <a:xfrm flipV="1">
              <a:off x="1526" y="406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62" name="Line 5742"/>
            <p:cNvSpPr>
              <a:spLocks noChangeShapeType="1"/>
            </p:cNvSpPr>
            <p:nvPr/>
          </p:nvSpPr>
          <p:spPr bwMode="auto">
            <a:xfrm flipV="1">
              <a:off x="1526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63" name="Line 5743"/>
            <p:cNvSpPr>
              <a:spLocks noChangeShapeType="1"/>
            </p:cNvSpPr>
            <p:nvPr/>
          </p:nvSpPr>
          <p:spPr bwMode="auto">
            <a:xfrm>
              <a:off x="1526" y="406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64" name="Line 5744"/>
            <p:cNvSpPr>
              <a:spLocks noChangeShapeType="1"/>
            </p:cNvSpPr>
            <p:nvPr/>
          </p:nvSpPr>
          <p:spPr bwMode="auto">
            <a:xfrm>
              <a:off x="1526" y="407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65" name="Line 5745"/>
            <p:cNvSpPr>
              <a:spLocks noChangeShapeType="1"/>
            </p:cNvSpPr>
            <p:nvPr/>
          </p:nvSpPr>
          <p:spPr bwMode="auto">
            <a:xfrm>
              <a:off x="1526" y="409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66" name="Line 5746"/>
            <p:cNvSpPr>
              <a:spLocks noChangeShapeType="1"/>
            </p:cNvSpPr>
            <p:nvPr/>
          </p:nvSpPr>
          <p:spPr bwMode="auto">
            <a:xfrm>
              <a:off x="1526" y="410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67" name="Line 5747"/>
            <p:cNvSpPr>
              <a:spLocks noChangeShapeType="1"/>
            </p:cNvSpPr>
            <p:nvPr/>
          </p:nvSpPr>
          <p:spPr bwMode="auto">
            <a:xfrm>
              <a:off x="1526" y="4111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68" name="Line 5748"/>
            <p:cNvSpPr>
              <a:spLocks noChangeShapeType="1"/>
            </p:cNvSpPr>
            <p:nvPr/>
          </p:nvSpPr>
          <p:spPr bwMode="auto">
            <a:xfrm>
              <a:off x="1532" y="411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69" name="Line 5749"/>
            <p:cNvSpPr>
              <a:spLocks noChangeShapeType="1"/>
            </p:cNvSpPr>
            <p:nvPr/>
          </p:nvSpPr>
          <p:spPr bwMode="auto">
            <a:xfrm flipV="1">
              <a:off x="1532" y="409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70" name="Line 5750"/>
            <p:cNvSpPr>
              <a:spLocks noChangeShapeType="1"/>
            </p:cNvSpPr>
            <p:nvPr/>
          </p:nvSpPr>
          <p:spPr bwMode="auto">
            <a:xfrm flipV="1">
              <a:off x="1532" y="4045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71" name="Line 5751"/>
            <p:cNvSpPr>
              <a:spLocks noChangeShapeType="1"/>
            </p:cNvSpPr>
            <p:nvPr/>
          </p:nvSpPr>
          <p:spPr bwMode="auto">
            <a:xfrm flipV="1">
              <a:off x="1532" y="40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72" name="Line 5752"/>
            <p:cNvSpPr>
              <a:spLocks noChangeShapeType="1"/>
            </p:cNvSpPr>
            <p:nvPr/>
          </p:nvSpPr>
          <p:spPr bwMode="auto">
            <a:xfrm>
              <a:off x="1532" y="40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73" name="Line 5753"/>
            <p:cNvSpPr>
              <a:spLocks noChangeShapeType="1"/>
            </p:cNvSpPr>
            <p:nvPr/>
          </p:nvSpPr>
          <p:spPr bwMode="auto">
            <a:xfrm>
              <a:off x="1532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74" name="Line 5754"/>
            <p:cNvSpPr>
              <a:spLocks noChangeShapeType="1"/>
            </p:cNvSpPr>
            <p:nvPr/>
          </p:nvSpPr>
          <p:spPr bwMode="auto">
            <a:xfrm>
              <a:off x="1532" y="405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75" name="Line 5755"/>
            <p:cNvSpPr>
              <a:spLocks noChangeShapeType="1"/>
            </p:cNvSpPr>
            <p:nvPr/>
          </p:nvSpPr>
          <p:spPr bwMode="auto">
            <a:xfrm>
              <a:off x="1532" y="40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76" name="Line 5756"/>
            <p:cNvSpPr>
              <a:spLocks noChangeShapeType="1"/>
            </p:cNvSpPr>
            <p:nvPr/>
          </p:nvSpPr>
          <p:spPr bwMode="auto">
            <a:xfrm>
              <a:off x="1532" y="4063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77" name="Line 5757"/>
            <p:cNvSpPr>
              <a:spLocks noChangeShapeType="1"/>
            </p:cNvSpPr>
            <p:nvPr/>
          </p:nvSpPr>
          <p:spPr bwMode="auto">
            <a:xfrm>
              <a:off x="1538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78" name="Line 5758"/>
            <p:cNvSpPr>
              <a:spLocks noChangeShapeType="1"/>
            </p:cNvSpPr>
            <p:nvPr/>
          </p:nvSpPr>
          <p:spPr bwMode="auto">
            <a:xfrm>
              <a:off x="1538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79" name="Line 5759"/>
            <p:cNvSpPr>
              <a:spLocks noChangeShapeType="1"/>
            </p:cNvSpPr>
            <p:nvPr/>
          </p:nvSpPr>
          <p:spPr bwMode="auto">
            <a:xfrm>
              <a:off x="1538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80" name="Line 5760"/>
            <p:cNvSpPr>
              <a:spLocks noChangeShapeType="1"/>
            </p:cNvSpPr>
            <p:nvPr/>
          </p:nvSpPr>
          <p:spPr bwMode="auto">
            <a:xfrm>
              <a:off x="1538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81" name="Line 5761"/>
            <p:cNvSpPr>
              <a:spLocks noChangeShapeType="1"/>
            </p:cNvSpPr>
            <p:nvPr/>
          </p:nvSpPr>
          <p:spPr bwMode="auto">
            <a:xfrm>
              <a:off x="1538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82" name="Line 5762"/>
            <p:cNvSpPr>
              <a:spLocks noChangeShapeType="1"/>
            </p:cNvSpPr>
            <p:nvPr/>
          </p:nvSpPr>
          <p:spPr bwMode="auto">
            <a:xfrm>
              <a:off x="1538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83" name="Line 5763"/>
            <p:cNvSpPr>
              <a:spLocks noChangeShapeType="1"/>
            </p:cNvSpPr>
            <p:nvPr/>
          </p:nvSpPr>
          <p:spPr bwMode="auto">
            <a:xfrm>
              <a:off x="1538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84" name="Line 5764"/>
            <p:cNvSpPr>
              <a:spLocks noChangeShapeType="1"/>
            </p:cNvSpPr>
            <p:nvPr/>
          </p:nvSpPr>
          <p:spPr bwMode="auto">
            <a:xfrm>
              <a:off x="1538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85" name="Line 5765"/>
            <p:cNvSpPr>
              <a:spLocks noChangeShapeType="1"/>
            </p:cNvSpPr>
            <p:nvPr/>
          </p:nvSpPr>
          <p:spPr bwMode="auto">
            <a:xfrm flipV="1">
              <a:off x="1538" y="407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86" name="Line 5766"/>
            <p:cNvSpPr>
              <a:spLocks noChangeShapeType="1"/>
            </p:cNvSpPr>
            <p:nvPr/>
          </p:nvSpPr>
          <p:spPr bwMode="auto">
            <a:xfrm>
              <a:off x="1544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87" name="Line 5767"/>
            <p:cNvSpPr>
              <a:spLocks noChangeShapeType="1"/>
            </p:cNvSpPr>
            <p:nvPr/>
          </p:nvSpPr>
          <p:spPr bwMode="auto">
            <a:xfrm flipV="1">
              <a:off x="1544" y="40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88" name="Line 5768"/>
            <p:cNvSpPr>
              <a:spLocks noChangeShapeType="1"/>
            </p:cNvSpPr>
            <p:nvPr/>
          </p:nvSpPr>
          <p:spPr bwMode="auto">
            <a:xfrm>
              <a:off x="1544" y="406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89" name="Line 5769"/>
            <p:cNvSpPr>
              <a:spLocks noChangeShapeType="1"/>
            </p:cNvSpPr>
            <p:nvPr/>
          </p:nvSpPr>
          <p:spPr bwMode="auto">
            <a:xfrm flipV="1">
              <a:off x="1544" y="404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90" name="Line 5770"/>
            <p:cNvSpPr>
              <a:spLocks noChangeShapeType="1"/>
            </p:cNvSpPr>
            <p:nvPr/>
          </p:nvSpPr>
          <p:spPr bwMode="auto">
            <a:xfrm flipV="1">
              <a:off x="1544" y="40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91" name="Line 5771"/>
            <p:cNvSpPr>
              <a:spLocks noChangeShapeType="1"/>
            </p:cNvSpPr>
            <p:nvPr/>
          </p:nvSpPr>
          <p:spPr bwMode="auto">
            <a:xfrm>
              <a:off x="1544" y="403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92" name="Line 5772"/>
            <p:cNvSpPr>
              <a:spLocks noChangeShapeType="1"/>
            </p:cNvSpPr>
            <p:nvPr/>
          </p:nvSpPr>
          <p:spPr bwMode="auto">
            <a:xfrm>
              <a:off x="1544" y="403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93" name="Line 5773"/>
            <p:cNvSpPr>
              <a:spLocks noChangeShapeType="1"/>
            </p:cNvSpPr>
            <p:nvPr/>
          </p:nvSpPr>
          <p:spPr bwMode="auto">
            <a:xfrm>
              <a:off x="1544" y="403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94" name="Line 5774"/>
            <p:cNvSpPr>
              <a:spLocks noChangeShapeType="1"/>
            </p:cNvSpPr>
            <p:nvPr/>
          </p:nvSpPr>
          <p:spPr bwMode="auto">
            <a:xfrm>
              <a:off x="1544" y="405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95" name="Line 5775"/>
            <p:cNvSpPr>
              <a:spLocks noChangeShapeType="1"/>
            </p:cNvSpPr>
            <p:nvPr/>
          </p:nvSpPr>
          <p:spPr bwMode="auto">
            <a:xfrm>
              <a:off x="1550" y="405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96" name="Line 5776"/>
            <p:cNvSpPr>
              <a:spLocks noChangeShapeType="1"/>
            </p:cNvSpPr>
            <p:nvPr/>
          </p:nvSpPr>
          <p:spPr bwMode="auto">
            <a:xfrm>
              <a:off x="1550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97" name="Line 5777"/>
            <p:cNvSpPr>
              <a:spLocks noChangeShapeType="1"/>
            </p:cNvSpPr>
            <p:nvPr/>
          </p:nvSpPr>
          <p:spPr bwMode="auto">
            <a:xfrm>
              <a:off x="1550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98" name="Line 5778"/>
            <p:cNvSpPr>
              <a:spLocks noChangeShapeType="1"/>
            </p:cNvSpPr>
            <p:nvPr/>
          </p:nvSpPr>
          <p:spPr bwMode="auto">
            <a:xfrm>
              <a:off x="1550" y="40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99" name="Line 5779"/>
            <p:cNvSpPr>
              <a:spLocks noChangeShapeType="1"/>
            </p:cNvSpPr>
            <p:nvPr/>
          </p:nvSpPr>
          <p:spPr bwMode="auto">
            <a:xfrm>
              <a:off x="1550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0" name="Line 5780"/>
            <p:cNvSpPr>
              <a:spLocks noChangeShapeType="1"/>
            </p:cNvSpPr>
            <p:nvPr/>
          </p:nvSpPr>
          <p:spPr bwMode="auto">
            <a:xfrm>
              <a:off x="1550" y="407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1" name="Line 5781"/>
            <p:cNvSpPr>
              <a:spLocks noChangeShapeType="1"/>
            </p:cNvSpPr>
            <p:nvPr/>
          </p:nvSpPr>
          <p:spPr bwMode="auto">
            <a:xfrm>
              <a:off x="1550" y="408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2" name="Line 5782"/>
            <p:cNvSpPr>
              <a:spLocks noChangeShapeType="1"/>
            </p:cNvSpPr>
            <p:nvPr/>
          </p:nvSpPr>
          <p:spPr bwMode="auto">
            <a:xfrm>
              <a:off x="1550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3" name="Line 5783"/>
            <p:cNvSpPr>
              <a:spLocks noChangeShapeType="1"/>
            </p:cNvSpPr>
            <p:nvPr/>
          </p:nvSpPr>
          <p:spPr bwMode="auto">
            <a:xfrm flipV="1">
              <a:off x="1550" y="408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4" name="Line 5784"/>
            <p:cNvSpPr>
              <a:spLocks noChangeShapeType="1"/>
            </p:cNvSpPr>
            <p:nvPr/>
          </p:nvSpPr>
          <p:spPr bwMode="auto">
            <a:xfrm>
              <a:off x="1556" y="40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5" name="Line 5785"/>
            <p:cNvSpPr>
              <a:spLocks noChangeShapeType="1"/>
            </p:cNvSpPr>
            <p:nvPr/>
          </p:nvSpPr>
          <p:spPr bwMode="auto">
            <a:xfrm>
              <a:off x="1556" y="40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6" name="Line 5786"/>
            <p:cNvSpPr>
              <a:spLocks noChangeShapeType="1"/>
            </p:cNvSpPr>
            <p:nvPr/>
          </p:nvSpPr>
          <p:spPr bwMode="auto">
            <a:xfrm>
              <a:off x="1556" y="40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7" name="Line 5787"/>
            <p:cNvSpPr>
              <a:spLocks noChangeShapeType="1"/>
            </p:cNvSpPr>
            <p:nvPr/>
          </p:nvSpPr>
          <p:spPr bwMode="auto">
            <a:xfrm flipV="1">
              <a:off x="1556" y="407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8" name="Line 5788"/>
            <p:cNvSpPr>
              <a:spLocks noChangeShapeType="1"/>
            </p:cNvSpPr>
            <p:nvPr/>
          </p:nvSpPr>
          <p:spPr bwMode="auto">
            <a:xfrm flipV="1">
              <a:off x="1556" y="405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9" name="Line 5789"/>
            <p:cNvSpPr>
              <a:spLocks noChangeShapeType="1"/>
            </p:cNvSpPr>
            <p:nvPr/>
          </p:nvSpPr>
          <p:spPr bwMode="auto">
            <a:xfrm flipV="1">
              <a:off x="1556" y="4033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Line 5790"/>
            <p:cNvSpPr>
              <a:spLocks noChangeShapeType="1"/>
            </p:cNvSpPr>
            <p:nvPr/>
          </p:nvSpPr>
          <p:spPr bwMode="auto">
            <a:xfrm flipV="1">
              <a:off x="1556" y="3997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Line 5791"/>
            <p:cNvSpPr>
              <a:spLocks noChangeShapeType="1"/>
            </p:cNvSpPr>
            <p:nvPr/>
          </p:nvSpPr>
          <p:spPr bwMode="auto">
            <a:xfrm>
              <a:off x="1556" y="399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Line 5792"/>
            <p:cNvSpPr>
              <a:spLocks noChangeShapeType="1"/>
            </p:cNvSpPr>
            <p:nvPr/>
          </p:nvSpPr>
          <p:spPr bwMode="auto">
            <a:xfrm>
              <a:off x="1556" y="3997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Line 5793"/>
            <p:cNvSpPr>
              <a:spLocks noChangeShapeType="1"/>
            </p:cNvSpPr>
            <p:nvPr/>
          </p:nvSpPr>
          <p:spPr bwMode="auto">
            <a:xfrm>
              <a:off x="1562" y="400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Line 5794"/>
            <p:cNvSpPr>
              <a:spLocks noChangeShapeType="1"/>
            </p:cNvSpPr>
            <p:nvPr/>
          </p:nvSpPr>
          <p:spPr bwMode="auto">
            <a:xfrm>
              <a:off x="1562" y="40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Line 5795"/>
            <p:cNvSpPr>
              <a:spLocks noChangeShapeType="1"/>
            </p:cNvSpPr>
            <p:nvPr/>
          </p:nvSpPr>
          <p:spPr bwMode="auto">
            <a:xfrm>
              <a:off x="1562" y="403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Line 5796"/>
            <p:cNvSpPr>
              <a:spLocks noChangeShapeType="1"/>
            </p:cNvSpPr>
            <p:nvPr/>
          </p:nvSpPr>
          <p:spPr bwMode="auto">
            <a:xfrm flipV="1">
              <a:off x="1562" y="402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Line 5797"/>
            <p:cNvSpPr>
              <a:spLocks noChangeShapeType="1"/>
            </p:cNvSpPr>
            <p:nvPr/>
          </p:nvSpPr>
          <p:spPr bwMode="auto">
            <a:xfrm>
              <a:off x="1562" y="402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Line 5798"/>
            <p:cNvSpPr>
              <a:spLocks noChangeShapeType="1"/>
            </p:cNvSpPr>
            <p:nvPr/>
          </p:nvSpPr>
          <p:spPr bwMode="auto">
            <a:xfrm>
              <a:off x="1562" y="4033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Line 5799"/>
            <p:cNvSpPr>
              <a:spLocks noChangeShapeType="1"/>
            </p:cNvSpPr>
            <p:nvPr/>
          </p:nvSpPr>
          <p:spPr bwMode="auto">
            <a:xfrm>
              <a:off x="1562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Line 5800"/>
            <p:cNvSpPr>
              <a:spLocks noChangeShapeType="1"/>
            </p:cNvSpPr>
            <p:nvPr/>
          </p:nvSpPr>
          <p:spPr bwMode="auto">
            <a:xfrm flipV="1">
              <a:off x="1562" y="40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Line 5801"/>
            <p:cNvSpPr>
              <a:spLocks noChangeShapeType="1"/>
            </p:cNvSpPr>
            <p:nvPr/>
          </p:nvSpPr>
          <p:spPr bwMode="auto">
            <a:xfrm>
              <a:off x="1562" y="4051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Line 5802"/>
            <p:cNvSpPr>
              <a:spLocks noChangeShapeType="1"/>
            </p:cNvSpPr>
            <p:nvPr/>
          </p:nvSpPr>
          <p:spPr bwMode="auto">
            <a:xfrm>
              <a:off x="1568" y="405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Line 5803"/>
            <p:cNvSpPr>
              <a:spLocks noChangeShapeType="1"/>
            </p:cNvSpPr>
            <p:nvPr/>
          </p:nvSpPr>
          <p:spPr bwMode="auto">
            <a:xfrm>
              <a:off x="1568" y="40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Line 5804"/>
            <p:cNvSpPr>
              <a:spLocks noChangeShapeType="1"/>
            </p:cNvSpPr>
            <p:nvPr/>
          </p:nvSpPr>
          <p:spPr bwMode="auto">
            <a:xfrm flipV="1">
              <a:off x="1568" y="40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Line 5805"/>
            <p:cNvSpPr>
              <a:spLocks noChangeShapeType="1"/>
            </p:cNvSpPr>
            <p:nvPr/>
          </p:nvSpPr>
          <p:spPr bwMode="auto">
            <a:xfrm flipV="1">
              <a:off x="1568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Line 5806"/>
            <p:cNvSpPr>
              <a:spLocks noChangeShapeType="1"/>
            </p:cNvSpPr>
            <p:nvPr/>
          </p:nvSpPr>
          <p:spPr bwMode="auto">
            <a:xfrm>
              <a:off x="1568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Line 5807"/>
            <p:cNvSpPr>
              <a:spLocks noChangeShapeType="1"/>
            </p:cNvSpPr>
            <p:nvPr/>
          </p:nvSpPr>
          <p:spPr bwMode="auto">
            <a:xfrm>
              <a:off x="1568" y="40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Line 5808"/>
            <p:cNvSpPr>
              <a:spLocks noChangeShapeType="1"/>
            </p:cNvSpPr>
            <p:nvPr/>
          </p:nvSpPr>
          <p:spPr bwMode="auto">
            <a:xfrm>
              <a:off x="1568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Line 5809"/>
            <p:cNvSpPr>
              <a:spLocks noChangeShapeType="1"/>
            </p:cNvSpPr>
            <p:nvPr/>
          </p:nvSpPr>
          <p:spPr bwMode="auto">
            <a:xfrm flipV="1">
              <a:off x="1568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Line 5810"/>
            <p:cNvSpPr>
              <a:spLocks noChangeShapeType="1"/>
            </p:cNvSpPr>
            <p:nvPr/>
          </p:nvSpPr>
          <p:spPr bwMode="auto">
            <a:xfrm>
              <a:off x="1568" y="405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Line 5811"/>
            <p:cNvSpPr>
              <a:spLocks noChangeShapeType="1"/>
            </p:cNvSpPr>
            <p:nvPr/>
          </p:nvSpPr>
          <p:spPr bwMode="auto">
            <a:xfrm>
              <a:off x="1574" y="406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Line 5812"/>
            <p:cNvSpPr>
              <a:spLocks noChangeShapeType="1"/>
            </p:cNvSpPr>
            <p:nvPr/>
          </p:nvSpPr>
          <p:spPr bwMode="auto">
            <a:xfrm>
              <a:off x="1574" y="406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Line 5813"/>
            <p:cNvSpPr>
              <a:spLocks noChangeShapeType="1"/>
            </p:cNvSpPr>
            <p:nvPr/>
          </p:nvSpPr>
          <p:spPr bwMode="auto">
            <a:xfrm>
              <a:off x="1574" y="406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Line 5814"/>
            <p:cNvSpPr>
              <a:spLocks noChangeShapeType="1"/>
            </p:cNvSpPr>
            <p:nvPr/>
          </p:nvSpPr>
          <p:spPr bwMode="auto">
            <a:xfrm flipV="1">
              <a:off x="1574" y="4033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Line 5815"/>
            <p:cNvSpPr>
              <a:spLocks noChangeShapeType="1"/>
            </p:cNvSpPr>
            <p:nvPr/>
          </p:nvSpPr>
          <p:spPr bwMode="auto">
            <a:xfrm flipV="1">
              <a:off x="1574" y="3991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Line 5816"/>
            <p:cNvSpPr>
              <a:spLocks noChangeShapeType="1"/>
            </p:cNvSpPr>
            <p:nvPr/>
          </p:nvSpPr>
          <p:spPr bwMode="auto">
            <a:xfrm>
              <a:off x="1574" y="399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Line 5817"/>
            <p:cNvSpPr>
              <a:spLocks noChangeShapeType="1"/>
            </p:cNvSpPr>
            <p:nvPr/>
          </p:nvSpPr>
          <p:spPr bwMode="auto">
            <a:xfrm>
              <a:off x="1574" y="399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Line 5818"/>
            <p:cNvSpPr>
              <a:spLocks noChangeShapeType="1"/>
            </p:cNvSpPr>
            <p:nvPr/>
          </p:nvSpPr>
          <p:spPr bwMode="auto">
            <a:xfrm>
              <a:off x="1574" y="3997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Line 5819"/>
            <p:cNvSpPr>
              <a:spLocks noChangeShapeType="1"/>
            </p:cNvSpPr>
            <p:nvPr/>
          </p:nvSpPr>
          <p:spPr bwMode="auto">
            <a:xfrm>
              <a:off x="1574" y="4033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Line 5820"/>
            <p:cNvSpPr>
              <a:spLocks noChangeShapeType="1"/>
            </p:cNvSpPr>
            <p:nvPr/>
          </p:nvSpPr>
          <p:spPr bwMode="auto">
            <a:xfrm flipV="1">
              <a:off x="1580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Line 5821"/>
            <p:cNvSpPr>
              <a:spLocks noChangeShapeType="1"/>
            </p:cNvSpPr>
            <p:nvPr/>
          </p:nvSpPr>
          <p:spPr bwMode="auto">
            <a:xfrm>
              <a:off x="1580" y="404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Line 5822"/>
            <p:cNvSpPr>
              <a:spLocks noChangeShapeType="1"/>
            </p:cNvSpPr>
            <p:nvPr/>
          </p:nvSpPr>
          <p:spPr bwMode="auto">
            <a:xfrm>
              <a:off x="1580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Line 5823"/>
            <p:cNvSpPr>
              <a:spLocks noChangeShapeType="1"/>
            </p:cNvSpPr>
            <p:nvPr/>
          </p:nvSpPr>
          <p:spPr bwMode="auto">
            <a:xfrm flipV="1">
              <a:off x="1580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Line 5824"/>
            <p:cNvSpPr>
              <a:spLocks noChangeShapeType="1"/>
            </p:cNvSpPr>
            <p:nvPr/>
          </p:nvSpPr>
          <p:spPr bwMode="auto">
            <a:xfrm flipV="1">
              <a:off x="1580" y="403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Line 5825"/>
            <p:cNvSpPr>
              <a:spLocks noChangeShapeType="1"/>
            </p:cNvSpPr>
            <p:nvPr/>
          </p:nvSpPr>
          <p:spPr bwMode="auto">
            <a:xfrm flipV="1">
              <a:off x="1580" y="403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Line 5826"/>
            <p:cNvSpPr>
              <a:spLocks noChangeShapeType="1"/>
            </p:cNvSpPr>
            <p:nvPr/>
          </p:nvSpPr>
          <p:spPr bwMode="auto">
            <a:xfrm>
              <a:off x="1580" y="403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Line 5827"/>
            <p:cNvSpPr>
              <a:spLocks noChangeShapeType="1"/>
            </p:cNvSpPr>
            <p:nvPr/>
          </p:nvSpPr>
          <p:spPr bwMode="auto">
            <a:xfrm>
              <a:off x="1580" y="403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Line 5828"/>
            <p:cNvSpPr>
              <a:spLocks noChangeShapeType="1"/>
            </p:cNvSpPr>
            <p:nvPr/>
          </p:nvSpPr>
          <p:spPr bwMode="auto">
            <a:xfrm flipV="1">
              <a:off x="1580" y="4009"/>
              <a:ext cx="6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Line 5829"/>
            <p:cNvSpPr>
              <a:spLocks noChangeShapeType="1"/>
            </p:cNvSpPr>
            <p:nvPr/>
          </p:nvSpPr>
          <p:spPr bwMode="auto">
            <a:xfrm flipV="1">
              <a:off x="1586" y="399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Line 5830"/>
            <p:cNvSpPr>
              <a:spLocks noChangeShapeType="1"/>
            </p:cNvSpPr>
            <p:nvPr/>
          </p:nvSpPr>
          <p:spPr bwMode="auto">
            <a:xfrm>
              <a:off x="1586" y="399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Line 5831"/>
            <p:cNvSpPr>
              <a:spLocks noChangeShapeType="1"/>
            </p:cNvSpPr>
            <p:nvPr/>
          </p:nvSpPr>
          <p:spPr bwMode="auto">
            <a:xfrm flipV="1">
              <a:off x="1586" y="39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Line 5832"/>
            <p:cNvSpPr>
              <a:spLocks noChangeShapeType="1"/>
            </p:cNvSpPr>
            <p:nvPr/>
          </p:nvSpPr>
          <p:spPr bwMode="auto">
            <a:xfrm flipV="1">
              <a:off x="1586" y="396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Line 5833"/>
            <p:cNvSpPr>
              <a:spLocks noChangeShapeType="1"/>
            </p:cNvSpPr>
            <p:nvPr/>
          </p:nvSpPr>
          <p:spPr bwMode="auto">
            <a:xfrm flipV="1">
              <a:off x="1586" y="394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Line 5834"/>
            <p:cNvSpPr>
              <a:spLocks noChangeShapeType="1"/>
            </p:cNvSpPr>
            <p:nvPr/>
          </p:nvSpPr>
          <p:spPr bwMode="auto">
            <a:xfrm>
              <a:off x="1586" y="394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Line 5835"/>
            <p:cNvSpPr>
              <a:spLocks noChangeShapeType="1"/>
            </p:cNvSpPr>
            <p:nvPr/>
          </p:nvSpPr>
          <p:spPr bwMode="auto">
            <a:xfrm>
              <a:off x="1586" y="394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Line 5836"/>
            <p:cNvSpPr>
              <a:spLocks noChangeShapeType="1"/>
            </p:cNvSpPr>
            <p:nvPr/>
          </p:nvSpPr>
          <p:spPr bwMode="auto">
            <a:xfrm>
              <a:off x="1586" y="396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Line 5837"/>
            <p:cNvSpPr>
              <a:spLocks noChangeShapeType="1"/>
            </p:cNvSpPr>
            <p:nvPr/>
          </p:nvSpPr>
          <p:spPr bwMode="auto">
            <a:xfrm>
              <a:off x="1586" y="3961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8" name="Line 5838"/>
            <p:cNvSpPr>
              <a:spLocks noChangeShapeType="1"/>
            </p:cNvSpPr>
            <p:nvPr/>
          </p:nvSpPr>
          <p:spPr bwMode="auto">
            <a:xfrm>
              <a:off x="1592" y="396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9" name="Line 5839"/>
            <p:cNvSpPr>
              <a:spLocks noChangeShapeType="1"/>
            </p:cNvSpPr>
            <p:nvPr/>
          </p:nvSpPr>
          <p:spPr bwMode="auto">
            <a:xfrm flipV="1">
              <a:off x="1592" y="395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0" name="Line 5840"/>
            <p:cNvSpPr>
              <a:spLocks noChangeShapeType="1"/>
            </p:cNvSpPr>
            <p:nvPr/>
          </p:nvSpPr>
          <p:spPr bwMode="auto">
            <a:xfrm flipV="1">
              <a:off x="1592" y="394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Line 5841"/>
            <p:cNvSpPr>
              <a:spLocks noChangeShapeType="1"/>
            </p:cNvSpPr>
            <p:nvPr/>
          </p:nvSpPr>
          <p:spPr bwMode="auto">
            <a:xfrm flipV="1">
              <a:off x="1592" y="39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Line 5842"/>
            <p:cNvSpPr>
              <a:spLocks noChangeShapeType="1"/>
            </p:cNvSpPr>
            <p:nvPr/>
          </p:nvSpPr>
          <p:spPr bwMode="auto">
            <a:xfrm flipV="1">
              <a:off x="1592" y="391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3" name="Line 5843"/>
            <p:cNvSpPr>
              <a:spLocks noChangeShapeType="1"/>
            </p:cNvSpPr>
            <p:nvPr/>
          </p:nvSpPr>
          <p:spPr bwMode="auto">
            <a:xfrm>
              <a:off x="1592" y="391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4" name="Line 5844"/>
            <p:cNvSpPr>
              <a:spLocks noChangeShapeType="1"/>
            </p:cNvSpPr>
            <p:nvPr/>
          </p:nvSpPr>
          <p:spPr bwMode="auto">
            <a:xfrm>
              <a:off x="1592" y="392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Line 5845"/>
            <p:cNvSpPr>
              <a:spLocks noChangeShapeType="1"/>
            </p:cNvSpPr>
            <p:nvPr/>
          </p:nvSpPr>
          <p:spPr bwMode="auto">
            <a:xfrm>
              <a:off x="1592" y="3931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Line 5846"/>
            <p:cNvSpPr>
              <a:spLocks noChangeShapeType="1"/>
            </p:cNvSpPr>
            <p:nvPr/>
          </p:nvSpPr>
          <p:spPr bwMode="auto">
            <a:xfrm>
              <a:off x="1598" y="393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Line 5847"/>
            <p:cNvSpPr>
              <a:spLocks noChangeShapeType="1"/>
            </p:cNvSpPr>
            <p:nvPr/>
          </p:nvSpPr>
          <p:spPr bwMode="auto">
            <a:xfrm>
              <a:off x="1598" y="393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Line 5848"/>
            <p:cNvSpPr>
              <a:spLocks noChangeShapeType="1"/>
            </p:cNvSpPr>
            <p:nvPr/>
          </p:nvSpPr>
          <p:spPr bwMode="auto">
            <a:xfrm>
              <a:off x="1598" y="393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Line 5849"/>
            <p:cNvSpPr>
              <a:spLocks noChangeShapeType="1"/>
            </p:cNvSpPr>
            <p:nvPr/>
          </p:nvSpPr>
          <p:spPr bwMode="auto">
            <a:xfrm>
              <a:off x="1598" y="393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Line 5850"/>
            <p:cNvSpPr>
              <a:spLocks noChangeShapeType="1"/>
            </p:cNvSpPr>
            <p:nvPr/>
          </p:nvSpPr>
          <p:spPr bwMode="auto">
            <a:xfrm>
              <a:off x="1598" y="393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Line 5851"/>
            <p:cNvSpPr>
              <a:spLocks noChangeShapeType="1"/>
            </p:cNvSpPr>
            <p:nvPr/>
          </p:nvSpPr>
          <p:spPr bwMode="auto">
            <a:xfrm>
              <a:off x="1598" y="393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2" name="Line 5852"/>
            <p:cNvSpPr>
              <a:spLocks noChangeShapeType="1"/>
            </p:cNvSpPr>
            <p:nvPr/>
          </p:nvSpPr>
          <p:spPr bwMode="auto">
            <a:xfrm>
              <a:off x="1598" y="394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3" name="Line 5853"/>
            <p:cNvSpPr>
              <a:spLocks noChangeShapeType="1"/>
            </p:cNvSpPr>
            <p:nvPr/>
          </p:nvSpPr>
          <p:spPr bwMode="auto">
            <a:xfrm>
              <a:off x="1598" y="394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4" name="Line 5854"/>
            <p:cNvSpPr>
              <a:spLocks noChangeShapeType="1"/>
            </p:cNvSpPr>
            <p:nvPr/>
          </p:nvSpPr>
          <p:spPr bwMode="auto">
            <a:xfrm>
              <a:off x="1598" y="3949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5" name="Line 5855"/>
            <p:cNvSpPr>
              <a:spLocks noChangeShapeType="1"/>
            </p:cNvSpPr>
            <p:nvPr/>
          </p:nvSpPr>
          <p:spPr bwMode="auto">
            <a:xfrm>
              <a:off x="1604" y="394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Line 5856"/>
            <p:cNvSpPr>
              <a:spLocks noChangeShapeType="1"/>
            </p:cNvSpPr>
            <p:nvPr/>
          </p:nvSpPr>
          <p:spPr bwMode="auto">
            <a:xfrm flipV="1">
              <a:off x="1604" y="394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7" name="Line 5857"/>
            <p:cNvSpPr>
              <a:spLocks noChangeShapeType="1"/>
            </p:cNvSpPr>
            <p:nvPr/>
          </p:nvSpPr>
          <p:spPr bwMode="auto">
            <a:xfrm flipV="1">
              <a:off x="1604" y="3883"/>
              <a:ext cx="1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Line 5858"/>
            <p:cNvSpPr>
              <a:spLocks noChangeShapeType="1"/>
            </p:cNvSpPr>
            <p:nvPr/>
          </p:nvSpPr>
          <p:spPr bwMode="auto">
            <a:xfrm flipV="1">
              <a:off x="1604" y="3853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9" name="Line 5859"/>
            <p:cNvSpPr>
              <a:spLocks noChangeShapeType="1"/>
            </p:cNvSpPr>
            <p:nvPr/>
          </p:nvSpPr>
          <p:spPr bwMode="auto">
            <a:xfrm>
              <a:off x="1604" y="385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0" name="Line 5860"/>
            <p:cNvSpPr>
              <a:spLocks noChangeShapeType="1"/>
            </p:cNvSpPr>
            <p:nvPr/>
          </p:nvSpPr>
          <p:spPr bwMode="auto">
            <a:xfrm flipV="1">
              <a:off x="1604" y="38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1" name="Line 5861"/>
            <p:cNvSpPr>
              <a:spLocks noChangeShapeType="1"/>
            </p:cNvSpPr>
            <p:nvPr/>
          </p:nvSpPr>
          <p:spPr bwMode="auto">
            <a:xfrm flipV="1">
              <a:off x="1604" y="38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2" name="Line 5862"/>
            <p:cNvSpPr>
              <a:spLocks noChangeShapeType="1"/>
            </p:cNvSpPr>
            <p:nvPr/>
          </p:nvSpPr>
          <p:spPr bwMode="auto">
            <a:xfrm flipV="1">
              <a:off x="1604" y="380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3" name="Line 5863"/>
            <p:cNvSpPr>
              <a:spLocks noChangeShapeType="1"/>
            </p:cNvSpPr>
            <p:nvPr/>
          </p:nvSpPr>
          <p:spPr bwMode="auto">
            <a:xfrm flipV="1">
              <a:off x="1604" y="3793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4" name="Line 5864"/>
            <p:cNvSpPr>
              <a:spLocks noChangeShapeType="1"/>
            </p:cNvSpPr>
            <p:nvPr/>
          </p:nvSpPr>
          <p:spPr bwMode="auto">
            <a:xfrm flipV="1">
              <a:off x="1610" y="378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5" name="Line 5865"/>
            <p:cNvSpPr>
              <a:spLocks noChangeShapeType="1"/>
            </p:cNvSpPr>
            <p:nvPr/>
          </p:nvSpPr>
          <p:spPr bwMode="auto">
            <a:xfrm>
              <a:off x="1610" y="37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6" name="Line 5866"/>
            <p:cNvSpPr>
              <a:spLocks noChangeShapeType="1"/>
            </p:cNvSpPr>
            <p:nvPr/>
          </p:nvSpPr>
          <p:spPr bwMode="auto">
            <a:xfrm>
              <a:off x="1610" y="37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7" name="Line 5867"/>
            <p:cNvSpPr>
              <a:spLocks noChangeShapeType="1"/>
            </p:cNvSpPr>
            <p:nvPr/>
          </p:nvSpPr>
          <p:spPr bwMode="auto">
            <a:xfrm>
              <a:off x="1610" y="37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8" name="Line 5868"/>
            <p:cNvSpPr>
              <a:spLocks noChangeShapeType="1"/>
            </p:cNvSpPr>
            <p:nvPr/>
          </p:nvSpPr>
          <p:spPr bwMode="auto">
            <a:xfrm>
              <a:off x="1610" y="381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9" name="Line 5869"/>
            <p:cNvSpPr>
              <a:spLocks noChangeShapeType="1"/>
            </p:cNvSpPr>
            <p:nvPr/>
          </p:nvSpPr>
          <p:spPr bwMode="auto">
            <a:xfrm>
              <a:off x="1610" y="38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0" name="Line 5870"/>
            <p:cNvSpPr>
              <a:spLocks noChangeShapeType="1"/>
            </p:cNvSpPr>
            <p:nvPr/>
          </p:nvSpPr>
          <p:spPr bwMode="auto">
            <a:xfrm>
              <a:off x="1610" y="384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1" name="Line 5871"/>
            <p:cNvSpPr>
              <a:spLocks noChangeShapeType="1"/>
            </p:cNvSpPr>
            <p:nvPr/>
          </p:nvSpPr>
          <p:spPr bwMode="auto">
            <a:xfrm>
              <a:off x="1610" y="384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2" name="Line 5872"/>
            <p:cNvSpPr>
              <a:spLocks noChangeShapeType="1"/>
            </p:cNvSpPr>
            <p:nvPr/>
          </p:nvSpPr>
          <p:spPr bwMode="auto">
            <a:xfrm flipV="1">
              <a:off x="1610" y="384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3" name="Line 5873"/>
            <p:cNvSpPr>
              <a:spLocks noChangeShapeType="1"/>
            </p:cNvSpPr>
            <p:nvPr/>
          </p:nvSpPr>
          <p:spPr bwMode="auto">
            <a:xfrm flipV="1">
              <a:off x="1616" y="382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4" name="Line 5874"/>
            <p:cNvSpPr>
              <a:spLocks noChangeShapeType="1"/>
            </p:cNvSpPr>
            <p:nvPr/>
          </p:nvSpPr>
          <p:spPr bwMode="auto">
            <a:xfrm>
              <a:off x="1616" y="38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5" name="Line 5875"/>
            <p:cNvSpPr>
              <a:spLocks noChangeShapeType="1"/>
            </p:cNvSpPr>
            <p:nvPr/>
          </p:nvSpPr>
          <p:spPr bwMode="auto">
            <a:xfrm>
              <a:off x="1616" y="38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6" name="Line 5876"/>
            <p:cNvSpPr>
              <a:spLocks noChangeShapeType="1"/>
            </p:cNvSpPr>
            <p:nvPr/>
          </p:nvSpPr>
          <p:spPr bwMode="auto">
            <a:xfrm flipV="1">
              <a:off x="1616" y="38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7" name="Line 5877"/>
            <p:cNvSpPr>
              <a:spLocks noChangeShapeType="1"/>
            </p:cNvSpPr>
            <p:nvPr/>
          </p:nvSpPr>
          <p:spPr bwMode="auto">
            <a:xfrm flipV="1">
              <a:off x="1616" y="38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8" name="Line 5878"/>
            <p:cNvSpPr>
              <a:spLocks noChangeShapeType="1"/>
            </p:cNvSpPr>
            <p:nvPr/>
          </p:nvSpPr>
          <p:spPr bwMode="auto">
            <a:xfrm flipV="1">
              <a:off x="1616" y="3781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9" name="Line 5879"/>
            <p:cNvSpPr>
              <a:spLocks noChangeShapeType="1"/>
            </p:cNvSpPr>
            <p:nvPr/>
          </p:nvSpPr>
          <p:spPr bwMode="auto">
            <a:xfrm flipV="1">
              <a:off x="1616" y="37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0" name="Line 5880"/>
            <p:cNvSpPr>
              <a:spLocks noChangeShapeType="1"/>
            </p:cNvSpPr>
            <p:nvPr/>
          </p:nvSpPr>
          <p:spPr bwMode="auto">
            <a:xfrm>
              <a:off x="1616" y="376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1" name="Line 5881"/>
            <p:cNvSpPr>
              <a:spLocks noChangeShapeType="1"/>
            </p:cNvSpPr>
            <p:nvPr/>
          </p:nvSpPr>
          <p:spPr bwMode="auto">
            <a:xfrm>
              <a:off x="1616" y="3769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2" name="Line 5882"/>
            <p:cNvSpPr>
              <a:spLocks noChangeShapeType="1"/>
            </p:cNvSpPr>
            <p:nvPr/>
          </p:nvSpPr>
          <p:spPr bwMode="auto">
            <a:xfrm>
              <a:off x="1622" y="37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3" name="Line 5883"/>
            <p:cNvSpPr>
              <a:spLocks noChangeShapeType="1"/>
            </p:cNvSpPr>
            <p:nvPr/>
          </p:nvSpPr>
          <p:spPr bwMode="auto">
            <a:xfrm>
              <a:off x="1622" y="379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4" name="Line 5884"/>
            <p:cNvSpPr>
              <a:spLocks noChangeShapeType="1"/>
            </p:cNvSpPr>
            <p:nvPr/>
          </p:nvSpPr>
          <p:spPr bwMode="auto">
            <a:xfrm>
              <a:off x="1622" y="3811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58" name="Group 5885"/>
          <p:cNvGrpSpPr>
            <a:grpSpLocks/>
          </p:cNvGrpSpPr>
          <p:nvPr/>
        </p:nvGrpSpPr>
        <p:grpSpPr bwMode="auto">
          <a:xfrm>
            <a:off x="4043363" y="4545013"/>
            <a:ext cx="211137" cy="506412"/>
            <a:chOff x="1622" y="3817"/>
            <a:chExt cx="133" cy="319"/>
          </a:xfrm>
        </p:grpSpPr>
        <p:sp>
          <p:nvSpPr>
            <p:cNvPr id="21205" name="Line 5886"/>
            <p:cNvSpPr>
              <a:spLocks noChangeShapeType="1"/>
            </p:cNvSpPr>
            <p:nvPr/>
          </p:nvSpPr>
          <p:spPr bwMode="auto">
            <a:xfrm>
              <a:off x="1622" y="384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06" name="Line 5887"/>
            <p:cNvSpPr>
              <a:spLocks noChangeShapeType="1"/>
            </p:cNvSpPr>
            <p:nvPr/>
          </p:nvSpPr>
          <p:spPr bwMode="auto">
            <a:xfrm flipV="1">
              <a:off x="1622" y="38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07" name="Line 5888"/>
            <p:cNvSpPr>
              <a:spLocks noChangeShapeType="1"/>
            </p:cNvSpPr>
            <p:nvPr/>
          </p:nvSpPr>
          <p:spPr bwMode="auto">
            <a:xfrm flipV="1">
              <a:off x="1622" y="38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08" name="Line 5889"/>
            <p:cNvSpPr>
              <a:spLocks noChangeShapeType="1"/>
            </p:cNvSpPr>
            <p:nvPr/>
          </p:nvSpPr>
          <p:spPr bwMode="auto">
            <a:xfrm>
              <a:off x="1622" y="38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09" name="Line 5890"/>
            <p:cNvSpPr>
              <a:spLocks noChangeShapeType="1"/>
            </p:cNvSpPr>
            <p:nvPr/>
          </p:nvSpPr>
          <p:spPr bwMode="auto">
            <a:xfrm>
              <a:off x="1622" y="38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10" name="Line 5891"/>
            <p:cNvSpPr>
              <a:spLocks noChangeShapeType="1"/>
            </p:cNvSpPr>
            <p:nvPr/>
          </p:nvSpPr>
          <p:spPr bwMode="auto">
            <a:xfrm>
              <a:off x="1622" y="383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11" name="Line 5892"/>
            <p:cNvSpPr>
              <a:spLocks noChangeShapeType="1"/>
            </p:cNvSpPr>
            <p:nvPr/>
          </p:nvSpPr>
          <p:spPr bwMode="auto">
            <a:xfrm>
              <a:off x="1628" y="38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12" name="Line 5893"/>
            <p:cNvSpPr>
              <a:spLocks noChangeShapeType="1"/>
            </p:cNvSpPr>
            <p:nvPr/>
          </p:nvSpPr>
          <p:spPr bwMode="auto">
            <a:xfrm>
              <a:off x="1628" y="385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13" name="Line 5894"/>
            <p:cNvSpPr>
              <a:spLocks noChangeShapeType="1"/>
            </p:cNvSpPr>
            <p:nvPr/>
          </p:nvSpPr>
          <p:spPr bwMode="auto">
            <a:xfrm>
              <a:off x="1628" y="387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14" name="Line 5895"/>
            <p:cNvSpPr>
              <a:spLocks noChangeShapeType="1"/>
            </p:cNvSpPr>
            <p:nvPr/>
          </p:nvSpPr>
          <p:spPr bwMode="auto">
            <a:xfrm>
              <a:off x="1628" y="387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15" name="Line 5896"/>
            <p:cNvSpPr>
              <a:spLocks noChangeShapeType="1"/>
            </p:cNvSpPr>
            <p:nvPr/>
          </p:nvSpPr>
          <p:spPr bwMode="auto">
            <a:xfrm>
              <a:off x="1628" y="388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16" name="Line 5897"/>
            <p:cNvSpPr>
              <a:spLocks noChangeShapeType="1"/>
            </p:cNvSpPr>
            <p:nvPr/>
          </p:nvSpPr>
          <p:spPr bwMode="auto">
            <a:xfrm>
              <a:off x="1628" y="388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17" name="Line 5898"/>
            <p:cNvSpPr>
              <a:spLocks noChangeShapeType="1"/>
            </p:cNvSpPr>
            <p:nvPr/>
          </p:nvSpPr>
          <p:spPr bwMode="auto">
            <a:xfrm flipV="1">
              <a:off x="1628" y="386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18" name="Line 5899"/>
            <p:cNvSpPr>
              <a:spLocks noChangeShapeType="1"/>
            </p:cNvSpPr>
            <p:nvPr/>
          </p:nvSpPr>
          <p:spPr bwMode="auto">
            <a:xfrm flipV="1">
              <a:off x="1628" y="3829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19" name="Line 5900"/>
            <p:cNvSpPr>
              <a:spLocks noChangeShapeType="1"/>
            </p:cNvSpPr>
            <p:nvPr/>
          </p:nvSpPr>
          <p:spPr bwMode="auto">
            <a:xfrm flipV="1">
              <a:off x="1628" y="3817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20" name="Line 5901"/>
            <p:cNvSpPr>
              <a:spLocks noChangeShapeType="1"/>
            </p:cNvSpPr>
            <p:nvPr/>
          </p:nvSpPr>
          <p:spPr bwMode="auto">
            <a:xfrm>
              <a:off x="1634" y="381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21" name="Line 5902"/>
            <p:cNvSpPr>
              <a:spLocks noChangeShapeType="1"/>
            </p:cNvSpPr>
            <p:nvPr/>
          </p:nvSpPr>
          <p:spPr bwMode="auto">
            <a:xfrm>
              <a:off x="1634" y="38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22" name="Line 5903"/>
            <p:cNvSpPr>
              <a:spLocks noChangeShapeType="1"/>
            </p:cNvSpPr>
            <p:nvPr/>
          </p:nvSpPr>
          <p:spPr bwMode="auto">
            <a:xfrm flipV="1">
              <a:off x="1634" y="38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23" name="Line 5904"/>
            <p:cNvSpPr>
              <a:spLocks noChangeShapeType="1"/>
            </p:cNvSpPr>
            <p:nvPr/>
          </p:nvSpPr>
          <p:spPr bwMode="auto">
            <a:xfrm>
              <a:off x="1634" y="381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24" name="Line 5905"/>
            <p:cNvSpPr>
              <a:spLocks noChangeShapeType="1"/>
            </p:cNvSpPr>
            <p:nvPr/>
          </p:nvSpPr>
          <p:spPr bwMode="auto">
            <a:xfrm>
              <a:off x="1634" y="38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25" name="Line 5906"/>
            <p:cNvSpPr>
              <a:spLocks noChangeShapeType="1"/>
            </p:cNvSpPr>
            <p:nvPr/>
          </p:nvSpPr>
          <p:spPr bwMode="auto">
            <a:xfrm>
              <a:off x="1634" y="382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26" name="Line 5907"/>
            <p:cNvSpPr>
              <a:spLocks noChangeShapeType="1"/>
            </p:cNvSpPr>
            <p:nvPr/>
          </p:nvSpPr>
          <p:spPr bwMode="auto">
            <a:xfrm flipV="1">
              <a:off x="1634" y="38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27" name="Line 5908"/>
            <p:cNvSpPr>
              <a:spLocks noChangeShapeType="1"/>
            </p:cNvSpPr>
            <p:nvPr/>
          </p:nvSpPr>
          <p:spPr bwMode="auto">
            <a:xfrm>
              <a:off x="1634" y="38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28" name="Line 5909"/>
            <p:cNvSpPr>
              <a:spLocks noChangeShapeType="1"/>
            </p:cNvSpPr>
            <p:nvPr/>
          </p:nvSpPr>
          <p:spPr bwMode="auto">
            <a:xfrm>
              <a:off x="1634" y="3823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29" name="Line 5910"/>
            <p:cNvSpPr>
              <a:spLocks noChangeShapeType="1"/>
            </p:cNvSpPr>
            <p:nvPr/>
          </p:nvSpPr>
          <p:spPr bwMode="auto">
            <a:xfrm>
              <a:off x="1640" y="383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30" name="Line 5911"/>
            <p:cNvSpPr>
              <a:spLocks noChangeShapeType="1"/>
            </p:cNvSpPr>
            <p:nvPr/>
          </p:nvSpPr>
          <p:spPr bwMode="auto">
            <a:xfrm>
              <a:off x="1640" y="384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31" name="Line 5912"/>
            <p:cNvSpPr>
              <a:spLocks noChangeShapeType="1"/>
            </p:cNvSpPr>
            <p:nvPr/>
          </p:nvSpPr>
          <p:spPr bwMode="auto">
            <a:xfrm>
              <a:off x="1640" y="38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32" name="Line 5913"/>
            <p:cNvSpPr>
              <a:spLocks noChangeShapeType="1"/>
            </p:cNvSpPr>
            <p:nvPr/>
          </p:nvSpPr>
          <p:spPr bwMode="auto">
            <a:xfrm>
              <a:off x="1640" y="385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33" name="Line 5914"/>
            <p:cNvSpPr>
              <a:spLocks noChangeShapeType="1"/>
            </p:cNvSpPr>
            <p:nvPr/>
          </p:nvSpPr>
          <p:spPr bwMode="auto">
            <a:xfrm flipV="1">
              <a:off x="1640" y="385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34" name="Line 5915"/>
            <p:cNvSpPr>
              <a:spLocks noChangeShapeType="1"/>
            </p:cNvSpPr>
            <p:nvPr/>
          </p:nvSpPr>
          <p:spPr bwMode="auto">
            <a:xfrm>
              <a:off x="1640" y="385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35" name="Line 5916"/>
            <p:cNvSpPr>
              <a:spLocks noChangeShapeType="1"/>
            </p:cNvSpPr>
            <p:nvPr/>
          </p:nvSpPr>
          <p:spPr bwMode="auto">
            <a:xfrm>
              <a:off x="1640" y="385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36" name="Line 5917"/>
            <p:cNvSpPr>
              <a:spLocks noChangeShapeType="1"/>
            </p:cNvSpPr>
            <p:nvPr/>
          </p:nvSpPr>
          <p:spPr bwMode="auto">
            <a:xfrm>
              <a:off x="1640" y="386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37" name="Line 5918"/>
            <p:cNvSpPr>
              <a:spLocks noChangeShapeType="1"/>
            </p:cNvSpPr>
            <p:nvPr/>
          </p:nvSpPr>
          <p:spPr bwMode="auto">
            <a:xfrm>
              <a:off x="1640" y="3871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38" name="Line 5919"/>
            <p:cNvSpPr>
              <a:spLocks noChangeShapeType="1"/>
            </p:cNvSpPr>
            <p:nvPr/>
          </p:nvSpPr>
          <p:spPr bwMode="auto">
            <a:xfrm>
              <a:off x="1646" y="387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39" name="Line 5920"/>
            <p:cNvSpPr>
              <a:spLocks noChangeShapeType="1"/>
            </p:cNvSpPr>
            <p:nvPr/>
          </p:nvSpPr>
          <p:spPr bwMode="auto">
            <a:xfrm>
              <a:off x="1646" y="387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40" name="Line 5921"/>
            <p:cNvSpPr>
              <a:spLocks noChangeShapeType="1"/>
            </p:cNvSpPr>
            <p:nvPr/>
          </p:nvSpPr>
          <p:spPr bwMode="auto">
            <a:xfrm>
              <a:off x="1646" y="387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41" name="Line 5922"/>
            <p:cNvSpPr>
              <a:spLocks noChangeShapeType="1"/>
            </p:cNvSpPr>
            <p:nvPr/>
          </p:nvSpPr>
          <p:spPr bwMode="auto">
            <a:xfrm flipV="1">
              <a:off x="1646" y="3847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42" name="Line 5923"/>
            <p:cNvSpPr>
              <a:spLocks noChangeShapeType="1"/>
            </p:cNvSpPr>
            <p:nvPr/>
          </p:nvSpPr>
          <p:spPr bwMode="auto">
            <a:xfrm flipV="1">
              <a:off x="1646" y="38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43" name="Line 5924"/>
            <p:cNvSpPr>
              <a:spLocks noChangeShapeType="1"/>
            </p:cNvSpPr>
            <p:nvPr/>
          </p:nvSpPr>
          <p:spPr bwMode="auto">
            <a:xfrm>
              <a:off x="1646" y="383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44" name="Line 5925"/>
            <p:cNvSpPr>
              <a:spLocks noChangeShapeType="1"/>
            </p:cNvSpPr>
            <p:nvPr/>
          </p:nvSpPr>
          <p:spPr bwMode="auto">
            <a:xfrm>
              <a:off x="1646" y="385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45" name="Line 5926"/>
            <p:cNvSpPr>
              <a:spLocks noChangeShapeType="1"/>
            </p:cNvSpPr>
            <p:nvPr/>
          </p:nvSpPr>
          <p:spPr bwMode="auto">
            <a:xfrm>
              <a:off x="1646" y="387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46" name="Line 5927"/>
            <p:cNvSpPr>
              <a:spLocks noChangeShapeType="1"/>
            </p:cNvSpPr>
            <p:nvPr/>
          </p:nvSpPr>
          <p:spPr bwMode="auto">
            <a:xfrm>
              <a:off x="1646" y="3889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47" name="Line 5928"/>
            <p:cNvSpPr>
              <a:spLocks noChangeShapeType="1"/>
            </p:cNvSpPr>
            <p:nvPr/>
          </p:nvSpPr>
          <p:spPr bwMode="auto">
            <a:xfrm>
              <a:off x="1652" y="390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48" name="Line 5929"/>
            <p:cNvSpPr>
              <a:spLocks noChangeShapeType="1"/>
            </p:cNvSpPr>
            <p:nvPr/>
          </p:nvSpPr>
          <p:spPr bwMode="auto">
            <a:xfrm>
              <a:off x="1652" y="39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49" name="Line 5930"/>
            <p:cNvSpPr>
              <a:spLocks noChangeShapeType="1"/>
            </p:cNvSpPr>
            <p:nvPr/>
          </p:nvSpPr>
          <p:spPr bwMode="auto">
            <a:xfrm>
              <a:off x="1652" y="393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0" name="Line 5931"/>
            <p:cNvSpPr>
              <a:spLocks noChangeShapeType="1"/>
            </p:cNvSpPr>
            <p:nvPr/>
          </p:nvSpPr>
          <p:spPr bwMode="auto">
            <a:xfrm>
              <a:off x="1652" y="393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1" name="Line 5932"/>
            <p:cNvSpPr>
              <a:spLocks noChangeShapeType="1"/>
            </p:cNvSpPr>
            <p:nvPr/>
          </p:nvSpPr>
          <p:spPr bwMode="auto">
            <a:xfrm>
              <a:off x="1652" y="394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2" name="Line 5933"/>
            <p:cNvSpPr>
              <a:spLocks noChangeShapeType="1"/>
            </p:cNvSpPr>
            <p:nvPr/>
          </p:nvSpPr>
          <p:spPr bwMode="auto">
            <a:xfrm>
              <a:off x="1652" y="396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3" name="Line 5934"/>
            <p:cNvSpPr>
              <a:spLocks noChangeShapeType="1"/>
            </p:cNvSpPr>
            <p:nvPr/>
          </p:nvSpPr>
          <p:spPr bwMode="auto">
            <a:xfrm>
              <a:off x="1652" y="397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4" name="Line 5935"/>
            <p:cNvSpPr>
              <a:spLocks noChangeShapeType="1"/>
            </p:cNvSpPr>
            <p:nvPr/>
          </p:nvSpPr>
          <p:spPr bwMode="auto">
            <a:xfrm>
              <a:off x="1652" y="397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5" name="Line 5936"/>
            <p:cNvSpPr>
              <a:spLocks noChangeShapeType="1"/>
            </p:cNvSpPr>
            <p:nvPr/>
          </p:nvSpPr>
          <p:spPr bwMode="auto">
            <a:xfrm>
              <a:off x="1652" y="398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6" name="Line 5937"/>
            <p:cNvSpPr>
              <a:spLocks noChangeShapeType="1"/>
            </p:cNvSpPr>
            <p:nvPr/>
          </p:nvSpPr>
          <p:spPr bwMode="auto">
            <a:xfrm>
              <a:off x="1658" y="398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7" name="Line 5938"/>
            <p:cNvSpPr>
              <a:spLocks noChangeShapeType="1"/>
            </p:cNvSpPr>
            <p:nvPr/>
          </p:nvSpPr>
          <p:spPr bwMode="auto">
            <a:xfrm>
              <a:off x="1658" y="399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8" name="Line 5939"/>
            <p:cNvSpPr>
              <a:spLocks noChangeShapeType="1"/>
            </p:cNvSpPr>
            <p:nvPr/>
          </p:nvSpPr>
          <p:spPr bwMode="auto">
            <a:xfrm>
              <a:off x="1658" y="400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9" name="Line 5940"/>
            <p:cNvSpPr>
              <a:spLocks noChangeShapeType="1"/>
            </p:cNvSpPr>
            <p:nvPr/>
          </p:nvSpPr>
          <p:spPr bwMode="auto">
            <a:xfrm>
              <a:off x="1658" y="401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60" name="Line 5941"/>
            <p:cNvSpPr>
              <a:spLocks noChangeShapeType="1"/>
            </p:cNvSpPr>
            <p:nvPr/>
          </p:nvSpPr>
          <p:spPr bwMode="auto">
            <a:xfrm>
              <a:off x="1658" y="402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61" name="Line 5942"/>
            <p:cNvSpPr>
              <a:spLocks noChangeShapeType="1"/>
            </p:cNvSpPr>
            <p:nvPr/>
          </p:nvSpPr>
          <p:spPr bwMode="auto">
            <a:xfrm>
              <a:off x="1658" y="40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62" name="Line 5943"/>
            <p:cNvSpPr>
              <a:spLocks noChangeShapeType="1"/>
            </p:cNvSpPr>
            <p:nvPr/>
          </p:nvSpPr>
          <p:spPr bwMode="auto">
            <a:xfrm flipV="1">
              <a:off x="1658" y="40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63" name="Line 5944"/>
            <p:cNvSpPr>
              <a:spLocks noChangeShapeType="1"/>
            </p:cNvSpPr>
            <p:nvPr/>
          </p:nvSpPr>
          <p:spPr bwMode="auto">
            <a:xfrm flipV="1">
              <a:off x="1658" y="3979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64" name="Line 5945"/>
            <p:cNvSpPr>
              <a:spLocks noChangeShapeType="1"/>
            </p:cNvSpPr>
            <p:nvPr/>
          </p:nvSpPr>
          <p:spPr bwMode="auto">
            <a:xfrm flipV="1">
              <a:off x="1658" y="3961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65" name="Line 5946"/>
            <p:cNvSpPr>
              <a:spLocks noChangeShapeType="1"/>
            </p:cNvSpPr>
            <p:nvPr/>
          </p:nvSpPr>
          <p:spPr bwMode="auto">
            <a:xfrm>
              <a:off x="1664" y="396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66" name="Line 5947"/>
            <p:cNvSpPr>
              <a:spLocks noChangeShapeType="1"/>
            </p:cNvSpPr>
            <p:nvPr/>
          </p:nvSpPr>
          <p:spPr bwMode="auto">
            <a:xfrm>
              <a:off x="1664" y="3967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67" name="Line 5948"/>
            <p:cNvSpPr>
              <a:spLocks noChangeShapeType="1"/>
            </p:cNvSpPr>
            <p:nvPr/>
          </p:nvSpPr>
          <p:spPr bwMode="auto">
            <a:xfrm flipV="1">
              <a:off x="1664" y="39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68" name="Line 5949"/>
            <p:cNvSpPr>
              <a:spLocks noChangeShapeType="1"/>
            </p:cNvSpPr>
            <p:nvPr/>
          </p:nvSpPr>
          <p:spPr bwMode="auto">
            <a:xfrm>
              <a:off x="1664" y="39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69" name="Line 5950"/>
            <p:cNvSpPr>
              <a:spLocks noChangeShapeType="1"/>
            </p:cNvSpPr>
            <p:nvPr/>
          </p:nvSpPr>
          <p:spPr bwMode="auto">
            <a:xfrm>
              <a:off x="1664" y="399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70" name="Line 5951"/>
            <p:cNvSpPr>
              <a:spLocks noChangeShapeType="1"/>
            </p:cNvSpPr>
            <p:nvPr/>
          </p:nvSpPr>
          <p:spPr bwMode="auto">
            <a:xfrm>
              <a:off x="1664" y="400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71" name="Line 5952"/>
            <p:cNvSpPr>
              <a:spLocks noChangeShapeType="1"/>
            </p:cNvSpPr>
            <p:nvPr/>
          </p:nvSpPr>
          <p:spPr bwMode="auto">
            <a:xfrm>
              <a:off x="1664" y="401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72" name="Line 5953"/>
            <p:cNvSpPr>
              <a:spLocks noChangeShapeType="1"/>
            </p:cNvSpPr>
            <p:nvPr/>
          </p:nvSpPr>
          <p:spPr bwMode="auto">
            <a:xfrm>
              <a:off x="1664" y="40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73" name="Line 5954"/>
            <p:cNvSpPr>
              <a:spLocks noChangeShapeType="1"/>
            </p:cNvSpPr>
            <p:nvPr/>
          </p:nvSpPr>
          <p:spPr bwMode="auto">
            <a:xfrm>
              <a:off x="1664" y="403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74" name="Line 5955"/>
            <p:cNvSpPr>
              <a:spLocks noChangeShapeType="1"/>
            </p:cNvSpPr>
            <p:nvPr/>
          </p:nvSpPr>
          <p:spPr bwMode="auto">
            <a:xfrm>
              <a:off x="1670" y="40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75" name="Line 5956"/>
            <p:cNvSpPr>
              <a:spLocks noChangeShapeType="1"/>
            </p:cNvSpPr>
            <p:nvPr/>
          </p:nvSpPr>
          <p:spPr bwMode="auto">
            <a:xfrm>
              <a:off x="1670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76" name="Line 5957"/>
            <p:cNvSpPr>
              <a:spLocks noChangeShapeType="1"/>
            </p:cNvSpPr>
            <p:nvPr/>
          </p:nvSpPr>
          <p:spPr bwMode="auto">
            <a:xfrm>
              <a:off x="1670" y="40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77" name="Line 5958"/>
            <p:cNvSpPr>
              <a:spLocks noChangeShapeType="1"/>
            </p:cNvSpPr>
            <p:nvPr/>
          </p:nvSpPr>
          <p:spPr bwMode="auto">
            <a:xfrm flipV="1">
              <a:off x="1670" y="40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78" name="Line 5959"/>
            <p:cNvSpPr>
              <a:spLocks noChangeShapeType="1"/>
            </p:cNvSpPr>
            <p:nvPr/>
          </p:nvSpPr>
          <p:spPr bwMode="auto">
            <a:xfrm>
              <a:off x="1670" y="405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79" name="Line 5960"/>
            <p:cNvSpPr>
              <a:spLocks noChangeShapeType="1"/>
            </p:cNvSpPr>
            <p:nvPr/>
          </p:nvSpPr>
          <p:spPr bwMode="auto">
            <a:xfrm flipV="1">
              <a:off x="1670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80" name="Line 5961"/>
            <p:cNvSpPr>
              <a:spLocks noChangeShapeType="1"/>
            </p:cNvSpPr>
            <p:nvPr/>
          </p:nvSpPr>
          <p:spPr bwMode="auto">
            <a:xfrm>
              <a:off x="1670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81" name="Line 5962"/>
            <p:cNvSpPr>
              <a:spLocks noChangeShapeType="1"/>
            </p:cNvSpPr>
            <p:nvPr/>
          </p:nvSpPr>
          <p:spPr bwMode="auto">
            <a:xfrm>
              <a:off x="1670" y="405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82" name="Line 5963"/>
            <p:cNvSpPr>
              <a:spLocks noChangeShapeType="1"/>
            </p:cNvSpPr>
            <p:nvPr/>
          </p:nvSpPr>
          <p:spPr bwMode="auto">
            <a:xfrm>
              <a:off x="1670" y="405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83" name="Line 5964"/>
            <p:cNvSpPr>
              <a:spLocks noChangeShapeType="1"/>
            </p:cNvSpPr>
            <p:nvPr/>
          </p:nvSpPr>
          <p:spPr bwMode="auto">
            <a:xfrm>
              <a:off x="1676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84" name="Line 5965"/>
            <p:cNvSpPr>
              <a:spLocks noChangeShapeType="1"/>
            </p:cNvSpPr>
            <p:nvPr/>
          </p:nvSpPr>
          <p:spPr bwMode="auto">
            <a:xfrm>
              <a:off x="1676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85" name="Line 5966"/>
            <p:cNvSpPr>
              <a:spLocks noChangeShapeType="1"/>
            </p:cNvSpPr>
            <p:nvPr/>
          </p:nvSpPr>
          <p:spPr bwMode="auto">
            <a:xfrm>
              <a:off x="1676" y="40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86" name="Line 5967"/>
            <p:cNvSpPr>
              <a:spLocks noChangeShapeType="1"/>
            </p:cNvSpPr>
            <p:nvPr/>
          </p:nvSpPr>
          <p:spPr bwMode="auto">
            <a:xfrm>
              <a:off x="1676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87" name="Line 5968"/>
            <p:cNvSpPr>
              <a:spLocks noChangeShapeType="1"/>
            </p:cNvSpPr>
            <p:nvPr/>
          </p:nvSpPr>
          <p:spPr bwMode="auto">
            <a:xfrm>
              <a:off x="1676" y="407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88" name="Line 5969"/>
            <p:cNvSpPr>
              <a:spLocks noChangeShapeType="1"/>
            </p:cNvSpPr>
            <p:nvPr/>
          </p:nvSpPr>
          <p:spPr bwMode="auto">
            <a:xfrm>
              <a:off x="1676" y="40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89" name="Line 5970"/>
            <p:cNvSpPr>
              <a:spLocks noChangeShapeType="1"/>
            </p:cNvSpPr>
            <p:nvPr/>
          </p:nvSpPr>
          <p:spPr bwMode="auto">
            <a:xfrm>
              <a:off x="1676" y="40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0" name="Line 5971"/>
            <p:cNvSpPr>
              <a:spLocks noChangeShapeType="1"/>
            </p:cNvSpPr>
            <p:nvPr/>
          </p:nvSpPr>
          <p:spPr bwMode="auto">
            <a:xfrm flipV="1">
              <a:off x="1676" y="4075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1" name="Line 5972"/>
            <p:cNvSpPr>
              <a:spLocks noChangeShapeType="1"/>
            </p:cNvSpPr>
            <p:nvPr/>
          </p:nvSpPr>
          <p:spPr bwMode="auto">
            <a:xfrm flipV="1">
              <a:off x="1682" y="40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2" name="Line 5973"/>
            <p:cNvSpPr>
              <a:spLocks noChangeShapeType="1"/>
            </p:cNvSpPr>
            <p:nvPr/>
          </p:nvSpPr>
          <p:spPr bwMode="auto">
            <a:xfrm>
              <a:off x="1682" y="406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3" name="Line 5974"/>
            <p:cNvSpPr>
              <a:spLocks noChangeShapeType="1"/>
            </p:cNvSpPr>
            <p:nvPr/>
          </p:nvSpPr>
          <p:spPr bwMode="auto">
            <a:xfrm>
              <a:off x="1682" y="406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4" name="Line 5975"/>
            <p:cNvSpPr>
              <a:spLocks noChangeShapeType="1"/>
            </p:cNvSpPr>
            <p:nvPr/>
          </p:nvSpPr>
          <p:spPr bwMode="auto">
            <a:xfrm>
              <a:off x="1682" y="40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5" name="Line 5976"/>
            <p:cNvSpPr>
              <a:spLocks noChangeShapeType="1"/>
            </p:cNvSpPr>
            <p:nvPr/>
          </p:nvSpPr>
          <p:spPr bwMode="auto">
            <a:xfrm>
              <a:off x="1682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6" name="Line 5977"/>
            <p:cNvSpPr>
              <a:spLocks noChangeShapeType="1"/>
            </p:cNvSpPr>
            <p:nvPr/>
          </p:nvSpPr>
          <p:spPr bwMode="auto">
            <a:xfrm flipV="1">
              <a:off x="1682" y="40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7" name="Line 5978"/>
            <p:cNvSpPr>
              <a:spLocks noChangeShapeType="1"/>
            </p:cNvSpPr>
            <p:nvPr/>
          </p:nvSpPr>
          <p:spPr bwMode="auto">
            <a:xfrm>
              <a:off x="1682" y="406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8" name="Line 5979"/>
            <p:cNvSpPr>
              <a:spLocks noChangeShapeType="1"/>
            </p:cNvSpPr>
            <p:nvPr/>
          </p:nvSpPr>
          <p:spPr bwMode="auto">
            <a:xfrm flipV="1">
              <a:off x="1682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9" name="Line 5980"/>
            <p:cNvSpPr>
              <a:spLocks noChangeShapeType="1"/>
            </p:cNvSpPr>
            <p:nvPr/>
          </p:nvSpPr>
          <p:spPr bwMode="auto">
            <a:xfrm>
              <a:off x="1682" y="4063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0" name="Line 5981"/>
            <p:cNvSpPr>
              <a:spLocks noChangeShapeType="1"/>
            </p:cNvSpPr>
            <p:nvPr/>
          </p:nvSpPr>
          <p:spPr bwMode="auto">
            <a:xfrm>
              <a:off x="1688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1" name="Line 5982"/>
            <p:cNvSpPr>
              <a:spLocks noChangeShapeType="1"/>
            </p:cNvSpPr>
            <p:nvPr/>
          </p:nvSpPr>
          <p:spPr bwMode="auto">
            <a:xfrm>
              <a:off x="1688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2" name="Line 5983"/>
            <p:cNvSpPr>
              <a:spLocks noChangeShapeType="1"/>
            </p:cNvSpPr>
            <p:nvPr/>
          </p:nvSpPr>
          <p:spPr bwMode="auto">
            <a:xfrm>
              <a:off x="1688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3" name="Line 5984"/>
            <p:cNvSpPr>
              <a:spLocks noChangeShapeType="1"/>
            </p:cNvSpPr>
            <p:nvPr/>
          </p:nvSpPr>
          <p:spPr bwMode="auto">
            <a:xfrm>
              <a:off x="1688" y="407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4" name="Line 5985"/>
            <p:cNvSpPr>
              <a:spLocks noChangeShapeType="1"/>
            </p:cNvSpPr>
            <p:nvPr/>
          </p:nvSpPr>
          <p:spPr bwMode="auto">
            <a:xfrm>
              <a:off x="1688" y="408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5" name="Line 5986"/>
            <p:cNvSpPr>
              <a:spLocks noChangeShapeType="1"/>
            </p:cNvSpPr>
            <p:nvPr/>
          </p:nvSpPr>
          <p:spPr bwMode="auto">
            <a:xfrm>
              <a:off x="1688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6" name="Line 5987"/>
            <p:cNvSpPr>
              <a:spLocks noChangeShapeType="1"/>
            </p:cNvSpPr>
            <p:nvPr/>
          </p:nvSpPr>
          <p:spPr bwMode="auto">
            <a:xfrm>
              <a:off x="1688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7" name="Line 5988"/>
            <p:cNvSpPr>
              <a:spLocks noChangeShapeType="1"/>
            </p:cNvSpPr>
            <p:nvPr/>
          </p:nvSpPr>
          <p:spPr bwMode="auto">
            <a:xfrm>
              <a:off x="1688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8" name="Line 5989"/>
            <p:cNvSpPr>
              <a:spLocks noChangeShapeType="1"/>
            </p:cNvSpPr>
            <p:nvPr/>
          </p:nvSpPr>
          <p:spPr bwMode="auto">
            <a:xfrm>
              <a:off x="1688" y="409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9" name="Line 5990"/>
            <p:cNvSpPr>
              <a:spLocks noChangeShapeType="1"/>
            </p:cNvSpPr>
            <p:nvPr/>
          </p:nvSpPr>
          <p:spPr bwMode="auto">
            <a:xfrm>
              <a:off x="1694" y="409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10" name="Line 5991"/>
            <p:cNvSpPr>
              <a:spLocks noChangeShapeType="1"/>
            </p:cNvSpPr>
            <p:nvPr/>
          </p:nvSpPr>
          <p:spPr bwMode="auto">
            <a:xfrm>
              <a:off x="1694" y="410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11" name="Line 5992"/>
            <p:cNvSpPr>
              <a:spLocks noChangeShapeType="1"/>
            </p:cNvSpPr>
            <p:nvPr/>
          </p:nvSpPr>
          <p:spPr bwMode="auto">
            <a:xfrm>
              <a:off x="1694" y="410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12" name="Line 5993"/>
            <p:cNvSpPr>
              <a:spLocks noChangeShapeType="1"/>
            </p:cNvSpPr>
            <p:nvPr/>
          </p:nvSpPr>
          <p:spPr bwMode="auto">
            <a:xfrm>
              <a:off x="1694" y="41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13" name="Line 5994"/>
            <p:cNvSpPr>
              <a:spLocks noChangeShapeType="1"/>
            </p:cNvSpPr>
            <p:nvPr/>
          </p:nvSpPr>
          <p:spPr bwMode="auto">
            <a:xfrm flipV="1">
              <a:off x="1694" y="41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14" name="Line 5995"/>
            <p:cNvSpPr>
              <a:spLocks noChangeShapeType="1"/>
            </p:cNvSpPr>
            <p:nvPr/>
          </p:nvSpPr>
          <p:spPr bwMode="auto">
            <a:xfrm>
              <a:off x="1694" y="411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15" name="Line 5996"/>
            <p:cNvSpPr>
              <a:spLocks noChangeShapeType="1"/>
            </p:cNvSpPr>
            <p:nvPr/>
          </p:nvSpPr>
          <p:spPr bwMode="auto">
            <a:xfrm flipV="1">
              <a:off x="1694" y="411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16" name="Line 5997"/>
            <p:cNvSpPr>
              <a:spLocks noChangeShapeType="1"/>
            </p:cNvSpPr>
            <p:nvPr/>
          </p:nvSpPr>
          <p:spPr bwMode="auto">
            <a:xfrm>
              <a:off x="1694" y="411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17" name="Line 5998"/>
            <p:cNvSpPr>
              <a:spLocks noChangeShapeType="1"/>
            </p:cNvSpPr>
            <p:nvPr/>
          </p:nvSpPr>
          <p:spPr bwMode="auto">
            <a:xfrm>
              <a:off x="1694" y="411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18" name="Line 5999"/>
            <p:cNvSpPr>
              <a:spLocks noChangeShapeType="1"/>
            </p:cNvSpPr>
            <p:nvPr/>
          </p:nvSpPr>
          <p:spPr bwMode="auto">
            <a:xfrm>
              <a:off x="1700" y="412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19" name="Line 6000"/>
            <p:cNvSpPr>
              <a:spLocks noChangeShapeType="1"/>
            </p:cNvSpPr>
            <p:nvPr/>
          </p:nvSpPr>
          <p:spPr bwMode="auto">
            <a:xfrm>
              <a:off x="1700" y="412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20" name="Line 6001"/>
            <p:cNvSpPr>
              <a:spLocks noChangeShapeType="1"/>
            </p:cNvSpPr>
            <p:nvPr/>
          </p:nvSpPr>
          <p:spPr bwMode="auto">
            <a:xfrm>
              <a:off x="1700" y="412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21" name="Line 6002"/>
            <p:cNvSpPr>
              <a:spLocks noChangeShapeType="1"/>
            </p:cNvSpPr>
            <p:nvPr/>
          </p:nvSpPr>
          <p:spPr bwMode="auto">
            <a:xfrm>
              <a:off x="1700" y="41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22" name="Line 6003"/>
            <p:cNvSpPr>
              <a:spLocks noChangeShapeType="1"/>
            </p:cNvSpPr>
            <p:nvPr/>
          </p:nvSpPr>
          <p:spPr bwMode="auto">
            <a:xfrm>
              <a:off x="1700" y="41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23" name="Line 6004"/>
            <p:cNvSpPr>
              <a:spLocks noChangeShapeType="1"/>
            </p:cNvSpPr>
            <p:nvPr/>
          </p:nvSpPr>
          <p:spPr bwMode="auto">
            <a:xfrm>
              <a:off x="1700" y="41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24" name="Line 6005"/>
            <p:cNvSpPr>
              <a:spLocks noChangeShapeType="1"/>
            </p:cNvSpPr>
            <p:nvPr/>
          </p:nvSpPr>
          <p:spPr bwMode="auto">
            <a:xfrm flipV="1">
              <a:off x="1700" y="41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25" name="Line 6006"/>
            <p:cNvSpPr>
              <a:spLocks noChangeShapeType="1"/>
            </p:cNvSpPr>
            <p:nvPr/>
          </p:nvSpPr>
          <p:spPr bwMode="auto">
            <a:xfrm flipV="1">
              <a:off x="1700" y="41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26" name="Line 6007"/>
            <p:cNvSpPr>
              <a:spLocks noChangeShapeType="1"/>
            </p:cNvSpPr>
            <p:nvPr/>
          </p:nvSpPr>
          <p:spPr bwMode="auto">
            <a:xfrm>
              <a:off x="1700" y="4117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27" name="Line 6008"/>
            <p:cNvSpPr>
              <a:spLocks noChangeShapeType="1"/>
            </p:cNvSpPr>
            <p:nvPr/>
          </p:nvSpPr>
          <p:spPr bwMode="auto">
            <a:xfrm flipV="1">
              <a:off x="1706" y="41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28" name="Line 6009"/>
            <p:cNvSpPr>
              <a:spLocks noChangeShapeType="1"/>
            </p:cNvSpPr>
            <p:nvPr/>
          </p:nvSpPr>
          <p:spPr bwMode="auto">
            <a:xfrm flipV="1">
              <a:off x="1706" y="409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29" name="Line 6010"/>
            <p:cNvSpPr>
              <a:spLocks noChangeShapeType="1"/>
            </p:cNvSpPr>
            <p:nvPr/>
          </p:nvSpPr>
          <p:spPr bwMode="auto">
            <a:xfrm flipV="1">
              <a:off x="1706" y="40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30" name="Line 6011"/>
            <p:cNvSpPr>
              <a:spLocks noChangeShapeType="1"/>
            </p:cNvSpPr>
            <p:nvPr/>
          </p:nvSpPr>
          <p:spPr bwMode="auto">
            <a:xfrm>
              <a:off x="1706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31" name="Line 6012"/>
            <p:cNvSpPr>
              <a:spLocks noChangeShapeType="1"/>
            </p:cNvSpPr>
            <p:nvPr/>
          </p:nvSpPr>
          <p:spPr bwMode="auto">
            <a:xfrm flipV="1">
              <a:off x="1706" y="408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32" name="Line 6013"/>
            <p:cNvSpPr>
              <a:spLocks noChangeShapeType="1"/>
            </p:cNvSpPr>
            <p:nvPr/>
          </p:nvSpPr>
          <p:spPr bwMode="auto">
            <a:xfrm>
              <a:off x="1706" y="40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33" name="Line 6014"/>
            <p:cNvSpPr>
              <a:spLocks noChangeShapeType="1"/>
            </p:cNvSpPr>
            <p:nvPr/>
          </p:nvSpPr>
          <p:spPr bwMode="auto">
            <a:xfrm flipV="1">
              <a:off x="1706" y="407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34" name="Line 6015"/>
            <p:cNvSpPr>
              <a:spLocks noChangeShapeType="1"/>
            </p:cNvSpPr>
            <p:nvPr/>
          </p:nvSpPr>
          <p:spPr bwMode="auto">
            <a:xfrm>
              <a:off x="1706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35" name="Line 6016"/>
            <p:cNvSpPr>
              <a:spLocks noChangeShapeType="1"/>
            </p:cNvSpPr>
            <p:nvPr/>
          </p:nvSpPr>
          <p:spPr bwMode="auto">
            <a:xfrm>
              <a:off x="1706" y="407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36" name="Line 6017"/>
            <p:cNvSpPr>
              <a:spLocks noChangeShapeType="1"/>
            </p:cNvSpPr>
            <p:nvPr/>
          </p:nvSpPr>
          <p:spPr bwMode="auto">
            <a:xfrm>
              <a:off x="1712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37" name="Line 6018"/>
            <p:cNvSpPr>
              <a:spLocks noChangeShapeType="1"/>
            </p:cNvSpPr>
            <p:nvPr/>
          </p:nvSpPr>
          <p:spPr bwMode="auto">
            <a:xfrm flipV="1">
              <a:off x="1712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38" name="Line 6019"/>
            <p:cNvSpPr>
              <a:spLocks noChangeShapeType="1"/>
            </p:cNvSpPr>
            <p:nvPr/>
          </p:nvSpPr>
          <p:spPr bwMode="auto">
            <a:xfrm>
              <a:off x="1712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39" name="Line 6020"/>
            <p:cNvSpPr>
              <a:spLocks noChangeShapeType="1"/>
            </p:cNvSpPr>
            <p:nvPr/>
          </p:nvSpPr>
          <p:spPr bwMode="auto">
            <a:xfrm>
              <a:off x="1712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40" name="Line 6021"/>
            <p:cNvSpPr>
              <a:spLocks noChangeShapeType="1"/>
            </p:cNvSpPr>
            <p:nvPr/>
          </p:nvSpPr>
          <p:spPr bwMode="auto">
            <a:xfrm>
              <a:off x="1712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41" name="Line 6022"/>
            <p:cNvSpPr>
              <a:spLocks noChangeShapeType="1"/>
            </p:cNvSpPr>
            <p:nvPr/>
          </p:nvSpPr>
          <p:spPr bwMode="auto">
            <a:xfrm>
              <a:off x="1712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42" name="Line 6023"/>
            <p:cNvSpPr>
              <a:spLocks noChangeShapeType="1"/>
            </p:cNvSpPr>
            <p:nvPr/>
          </p:nvSpPr>
          <p:spPr bwMode="auto">
            <a:xfrm>
              <a:off x="1712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43" name="Line 6024"/>
            <p:cNvSpPr>
              <a:spLocks noChangeShapeType="1"/>
            </p:cNvSpPr>
            <p:nvPr/>
          </p:nvSpPr>
          <p:spPr bwMode="auto">
            <a:xfrm>
              <a:off x="1712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44" name="Line 6025"/>
            <p:cNvSpPr>
              <a:spLocks noChangeShapeType="1"/>
            </p:cNvSpPr>
            <p:nvPr/>
          </p:nvSpPr>
          <p:spPr bwMode="auto">
            <a:xfrm>
              <a:off x="1712" y="408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45" name="Line 6026"/>
            <p:cNvSpPr>
              <a:spLocks noChangeShapeType="1"/>
            </p:cNvSpPr>
            <p:nvPr/>
          </p:nvSpPr>
          <p:spPr bwMode="auto">
            <a:xfrm>
              <a:off x="1718" y="40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46" name="Line 6027"/>
            <p:cNvSpPr>
              <a:spLocks noChangeShapeType="1"/>
            </p:cNvSpPr>
            <p:nvPr/>
          </p:nvSpPr>
          <p:spPr bwMode="auto">
            <a:xfrm flipV="1">
              <a:off x="1718" y="40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47" name="Line 6028"/>
            <p:cNvSpPr>
              <a:spLocks noChangeShapeType="1"/>
            </p:cNvSpPr>
            <p:nvPr/>
          </p:nvSpPr>
          <p:spPr bwMode="auto">
            <a:xfrm>
              <a:off x="1718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48" name="Line 6029"/>
            <p:cNvSpPr>
              <a:spLocks noChangeShapeType="1"/>
            </p:cNvSpPr>
            <p:nvPr/>
          </p:nvSpPr>
          <p:spPr bwMode="auto">
            <a:xfrm>
              <a:off x="1718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49" name="Line 6030"/>
            <p:cNvSpPr>
              <a:spLocks noChangeShapeType="1"/>
            </p:cNvSpPr>
            <p:nvPr/>
          </p:nvSpPr>
          <p:spPr bwMode="auto">
            <a:xfrm flipV="1">
              <a:off x="1718" y="4045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50" name="Line 6031"/>
            <p:cNvSpPr>
              <a:spLocks noChangeShapeType="1"/>
            </p:cNvSpPr>
            <p:nvPr/>
          </p:nvSpPr>
          <p:spPr bwMode="auto">
            <a:xfrm>
              <a:off x="1718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51" name="Line 6032"/>
            <p:cNvSpPr>
              <a:spLocks noChangeShapeType="1"/>
            </p:cNvSpPr>
            <p:nvPr/>
          </p:nvSpPr>
          <p:spPr bwMode="auto">
            <a:xfrm>
              <a:off x="1718" y="405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52" name="Line 6033"/>
            <p:cNvSpPr>
              <a:spLocks noChangeShapeType="1"/>
            </p:cNvSpPr>
            <p:nvPr/>
          </p:nvSpPr>
          <p:spPr bwMode="auto">
            <a:xfrm>
              <a:off x="1718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53" name="Line 6034"/>
            <p:cNvSpPr>
              <a:spLocks noChangeShapeType="1"/>
            </p:cNvSpPr>
            <p:nvPr/>
          </p:nvSpPr>
          <p:spPr bwMode="auto">
            <a:xfrm flipV="1">
              <a:off x="1718" y="406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54" name="Line 6035"/>
            <p:cNvSpPr>
              <a:spLocks noChangeShapeType="1"/>
            </p:cNvSpPr>
            <p:nvPr/>
          </p:nvSpPr>
          <p:spPr bwMode="auto">
            <a:xfrm>
              <a:off x="1724" y="40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55" name="Line 6036"/>
            <p:cNvSpPr>
              <a:spLocks noChangeShapeType="1"/>
            </p:cNvSpPr>
            <p:nvPr/>
          </p:nvSpPr>
          <p:spPr bwMode="auto">
            <a:xfrm>
              <a:off x="1724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56" name="Line 6037"/>
            <p:cNvSpPr>
              <a:spLocks noChangeShapeType="1"/>
            </p:cNvSpPr>
            <p:nvPr/>
          </p:nvSpPr>
          <p:spPr bwMode="auto">
            <a:xfrm>
              <a:off x="1724" y="40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57" name="Line 6038"/>
            <p:cNvSpPr>
              <a:spLocks noChangeShapeType="1"/>
            </p:cNvSpPr>
            <p:nvPr/>
          </p:nvSpPr>
          <p:spPr bwMode="auto">
            <a:xfrm>
              <a:off x="1724" y="409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58" name="Line 6039"/>
            <p:cNvSpPr>
              <a:spLocks noChangeShapeType="1"/>
            </p:cNvSpPr>
            <p:nvPr/>
          </p:nvSpPr>
          <p:spPr bwMode="auto">
            <a:xfrm>
              <a:off x="1724" y="410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59" name="Line 6040"/>
            <p:cNvSpPr>
              <a:spLocks noChangeShapeType="1"/>
            </p:cNvSpPr>
            <p:nvPr/>
          </p:nvSpPr>
          <p:spPr bwMode="auto">
            <a:xfrm>
              <a:off x="1724" y="411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60" name="Line 6041"/>
            <p:cNvSpPr>
              <a:spLocks noChangeShapeType="1"/>
            </p:cNvSpPr>
            <p:nvPr/>
          </p:nvSpPr>
          <p:spPr bwMode="auto">
            <a:xfrm>
              <a:off x="1724" y="411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61" name="Line 6042"/>
            <p:cNvSpPr>
              <a:spLocks noChangeShapeType="1"/>
            </p:cNvSpPr>
            <p:nvPr/>
          </p:nvSpPr>
          <p:spPr bwMode="auto">
            <a:xfrm>
              <a:off x="1724" y="411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62" name="Line 6043"/>
            <p:cNvSpPr>
              <a:spLocks noChangeShapeType="1"/>
            </p:cNvSpPr>
            <p:nvPr/>
          </p:nvSpPr>
          <p:spPr bwMode="auto">
            <a:xfrm>
              <a:off x="1724" y="4117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63" name="Line 6044"/>
            <p:cNvSpPr>
              <a:spLocks noChangeShapeType="1"/>
            </p:cNvSpPr>
            <p:nvPr/>
          </p:nvSpPr>
          <p:spPr bwMode="auto">
            <a:xfrm>
              <a:off x="1730" y="411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64" name="Line 6045"/>
            <p:cNvSpPr>
              <a:spLocks noChangeShapeType="1"/>
            </p:cNvSpPr>
            <p:nvPr/>
          </p:nvSpPr>
          <p:spPr bwMode="auto">
            <a:xfrm>
              <a:off x="1730" y="411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65" name="Line 6046"/>
            <p:cNvSpPr>
              <a:spLocks noChangeShapeType="1"/>
            </p:cNvSpPr>
            <p:nvPr/>
          </p:nvSpPr>
          <p:spPr bwMode="auto">
            <a:xfrm>
              <a:off x="1730" y="411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66" name="Line 6047"/>
            <p:cNvSpPr>
              <a:spLocks noChangeShapeType="1"/>
            </p:cNvSpPr>
            <p:nvPr/>
          </p:nvSpPr>
          <p:spPr bwMode="auto">
            <a:xfrm>
              <a:off x="1730" y="411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67" name="Line 6048"/>
            <p:cNvSpPr>
              <a:spLocks noChangeShapeType="1"/>
            </p:cNvSpPr>
            <p:nvPr/>
          </p:nvSpPr>
          <p:spPr bwMode="auto">
            <a:xfrm>
              <a:off x="1730" y="411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68" name="Line 6049"/>
            <p:cNvSpPr>
              <a:spLocks noChangeShapeType="1"/>
            </p:cNvSpPr>
            <p:nvPr/>
          </p:nvSpPr>
          <p:spPr bwMode="auto">
            <a:xfrm>
              <a:off x="1730" y="411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69" name="Line 6050"/>
            <p:cNvSpPr>
              <a:spLocks noChangeShapeType="1"/>
            </p:cNvSpPr>
            <p:nvPr/>
          </p:nvSpPr>
          <p:spPr bwMode="auto">
            <a:xfrm>
              <a:off x="1730" y="41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70" name="Line 6051"/>
            <p:cNvSpPr>
              <a:spLocks noChangeShapeType="1"/>
            </p:cNvSpPr>
            <p:nvPr/>
          </p:nvSpPr>
          <p:spPr bwMode="auto">
            <a:xfrm flipV="1">
              <a:off x="1730" y="41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71" name="Line 6052"/>
            <p:cNvSpPr>
              <a:spLocks noChangeShapeType="1"/>
            </p:cNvSpPr>
            <p:nvPr/>
          </p:nvSpPr>
          <p:spPr bwMode="auto">
            <a:xfrm flipV="1">
              <a:off x="1730" y="410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72" name="Line 6053"/>
            <p:cNvSpPr>
              <a:spLocks noChangeShapeType="1"/>
            </p:cNvSpPr>
            <p:nvPr/>
          </p:nvSpPr>
          <p:spPr bwMode="auto">
            <a:xfrm flipV="1">
              <a:off x="1736" y="409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73" name="Line 6054"/>
            <p:cNvSpPr>
              <a:spLocks noChangeShapeType="1"/>
            </p:cNvSpPr>
            <p:nvPr/>
          </p:nvSpPr>
          <p:spPr bwMode="auto">
            <a:xfrm flipV="1">
              <a:off x="1736" y="40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74" name="Line 6055"/>
            <p:cNvSpPr>
              <a:spLocks noChangeShapeType="1"/>
            </p:cNvSpPr>
            <p:nvPr/>
          </p:nvSpPr>
          <p:spPr bwMode="auto">
            <a:xfrm>
              <a:off x="1736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75" name="Line 6056"/>
            <p:cNvSpPr>
              <a:spLocks noChangeShapeType="1"/>
            </p:cNvSpPr>
            <p:nvPr/>
          </p:nvSpPr>
          <p:spPr bwMode="auto">
            <a:xfrm>
              <a:off x="1736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76" name="Line 6057"/>
            <p:cNvSpPr>
              <a:spLocks noChangeShapeType="1"/>
            </p:cNvSpPr>
            <p:nvPr/>
          </p:nvSpPr>
          <p:spPr bwMode="auto">
            <a:xfrm flipV="1">
              <a:off x="1736" y="40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77" name="Line 6058"/>
            <p:cNvSpPr>
              <a:spLocks noChangeShapeType="1"/>
            </p:cNvSpPr>
            <p:nvPr/>
          </p:nvSpPr>
          <p:spPr bwMode="auto">
            <a:xfrm flipV="1">
              <a:off x="1736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78" name="Line 6059"/>
            <p:cNvSpPr>
              <a:spLocks noChangeShapeType="1"/>
            </p:cNvSpPr>
            <p:nvPr/>
          </p:nvSpPr>
          <p:spPr bwMode="auto">
            <a:xfrm flipV="1">
              <a:off x="1736" y="40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79" name="Line 6060"/>
            <p:cNvSpPr>
              <a:spLocks noChangeShapeType="1"/>
            </p:cNvSpPr>
            <p:nvPr/>
          </p:nvSpPr>
          <p:spPr bwMode="auto">
            <a:xfrm flipV="1">
              <a:off x="1736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80" name="Line 6061"/>
            <p:cNvSpPr>
              <a:spLocks noChangeShapeType="1"/>
            </p:cNvSpPr>
            <p:nvPr/>
          </p:nvSpPr>
          <p:spPr bwMode="auto">
            <a:xfrm>
              <a:off x="1736" y="406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81" name="Line 6062"/>
            <p:cNvSpPr>
              <a:spLocks noChangeShapeType="1"/>
            </p:cNvSpPr>
            <p:nvPr/>
          </p:nvSpPr>
          <p:spPr bwMode="auto">
            <a:xfrm flipV="1">
              <a:off x="1742" y="403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82" name="Line 6063"/>
            <p:cNvSpPr>
              <a:spLocks noChangeShapeType="1"/>
            </p:cNvSpPr>
            <p:nvPr/>
          </p:nvSpPr>
          <p:spPr bwMode="auto">
            <a:xfrm flipV="1">
              <a:off x="1742" y="403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83" name="Line 6064"/>
            <p:cNvSpPr>
              <a:spLocks noChangeShapeType="1"/>
            </p:cNvSpPr>
            <p:nvPr/>
          </p:nvSpPr>
          <p:spPr bwMode="auto">
            <a:xfrm>
              <a:off x="1742" y="40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84" name="Line 6065"/>
            <p:cNvSpPr>
              <a:spLocks noChangeShapeType="1"/>
            </p:cNvSpPr>
            <p:nvPr/>
          </p:nvSpPr>
          <p:spPr bwMode="auto">
            <a:xfrm>
              <a:off x="1742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85" name="Line 6066"/>
            <p:cNvSpPr>
              <a:spLocks noChangeShapeType="1"/>
            </p:cNvSpPr>
            <p:nvPr/>
          </p:nvSpPr>
          <p:spPr bwMode="auto">
            <a:xfrm>
              <a:off x="1742" y="40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86" name="Line 6067"/>
            <p:cNvSpPr>
              <a:spLocks noChangeShapeType="1"/>
            </p:cNvSpPr>
            <p:nvPr/>
          </p:nvSpPr>
          <p:spPr bwMode="auto">
            <a:xfrm>
              <a:off x="1742" y="405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87" name="Line 6068"/>
            <p:cNvSpPr>
              <a:spLocks noChangeShapeType="1"/>
            </p:cNvSpPr>
            <p:nvPr/>
          </p:nvSpPr>
          <p:spPr bwMode="auto">
            <a:xfrm>
              <a:off x="1742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88" name="Line 6069"/>
            <p:cNvSpPr>
              <a:spLocks noChangeShapeType="1"/>
            </p:cNvSpPr>
            <p:nvPr/>
          </p:nvSpPr>
          <p:spPr bwMode="auto">
            <a:xfrm>
              <a:off x="1742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89" name="Line 6070"/>
            <p:cNvSpPr>
              <a:spLocks noChangeShapeType="1"/>
            </p:cNvSpPr>
            <p:nvPr/>
          </p:nvSpPr>
          <p:spPr bwMode="auto">
            <a:xfrm flipV="1">
              <a:off x="1742" y="406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90" name="Line 6071"/>
            <p:cNvSpPr>
              <a:spLocks noChangeShapeType="1"/>
            </p:cNvSpPr>
            <p:nvPr/>
          </p:nvSpPr>
          <p:spPr bwMode="auto">
            <a:xfrm>
              <a:off x="1748" y="406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91" name="Line 6072"/>
            <p:cNvSpPr>
              <a:spLocks noChangeShapeType="1"/>
            </p:cNvSpPr>
            <p:nvPr/>
          </p:nvSpPr>
          <p:spPr bwMode="auto">
            <a:xfrm>
              <a:off x="1748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92" name="Line 6073"/>
            <p:cNvSpPr>
              <a:spLocks noChangeShapeType="1"/>
            </p:cNvSpPr>
            <p:nvPr/>
          </p:nvSpPr>
          <p:spPr bwMode="auto">
            <a:xfrm>
              <a:off x="1748" y="40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93" name="Line 6074"/>
            <p:cNvSpPr>
              <a:spLocks noChangeShapeType="1"/>
            </p:cNvSpPr>
            <p:nvPr/>
          </p:nvSpPr>
          <p:spPr bwMode="auto">
            <a:xfrm>
              <a:off x="1748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94" name="Line 6075"/>
            <p:cNvSpPr>
              <a:spLocks noChangeShapeType="1"/>
            </p:cNvSpPr>
            <p:nvPr/>
          </p:nvSpPr>
          <p:spPr bwMode="auto">
            <a:xfrm flipV="1">
              <a:off x="1748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95" name="Line 6076"/>
            <p:cNvSpPr>
              <a:spLocks noChangeShapeType="1"/>
            </p:cNvSpPr>
            <p:nvPr/>
          </p:nvSpPr>
          <p:spPr bwMode="auto">
            <a:xfrm flipV="1">
              <a:off x="1748" y="4045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96" name="Line 6077"/>
            <p:cNvSpPr>
              <a:spLocks noChangeShapeType="1"/>
            </p:cNvSpPr>
            <p:nvPr/>
          </p:nvSpPr>
          <p:spPr bwMode="auto">
            <a:xfrm flipV="1">
              <a:off x="1748" y="40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97" name="Line 6078"/>
            <p:cNvSpPr>
              <a:spLocks noChangeShapeType="1"/>
            </p:cNvSpPr>
            <p:nvPr/>
          </p:nvSpPr>
          <p:spPr bwMode="auto">
            <a:xfrm>
              <a:off x="1748" y="403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98" name="Line 6079"/>
            <p:cNvSpPr>
              <a:spLocks noChangeShapeType="1"/>
            </p:cNvSpPr>
            <p:nvPr/>
          </p:nvSpPr>
          <p:spPr bwMode="auto">
            <a:xfrm flipV="1">
              <a:off x="1748" y="4021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99" name="Line 6080"/>
            <p:cNvSpPr>
              <a:spLocks noChangeShapeType="1"/>
            </p:cNvSpPr>
            <p:nvPr/>
          </p:nvSpPr>
          <p:spPr bwMode="auto">
            <a:xfrm>
              <a:off x="1754" y="402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00" name="Line 6081"/>
            <p:cNvSpPr>
              <a:spLocks noChangeShapeType="1"/>
            </p:cNvSpPr>
            <p:nvPr/>
          </p:nvSpPr>
          <p:spPr bwMode="auto">
            <a:xfrm>
              <a:off x="1754" y="40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01" name="Line 6082"/>
            <p:cNvSpPr>
              <a:spLocks noChangeShapeType="1"/>
            </p:cNvSpPr>
            <p:nvPr/>
          </p:nvSpPr>
          <p:spPr bwMode="auto">
            <a:xfrm flipV="1">
              <a:off x="1754" y="40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02" name="Line 6083"/>
            <p:cNvSpPr>
              <a:spLocks noChangeShapeType="1"/>
            </p:cNvSpPr>
            <p:nvPr/>
          </p:nvSpPr>
          <p:spPr bwMode="auto">
            <a:xfrm flipV="1">
              <a:off x="1754" y="400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03" name="Line 6084"/>
            <p:cNvSpPr>
              <a:spLocks noChangeShapeType="1"/>
            </p:cNvSpPr>
            <p:nvPr/>
          </p:nvSpPr>
          <p:spPr bwMode="auto">
            <a:xfrm>
              <a:off x="1754" y="400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04" name="Line 6085"/>
            <p:cNvSpPr>
              <a:spLocks noChangeShapeType="1"/>
            </p:cNvSpPr>
            <p:nvPr/>
          </p:nvSpPr>
          <p:spPr bwMode="auto">
            <a:xfrm>
              <a:off x="1754" y="401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59" name="Group 6086"/>
          <p:cNvGrpSpPr>
            <a:grpSpLocks/>
          </p:cNvGrpSpPr>
          <p:nvPr/>
        </p:nvGrpSpPr>
        <p:grpSpPr bwMode="auto">
          <a:xfrm>
            <a:off x="4252913" y="4497388"/>
            <a:ext cx="220662" cy="523875"/>
            <a:chOff x="1754" y="3787"/>
            <a:chExt cx="139" cy="330"/>
          </a:xfrm>
        </p:grpSpPr>
        <p:sp>
          <p:nvSpPr>
            <p:cNvPr id="21005" name="Line 6087"/>
            <p:cNvSpPr>
              <a:spLocks noChangeShapeType="1"/>
            </p:cNvSpPr>
            <p:nvPr/>
          </p:nvSpPr>
          <p:spPr bwMode="auto">
            <a:xfrm>
              <a:off x="1754" y="402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6" name="Line 6088"/>
            <p:cNvSpPr>
              <a:spLocks noChangeShapeType="1"/>
            </p:cNvSpPr>
            <p:nvPr/>
          </p:nvSpPr>
          <p:spPr bwMode="auto">
            <a:xfrm flipV="1">
              <a:off x="1754" y="4015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7" name="Line 6089"/>
            <p:cNvSpPr>
              <a:spLocks noChangeShapeType="1"/>
            </p:cNvSpPr>
            <p:nvPr/>
          </p:nvSpPr>
          <p:spPr bwMode="auto">
            <a:xfrm flipV="1">
              <a:off x="1760" y="399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8" name="Line 6090"/>
            <p:cNvSpPr>
              <a:spLocks noChangeShapeType="1"/>
            </p:cNvSpPr>
            <p:nvPr/>
          </p:nvSpPr>
          <p:spPr bwMode="auto">
            <a:xfrm flipV="1">
              <a:off x="1760" y="398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9" name="Line 6091"/>
            <p:cNvSpPr>
              <a:spLocks noChangeShapeType="1"/>
            </p:cNvSpPr>
            <p:nvPr/>
          </p:nvSpPr>
          <p:spPr bwMode="auto">
            <a:xfrm>
              <a:off x="1760" y="398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0" name="Line 6092"/>
            <p:cNvSpPr>
              <a:spLocks noChangeShapeType="1"/>
            </p:cNvSpPr>
            <p:nvPr/>
          </p:nvSpPr>
          <p:spPr bwMode="auto">
            <a:xfrm>
              <a:off x="1760" y="398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1" name="Line 6093"/>
            <p:cNvSpPr>
              <a:spLocks noChangeShapeType="1"/>
            </p:cNvSpPr>
            <p:nvPr/>
          </p:nvSpPr>
          <p:spPr bwMode="auto">
            <a:xfrm>
              <a:off x="1760" y="400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2" name="Line 6094"/>
            <p:cNvSpPr>
              <a:spLocks noChangeShapeType="1"/>
            </p:cNvSpPr>
            <p:nvPr/>
          </p:nvSpPr>
          <p:spPr bwMode="auto">
            <a:xfrm>
              <a:off x="1760" y="4015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3" name="Line 6095"/>
            <p:cNvSpPr>
              <a:spLocks noChangeShapeType="1"/>
            </p:cNvSpPr>
            <p:nvPr/>
          </p:nvSpPr>
          <p:spPr bwMode="auto">
            <a:xfrm>
              <a:off x="1760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4" name="Line 6096"/>
            <p:cNvSpPr>
              <a:spLocks noChangeShapeType="1"/>
            </p:cNvSpPr>
            <p:nvPr/>
          </p:nvSpPr>
          <p:spPr bwMode="auto">
            <a:xfrm>
              <a:off x="1760" y="405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5" name="Line 6097"/>
            <p:cNvSpPr>
              <a:spLocks noChangeShapeType="1"/>
            </p:cNvSpPr>
            <p:nvPr/>
          </p:nvSpPr>
          <p:spPr bwMode="auto">
            <a:xfrm flipV="1">
              <a:off x="1760" y="404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6" name="Line 6098"/>
            <p:cNvSpPr>
              <a:spLocks noChangeShapeType="1"/>
            </p:cNvSpPr>
            <p:nvPr/>
          </p:nvSpPr>
          <p:spPr bwMode="auto">
            <a:xfrm flipV="1">
              <a:off x="1766" y="40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7" name="Line 6099"/>
            <p:cNvSpPr>
              <a:spLocks noChangeShapeType="1"/>
            </p:cNvSpPr>
            <p:nvPr/>
          </p:nvSpPr>
          <p:spPr bwMode="auto">
            <a:xfrm>
              <a:off x="1766" y="403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8" name="Line 6100"/>
            <p:cNvSpPr>
              <a:spLocks noChangeShapeType="1"/>
            </p:cNvSpPr>
            <p:nvPr/>
          </p:nvSpPr>
          <p:spPr bwMode="auto">
            <a:xfrm flipV="1">
              <a:off x="1766" y="402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9" name="Line 6101"/>
            <p:cNvSpPr>
              <a:spLocks noChangeShapeType="1"/>
            </p:cNvSpPr>
            <p:nvPr/>
          </p:nvSpPr>
          <p:spPr bwMode="auto">
            <a:xfrm flipV="1">
              <a:off x="1766" y="401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20" name="Line 6102"/>
            <p:cNvSpPr>
              <a:spLocks noChangeShapeType="1"/>
            </p:cNvSpPr>
            <p:nvPr/>
          </p:nvSpPr>
          <p:spPr bwMode="auto">
            <a:xfrm flipV="1">
              <a:off x="1766" y="400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21" name="Line 6103"/>
            <p:cNvSpPr>
              <a:spLocks noChangeShapeType="1"/>
            </p:cNvSpPr>
            <p:nvPr/>
          </p:nvSpPr>
          <p:spPr bwMode="auto">
            <a:xfrm>
              <a:off x="1766" y="400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22" name="Line 6104"/>
            <p:cNvSpPr>
              <a:spLocks noChangeShapeType="1"/>
            </p:cNvSpPr>
            <p:nvPr/>
          </p:nvSpPr>
          <p:spPr bwMode="auto">
            <a:xfrm flipV="1">
              <a:off x="1766" y="400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23" name="Line 6105"/>
            <p:cNvSpPr>
              <a:spLocks noChangeShapeType="1"/>
            </p:cNvSpPr>
            <p:nvPr/>
          </p:nvSpPr>
          <p:spPr bwMode="auto">
            <a:xfrm flipV="1">
              <a:off x="1766" y="399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24" name="Line 6106"/>
            <p:cNvSpPr>
              <a:spLocks noChangeShapeType="1"/>
            </p:cNvSpPr>
            <p:nvPr/>
          </p:nvSpPr>
          <p:spPr bwMode="auto">
            <a:xfrm>
              <a:off x="1766" y="399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25" name="Line 6107"/>
            <p:cNvSpPr>
              <a:spLocks noChangeShapeType="1"/>
            </p:cNvSpPr>
            <p:nvPr/>
          </p:nvSpPr>
          <p:spPr bwMode="auto">
            <a:xfrm>
              <a:off x="1772" y="400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26" name="Line 6108"/>
            <p:cNvSpPr>
              <a:spLocks noChangeShapeType="1"/>
            </p:cNvSpPr>
            <p:nvPr/>
          </p:nvSpPr>
          <p:spPr bwMode="auto">
            <a:xfrm>
              <a:off x="1772" y="400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27" name="Line 6109"/>
            <p:cNvSpPr>
              <a:spLocks noChangeShapeType="1"/>
            </p:cNvSpPr>
            <p:nvPr/>
          </p:nvSpPr>
          <p:spPr bwMode="auto">
            <a:xfrm flipV="1">
              <a:off x="1772" y="398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28" name="Line 6110"/>
            <p:cNvSpPr>
              <a:spLocks noChangeShapeType="1"/>
            </p:cNvSpPr>
            <p:nvPr/>
          </p:nvSpPr>
          <p:spPr bwMode="auto">
            <a:xfrm>
              <a:off x="1772" y="39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29" name="Line 6111"/>
            <p:cNvSpPr>
              <a:spLocks noChangeShapeType="1"/>
            </p:cNvSpPr>
            <p:nvPr/>
          </p:nvSpPr>
          <p:spPr bwMode="auto">
            <a:xfrm>
              <a:off x="1772" y="399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30" name="Line 6112"/>
            <p:cNvSpPr>
              <a:spLocks noChangeShapeType="1"/>
            </p:cNvSpPr>
            <p:nvPr/>
          </p:nvSpPr>
          <p:spPr bwMode="auto">
            <a:xfrm flipV="1">
              <a:off x="1772" y="399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31" name="Line 6113"/>
            <p:cNvSpPr>
              <a:spLocks noChangeShapeType="1"/>
            </p:cNvSpPr>
            <p:nvPr/>
          </p:nvSpPr>
          <p:spPr bwMode="auto">
            <a:xfrm flipV="1">
              <a:off x="1772" y="399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32" name="Line 6114"/>
            <p:cNvSpPr>
              <a:spLocks noChangeShapeType="1"/>
            </p:cNvSpPr>
            <p:nvPr/>
          </p:nvSpPr>
          <p:spPr bwMode="auto">
            <a:xfrm flipV="1">
              <a:off x="1772" y="397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33" name="Line 6115"/>
            <p:cNvSpPr>
              <a:spLocks noChangeShapeType="1"/>
            </p:cNvSpPr>
            <p:nvPr/>
          </p:nvSpPr>
          <p:spPr bwMode="auto">
            <a:xfrm flipV="1">
              <a:off x="1772" y="397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34" name="Line 6116"/>
            <p:cNvSpPr>
              <a:spLocks noChangeShapeType="1"/>
            </p:cNvSpPr>
            <p:nvPr/>
          </p:nvSpPr>
          <p:spPr bwMode="auto">
            <a:xfrm>
              <a:off x="1778" y="397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35" name="Line 6117"/>
            <p:cNvSpPr>
              <a:spLocks noChangeShapeType="1"/>
            </p:cNvSpPr>
            <p:nvPr/>
          </p:nvSpPr>
          <p:spPr bwMode="auto">
            <a:xfrm>
              <a:off x="1778" y="397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36" name="Line 6118"/>
            <p:cNvSpPr>
              <a:spLocks noChangeShapeType="1"/>
            </p:cNvSpPr>
            <p:nvPr/>
          </p:nvSpPr>
          <p:spPr bwMode="auto">
            <a:xfrm>
              <a:off x="1778" y="398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37" name="Line 6119"/>
            <p:cNvSpPr>
              <a:spLocks noChangeShapeType="1"/>
            </p:cNvSpPr>
            <p:nvPr/>
          </p:nvSpPr>
          <p:spPr bwMode="auto">
            <a:xfrm>
              <a:off x="1778" y="400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38" name="Line 6120"/>
            <p:cNvSpPr>
              <a:spLocks noChangeShapeType="1"/>
            </p:cNvSpPr>
            <p:nvPr/>
          </p:nvSpPr>
          <p:spPr bwMode="auto">
            <a:xfrm>
              <a:off x="1778" y="402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39" name="Line 6121"/>
            <p:cNvSpPr>
              <a:spLocks noChangeShapeType="1"/>
            </p:cNvSpPr>
            <p:nvPr/>
          </p:nvSpPr>
          <p:spPr bwMode="auto">
            <a:xfrm>
              <a:off x="1778" y="403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40" name="Line 6122"/>
            <p:cNvSpPr>
              <a:spLocks noChangeShapeType="1"/>
            </p:cNvSpPr>
            <p:nvPr/>
          </p:nvSpPr>
          <p:spPr bwMode="auto">
            <a:xfrm>
              <a:off x="1778" y="40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41" name="Line 6123"/>
            <p:cNvSpPr>
              <a:spLocks noChangeShapeType="1"/>
            </p:cNvSpPr>
            <p:nvPr/>
          </p:nvSpPr>
          <p:spPr bwMode="auto">
            <a:xfrm>
              <a:off x="1778" y="404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42" name="Line 6124"/>
            <p:cNvSpPr>
              <a:spLocks noChangeShapeType="1"/>
            </p:cNvSpPr>
            <p:nvPr/>
          </p:nvSpPr>
          <p:spPr bwMode="auto">
            <a:xfrm>
              <a:off x="1778" y="4057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43" name="Line 6125"/>
            <p:cNvSpPr>
              <a:spLocks noChangeShapeType="1"/>
            </p:cNvSpPr>
            <p:nvPr/>
          </p:nvSpPr>
          <p:spPr bwMode="auto">
            <a:xfrm>
              <a:off x="1784" y="405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44" name="Line 6126"/>
            <p:cNvSpPr>
              <a:spLocks noChangeShapeType="1"/>
            </p:cNvSpPr>
            <p:nvPr/>
          </p:nvSpPr>
          <p:spPr bwMode="auto">
            <a:xfrm>
              <a:off x="1784" y="405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45" name="Line 6127"/>
            <p:cNvSpPr>
              <a:spLocks noChangeShapeType="1"/>
            </p:cNvSpPr>
            <p:nvPr/>
          </p:nvSpPr>
          <p:spPr bwMode="auto">
            <a:xfrm flipV="1">
              <a:off x="1784" y="40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46" name="Line 6128"/>
            <p:cNvSpPr>
              <a:spLocks noChangeShapeType="1"/>
            </p:cNvSpPr>
            <p:nvPr/>
          </p:nvSpPr>
          <p:spPr bwMode="auto">
            <a:xfrm>
              <a:off x="1784" y="40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47" name="Line 6129"/>
            <p:cNvSpPr>
              <a:spLocks noChangeShapeType="1"/>
            </p:cNvSpPr>
            <p:nvPr/>
          </p:nvSpPr>
          <p:spPr bwMode="auto">
            <a:xfrm>
              <a:off x="1784" y="405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48" name="Line 6130"/>
            <p:cNvSpPr>
              <a:spLocks noChangeShapeType="1"/>
            </p:cNvSpPr>
            <p:nvPr/>
          </p:nvSpPr>
          <p:spPr bwMode="auto">
            <a:xfrm flipV="1">
              <a:off x="1784" y="40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49" name="Line 6131"/>
            <p:cNvSpPr>
              <a:spLocks noChangeShapeType="1"/>
            </p:cNvSpPr>
            <p:nvPr/>
          </p:nvSpPr>
          <p:spPr bwMode="auto">
            <a:xfrm>
              <a:off x="1784" y="405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50" name="Line 6132"/>
            <p:cNvSpPr>
              <a:spLocks noChangeShapeType="1"/>
            </p:cNvSpPr>
            <p:nvPr/>
          </p:nvSpPr>
          <p:spPr bwMode="auto">
            <a:xfrm>
              <a:off x="1784" y="405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51" name="Line 6133"/>
            <p:cNvSpPr>
              <a:spLocks noChangeShapeType="1"/>
            </p:cNvSpPr>
            <p:nvPr/>
          </p:nvSpPr>
          <p:spPr bwMode="auto">
            <a:xfrm>
              <a:off x="1784" y="405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52" name="Line 6134"/>
            <p:cNvSpPr>
              <a:spLocks noChangeShapeType="1"/>
            </p:cNvSpPr>
            <p:nvPr/>
          </p:nvSpPr>
          <p:spPr bwMode="auto">
            <a:xfrm>
              <a:off x="1790" y="405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53" name="Line 6135"/>
            <p:cNvSpPr>
              <a:spLocks noChangeShapeType="1"/>
            </p:cNvSpPr>
            <p:nvPr/>
          </p:nvSpPr>
          <p:spPr bwMode="auto">
            <a:xfrm>
              <a:off x="1790" y="405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54" name="Line 6136"/>
            <p:cNvSpPr>
              <a:spLocks noChangeShapeType="1"/>
            </p:cNvSpPr>
            <p:nvPr/>
          </p:nvSpPr>
          <p:spPr bwMode="auto">
            <a:xfrm>
              <a:off x="1790" y="407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55" name="Line 6137"/>
            <p:cNvSpPr>
              <a:spLocks noChangeShapeType="1"/>
            </p:cNvSpPr>
            <p:nvPr/>
          </p:nvSpPr>
          <p:spPr bwMode="auto">
            <a:xfrm>
              <a:off x="1790" y="408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56" name="Line 6138"/>
            <p:cNvSpPr>
              <a:spLocks noChangeShapeType="1"/>
            </p:cNvSpPr>
            <p:nvPr/>
          </p:nvSpPr>
          <p:spPr bwMode="auto">
            <a:xfrm>
              <a:off x="1790" y="41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57" name="Line 6139"/>
            <p:cNvSpPr>
              <a:spLocks noChangeShapeType="1"/>
            </p:cNvSpPr>
            <p:nvPr/>
          </p:nvSpPr>
          <p:spPr bwMode="auto">
            <a:xfrm flipV="1">
              <a:off x="1790" y="411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58" name="Line 6140"/>
            <p:cNvSpPr>
              <a:spLocks noChangeShapeType="1"/>
            </p:cNvSpPr>
            <p:nvPr/>
          </p:nvSpPr>
          <p:spPr bwMode="auto">
            <a:xfrm flipV="1">
              <a:off x="1790" y="410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59" name="Line 6141"/>
            <p:cNvSpPr>
              <a:spLocks noChangeShapeType="1"/>
            </p:cNvSpPr>
            <p:nvPr/>
          </p:nvSpPr>
          <p:spPr bwMode="auto">
            <a:xfrm flipV="1">
              <a:off x="1790" y="409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60" name="Line 6142"/>
            <p:cNvSpPr>
              <a:spLocks noChangeShapeType="1"/>
            </p:cNvSpPr>
            <p:nvPr/>
          </p:nvSpPr>
          <p:spPr bwMode="auto">
            <a:xfrm>
              <a:off x="1790" y="409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61" name="Line 6143"/>
            <p:cNvSpPr>
              <a:spLocks noChangeShapeType="1"/>
            </p:cNvSpPr>
            <p:nvPr/>
          </p:nvSpPr>
          <p:spPr bwMode="auto">
            <a:xfrm>
              <a:off x="1796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62" name="Line 6144"/>
            <p:cNvSpPr>
              <a:spLocks noChangeShapeType="1"/>
            </p:cNvSpPr>
            <p:nvPr/>
          </p:nvSpPr>
          <p:spPr bwMode="auto">
            <a:xfrm flipV="1">
              <a:off x="1796" y="40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63" name="Line 6145"/>
            <p:cNvSpPr>
              <a:spLocks noChangeShapeType="1"/>
            </p:cNvSpPr>
            <p:nvPr/>
          </p:nvSpPr>
          <p:spPr bwMode="auto">
            <a:xfrm flipV="1">
              <a:off x="1796" y="40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64" name="Line 6146"/>
            <p:cNvSpPr>
              <a:spLocks noChangeShapeType="1"/>
            </p:cNvSpPr>
            <p:nvPr/>
          </p:nvSpPr>
          <p:spPr bwMode="auto">
            <a:xfrm>
              <a:off x="1796" y="406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65" name="Line 6147"/>
            <p:cNvSpPr>
              <a:spLocks noChangeShapeType="1"/>
            </p:cNvSpPr>
            <p:nvPr/>
          </p:nvSpPr>
          <p:spPr bwMode="auto">
            <a:xfrm>
              <a:off x="1796" y="406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66" name="Line 6148"/>
            <p:cNvSpPr>
              <a:spLocks noChangeShapeType="1"/>
            </p:cNvSpPr>
            <p:nvPr/>
          </p:nvSpPr>
          <p:spPr bwMode="auto">
            <a:xfrm>
              <a:off x="1796" y="406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67" name="Line 6149"/>
            <p:cNvSpPr>
              <a:spLocks noChangeShapeType="1"/>
            </p:cNvSpPr>
            <p:nvPr/>
          </p:nvSpPr>
          <p:spPr bwMode="auto">
            <a:xfrm>
              <a:off x="1796" y="406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68" name="Line 6150"/>
            <p:cNvSpPr>
              <a:spLocks noChangeShapeType="1"/>
            </p:cNvSpPr>
            <p:nvPr/>
          </p:nvSpPr>
          <p:spPr bwMode="auto">
            <a:xfrm>
              <a:off x="1796" y="40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69" name="Line 6151"/>
            <p:cNvSpPr>
              <a:spLocks noChangeShapeType="1"/>
            </p:cNvSpPr>
            <p:nvPr/>
          </p:nvSpPr>
          <p:spPr bwMode="auto">
            <a:xfrm>
              <a:off x="1796" y="407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70" name="Line 6152"/>
            <p:cNvSpPr>
              <a:spLocks noChangeShapeType="1"/>
            </p:cNvSpPr>
            <p:nvPr/>
          </p:nvSpPr>
          <p:spPr bwMode="auto">
            <a:xfrm>
              <a:off x="1802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71" name="Line 6153"/>
            <p:cNvSpPr>
              <a:spLocks noChangeShapeType="1"/>
            </p:cNvSpPr>
            <p:nvPr/>
          </p:nvSpPr>
          <p:spPr bwMode="auto">
            <a:xfrm>
              <a:off x="1802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72" name="Line 6154"/>
            <p:cNvSpPr>
              <a:spLocks noChangeShapeType="1"/>
            </p:cNvSpPr>
            <p:nvPr/>
          </p:nvSpPr>
          <p:spPr bwMode="auto">
            <a:xfrm>
              <a:off x="1802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73" name="Line 6155"/>
            <p:cNvSpPr>
              <a:spLocks noChangeShapeType="1"/>
            </p:cNvSpPr>
            <p:nvPr/>
          </p:nvSpPr>
          <p:spPr bwMode="auto">
            <a:xfrm>
              <a:off x="1802" y="40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74" name="Line 6156"/>
            <p:cNvSpPr>
              <a:spLocks noChangeShapeType="1"/>
            </p:cNvSpPr>
            <p:nvPr/>
          </p:nvSpPr>
          <p:spPr bwMode="auto">
            <a:xfrm>
              <a:off x="1802" y="40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75" name="Line 6157"/>
            <p:cNvSpPr>
              <a:spLocks noChangeShapeType="1"/>
            </p:cNvSpPr>
            <p:nvPr/>
          </p:nvSpPr>
          <p:spPr bwMode="auto">
            <a:xfrm flipV="1">
              <a:off x="1802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76" name="Line 6158"/>
            <p:cNvSpPr>
              <a:spLocks noChangeShapeType="1"/>
            </p:cNvSpPr>
            <p:nvPr/>
          </p:nvSpPr>
          <p:spPr bwMode="auto">
            <a:xfrm flipV="1">
              <a:off x="1802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77" name="Line 6159"/>
            <p:cNvSpPr>
              <a:spLocks noChangeShapeType="1"/>
            </p:cNvSpPr>
            <p:nvPr/>
          </p:nvSpPr>
          <p:spPr bwMode="auto">
            <a:xfrm>
              <a:off x="1802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78" name="Line 6160"/>
            <p:cNvSpPr>
              <a:spLocks noChangeShapeType="1"/>
            </p:cNvSpPr>
            <p:nvPr/>
          </p:nvSpPr>
          <p:spPr bwMode="auto">
            <a:xfrm>
              <a:off x="1802" y="4081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79" name="Line 6161"/>
            <p:cNvSpPr>
              <a:spLocks noChangeShapeType="1"/>
            </p:cNvSpPr>
            <p:nvPr/>
          </p:nvSpPr>
          <p:spPr bwMode="auto">
            <a:xfrm>
              <a:off x="1808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80" name="Line 6162"/>
            <p:cNvSpPr>
              <a:spLocks noChangeShapeType="1"/>
            </p:cNvSpPr>
            <p:nvPr/>
          </p:nvSpPr>
          <p:spPr bwMode="auto">
            <a:xfrm>
              <a:off x="1808" y="408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81" name="Line 6163"/>
            <p:cNvSpPr>
              <a:spLocks noChangeShapeType="1"/>
            </p:cNvSpPr>
            <p:nvPr/>
          </p:nvSpPr>
          <p:spPr bwMode="auto">
            <a:xfrm>
              <a:off x="1808" y="40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82" name="Line 6164"/>
            <p:cNvSpPr>
              <a:spLocks noChangeShapeType="1"/>
            </p:cNvSpPr>
            <p:nvPr/>
          </p:nvSpPr>
          <p:spPr bwMode="auto">
            <a:xfrm flipV="1">
              <a:off x="1808" y="40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83" name="Line 6165"/>
            <p:cNvSpPr>
              <a:spLocks noChangeShapeType="1"/>
            </p:cNvSpPr>
            <p:nvPr/>
          </p:nvSpPr>
          <p:spPr bwMode="auto">
            <a:xfrm flipV="1">
              <a:off x="1808" y="4057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84" name="Line 6166"/>
            <p:cNvSpPr>
              <a:spLocks noChangeShapeType="1"/>
            </p:cNvSpPr>
            <p:nvPr/>
          </p:nvSpPr>
          <p:spPr bwMode="auto">
            <a:xfrm flipV="1">
              <a:off x="1808" y="404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85" name="Line 6167"/>
            <p:cNvSpPr>
              <a:spLocks noChangeShapeType="1"/>
            </p:cNvSpPr>
            <p:nvPr/>
          </p:nvSpPr>
          <p:spPr bwMode="auto">
            <a:xfrm>
              <a:off x="1808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86" name="Line 6168"/>
            <p:cNvSpPr>
              <a:spLocks noChangeShapeType="1"/>
            </p:cNvSpPr>
            <p:nvPr/>
          </p:nvSpPr>
          <p:spPr bwMode="auto">
            <a:xfrm flipV="1">
              <a:off x="1808" y="403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87" name="Line 6169"/>
            <p:cNvSpPr>
              <a:spLocks noChangeShapeType="1"/>
            </p:cNvSpPr>
            <p:nvPr/>
          </p:nvSpPr>
          <p:spPr bwMode="auto">
            <a:xfrm>
              <a:off x="1808" y="403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88" name="Line 6170"/>
            <p:cNvSpPr>
              <a:spLocks noChangeShapeType="1"/>
            </p:cNvSpPr>
            <p:nvPr/>
          </p:nvSpPr>
          <p:spPr bwMode="auto">
            <a:xfrm flipV="1">
              <a:off x="1814" y="400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89" name="Line 6171"/>
            <p:cNvSpPr>
              <a:spLocks noChangeShapeType="1"/>
            </p:cNvSpPr>
            <p:nvPr/>
          </p:nvSpPr>
          <p:spPr bwMode="auto">
            <a:xfrm flipV="1">
              <a:off x="1814" y="398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90" name="Line 6172"/>
            <p:cNvSpPr>
              <a:spLocks noChangeShapeType="1"/>
            </p:cNvSpPr>
            <p:nvPr/>
          </p:nvSpPr>
          <p:spPr bwMode="auto">
            <a:xfrm flipV="1">
              <a:off x="1814" y="397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91" name="Line 6173"/>
            <p:cNvSpPr>
              <a:spLocks noChangeShapeType="1"/>
            </p:cNvSpPr>
            <p:nvPr/>
          </p:nvSpPr>
          <p:spPr bwMode="auto">
            <a:xfrm>
              <a:off x="1814" y="397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92" name="Line 6174"/>
            <p:cNvSpPr>
              <a:spLocks noChangeShapeType="1"/>
            </p:cNvSpPr>
            <p:nvPr/>
          </p:nvSpPr>
          <p:spPr bwMode="auto">
            <a:xfrm>
              <a:off x="1814" y="399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93" name="Line 6175"/>
            <p:cNvSpPr>
              <a:spLocks noChangeShapeType="1"/>
            </p:cNvSpPr>
            <p:nvPr/>
          </p:nvSpPr>
          <p:spPr bwMode="auto">
            <a:xfrm>
              <a:off x="1814" y="400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94" name="Line 6176"/>
            <p:cNvSpPr>
              <a:spLocks noChangeShapeType="1"/>
            </p:cNvSpPr>
            <p:nvPr/>
          </p:nvSpPr>
          <p:spPr bwMode="auto">
            <a:xfrm flipV="1">
              <a:off x="1814" y="400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95" name="Line 6177"/>
            <p:cNvSpPr>
              <a:spLocks noChangeShapeType="1"/>
            </p:cNvSpPr>
            <p:nvPr/>
          </p:nvSpPr>
          <p:spPr bwMode="auto">
            <a:xfrm>
              <a:off x="1814" y="400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96" name="Line 6178"/>
            <p:cNvSpPr>
              <a:spLocks noChangeShapeType="1"/>
            </p:cNvSpPr>
            <p:nvPr/>
          </p:nvSpPr>
          <p:spPr bwMode="auto">
            <a:xfrm>
              <a:off x="1814" y="401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97" name="Line 6179"/>
            <p:cNvSpPr>
              <a:spLocks noChangeShapeType="1"/>
            </p:cNvSpPr>
            <p:nvPr/>
          </p:nvSpPr>
          <p:spPr bwMode="auto">
            <a:xfrm>
              <a:off x="1820" y="402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98" name="Line 6180"/>
            <p:cNvSpPr>
              <a:spLocks noChangeShapeType="1"/>
            </p:cNvSpPr>
            <p:nvPr/>
          </p:nvSpPr>
          <p:spPr bwMode="auto">
            <a:xfrm>
              <a:off x="1820" y="402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99" name="Line 6181"/>
            <p:cNvSpPr>
              <a:spLocks noChangeShapeType="1"/>
            </p:cNvSpPr>
            <p:nvPr/>
          </p:nvSpPr>
          <p:spPr bwMode="auto">
            <a:xfrm>
              <a:off x="1820" y="403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00" name="Line 6182"/>
            <p:cNvSpPr>
              <a:spLocks noChangeShapeType="1"/>
            </p:cNvSpPr>
            <p:nvPr/>
          </p:nvSpPr>
          <p:spPr bwMode="auto">
            <a:xfrm>
              <a:off x="1820" y="405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01" name="Line 6183"/>
            <p:cNvSpPr>
              <a:spLocks noChangeShapeType="1"/>
            </p:cNvSpPr>
            <p:nvPr/>
          </p:nvSpPr>
          <p:spPr bwMode="auto">
            <a:xfrm>
              <a:off x="1820" y="405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02" name="Line 6184"/>
            <p:cNvSpPr>
              <a:spLocks noChangeShapeType="1"/>
            </p:cNvSpPr>
            <p:nvPr/>
          </p:nvSpPr>
          <p:spPr bwMode="auto">
            <a:xfrm flipV="1">
              <a:off x="1820" y="403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03" name="Line 6185"/>
            <p:cNvSpPr>
              <a:spLocks noChangeShapeType="1"/>
            </p:cNvSpPr>
            <p:nvPr/>
          </p:nvSpPr>
          <p:spPr bwMode="auto">
            <a:xfrm flipV="1">
              <a:off x="1820" y="402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04" name="Line 6186"/>
            <p:cNvSpPr>
              <a:spLocks noChangeShapeType="1"/>
            </p:cNvSpPr>
            <p:nvPr/>
          </p:nvSpPr>
          <p:spPr bwMode="auto">
            <a:xfrm flipV="1">
              <a:off x="1820" y="402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05" name="Line 6187"/>
            <p:cNvSpPr>
              <a:spLocks noChangeShapeType="1"/>
            </p:cNvSpPr>
            <p:nvPr/>
          </p:nvSpPr>
          <p:spPr bwMode="auto">
            <a:xfrm flipV="1">
              <a:off x="1820" y="401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06" name="Line 6188"/>
            <p:cNvSpPr>
              <a:spLocks noChangeShapeType="1"/>
            </p:cNvSpPr>
            <p:nvPr/>
          </p:nvSpPr>
          <p:spPr bwMode="auto">
            <a:xfrm flipV="1">
              <a:off x="1826" y="400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07" name="Line 6189"/>
            <p:cNvSpPr>
              <a:spLocks noChangeShapeType="1"/>
            </p:cNvSpPr>
            <p:nvPr/>
          </p:nvSpPr>
          <p:spPr bwMode="auto">
            <a:xfrm flipV="1">
              <a:off x="1826" y="399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08" name="Line 6190"/>
            <p:cNvSpPr>
              <a:spLocks noChangeShapeType="1"/>
            </p:cNvSpPr>
            <p:nvPr/>
          </p:nvSpPr>
          <p:spPr bwMode="auto">
            <a:xfrm flipV="1">
              <a:off x="1826" y="397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09" name="Line 6191"/>
            <p:cNvSpPr>
              <a:spLocks noChangeShapeType="1"/>
            </p:cNvSpPr>
            <p:nvPr/>
          </p:nvSpPr>
          <p:spPr bwMode="auto">
            <a:xfrm flipV="1">
              <a:off x="1826" y="396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10" name="Line 6192"/>
            <p:cNvSpPr>
              <a:spLocks noChangeShapeType="1"/>
            </p:cNvSpPr>
            <p:nvPr/>
          </p:nvSpPr>
          <p:spPr bwMode="auto">
            <a:xfrm>
              <a:off x="1826" y="396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11" name="Line 6193"/>
            <p:cNvSpPr>
              <a:spLocks noChangeShapeType="1"/>
            </p:cNvSpPr>
            <p:nvPr/>
          </p:nvSpPr>
          <p:spPr bwMode="auto">
            <a:xfrm>
              <a:off x="1826" y="396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12" name="Line 6194"/>
            <p:cNvSpPr>
              <a:spLocks noChangeShapeType="1"/>
            </p:cNvSpPr>
            <p:nvPr/>
          </p:nvSpPr>
          <p:spPr bwMode="auto">
            <a:xfrm>
              <a:off x="1826" y="397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13" name="Line 6195"/>
            <p:cNvSpPr>
              <a:spLocks noChangeShapeType="1"/>
            </p:cNvSpPr>
            <p:nvPr/>
          </p:nvSpPr>
          <p:spPr bwMode="auto">
            <a:xfrm>
              <a:off x="1826" y="397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14" name="Line 6196"/>
            <p:cNvSpPr>
              <a:spLocks noChangeShapeType="1"/>
            </p:cNvSpPr>
            <p:nvPr/>
          </p:nvSpPr>
          <p:spPr bwMode="auto">
            <a:xfrm>
              <a:off x="1826" y="397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15" name="Line 6197"/>
            <p:cNvSpPr>
              <a:spLocks noChangeShapeType="1"/>
            </p:cNvSpPr>
            <p:nvPr/>
          </p:nvSpPr>
          <p:spPr bwMode="auto">
            <a:xfrm flipV="1">
              <a:off x="1832" y="396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16" name="Line 6198"/>
            <p:cNvSpPr>
              <a:spLocks noChangeShapeType="1"/>
            </p:cNvSpPr>
            <p:nvPr/>
          </p:nvSpPr>
          <p:spPr bwMode="auto">
            <a:xfrm flipV="1">
              <a:off x="1832" y="394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17" name="Line 6199"/>
            <p:cNvSpPr>
              <a:spLocks noChangeShapeType="1"/>
            </p:cNvSpPr>
            <p:nvPr/>
          </p:nvSpPr>
          <p:spPr bwMode="auto">
            <a:xfrm flipV="1">
              <a:off x="1832" y="393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18" name="Line 6200"/>
            <p:cNvSpPr>
              <a:spLocks noChangeShapeType="1"/>
            </p:cNvSpPr>
            <p:nvPr/>
          </p:nvSpPr>
          <p:spPr bwMode="auto">
            <a:xfrm flipV="1">
              <a:off x="1832" y="3883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19" name="Line 6201"/>
            <p:cNvSpPr>
              <a:spLocks noChangeShapeType="1"/>
            </p:cNvSpPr>
            <p:nvPr/>
          </p:nvSpPr>
          <p:spPr bwMode="auto">
            <a:xfrm flipV="1">
              <a:off x="1832" y="38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20" name="Line 6202"/>
            <p:cNvSpPr>
              <a:spLocks noChangeShapeType="1"/>
            </p:cNvSpPr>
            <p:nvPr/>
          </p:nvSpPr>
          <p:spPr bwMode="auto">
            <a:xfrm>
              <a:off x="1832" y="387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21" name="Line 6203"/>
            <p:cNvSpPr>
              <a:spLocks noChangeShapeType="1"/>
            </p:cNvSpPr>
            <p:nvPr/>
          </p:nvSpPr>
          <p:spPr bwMode="auto">
            <a:xfrm>
              <a:off x="1832" y="388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22" name="Line 6204"/>
            <p:cNvSpPr>
              <a:spLocks noChangeShapeType="1"/>
            </p:cNvSpPr>
            <p:nvPr/>
          </p:nvSpPr>
          <p:spPr bwMode="auto">
            <a:xfrm>
              <a:off x="1832" y="390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23" name="Line 6205"/>
            <p:cNvSpPr>
              <a:spLocks noChangeShapeType="1"/>
            </p:cNvSpPr>
            <p:nvPr/>
          </p:nvSpPr>
          <p:spPr bwMode="auto">
            <a:xfrm>
              <a:off x="1832" y="3925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24" name="Line 6206"/>
            <p:cNvSpPr>
              <a:spLocks noChangeShapeType="1"/>
            </p:cNvSpPr>
            <p:nvPr/>
          </p:nvSpPr>
          <p:spPr bwMode="auto">
            <a:xfrm>
              <a:off x="1838" y="393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25" name="Line 6207"/>
            <p:cNvSpPr>
              <a:spLocks noChangeShapeType="1"/>
            </p:cNvSpPr>
            <p:nvPr/>
          </p:nvSpPr>
          <p:spPr bwMode="auto">
            <a:xfrm>
              <a:off x="1838" y="394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26" name="Line 6208"/>
            <p:cNvSpPr>
              <a:spLocks noChangeShapeType="1"/>
            </p:cNvSpPr>
            <p:nvPr/>
          </p:nvSpPr>
          <p:spPr bwMode="auto">
            <a:xfrm flipV="1">
              <a:off x="1838" y="394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27" name="Line 6209"/>
            <p:cNvSpPr>
              <a:spLocks noChangeShapeType="1"/>
            </p:cNvSpPr>
            <p:nvPr/>
          </p:nvSpPr>
          <p:spPr bwMode="auto">
            <a:xfrm flipV="1">
              <a:off x="1838" y="393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28" name="Line 6210"/>
            <p:cNvSpPr>
              <a:spLocks noChangeShapeType="1"/>
            </p:cNvSpPr>
            <p:nvPr/>
          </p:nvSpPr>
          <p:spPr bwMode="auto">
            <a:xfrm>
              <a:off x="1838" y="393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29" name="Line 6211"/>
            <p:cNvSpPr>
              <a:spLocks noChangeShapeType="1"/>
            </p:cNvSpPr>
            <p:nvPr/>
          </p:nvSpPr>
          <p:spPr bwMode="auto">
            <a:xfrm>
              <a:off x="1838" y="393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30" name="Line 6212"/>
            <p:cNvSpPr>
              <a:spLocks noChangeShapeType="1"/>
            </p:cNvSpPr>
            <p:nvPr/>
          </p:nvSpPr>
          <p:spPr bwMode="auto">
            <a:xfrm>
              <a:off x="1838" y="394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31" name="Line 6213"/>
            <p:cNvSpPr>
              <a:spLocks noChangeShapeType="1"/>
            </p:cNvSpPr>
            <p:nvPr/>
          </p:nvSpPr>
          <p:spPr bwMode="auto">
            <a:xfrm>
              <a:off x="1838" y="3943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32" name="Line 6214"/>
            <p:cNvSpPr>
              <a:spLocks noChangeShapeType="1"/>
            </p:cNvSpPr>
            <p:nvPr/>
          </p:nvSpPr>
          <p:spPr bwMode="auto">
            <a:xfrm>
              <a:off x="1844" y="395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33" name="Line 6215"/>
            <p:cNvSpPr>
              <a:spLocks noChangeShapeType="1"/>
            </p:cNvSpPr>
            <p:nvPr/>
          </p:nvSpPr>
          <p:spPr bwMode="auto">
            <a:xfrm>
              <a:off x="1844" y="396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34" name="Line 6216"/>
            <p:cNvSpPr>
              <a:spLocks noChangeShapeType="1"/>
            </p:cNvSpPr>
            <p:nvPr/>
          </p:nvSpPr>
          <p:spPr bwMode="auto">
            <a:xfrm>
              <a:off x="1844" y="397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35" name="Line 6217"/>
            <p:cNvSpPr>
              <a:spLocks noChangeShapeType="1"/>
            </p:cNvSpPr>
            <p:nvPr/>
          </p:nvSpPr>
          <p:spPr bwMode="auto">
            <a:xfrm>
              <a:off x="1844" y="399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36" name="Line 6218"/>
            <p:cNvSpPr>
              <a:spLocks noChangeShapeType="1"/>
            </p:cNvSpPr>
            <p:nvPr/>
          </p:nvSpPr>
          <p:spPr bwMode="auto">
            <a:xfrm flipV="1">
              <a:off x="1844" y="399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37" name="Line 6219"/>
            <p:cNvSpPr>
              <a:spLocks noChangeShapeType="1"/>
            </p:cNvSpPr>
            <p:nvPr/>
          </p:nvSpPr>
          <p:spPr bwMode="auto">
            <a:xfrm>
              <a:off x="1844" y="399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38" name="Line 6220"/>
            <p:cNvSpPr>
              <a:spLocks noChangeShapeType="1"/>
            </p:cNvSpPr>
            <p:nvPr/>
          </p:nvSpPr>
          <p:spPr bwMode="auto">
            <a:xfrm>
              <a:off x="1844" y="399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39" name="Line 6221"/>
            <p:cNvSpPr>
              <a:spLocks noChangeShapeType="1"/>
            </p:cNvSpPr>
            <p:nvPr/>
          </p:nvSpPr>
          <p:spPr bwMode="auto">
            <a:xfrm>
              <a:off x="1844" y="399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40" name="Line 6222"/>
            <p:cNvSpPr>
              <a:spLocks noChangeShapeType="1"/>
            </p:cNvSpPr>
            <p:nvPr/>
          </p:nvSpPr>
          <p:spPr bwMode="auto">
            <a:xfrm>
              <a:off x="1844" y="4003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41" name="Line 6223"/>
            <p:cNvSpPr>
              <a:spLocks noChangeShapeType="1"/>
            </p:cNvSpPr>
            <p:nvPr/>
          </p:nvSpPr>
          <p:spPr bwMode="auto">
            <a:xfrm flipV="1">
              <a:off x="1850" y="400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42" name="Line 6224"/>
            <p:cNvSpPr>
              <a:spLocks noChangeShapeType="1"/>
            </p:cNvSpPr>
            <p:nvPr/>
          </p:nvSpPr>
          <p:spPr bwMode="auto">
            <a:xfrm flipV="1">
              <a:off x="1850" y="400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43" name="Line 6225"/>
            <p:cNvSpPr>
              <a:spLocks noChangeShapeType="1"/>
            </p:cNvSpPr>
            <p:nvPr/>
          </p:nvSpPr>
          <p:spPr bwMode="auto">
            <a:xfrm flipV="1">
              <a:off x="1850" y="399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44" name="Line 6226"/>
            <p:cNvSpPr>
              <a:spLocks noChangeShapeType="1"/>
            </p:cNvSpPr>
            <p:nvPr/>
          </p:nvSpPr>
          <p:spPr bwMode="auto">
            <a:xfrm>
              <a:off x="1850" y="399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45" name="Line 6227"/>
            <p:cNvSpPr>
              <a:spLocks noChangeShapeType="1"/>
            </p:cNvSpPr>
            <p:nvPr/>
          </p:nvSpPr>
          <p:spPr bwMode="auto">
            <a:xfrm flipV="1">
              <a:off x="1850" y="399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46" name="Line 6228"/>
            <p:cNvSpPr>
              <a:spLocks noChangeShapeType="1"/>
            </p:cNvSpPr>
            <p:nvPr/>
          </p:nvSpPr>
          <p:spPr bwMode="auto">
            <a:xfrm flipV="1">
              <a:off x="1850" y="397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47" name="Line 6229"/>
            <p:cNvSpPr>
              <a:spLocks noChangeShapeType="1"/>
            </p:cNvSpPr>
            <p:nvPr/>
          </p:nvSpPr>
          <p:spPr bwMode="auto">
            <a:xfrm flipV="1">
              <a:off x="1850" y="3919"/>
              <a:ext cx="1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48" name="Line 6230"/>
            <p:cNvSpPr>
              <a:spLocks noChangeShapeType="1"/>
            </p:cNvSpPr>
            <p:nvPr/>
          </p:nvSpPr>
          <p:spPr bwMode="auto">
            <a:xfrm flipV="1">
              <a:off x="1850" y="389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49" name="Line 6231"/>
            <p:cNvSpPr>
              <a:spLocks noChangeShapeType="1"/>
            </p:cNvSpPr>
            <p:nvPr/>
          </p:nvSpPr>
          <p:spPr bwMode="auto">
            <a:xfrm flipV="1">
              <a:off x="1850" y="3859"/>
              <a:ext cx="6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50" name="Line 6232"/>
            <p:cNvSpPr>
              <a:spLocks noChangeShapeType="1"/>
            </p:cNvSpPr>
            <p:nvPr/>
          </p:nvSpPr>
          <p:spPr bwMode="auto">
            <a:xfrm flipV="1">
              <a:off x="1856" y="3805"/>
              <a:ext cx="1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51" name="Line 6233"/>
            <p:cNvSpPr>
              <a:spLocks noChangeShapeType="1"/>
            </p:cNvSpPr>
            <p:nvPr/>
          </p:nvSpPr>
          <p:spPr bwMode="auto">
            <a:xfrm flipV="1">
              <a:off x="1856" y="378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52" name="Line 6234"/>
            <p:cNvSpPr>
              <a:spLocks noChangeShapeType="1"/>
            </p:cNvSpPr>
            <p:nvPr/>
          </p:nvSpPr>
          <p:spPr bwMode="auto">
            <a:xfrm>
              <a:off x="1856" y="37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53" name="Line 6235"/>
            <p:cNvSpPr>
              <a:spLocks noChangeShapeType="1"/>
            </p:cNvSpPr>
            <p:nvPr/>
          </p:nvSpPr>
          <p:spPr bwMode="auto">
            <a:xfrm>
              <a:off x="1856" y="37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54" name="Line 6236"/>
            <p:cNvSpPr>
              <a:spLocks noChangeShapeType="1"/>
            </p:cNvSpPr>
            <p:nvPr/>
          </p:nvSpPr>
          <p:spPr bwMode="auto">
            <a:xfrm>
              <a:off x="1856" y="381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55" name="Line 6237"/>
            <p:cNvSpPr>
              <a:spLocks noChangeShapeType="1"/>
            </p:cNvSpPr>
            <p:nvPr/>
          </p:nvSpPr>
          <p:spPr bwMode="auto">
            <a:xfrm>
              <a:off x="1856" y="38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56" name="Line 6238"/>
            <p:cNvSpPr>
              <a:spLocks noChangeShapeType="1"/>
            </p:cNvSpPr>
            <p:nvPr/>
          </p:nvSpPr>
          <p:spPr bwMode="auto">
            <a:xfrm>
              <a:off x="1856" y="38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57" name="Line 6239"/>
            <p:cNvSpPr>
              <a:spLocks noChangeShapeType="1"/>
            </p:cNvSpPr>
            <p:nvPr/>
          </p:nvSpPr>
          <p:spPr bwMode="auto">
            <a:xfrm>
              <a:off x="1856" y="384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58" name="Line 6240"/>
            <p:cNvSpPr>
              <a:spLocks noChangeShapeType="1"/>
            </p:cNvSpPr>
            <p:nvPr/>
          </p:nvSpPr>
          <p:spPr bwMode="auto">
            <a:xfrm>
              <a:off x="1856" y="384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59" name="Line 6241"/>
            <p:cNvSpPr>
              <a:spLocks noChangeShapeType="1"/>
            </p:cNvSpPr>
            <p:nvPr/>
          </p:nvSpPr>
          <p:spPr bwMode="auto">
            <a:xfrm>
              <a:off x="1862" y="38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60" name="Line 6242"/>
            <p:cNvSpPr>
              <a:spLocks noChangeShapeType="1"/>
            </p:cNvSpPr>
            <p:nvPr/>
          </p:nvSpPr>
          <p:spPr bwMode="auto">
            <a:xfrm>
              <a:off x="1862" y="386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61" name="Line 6243"/>
            <p:cNvSpPr>
              <a:spLocks noChangeShapeType="1"/>
            </p:cNvSpPr>
            <p:nvPr/>
          </p:nvSpPr>
          <p:spPr bwMode="auto">
            <a:xfrm>
              <a:off x="1862" y="387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62" name="Line 6244"/>
            <p:cNvSpPr>
              <a:spLocks noChangeShapeType="1"/>
            </p:cNvSpPr>
            <p:nvPr/>
          </p:nvSpPr>
          <p:spPr bwMode="auto">
            <a:xfrm>
              <a:off x="1862" y="38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63" name="Line 6245"/>
            <p:cNvSpPr>
              <a:spLocks noChangeShapeType="1"/>
            </p:cNvSpPr>
            <p:nvPr/>
          </p:nvSpPr>
          <p:spPr bwMode="auto">
            <a:xfrm>
              <a:off x="1862" y="388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64" name="Line 6246"/>
            <p:cNvSpPr>
              <a:spLocks noChangeShapeType="1"/>
            </p:cNvSpPr>
            <p:nvPr/>
          </p:nvSpPr>
          <p:spPr bwMode="auto">
            <a:xfrm>
              <a:off x="1862" y="38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65" name="Line 6247"/>
            <p:cNvSpPr>
              <a:spLocks noChangeShapeType="1"/>
            </p:cNvSpPr>
            <p:nvPr/>
          </p:nvSpPr>
          <p:spPr bwMode="auto">
            <a:xfrm>
              <a:off x="1862" y="390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66" name="Line 6248"/>
            <p:cNvSpPr>
              <a:spLocks noChangeShapeType="1"/>
            </p:cNvSpPr>
            <p:nvPr/>
          </p:nvSpPr>
          <p:spPr bwMode="auto">
            <a:xfrm>
              <a:off x="1862" y="39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67" name="Line 6249"/>
            <p:cNvSpPr>
              <a:spLocks noChangeShapeType="1"/>
            </p:cNvSpPr>
            <p:nvPr/>
          </p:nvSpPr>
          <p:spPr bwMode="auto">
            <a:xfrm>
              <a:off x="1862" y="3931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68" name="Line 6250"/>
            <p:cNvSpPr>
              <a:spLocks noChangeShapeType="1"/>
            </p:cNvSpPr>
            <p:nvPr/>
          </p:nvSpPr>
          <p:spPr bwMode="auto">
            <a:xfrm>
              <a:off x="1868" y="394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69" name="Line 6251"/>
            <p:cNvSpPr>
              <a:spLocks noChangeShapeType="1"/>
            </p:cNvSpPr>
            <p:nvPr/>
          </p:nvSpPr>
          <p:spPr bwMode="auto">
            <a:xfrm>
              <a:off x="1868" y="396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70" name="Line 6252"/>
            <p:cNvSpPr>
              <a:spLocks noChangeShapeType="1"/>
            </p:cNvSpPr>
            <p:nvPr/>
          </p:nvSpPr>
          <p:spPr bwMode="auto">
            <a:xfrm>
              <a:off x="1868" y="397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71" name="Line 6253"/>
            <p:cNvSpPr>
              <a:spLocks noChangeShapeType="1"/>
            </p:cNvSpPr>
            <p:nvPr/>
          </p:nvSpPr>
          <p:spPr bwMode="auto">
            <a:xfrm>
              <a:off x="1868" y="399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72" name="Line 6254"/>
            <p:cNvSpPr>
              <a:spLocks noChangeShapeType="1"/>
            </p:cNvSpPr>
            <p:nvPr/>
          </p:nvSpPr>
          <p:spPr bwMode="auto">
            <a:xfrm>
              <a:off x="1868" y="400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73" name="Line 6255"/>
            <p:cNvSpPr>
              <a:spLocks noChangeShapeType="1"/>
            </p:cNvSpPr>
            <p:nvPr/>
          </p:nvSpPr>
          <p:spPr bwMode="auto">
            <a:xfrm>
              <a:off x="1868" y="40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74" name="Line 6256"/>
            <p:cNvSpPr>
              <a:spLocks noChangeShapeType="1"/>
            </p:cNvSpPr>
            <p:nvPr/>
          </p:nvSpPr>
          <p:spPr bwMode="auto">
            <a:xfrm>
              <a:off x="1868" y="40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75" name="Line 6257"/>
            <p:cNvSpPr>
              <a:spLocks noChangeShapeType="1"/>
            </p:cNvSpPr>
            <p:nvPr/>
          </p:nvSpPr>
          <p:spPr bwMode="auto">
            <a:xfrm>
              <a:off x="1868" y="404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76" name="Line 6258"/>
            <p:cNvSpPr>
              <a:spLocks noChangeShapeType="1"/>
            </p:cNvSpPr>
            <p:nvPr/>
          </p:nvSpPr>
          <p:spPr bwMode="auto">
            <a:xfrm>
              <a:off x="1868" y="405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77" name="Line 6259"/>
            <p:cNvSpPr>
              <a:spLocks noChangeShapeType="1"/>
            </p:cNvSpPr>
            <p:nvPr/>
          </p:nvSpPr>
          <p:spPr bwMode="auto">
            <a:xfrm flipV="1">
              <a:off x="1874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78" name="Line 6260"/>
            <p:cNvSpPr>
              <a:spLocks noChangeShapeType="1"/>
            </p:cNvSpPr>
            <p:nvPr/>
          </p:nvSpPr>
          <p:spPr bwMode="auto">
            <a:xfrm>
              <a:off x="1874" y="405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79" name="Line 6261"/>
            <p:cNvSpPr>
              <a:spLocks noChangeShapeType="1"/>
            </p:cNvSpPr>
            <p:nvPr/>
          </p:nvSpPr>
          <p:spPr bwMode="auto">
            <a:xfrm flipV="1">
              <a:off x="1874" y="40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80" name="Line 6262"/>
            <p:cNvSpPr>
              <a:spLocks noChangeShapeType="1"/>
            </p:cNvSpPr>
            <p:nvPr/>
          </p:nvSpPr>
          <p:spPr bwMode="auto">
            <a:xfrm flipV="1">
              <a:off x="1874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81" name="Line 6263"/>
            <p:cNvSpPr>
              <a:spLocks noChangeShapeType="1"/>
            </p:cNvSpPr>
            <p:nvPr/>
          </p:nvSpPr>
          <p:spPr bwMode="auto">
            <a:xfrm flipV="1">
              <a:off x="1874" y="40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82" name="Line 6264"/>
            <p:cNvSpPr>
              <a:spLocks noChangeShapeType="1"/>
            </p:cNvSpPr>
            <p:nvPr/>
          </p:nvSpPr>
          <p:spPr bwMode="auto">
            <a:xfrm flipV="1">
              <a:off x="1874" y="403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83" name="Line 6265"/>
            <p:cNvSpPr>
              <a:spLocks noChangeShapeType="1"/>
            </p:cNvSpPr>
            <p:nvPr/>
          </p:nvSpPr>
          <p:spPr bwMode="auto">
            <a:xfrm flipV="1">
              <a:off x="1874" y="402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84" name="Line 6266"/>
            <p:cNvSpPr>
              <a:spLocks noChangeShapeType="1"/>
            </p:cNvSpPr>
            <p:nvPr/>
          </p:nvSpPr>
          <p:spPr bwMode="auto">
            <a:xfrm>
              <a:off x="1874" y="402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85" name="Line 6267"/>
            <p:cNvSpPr>
              <a:spLocks noChangeShapeType="1"/>
            </p:cNvSpPr>
            <p:nvPr/>
          </p:nvSpPr>
          <p:spPr bwMode="auto">
            <a:xfrm>
              <a:off x="1874" y="403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86" name="Line 6268"/>
            <p:cNvSpPr>
              <a:spLocks noChangeShapeType="1"/>
            </p:cNvSpPr>
            <p:nvPr/>
          </p:nvSpPr>
          <p:spPr bwMode="auto">
            <a:xfrm>
              <a:off x="1880" y="40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87" name="Line 6269"/>
            <p:cNvSpPr>
              <a:spLocks noChangeShapeType="1"/>
            </p:cNvSpPr>
            <p:nvPr/>
          </p:nvSpPr>
          <p:spPr bwMode="auto">
            <a:xfrm>
              <a:off x="1880" y="404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88" name="Line 6270"/>
            <p:cNvSpPr>
              <a:spLocks noChangeShapeType="1"/>
            </p:cNvSpPr>
            <p:nvPr/>
          </p:nvSpPr>
          <p:spPr bwMode="auto">
            <a:xfrm>
              <a:off x="1880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89" name="Line 6271"/>
            <p:cNvSpPr>
              <a:spLocks noChangeShapeType="1"/>
            </p:cNvSpPr>
            <p:nvPr/>
          </p:nvSpPr>
          <p:spPr bwMode="auto">
            <a:xfrm>
              <a:off x="1880" y="406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90" name="Line 6272"/>
            <p:cNvSpPr>
              <a:spLocks noChangeShapeType="1"/>
            </p:cNvSpPr>
            <p:nvPr/>
          </p:nvSpPr>
          <p:spPr bwMode="auto">
            <a:xfrm>
              <a:off x="1880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91" name="Line 6273"/>
            <p:cNvSpPr>
              <a:spLocks noChangeShapeType="1"/>
            </p:cNvSpPr>
            <p:nvPr/>
          </p:nvSpPr>
          <p:spPr bwMode="auto">
            <a:xfrm>
              <a:off x="1880" y="406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92" name="Line 6274"/>
            <p:cNvSpPr>
              <a:spLocks noChangeShapeType="1"/>
            </p:cNvSpPr>
            <p:nvPr/>
          </p:nvSpPr>
          <p:spPr bwMode="auto">
            <a:xfrm>
              <a:off x="1880" y="40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93" name="Line 6275"/>
            <p:cNvSpPr>
              <a:spLocks noChangeShapeType="1"/>
            </p:cNvSpPr>
            <p:nvPr/>
          </p:nvSpPr>
          <p:spPr bwMode="auto">
            <a:xfrm>
              <a:off x="1880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94" name="Line 6276"/>
            <p:cNvSpPr>
              <a:spLocks noChangeShapeType="1"/>
            </p:cNvSpPr>
            <p:nvPr/>
          </p:nvSpPr>
          <p:spPr bwMode="auto">
            <a:xfrm>
              <a:off x="1880" y="408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95" name="Line 6277"/>
            <p:cNvSpPr>
              <a:spLocks noChangeShapeType="1"/>
            </p:cNvSpPr>
            <p:nvPr/>
          </p:nvSpPr>
          <p:spPr bwMode="auto">
            <a:xfrm>
              <a:off x="1886" y="40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96" name="Line 6278"/>
            <p:cNvSpPr>
              <a:spLocks noChangeShapeType="1"/>
            </p:cNvSpPr>
            <p:nvPr/>
          </p:nvSpPr>
          <p:spPr bwMode="auto">
            <a:xfrm>
              <a:off x="1886" y="40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97" name="Line 6279"/>
            <p:cNvSpPr>
              <a:spLocks noChangeShapeType="1"/>
            </p:cNvSpPr>
            <p:nvPr/>
          </p:nvSpPr>
          <p:spPr bwMode="auto">
            <a:xfrm flipV="1">
              <a:off x="1886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98" name="Line 6280"/>
            <p:cNvSpPr>
              <a:spLocks noChangeShapeType="1"/>
            </p:cNvSpPr>
            <p:nvPr/>
          </p:nvSpPr>
          <p:spPr bwMode="auto">
            <a:xfrm>
              <a:off x="1886" y="40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99" name="Line 6281"/>
            <p:cNvSpPr>
              <a:spLocks noChangeShapeType="1"/>
            </p:cNvSpPr>
            <p:nvPr/>
          </p:nvSpPr>
          <p:spPr bwMode="auto">
            <a:xfrm>
              <a:off x="1886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00" name="Line 6282"/>
            <p:cNvSpPr>
              <a:spLocks noChangeShapeType="1"/>
            </p:cNvSpPr>
            <p:nvPr/>
          </p:nvSpPr>
          <p:spPr bwMode="auto">
            <a:xfrm>
              <a:off x="1886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01" name="Line 6283"/>
            <p:cNvSpPr>
              <a:spLocks noChangeShapeType="1"/>
            </p:cNvSpPr>
            <p:nvPr/>
          </p:nvSpPr>
          <p:spPr bwMode="auto">
            <a:xfrm flipV="1">
              <a:off x="1886" y="408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02" name="Line 6284"/>
            <p:cNvSpPr>
              <a:spLocks noChangeShapeType="1"/>
            </p:cNvSpPr>
            <p:nvPr/>
          </p:nvSpPr>
          <p:spPr bwMode="auto">
            <a:xfrm>
              <a:off x="1886" y="408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03" name="Line 6285"/>
            <p:cNvSpPr>
              <a:spLocks noChangeShapeType="1"/>
            </p:cNvSpPr>
            <p:nvPr/>
          </p:nvSpPr>
          <p:spPr bwMode="auto">
            <a:xfrm>
              <a:off x="1886" y="409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04" name="Line 6286"/>
            <p:cNvSpPr>
              <a:spLocks noChangeShapeType="1"/>
            </p:cNvSpPr>
            <p:nvPr/>
          </p:nvSpPr>
          <p:spPr bwMode="auto">
            <a:xfrm>
              <a:off x="1892" y="40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60" name="Group 6287"/>
          <p:cNvGrpSpPr>
            <a:grpSpLocks/>
          </p:cNvGrpSpPr>
          <p:nvPr/>
        </p:nvGrpSpPr>
        <p:grpSpPr bwMode="auto">
          <a:xfrm>
            <a:off x="4471988" y="4343400"/>
            <a:ext cx="211137" cy="677863"/>
            <a:chOff x="1892" y="3690"/>
            <a:chExt cx="133" cy="427"/>
          </a:xfrm>
        </p:grpSpPr>
        <p:sp>
          <p:nvSpPr>
            <p:cNvPr id="20805" name="Line 6288"/>
            <p:cNvSpPr>
              <a:spLocks noChangeShapeType="1"/>
            </p:cNvSpPr>
            <p:nvPr/>
          </p:nvSpPr>
          <p:spPr bwMode="auto">
            <a:xfrm>
              <a:off x="1892" y="409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6" name="Line 6289"/>
            <p:cNvSpPr>
              <a:spLocks noChangeShapeType="1"/>
            </p:cNvSpPr>
            <p:nvPr/>
          </p:nvSpPr>
          <p:spPr bwMode="auto">
            <a:xfrm flipV="1">
              <a:off x="1892" y="408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7" name="Line 6290"/>
            <p:cNvSpPr>
              <a:spLocks noChangeShapeType="1"/>
            </p:cNvSpPr>
            <p:nvPr/>
          </p:nvSpPr>
          <p:spPr bwMode="auto">
            <a:xfrm>
              <a:off x="1892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8" name="Line 6291"/>
            <p:cNvSpPr>
              <a:spLocks noChangeShapeType="1"/>
            </p:cNvSpPr>
            <p:nvPr/>
          </p:nvSpPr>
          <p:spPr bwMode="auto">
            <a:xfrm>
              <a:off x="1892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9" name="Line 6292"/>
            <p:cNvSpPr>
              <a:spLocks noChangeShapeType="1"/>
            </p:cNvSpPr>
            <p:nvPr/>
          </p:nvSpPr>
          <p:spPr bwMode="auto">
            <a:xfrm>
              <a:off x="1892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0" name="Line 6293"/>
            <p:cNvSpPr>
              <a:spLocks noChangeShapeType="1"/>
            </p:cNvSpPr>
            <p:nvPr/>
          </p:nvSpPr>
          <p:spPr bwMode="auto">
            <a:xfrm flipV="1">
              <a:off x="1892" y="407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1" name="Line 6294"/>
            <p:cNvSpPr>
              <a:spLocks noChangeShapeType="1"/>
            </p:cNvSpPr>
            <p:nvPr/>
          </p:nvSpPr>
          <p:spPr bwMode="auto">
            <a:xfrm flipV="1">
              <a:off x="1892" y="40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2" name="Line 6295"/>
            <p:cNvSpPr>
              <a:spLocks noChangeShapeType="1"/>
            </p:cNvSpPr>
            <p:nvPr/>
          </p:nvSpPr>
          <p:spPr bwMode="auto">
            <a:xfrm flipV="1">
              <a:off x="1892" y="406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3" name="Line 6296"/>
            <p:cNvSpPr>
              <a:spLocks noChangeShapeType="1"/>
            </p:cNvSpPr>
            <p:nvPr/>
          </p:nvSpPr>
          <p:spPr bwMode="auto">
            <a:xfrm>
              <a:off x="1898" y="406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4" name="Line 6297"/>
            <p:cNvSpPr>
              <a:spLocks noChangeShapeType="1"/>
            </p:cNvSpPr>
            <p:nvPr/>
          </p:nvSpPr>
          <p:spPr bwMode="auto">
            <a:xfrm>
              <a:off x="1898" y="406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5" name="Line 6298"/>
            <p:cNvSpPr>
              <a:spLocks noChangeShapeType="1"/>
            </p:cNvSpPr>
            <p:nvPr/>
          </p:nvSpPr>
          <p:spPr bwMode="auto">
            <a:xfrm>
              <a:off x="1898" y="406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6" name="Line 6299"/>
            <p:cNvSpPr>
              <a:spLocks noChangeShapeType="1"/>
            </p:cNvSpPr>
            <p:nvPr/>
          </p:nvSpPr>
          <p:spPr bwMode="auto">
            <a:xfrm>
              <a:off x="1898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7" name="Line 6300"/>
            <p:cNvSpPr>
              <a:spLocks noChangeShapeType="1"/>
            </p:cNvSpPr>
            <p:nvPr/>
          </p:nvSpPr>
          <p:spPr bwMode="auto">
            <a:xfrm>
              <a:off x="1898" y="40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8" name="Line 6301"/>
            <p:cNvSpPr>
              <a:spLocks noChangeShapeType="1"/>
            </p:cNvSpPr>
            <p:nvPr/>
          </p:nvSpPr>
          <p:spPr bwMode="auto">
            <a:xfrm>
              <a:off x="1898" y="40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9" name="Line 6302"/>
            <p:cNvSpPr>
              <a:spLocks noChangeShapeType="1"/>
            </p:cNvSpPr>
            <p:nvPr/>
          </p:nvSpPr>
          <p:spPr bwMode="auto">
            <a:xfrm>
              <a:off x="1898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0" name="Line 6303"/>
            <p:cNvSpPr>
              <a:spLocks noChangeShapeType="1"/>
            </p:cNvSpPr>
            <p:nvPr/>
          </p:nvSpPr>
          <p:spPr bwMode="auto">
            <a:xfrm>
              <a:off x="1898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1" name="Line 6304"/>
            <p:cNvSpPr>
              <a:spLocks noChangeShapeType="1"/>
            </p:cNvSpPr>
            <p:nvPr/>
          </p:nvSpPr>
          <p:spPr bwMode="auto">
            <a:xfrm flipV="1">
              <a:off x="1898" y="4075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2" name="Line 6305"/>
            <p:cNvSpPr>
              <a:spLocks noChangeShapeType="1"/>
            </p:cNvSpPr>
            <p:nvPr/>
          </p:nvSpPr>
          <p:spPr bwMode="auto">
            <a:xfrm flipV="1">
              <a:off x="1904" y="405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3" name="Line 6306"/>
            <p:cNvSpPr>
              <a:spLocks noChangeShapeType="1"/>
            </p:cNvSpPr>
            <p:nvPr/>
          </p:nvSpPr>
          <p:spPr bwMode="auto">
            <a:xfrm>
              <a:off x="1904" y="40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4" name="Line 6307"/>
            <p:cNvSpPr>
              <a:spLocks noChangeShapeType="1"/>
            </p:cNvSpPr>
            <p:nvPr/>
          </p:nvSpPr>
          <p:spPr bwMode="auto">
            <a:xfrm>
              <a:off x="1904" y="406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5" name="Line 6308"/>
            <p:cNvSpPr>
              <a:spLocks noChangeShapeType="1"/>
            </p:cNvSpPr>
            <p:nvPr/>
          </p:nvSpPr>
          <p:spPr bwMode="auto">
            <a:xfrm flipV="1">
              <a:off x="1904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6" name="Line 6309"/>
            <p:cNvSpPr>
              <a:spLocks noChangeShapeType="1"/>
            </p:cNvSpPr>
            <p:nvPr/>
          </p:nvSpPr>
          <p:spPr bwMode="auto">
            <a:xfrm flipV="1">
              <a:off x="1904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7" name="Line 6310"/>
            <p:cNvSpPr>
              <a:spLocks noChangeShapeType="1"/>
            </p:cNvSpPr>
            <p:nvPr/>
          </p:nvSpPr>
          <p:spPr bwMode="auto">
            <a:xfrm flipV="1">
              <a:off x="1904" y="40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8" name="Line 6311"/>
            <p:cNvSpPr>
              <a:spLocks noChangeShapeType="1"/>
            </p:cNvSpPr>
            <p:nvPr/>
          </p:nvSpPr>
          <p:spPr bwMode="auto">
            <a:xfrm flipV="1">
              <a:off x="1904" y="404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9" name="Line 6312"/>
            <p:cNvSpPr>
              <a:spLocks noChangeShapeType="1"/>
            </p:cNvSpPr>
            <p:nvPr/>
          </p:nvSpPr>
          <p:spPr bwMode="auto">
            <a:xfrm flipV="1">
              <a:off x="1904" y="402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0" name="Line 6313"/>
            <p:cNvSpPr>
              <a:spLocks noChangeShapeType="1"/>
            </p:cNvSpPr>
            <p:nvPr/>
          </p:nvSpPr>
          <p:spPr bwMode="auto">
            <a:xfrm>
              <a:off x="1904" y="4027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1" name="Line 6314"/>
            <p:cNvSpPr>
              <a:spLocks noChangeShapeType="1"/>
            </p:cNvSpPr>
            <p:nvPr/>
          </p:nvSpPr>
          <p:spPr bwMode="auto">
            <a:xfrm>
              <a:off x="1910" y="402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2" name="Line 6315"/>
            <p:cNvSpPr>
              <a:spLocks noChangeShapeType="1"/>
            </p:cNvSpPr>
            <p:nvPr/>
          </p:nvSpPr>
          <p:spPr bwMode="auto">
            <a:xfrm flipV="1">
              <a:off x="1910" y="402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3" name="Line 6316"/>
            <p:cNvSpPr>
              <a:spLocks noChangeShapeType="1"/>
            </p:cNvSpPr>
            <p:nvPr/>
          </p:nvSpPr>
          <p:spPr bwMode="auto">
            <a:xfrm flipV="1">
              <a:off x="1910" y="401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4" name="Line 6317"/>
            <p:cNvSpPr>
              <a:spLocks noChangeShapeType="1"/>
            </p:cNvSpPr>
            <p:nvPr/>
          </p:nvSpPr>
          <p:spPr bwMode="auto">
            <a:xfrm flipV="1">
              <a:off x="1910" y="3943"/>
              <a:ext cx="1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5" name="Line 6318"/>
            <p:cNvSpPr>
              <a:spLocks noChangeShapeType="1"/>
            </p:cNvSpPr>
            <p:nvPr/>
          </p:nvSpPr>
          <p:spPr bwMode="auto">
            <a:xfrm flipV="1">
              <a:off x="1910" y="3853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6" name="Line 6319"/>
            <p:cNvSpPr>
              <a:spLocks noChangeShapeType="1"/>
            </p:cNvSpPr>
            <p:nvPr/>
          </p:nvSpPr>
          <p:spPr bwMode="auto">
            <a:xfrm>
              <a:off x="1910" y="385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7" name="Line 6320"/>
            <p:cNvSpPr>
              <a:spLocks noChangeShapeType="1"/>
            </p:cNvSpPr>
            <p:nvPr/>
          </p:nvSpPr>
          <p:spPr bwMode="auto">
            <a:xfrm>
              <a:off x="1910" y="387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8" name="Line 6321"/>
            <p:cNvSpPr>
              <a:spLocks noChangeShapeType="1"/>
            </p:cNvSpPr>
            <p:nvPr/>
          </p:nvSpPr>
          <p:spPr bwMode="auto">
            <a:xfrm>
              <a:off x="1910" y="38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9" name="Line 6322"/>
            <p:cNvSpPr>
              <a:spLocks noChangeShapeType="1"/>
            </p:cNvSpPr>
            <p:nvPr/>
          </p:nvSpPr>
          <p:spPr bwMode="auto">
            <a:xfrm>
              <a:off x="1910" y="3907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0" name="Line 6323"/>
            <p:cNvSpPr>
              <a:spLocks noChangeShapeType="1"/>
            </p:cNvSpPr>
            <p:nvPr/>
          </p:nvSpPr>
          <p:spPr bwMode="auto">
            <a:xfrm>
              <a:off x="1916" y="39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1" name="Line 6324"/>
            <p:cNvSpPr>
              <a:spLocks noChangeShapeType="1"/>
            </p:cNvSpPr>
            <p:nvPr/>
          </p:nvSpPr>
          <p:spPr bwMode="auto">
            <a:xfrm>
              <a:off x="1916" y="394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2" name="Line 6325"/>
            <p:cNvSpPr>
              <a:spLocks noChangeShapeType="1"/>
            </p:cNvSpPr>
            <p:nvPr/>
          </p:nvSpPr>
          <p:spPr bwMode="auto">
            <a:xfrm>
              <a:off x="1916" y="394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3" name="Line 6326"/>
            <p:cNvSpPr>
              <a:spLocks noChangeShapeType="1"/>
            </p:cNvSpPr>
            <p:nvPr/>
          </p:nvSpPr>
          <p:spPr bwMode="auto">
            <a:xfrm>
              <a:off x="1916" y="394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4" name="Line 6327"/>
            <p:cNvSpPr>
              <a:spLocks noChangeShapeType="1"/>
            </p:cNvSpPr>
            <p:nvPr/>
          </p:nvSpPr>
          <p:spPr bwMode="auto">
            <a:xfrm>
              <a:off x="1916" y="395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5" name="Line 6328"/>
            <p:cNvSpPr>
              <a:spLocks noChangeShapeType="1"/>
            </p:cNvSpPr>
            <p:nvPr/>
          </p:nvSpPr>
          <p:spPr bwMode="auto">
            <a:xfrm flipV="1">
              <a:off x="1916" y="3925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6" name="Line 6329"/>
            <p:cNvSpPr>
              <a:spLocks noChangeShapeType="1"/>
            </p:cNvSpPr>
            <p:nvPr/>
          </p:nvSpPr>
          <p:spPr bwMode="auto">
            <a:xfrm flipV="1">
              <a:off x="1916" y="3865"/>
              <a:ext cx="1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7" name="Line 6330"/>
            <p:cNvSpPr>
              <a:spLocks noChangeShapeType="1"/>
            </p:cNvSpPr>
            <p:nvPr/>
          </p:nvSpPr>
          <p:spPr bwMode="auto">
            <a:xfrm flipV="1">
              <a:off x="1916" y="3823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8" name="Line 6331"/>
            <p:cNvSpPr>
              <a:spLocks noChangeShapeType="1"/>
            </p:cNvSpPr>
            <p:nvPr/>
          </p:nvSpPr>
          <p:spPr bwMode="auto">
            <a:xfrm>
              <a:off x="1916" y="382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9" name="Line 6332"/>
            <p:cNvSpPr>
              <a:spLocks noChangeShapeType="1"/>
            </p:cNvSpPr>
            <p:nvPr/>
          </p:nvSpPr>
          <p:spPr bwMode="auto">
            <a:xfrm>
              <a:off x="1922" y="382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0" name="Line 6333"/>
            <p:cNvSpPr>
              <a:spLocks noChangeShapeType="1"/>
            </p:cNvSpPr>
            <p:nvPr/>
          </p:nvSpPr>
          <p:spPr bwMode="auto">
            <a:xfrm>
              <a:off x="1922" y="384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1" name="Line 6334"/>
            <p:cNvSpPr>
              <a:spLocks noChangeShapeType="1"/>
            </p:cNvSpPr>
            <p:nvPr/>
          </p:nvSpPr>
          <p:spPr bwMode="auto">
            <a:xfrm flipV="1">
              <a:off x="1922" y="38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2" name="Line 6335"/>
            <p:cNvSpPr>
              <a:spLocks noChangeShapeType="1"/>
            </p:cNvSpPr>
            <p:nvPr/>
          </p:nvSpPr>
          <p:spPr bwMode="auto">
            <a:xfrm flipV="1">
              <a:off x="1922" y="383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3" name="Line 6336"/>
            <p:cNvSpPr>
              <a:spLocks noChangeShapeType="1"/>
            </p:cNvSpPr>
            <p:nvPr/>
          </p:nvSpPr>
          <p:spPr bwMode="auto">
            <a:xfrm>
              <a:off x="1922" y="383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4" name="Line 6337"/>
            <p:cNvSpPr>
              <a:spLocks noChangeShapeType="1"/>
            </p:cNvSpPr>
            <p:nvPr/>
          </p:nvSpPr>
          <p:spPr bwMode="auto">
            <a:xfrm>
              <a:off x="1922" y="3859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5" name="Line 6338"/>
            <p:cNvSpPr>
              <a:spLocks noChangeShapeType="1"/>
            </p:cNvSpPr>
            <p:nvPr/>
          </p:nvSpPr>
          <p:spPr bwMode="auto">
            <a:xfrm>
              <a:off x="1922" y="3901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6" name="Line 6339"/>
            <p:cNvSpPr>
              <a:spLocks noChangeShapeType="1"/>
            </p:cNvSpPr>
            <p:nvPr/>
          </p:nvSpPr>
          <p:spPr bwMode="auto">
            <a:xfrm>
              <a:off x="1922" y="3931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7" name="Line 6340"/>
            <p:cNvSpPr>
              <a:spLocks noChangeShapeType="1"/>
            </p:cNvSpPr>
            <p:nvPr/>
          </p:nvSpPr>
          <p:spPr bwMode="auto">
            <a:xfrm>
              <a:off x="1928" y="394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8" name="Line 6341"/>
            <p:cNvSpPr>
              <a:spLocks noChangeShapeType="1"/>
            </p:cNvSpPr>
            <p:nvPr/>
          </p:nvSpPr>
          <p:spPr bwMode="auto">
            <a:xfrm>
              <a:off x="1928" y="395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9" name="Line 6342"/>
            <p:cNvSpPr>
              <a:spLocks noChangeShapeType="1"/>
            </p:cNvSpPr>
            <p:nvPr/>
          </p:nvSpPr>
          <p:spPr bwMode="auto">
            <a:xfrm>
              <a:off x="1928" y="395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0" name="Line 6343"/>
            <p:cNvSpPr>
              <a:spLocks noChangeShapeType="1"/>
            </p:cNvSpPr>
            <p:nvPr/>
          </p:nvSpPr>
          <p:spPr bwMode="auto">
            <a:xfrm flipV="1">
              <a:off x="1928" y="395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1" name="Line 6344"/>
            <p:cNvSpPr>
              <a:spLocks noChangeShapeType="1"/>
            </p:cNvSpPr>
            <p:nvPr/>
          </p:nvSpPr>
          <p:spPr bwMode="auto">
            <a:xfrm>
              <a:off x="1928" y="395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2" name="Line 6345"/>
            <p:cNvSpPr>
              <a:spLocks noChangeShapeType="1"/>
            </p:cNvSpPr>
            <p:nvPr/>
          </p:nvSpPr>
          <p:spPr bwMode="auto">
            <a:xfrm>
              <a:off x="1928" y="397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3" name="Line 6346"/>
            <p:cNvSpPr>
              <a:spLocks noChangeShapeType="1"/>
            </p:cNvSpPr>
            <p:nvPr/>
          </p:nvSpPr>
          <p:spPr bwMode="auto">
            <a:xfrm>
              <a:off x="1928" y="399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4" name="Line 6347"/>
            <p:cNvSpPr>
              <a:spLocks noChangeShapeType="1"/>
            </p:cNvSpPr>
            <p:nvPr/>
          </p:nvSpPr>
          <p:spPr bwMode="auto">
            <a:xfrm>
              <a:off x="1928" y="400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5" name="Line 6348"/>
            <p:cNvSpPr>
              <a:spLocks noChangeShapeType="1"/>
            </p:cNvSpPr>
            <p:nvPr/>
          </p:nvSpPr>
          <p:spPr bwMode="auto">
            <a:xfrm>
              <a:off x="1928" y="4015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6" name="Line 6349"/>
            <p:cNvSpPr>
              <a:spLocks noChangeShapeType="1"/>
            </p:cNvSpPr>
            <p:nvPr/>
          </p:nvSpPr>
          <p:spPr bwMode="auto">
            <a:xfrm>
              <a:off x="1934" y="402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7" name="Line 6350"/>
            <p:cNvSpPr>
              <a:spLocks noChangeShapeType="1"/>
            </p:cNvSpPr>
            <p:nvPr/>
          </p:nvSpPr>
          <p:spPr bwMode="auto">
            <a:xfrm>
              <a:off x="1934" y="403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8" name="Line 6351"/>
            <p:cNvSpPr>
              <a:spLocks noChangeShapeType="1"/>
            </p:cNvSpPr>
            <p:nvPr/>
          </p:nvSpPr>
          <p:spPr bwMode="auto">
            <a:xfrm>
              <a:off x="1934" y="40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9" name="Line 6352"/>
            <p:cNvSpPr>
              <a:spLocks noChangeShapeType="1"/>
            </p:cNvSpPr>
            <p:nvPr/>
          </p:nvSpPr>
          <p:spPr bwMode="auto">
            <a:xfrm>
              <a:off x="1934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0" name="Line 6353"/>
            <p:cNvSpPr>
              <a:spLocks noChangeShapeType="1"/>
            </p:cNvSpPr>
            <p:nvPr/>
          </p:nvSpPr>
          <p:spPr bwMode="auto">
            <a:xfrm>
              <a:off x="1934" y="40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1" name="Line 6354"/>
            <p:cNvSpPr>
              <a:spLocks noChangeShapeType="1"/>
            </p:cNvSpPr>
            <p:nvPr/>
          </p:nvSpPr>
          <p:spPr bwMode="auto">
            <a:xfrm>
              <a:off x="1934" y="40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2" name="Line 6355"/>
            <p:cNvSpPr>
              <a:spLocks noChangeShapeType="1"/>
            </p:cNvSpPr>
            <p:nvPr/>
          </p:nvSpPr>
          <p:spPr bwMode="auto">
            <a:xfrm>
              <a:off x="1934" y="406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3" name="Line 6356"/>
            <p:cNvSpPr>
              <a:spLocks noChangeShapeType="1"/>
            </p:cNvSpPr>
            <p:nvPr/>
          </p:nvSpPr>
          <p:spPr bwMode="auto">
            <a:xfrm>
              <a:off x="1934" y="406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4" name="Line 6357"/>
            <p:cNvSpPr>
              <a:spLocks noChangeShapeType="1"/>
            </p:cNvSpPr>
            <p:nvPr/>
          </p:nvSpPr>
          <p:spPr bwMode="auto">
            <a:xfrm>
              <a:off x="1934" y="4087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5" name="Line 6358"/>
            <p:cNvSpPr>
              <a:spLocks noChangeShapeType="1"/>
            </p:cNvSpPr>
            <p:nvPr/>
          </p:nvSpPr>
          <p:spPr bwMode="auto">
            <a:xfrm>
              <a:off x="1940" y="40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6" name="Line 6359"/>
            <p:cNvSpPr>
              <a:spLocks noChangeShapeType="1"/>
            </p:cNvSpPr>
            <p:nvPr/>
          </p:nvSpPr>
          <p:spPr bwMode="auto">
            <a:xfrm flipV="1">
              <a:off x="1940" y="410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7" name="Line 6360"/>
            <p:cNvSpPr>
              <a:spLocks noChangeShapeType="1"/>
            </p:cNvSpPr>
            <p:nvPr/>
          </p:nvSpPr>
          <p:spPr bwMode="auto">
            <a:xfrm flipV="1">
              <a:off x="1940" y="409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8" name="Line 6361"/>
            <p:cNvSpPr>
              <a:spLocks noChangeShapeType="1"/>
            </p:cNvSpPr>
            <p:nvPr/>
          </p:nvSpPr>
          <p:spPr bwMode="auto">
            <a:xfrm flipV="1">
              <a:off x="1940" y="40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9" name="Line 6362"/>
            <p:cNvSpPr>
              <a:spLocks noChangeShapeType="1"/>
            </p:cNvSpPr>
            <p:nvPr/>
          </p:nvSpPr>
          <p:spPr bwMode="auto">
            <a:xfrm>
              <a:off x="1940" y="40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0" name="Line 6363"/>
            <p:cNvSpPr>
              <a:spLocks noChangeShapeType="1"/>
            </p:cNvSpPr>
            <p:nvPr/>
          </p:nvSpPr>
          <p:spPr bwMode="auto">
            <a:xfrm>
              <a:off x="1940" y="409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1" name="Line 6364"/>
            <p:cNvSpPr>
              <a:spLocks noChangeShapeType="1"/>
            </p:cNvSpPr>
            <p:nvPr/>
          </p:nvSpPr>
          <p:spPr bwMode="auto">
            <a:xfrm>
              <a:off x="1940" y="410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2" name="Line 6365"/>
            <p:cNvSpPr>
              <a:spLocks noChangeShapeType="1"/>
            </p:cNvSpPr>
            <p:nvPr/>
          </p:nvSpPr>
          <p:spPr bwMode="auto">
            <a:xfrm>
              <a:off x="1940" y="411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3" name="Line 6366"/>
            <p:cNvSpPr>
              <a:spLocks noChangeShapeType="1"/>
            </p:cNvSpPr>
            <p:nvPr/>
          </p:nvSpPr>
          <p:spPr bwMode="auto">
            <a:xfrm flipV="1">
              <a:off x="1940" y="411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4" name="Line 6367"/>
            <p:cNvSpPr>
              <a:spLocks noChangeShapeType="1"/>
            </p:cNvSpPr>
            <p:nvPr/>
          </p:nvSpPr>
          <p:spPr bwMode="auto">
            <a:xfrm>
              <a:off x="1946" y="411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5" name="Line 6368"/>
            <p:cNvSpPr>
              <a:spLocks noChangeShapeType="1"/>
            </p:cNvSpPr>
            <p:nvPr/>
          </p:nvSpPr>
          <p:spPr bwMode="auto">
            <a:xfrm flipV="1">
              <a:off x="1946" y="40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6" name="Line 6369"/>
            <p:cNvSpPr>
              <a:spLocks noChangeShapeType="1"/>
            </p:cNvSpPr>
            <p:nvPr/>
          </p:nvSpPr>
          <p:spPr bwMode="auto">
            <a:xfrm>
              <a:off x="1946" y="409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7" name="Line 6370"/>
            <p:cNvSpPr>
              <a:spLocks noChangeShapeType="1"/>
            </p:cNvSpPr>
            <p:nvPr/>
          </p:nvSpPr>
          <p:spPr bwMode="auto">
            <a:xfrm flipV="1">
              <a:off x="1946" y="408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8" name="Line 6371"/>
            <p:cNvSpPr>
              <a:spLocks noChangeShapeType="1"/>
            </p:cNvSpPr>
            <p:nvPr/>
          </p:nvSpPr>
          <p:spPr bwMode="auto">
            <a:xfrm flipV="1">
              <a:off x="1946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9" name="Line 6372"/>
            <p:cNvSpPr>
              <a:spLocks noChangeShapeType="1"/>
            </p:cNvSpPr>
            <p:nvPr/>
          </p:nvSpPr>
          <p:spPr bwMode="auto">
            <a:xfrm>
              <a:off x="1946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0" name="Line 6373"/>
            <p:cNvSpPr>
              <a:spLocks noChangeShapeType="1"/>
            </p:cNvSpPr>
            <p:nvPr/>
          </p:nvSpPr>
          <p:spPr bwMode="auto">
            <a:xfrm flipV="1">
              <a:off x="1946" y="4045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1" name="Line 6374"/>
            <p:cNvSpPr>
              <a:spLocks noChangeShapeType="1"/>
            </p:cNvSpPr>
            <p:nvPr/>
          </p:nvSpPr>
          <p:spPr bwMode="auto">
            <a:xfrm flipV="1">
              <a:off x="1946" y="4015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2" name="Line 6375"/>
            <p:cNvSpPr>
              <a:spLocks noChangeShapeType="1"/>
            </p:cNvSpPr>
            <p:nvPr/>
          </p:nvSpPr>
          <p:spPr bwMode="auto">
            <a:xfrm flipV="1">
              <a:off x="1946" y="3997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3" name="Line 6376"/>
            <p:cNvSpPr>
              <a:spLocks noChangeShapeType="1"/>
            </p:cNvSpPr>
            <p:nvPr/>
          </p:nvSpPr>
          <p:spPr bwMode="auto">
            <a:xfrm>
              <a:off x="1952" y="399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4" name="Line 6377"/>
            <p:cNvSpPr>
              <a:spLocks noChangeShapeType="1"/>
            </p:cNvSpPr>
            <p:nvPr/>
          </p:nvSpPr>
          <p:spPr bwMode="auto">
            <a:xfrm>
              <a:off x="1952" y="400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5" name="Line 6378"/>
            <p:cNvSpPr>
              <a:spLocks noChangeShapeType="1"/>
            </p:cNvSpPr>
            <p:nvPr/>
          </p:nvSpPr>
          <p:spPr bwMode="auto">
            <a:xfrm>
              <a:off x="1952" y="402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6" name="Line 6379"/>
            <p:cNvSpPr>
              <a:spLocks noChangeShapeType="1"/>
            </p:cNvSpPr>
            <p:nvPr/>
          </p:nvSpPr>
          <p:spPr bwMode="auto">
            <a:xfrm>
              <a:off x="1952" y="404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7" name="Line 6380"/>
            <p:cNvSpPr>
              <a:spLocks noChangeShapeType="1"/>
            </p:cNvSpPr>
            <p:nvPr/>
          </p:nvSpPr>
          <p:spPr bwMode="auto">
            <a:xfrm>
              <a:off x="1952" y="405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8" name="Line 6381"/>
            <p:cNvSpPr>
              <a:spLocks noChangeShapeType="1"/>
            </p:cNvSpPr>
            <p:nvPr/>
          </p:nvSpPr>
          <p:spPr bwMode="auto">
            <a:xfrm flipV="1">
              <a:off x="1952" y="4027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9" name="Line 6382"/>
            <p:cNvSpPr>
              <a:spLocks noChangeShapeType="1"/>
            </p:cNvSpPr>
            <p:nvPr/>
          </p:nvSpPr>
          <p:spPr bwMode="auto">
            <a:xfrm flipV="1">
              <a:off x="1952" y="402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0" name="Line 6383"/>
            <p:cNvSpPr>
              <a:spLocks noChangeShapeType="1"/>
            </p:cNvSpPr>
            <p:nvPr/>
          </p:nvSpPr>
          <p:spPr bwMode="auto">
            <a:xfrm flipV="1">
              <a:off x="1952" y="3991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1" name="Line 6384"/>
            <p:cNvSpPr>
              <a:spLocks noChangeShapeType="1"/>
            </p:cNvSpPr>
            <p:nvPr/>
          </p:nvSpPr>
          <p:spPr bwMode="auto">
            <a:xfrm flipV="1">
              <a:off x="1952" y="3973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2" name="Line 6385"/>
            <p:cNvSpPr>
              <a:spLocks noChangeShapeType="1"/>
            </p:cNvSpPr>
            <p:nvPr/>
          </p:nvSpPr>
          <p:spPr bwMode="auto">
            <a:xfrm flipV="1">
              <a:off x="1958" y="396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3" name="Line 6386"/>
            <p:cNvSpPr>
              <a:spLocks noChangeShapeType="1"/>
            </p:cNvSpPr>
            <p:nvPr/>
          </p:nvSpPr>
          <p:spPr bwMode="auto">
            <a:xfrm flipV="1">
              <a:off x="1958" y="395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4" name="Line 6387"/>
            <p:cNvSpPr>
              <a:spLocks noChangeShapeType="1"/>
            </p:cNvSpPr>
            <p:nvPr/>
          </p:nvSpPr>
          <p:spPr bwMode="auto">
            <a:xfrm>
              <a:off x="1958" y="395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5" name="Line 6388"/>
            <p:cNvSpPr>
              <a:spLocks noChangeShapeType="1"/>
            </p:cNvSpPr>
            <p:nvPr/>
          </p:nvSpPr>
          <p:spPr bwMode="auto">
            <a:xfrm>
              <a:off x="1958" y="395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6" name="Line 6389"/>
            <p:cNvSpPr>
              <a:spLocks noChangeShapeType="1"/>
            </p:cNvSpPr>
            <p:nvPr/>
          </p:nvSpPr>
          <p:spPr bwMode="auto">
            <a:xfrm>
              <a:off x="1958" y="397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7" name="Line 6390"/>
            <p:cNvSpPr>
              <a:spLocks noChangeShapeType="1"/>
            </p:cNvSpPr>
            <p:nvPr/>
          </p:nvSpPr>
          <p:spPr bwMode="auto">
            <a:xfrm>
              <a:off x="1958" y="398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8" name="Line 6391"/>
            <p:cNvSpPr>
              <a:spLocks noChangeShapeType="1"/>
            </p:cNvSpPr>
            <p:nvPr/>
          </p:nvSpPr>
          <p:spPr bwMode="auto">
            <a:xfrm>
              <a:off x="1958" y="398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9" name="Line 6392"/>
            <p:cNvSpPr>
              <a:spLocks noChangeShapeType="1"/>
            </p:cNvSpPr>
            <p:nvPr/>
          </p:nvSpPr>
          <p:spPr bwMode="auto">
            <a:xfrm>
              <a:off x="1958" y="399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0" name="Line 6393"/>
            <p:cNvSpPr>
              <a:spLocks noChangeShapeType="1"/>
            </p:cNvSpPr>
            <p:nvPr/>
          </p:nvSpPr>
          <p:spPr bwMode="auto">
            <a:xfrm>
              <a:off x="1958" y="4003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1" name="Line 6394"/>
            <p:cNvSpPr>
              <a:spLocks noChangeShapeType="1"/>
            </p:cNvSpPr>
            <p:nvPr/>
          </p:nvSpPr>
          <p:spPr bwMode="auto">
            <a:xfrm>
              <a:off x="1964" y="401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2" name="Line 6395"/>
            <p:cNvSpPr>
              <a:spLocks noChangeShapeType="1"/>
            </p:cNvSpPr>
            <p:nvPr/>
          </p:nvSpPr>
          <p:spPr bwMode="auto">
            <a:xfrm>
              <a:off x="1964" y="4033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3" name="Line 6396"/>
            <p:cNvSpPr>
              <a:spLocks noChangeShapeType="1"/>
            </p:cNvSpPr>
            <p:nvPr/>
          </p:nvSpPr>
          <p:spPr bwMode="auto">
            <a:xfrm>
              <a:off x="1964" y="405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4" name="Line 6397"/>
            <p:cNvSpPr>
              <a:spLocks noChangeShapeType="1"/>
            </p:cNvSpPr>
            <p:nvPr/>
          </p:nvSpPr>
          <p:spPr bwMode="auto">
            <a:xfrm>
              <a:off x="1964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5" name="Line 6398"/>
            <p:cNvSpPr>
              <a:spLocks noChangeShapeType="1"/>
            </p:cNvSpPr>
            <p:nvPr/>
          </p:nvSpPr>
          <p:spPr bwMode="auto">
            <a:xfrm>
              <a:off x="1964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6" name="Line 6399"/>
            <p:cNvSpPr>
              <a:spLocks noChangeShapeType="1"/>
            </p:cNvSpPr>
            <p:nvPr/>
          </p:nvSpPr>
          <p:spPr bwMode="auto">
            <a:xfrm>
              <a:off x="1964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7" name="Line 6400"/>
            <p:cNvSpPr>
              <a:spLocks noChangeShapeType="1"/>
            </p:cNvSpPr>
            <p:nvPr/>
          </p:nvSpPr>
          <p:spPr bwMode="auto">
            <a:xfrm>
              <a:off x="1964" y="408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8" name="Line 6401"/>
            <p:cNvSpPr>
              <a:spLocks noChangeShapeType="1"/>
            </p:cNvSpPr>
            <p:nvPr/>
          </p:nvSpPr>
          <p:spPr bwMode="auto">
            <a:xfrm>
              <a:off x="1964" y="40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9" name="Line 6402"/>
            <p:cNvSpPr>
              <a:spLocks noChangeShapeType="1"/>
            </p:cNvSpPr>
            <p:nvPr/>
          </p:nvSpPr>
          <p:spPr bwMode="auto">
            <a:xfrm flipV="1">
              <a:off x="1964" y="409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0" name="Line 6403"/>
            <p:cNvSpPr>
              <a:spLocks noChangeShapeType="1"/>
            </p:cNvSpPr>
            <p:nvPr/>
          </p:nvSpPr>
          <p:spPr bwMode="auto">
            <a:xfrm>
              <a:off x="1970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1" name="Line 6404"/>
            <p:cNvSpPr>
              <a:spLocks noChangeShapeType="1"/>
            </p:cNvSpPr>
            <p:nvPr/>
          </p:nvSpPr>
          <p:spPr bwMode="auto">
            <a:xfrm>
              <a:off x="1970" y="40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2" name="Line 6405"/>
            <p:cNvSpPr>
              <a:spLocks noChangeShapeType="1"/>
            </p:cNvSpPr>
            <p:nvPr/>
          </p:nvSpPr>
          <p:spPr bwMode="auto">
            <a:xfrm flipV="1">
              <a:off x="1970" y="40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3" name="Line 6406"/>
            <p:cNvSpPr>
              <a:spLocks noChangeShapeType="1"/>
            </p:cNvSpPr>
            <p:nvPr/>
          </p:nvSpPr>
          <p:spPr bwMode="auto">
            <a:xfrm>
              <a:off x="1970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4" name="Line 6407"/>
            <p:cNvSpPr>
              <a:spLocks noChangeShapeType="1"/>
            </p:cNvSpPr>
            <p:nvPr/>
          </p:nvSpPr>
          <p:spPr bwMode="auto">
            <a:xfrm flipV="1">
              <a:off x="1970" y="406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5" name="Line 6408"/>
            <p:cNvSpPr>
              <a:spLocks noChangeShapeType="1"/>
            </p:cNvSpPr>
            <p:nvPr/>
          </p:nvSpPr>
          <p:spPr bwMode="auto">
            <a:xfrm flipV="1">
              <a:off x="1970" y="405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6" name="Line 6409"/>
            <p:cNvSpPr>
              <a:spLocks noChangeShapeType="1"/>
            </p:cNvSpPr>
            <p:nvPr/>
          </p:nvSpPr>
          <p:spPr bwMode="auto">
            <a:xfrm flipV="1">
              <a:off x="1970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7" name="Line 6410"/>
            <p:cNvSpPr>
              <a:spLocks noChangeShapeType="1"/>
            </p:cNvSpPr>
            <p:nvPr/>
          </p:nvSpPr>
          <p:spPr bwMode="auto">
            <a:xfrm flipV="1">
              <a:off x="1970" y="40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8" name="Line 6411"/>
            <p:cNvSpPr>
              <a:spLocks noChangeShapeType="1"/>
            </p:cNvSpPr>
            <p:nvPr/>
          </p:nvSpPr>
          <p:spPr bwMode="auto">
            <a:xfrm>
              <a:off x="1970" y="403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9" name="Line 6412"/>
            <p:cNvSpPr>
              <a:spLocks noChangeShapeType="1"/>
            </p:cNvSpPr>
            <p:nvPr/>
          </p:nvSpPr>
          <p:spPr bwMode="auto">
            <a:xfrm>
              <a:off x="1976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0" name="Line 6413"/>
            <p:cNvSpPr>
              <a:spLocks noChangeShapeType="1"/>
            </p:cNvSpPr>
            <p:nvPr/>
          </p:nvSpPr>
          <p:spPr bwMode="auto">
            <a:xfrm>
              <a:off x="1976" y="405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1" name="Line 6414"/>
            <p:cNvSpPr>
              <a:spLocks noChangeShapeType="1"/>
            </p:cNvSpPr>
            <p:nvPr/>
          </p:nvSpPr>
          <p:spPr bwMode="auto">
            <a:xfrm>
              <a:off x="1976" y="40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2" name="Line 6415"/>
            <p:cNvSpPr>
              <a:spLocks noChangeShapeType="1"/>
            </p:cNvSpPr>
            <p:nvPr/>
          </p:nvSpPr>
          <p:spPr bwMode="auto">
            <a:xfrm>
              <a:off x="1976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3" name="Line 6416"/>
            <p:cNvSpPr>
              <a:spLocks noChangeShapeType="1"/>
            </p:cNvSpPr>
            <p:nvPr/>
          </p:nvSpPr>
          <p:spPr bwMode="auto">
            <a:xfrm>
              <a:off x="1976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4" name="Line 6417"/>
            <p:cNvSpPr>
              <a:spLocks noChangeShapeType="1"/>
            </p:cNvSpPr>
            <p:nvPr/>
          </p:nvSpPr>
          <p:spPr bwMode="auto">
            <a:xfrm>
              <a:off x="1976" y="40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5" name="Line 6418"/>
            <p:cNvSpPr>
              <a:spLocks noChangeShapeType="1"/>
            </p:cNvSpPr>
            <p:nvPr/>
          </p:nvSpPr>
          <p:spPr bwMode="auto">
            <a:xfrm>
              <a:off x="1976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6" name="Line 6419"/>
            <p:cNvSpPr>
              <a:spLocks noChangeShapeType="1"/>
            </p:cNvSpPr>
            <p:nvPr/>
          </p:nvSpPr>
          <p:spPr bwMode="auto">
            <a:xfrm>
              <a:off x="1976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7" name="Line 6420"/>
            <p:cNvSpPr>
              <a:spLocks noChangeShapeType="1"/>
            </p:cNvSpPr>
            <p:nvPr/>
          </p:nvSpPr>
          <p:spPr bwMode="auto">
            <a:xfrm>
              <a:off x="1976" y="408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8" name="Line 6421"/>
            <p:cNvSpPr>
              <a:spLocks noChangeShapeType="1"/>
            </p:cNvSpPr>
            <p:nvPr/>
          </p:nvSpPr>
          <p:spPr bwMode="auto">
            <a:xfrm>
              <a:off x="1982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9" name="Line 6422"/>
            <p:cNvSpPr>
              <a:spLocks noChangeShapeType="1"/>
            </p:cNvSpPr>
            <p:nvPr/>
          </p:nvSpPr>
          <p:spPr bwMode="auto">
            <a:xfrm>
              <a:off x="1982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0" name="Line 6423"/>
            <p:cNvSpPr>
              <a:spLocks noChangeShapeType="1"/>
            </p:cNvSpPr>
            <p:nvPr/>
          </p:nvSpPr>
          <p:spPr bwMode="auto">
            <a:xfrm>
              <a:off x="1982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1" name="Line 6424"/>
            <p:cNvSpPr>
              <a:spLocks noChangeShapeType="1"/>
            </p:cNvSpPr>
            <p:nvPr/>
          </p:nvSpPr>
          <p:spPr bwMode="auto">
            <a:xfrm>
              <a:off x="1982" y="40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2" name="Line 6425"/>
            <p:cNvSpPr>
              <a:spLocks noChangeShapeType="1"/>
            </p:cNvSpPr>
            <p:nvPr/>
          </p:nvSpPr>
          <p:spPr bwMode="auto">
            <a:xfrm flipV="1">
              <a:off x="1982" y="40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3" name="Line 6426"/>
            <p:cNvSpPr>
              <a:spLocks noChangeShapeType="1"/>
            </p:cNvSpPr>
            <p:nvPr/>
          </p:nvSpPr>
          <p:spPr bwMode="auto">
            <a:xfrm>
              <a:off x="1982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4" name="Line 6427"/>
            <p:cNvSpPr>
              <a:spLocks noChangeShapeType="1"/>
            </p:cNvSpPr>
            <p:nvPr/>
          </p:nvSpPr>
          <p:spPr bwMode="auto">
            <a:xfrm flipV="1">
              <a:off x="1982" y="408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5" name="Line 6428"/>
            <p:cNvSpPr>
              <a:spLocks noChangeShapeType="1"/>
            </p:cNvSpPr>
            <p:nvPr/>
          </p:nvSpPr>
          <p:spPr bwMode="auto">
            <a:xfrm flipV="1">
              <a:off x="1982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6" name="Line 6429"/>
            <p:cNvSpPr>
              <a:spLocks noChangeShapeType="1"/>
            </p:cNvSpPr>
            <p:nvPr/>
          </p:nvSpPr>
          <p:spPr bwMode="auto">
            <a:xfrm flipV="1">
              <a:off x="1982" y="4069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7" name="Line 6430"/>
            <p:cNvSpPr>
              <a:spLocks noChangeShapeType="1"/>
            </p:cNvSpPr>
            <p:nvPr/>
          </p:nvSpPr>
          <p:spPr bwMode="auto">
            <a:xfrm flipV="1">
              <a:off x="1988" y="405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8" name="Line 6431"/>
            <p:cNvSpPr>
              <a:spLocks noChangeShapeType="1"/>
            </p:cNvSpPr>
            <p:nvPr/>
          </p:nvSpPr>
          <p:spPr bwMode="auto">
            <a:xfrm flipV="1">
              <a:off x="1988" y="403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9" name="Line 6432"/>
            <p:cNvSpPr>
              <a:spLocks noChangeShapeType="1"/>
            </p:cNvSpPr>
            <p:nvPr/>
          </p:nvSpPr>
          <p:spPr bwMode="auto">
            <a:xfrm flipV="1">
              <a:off x="1988" y="403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0" name="Line 6433"/>
            <p:cNvSpPr>
              <a:spLocks noChangeShapeType="1"/>
            </p:cNvSpPr>
            <p:nvPr/>
          </p:nvSpPr>
          <p:spPr bwMode="auto">
            <a:xfrm>
              <a:off x="1988" y="403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1" name="Line 6434"/>
            <p:cNvSpPr>
              <a:spLocks noChangeShapeType="1"/>
            </p:cNvSpPr>
            <p:nvPr/>
          </p:nvSpPr>
          <p:spPr bwMode="auto">
            <a:xfrm>
              <a:off x="1988" y="403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2" name="Line 6435"/>
            <p:cNvSpPr>
              <a:spLocks noChangeShapeType="1"/>
            </p:cNvSpPr>
            <p:nvPr/>
          </p:nvSpPr>
          <p:spPr bwMode="auto">
            <a:xfrm flipV="1">
              <a:off x="1988" y="402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3" name="Line 6436"/>
            <p:cNvSpPr>
              <a:spLocks noChangeShapeType="1"/>
            </p:cNvSpPr>
            <p:nvPr/>
          </p:nvSpPr>
          <p:spPr bwMode="auto">
            <a:xfrm flipV="1">
              <a:off x="1988" y="401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4" name="Line 6437"/>
            <p:cNvSpPr>
              <a:spLocks noChangeShapeType="1"/>
            </p:cNvSpPr>
            <p:nvPr/>
          </p:nvSpPr>
          <p:spPr bwMode="auto">
            <a:xfrm flipV="1">
              <a:off x="1988" y="399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5" name="Line 6438"/>
            <p:cNvSpPr>
              <a:spLocks noChangeShapeType="1"/>
            </p:cNvSpPr>
            <p:nvPr/>
          </p:nvSpPr>
          <p:spPr bwMode="auto">
            <a:xfrm flipV="1">
              <a:off x="1988" y="3949"/>
              <a:ext cx="6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6" name="Line 6439"/>
            <p:cNvSpPr>
              <a:spLocks noChangeShapeType="1"/>
            </p:cNvSpPr>
            <p:nvPr/>
          </p:nvSpPr>
          <p:spPr bwMode="auto">
            <a:xfrm>
              <a:off x="1994" y="394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7" name="Line 6440"/>
            <p:cNvSpPr>
              <a:spLocks noChangeShapeType="1"/>
            </p:cNvSpPr>
            <p:nvPr/>
          </p:nvSpPr>
          <p:spPr bwMode="auto">
            <a:xfrm>
              <a:off x="1994" y="394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8" name="Line 6441"/>
            <p:cNvSpPr>
              <a:spLocks noChangeShapeType="1"/>
            </p:cNvSpPr>
            <p:nvPr/>
          </p:nvSpPr>
          <p:spPr bwMode="auto">
            <a:xfrm>
              <a:off x="1994" y="3973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9" name="Line 6442"/>
            <p:cNvSpPr>
              <a:spLocks noChangeShapeType="1"/>
            </p:cNvSpPr>
            <p:nvPr/>
          </p:nvSpPr>
          <p:spPr bwMode="auto">
            <a:xfrm>
              <a:off x="1994" y="400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0" name="Line 6443"/>
            <p:cNvSpPr>
              <a:spLocks noChangeShapeType="1"/>
            </p:cNvSpPr>
            <p:nvPr/>
          </p:nvSpPr>
          <p:spPr bwMode="auto">
            <a:xfrm>
              <a:off x="1994" y="401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1" name="Line 6444"/>
            <p:cNvSpPr>
              <a:spLocks noChangeShapeType="1"/>
            </p:cNvSpPr>
            <p:nvPr/>
          </p:nvSpPr>
          <p:spPr bwMode="auto">
            <a:xfrm flipV="1">
              <a:off x="1994" y="400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2" name="Line 6445"/>
            <p:cNvSpPr>
              <a:spLocks noChangeShapeType="1"/>
            </p:cNvSpPr>
            <p:nvPr/>
          </p:nvSpPr>
          <p:spPr bwMode="auto">
            <a:xfrm flipV="1">
              <a:off x="1994" y="3973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3" name="Line 6446"/>
            <p:cNvSpPr>
              <a:spLocks noChangeShapeType="1"/>
            </p:cNvSpPr>
            <p:nvPr/>
          </p:nvSpPr>
          <p:spPr bwMode="auto">
            <a:xfrm flipV="1">
              <a:off x="1994" y="3829"/>
              <a:ext cx="1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4" name="Line 6447"/>
            <p:cNvSpPr>
              <a:spLocks noChangeShapeType="1"/>
            </p:cNvSpPr>
            <p:nvPr/>
          </p:nvSpPr>
          <p:spPr bwMode="auto">
            <a:xfrm flipV="1">
              <a:off x="1994" y="3751"/>
              <a:ext cx="6" cy="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5" name="Line 6448"/>
            <p:cNvSpPr>
              <a:spLocks noChangeShapeType="1"/>
            </p:cNvSpPr>
            <p:nvPr/>
          </p:nvSpPr>
          <p:spPr bwMode="auto">
            <a:xfrm flipV="1">
              <a:off x="2000" y="3727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6" name="Line 6449"/>
            <p:cNvSpPr>
              <a:spLocks noChangeShapeType="1"/>
            </p:cNvSpPr>
            <p:nvPr/>
          </p:nvSpPr>
          <p:spPr bwMode="auto">
            <a:xfrm flipV="1">
              <a:off x="2000" y="372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7" name="Line 6450"/>
            <p:cNvSpPr>
              <a:spLocks noChangeShapeType="1"/>
            </p:cNvSpPr>
            <p:nvPr/>
          </p:nvSpPr>
          <p:spPr bwMode="auto">
            <a:xfrm>
              <a:off x="2000" y="372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8" name="Line 6451"/>
            <p:cNvSpPr>
              <a:spLocks noChangeShapeType="1"/>
            </p:cNvSpPr>
            <p:nvPr/>
          </p:nvSpPr>
          <p:spPr bwMode="auto">
            <a:xfrm>
              <a:off x="2000" y="372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9" name="Line 6452"/>
            <p:cNvSpPr>
              <a:spLocks noChangeShapeType="1"/>
            </p:cNvSpPr>
            <p:nvPr/>
          </p:nvSpPr>
          <p:spPr bwMode="auto">
            <a:xfrm>
              <a:off x="2000" y="374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0" name="Line 6453"/>
            <p:cNvSpPr>
              <a:spLocks noChangeShapeType="1"/>
            </p:cNvSpPr>
            <p:nvPr/>
          </p:nvSpPr>
          <p:spPr bwMode="auto">
            <a:xfrm>
              <a:off x="2000" y="376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1" name="Line 6454"/>
            <p:cNvSpPr>
              <a:spLocks noChangeShapeType="1"/>
            </p:cNvSpPr>
            <p:nvPr/>
          </p:nvSpPr>
          <p:spPr bwMode="auto">
            <a:xfrm>
              <a:off x="2000" y="377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2" name="Line 6455"/>
            <p:cNvSpPr>
              <a:spLocks noChangeShapeType="1"/>
            </p:cNvSpPr>
            <p:nvPr/>
          </p:nvSpPr>
          <p:spPr bwMode="auto">
            <a:xfrm>
              <a:off x="2000" y="3793"/>
              <a:ext cx="6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3" name="Line 6456"/>
            <p:cNvSpPr>
              <a:spLocks noChangeShapeType="1"/>
            </p:cNvSpPr>
            <p:nvPr/>
          </p:nvSpPr>
          <p:spPr bwMode="auto">
            <a:xfrm>
              <a:off x="2006" y="3817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4" name="Line 6457"/>
            <p:cNvSpPr>
              <a:spLocks noChangeShapeType="1"/>
            </p:cNvSpPr>
            <p:nvPr/>
          </p:nvSpPr>
          <p:spPr bwMode="auto">
            <a:xfrm>
              <a:off x="2006" y="384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5" name="Line 6458"/>
            <p:cNvSpPr>
              <a:spLocks noChangeShapeType="1"/>
            </p:cNvSpPr>
            <p:nvPr/>
          </p:nvSpPr>
          <p:spPr bwMode="auto">
            <a:xfrm>
              <a:off x="2006" y="38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6" name="Line 6459"/>
            <p:cNvSpPr>
              <a:spLocks noChangeShapeType="1"/>
            </p:cNvSpPr>
            <p:nvPr/>
          </p:nvSpPr>
          <p:spPr bwMode="auto">
            <a:xfrm>
              <a:off x="2006" y="387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7" name="Line 6460"/>
            <p:cNvSpPr>
              <a:spLocks noChangeShapeType="1"/>
            </p:cNvSpPr>
            <p:nvPr/>
          </p:nvSpPr>
          <p:spPr bwMode="auto">
            <a:xfrm>
              <a:off x="2006" y="3877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8" name="Line 6461"/>
            <p:cNvSpPr>
              <a:spLocks noChangeShapeType="1"/>
            </p:cNvSpPr>
            <p:nvPr/>
          </p:nvSpPr>
          <p:spPr bwMode="auto">
            <a:xfrm>
              <a:off x="2006" y="390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9" name="Line 6462"/>
            <p:cNvSpPr>
              <a:spLocks noChangeShapeType="1"/>
            </p:cNvSpPr>
            <p:nvPr/>
          </p:nvSpPr>
          <p:spPr bwMode="auto">
            <a:xfrm>
              <a:off x="2006" y="392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0" name="Line 6463"/>
            <p:cNvSpPr>
              <a:spLocks noChangeShapeType="1"/>
            </p:cNvSpPr>
            <p:nvPr/>
          </p:nvSpPr>
          <p:spPr bwMode="auto">
            <a:xfrm>
              <a:off x="2006" y="3949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1" name="Line 6464"/>
            <p:cNvSpPr>
              <a:spLocks noChangeShapeType="1"/>
            </p:cNvSpPr>
            <p:nvPr/>
          </p:nvSpPr>
          <p:spPr bwMode="auto">
            <a:xfrm>
              <a:off x="2006" y="398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2" name="Line 6465"/>
            <p:cNvSpPr>
              <a:spLocks noChangeShapeType="1"/>
            </p:cNvSpPr>
            <p:nvPr/>
          </p:nvSpPr>
          <p:spPr bwMode="auto">
            <a:xfrm>
              <a:off x="2012" y="399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3" name="Line 6466"/>
            <p:cNvSpPr>
              <a:spLocks noChangeShapeType="1"/>
            </p:cNvSpPr>
            <p:nvPr/>
          </p:nvSpPr>
          <p:spPr bwMode="auto">
            <a:xfrm flipV="1">
              <a:off x="2012" y="398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4" name="Line 6467"/>
            <p:cNvSpPr>
              <a:spLocks noChangeShapeType="1"/>
            </p:cNvSpPr>
            <p:nvPr/>
          </p:nvSpPr>
          <p:spPr bwMode="auto">
            <a:xfrm>
              <a:off x="2012" y="398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5" name="Line 6468"/>
            <p:cNvSpPr>
              <a:spLocks noChangeShapeType="1"/>
            </p:cNvSpPr>
            <p:nvPr/>
          </p:nvSpPr>
          <p:spPr bwMode="auto">
            <a:xfrm>
              <a:off x="2012" y="398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6" name="Line 6469"/>
            <p:cNvSpPr>
              <a:spLocks noChangeShapeType="1"/>
            </p:cNvSpPr>
            <p:nvPr/>
          </p:nvSpPr>
          <p:spPr bwMode="auto">
            <a:xfrm flipV="1">
              <a:off x="2012" y="396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7" name="Line 6470"/>
            <p:cNvSpPr>
              <a:spLocks noChangeShapeType="1"/>
            </p:cNvSpPr>
            <p:nvPr/>
          </p:nvSpPr>
          <p:spPr bwMode="auto">
            <a:xfrm flipV="1">
              <a:off x="2012" y="3811"/>
              <a:ext cx="1" cy="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8" name="Line 6471"/>
            <p:cNvSpPr>
              <a:spLocks noChangeShapeType="1"/>
            </p:cNvSpPr>
            <p:nvPr/>
          </p:nvSpPr>
          <p:spPr bwMode="auto">
            <a:xfrm flipV="1">
              <a:off x="2012" y="3721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9" name="Line 6472"/>
            <p:cNvSpPr>
              <a:spLocks noChangeShapeType="1"/>
            </p:cNvSpPr>
            <p:nvPr/>
          </p:nvSpPr>
          <p:spPr bwMode="auto">
            <a:xfrm flipV="1">
              <a:off x="2012" y="3697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0" name="Line 6473"/>
            <p:cNvSpPr>
              <a:spLocks noChangeShapeType="1"/>
            </p:cNvSpPr>
            <p:nvPr/>
          </p:nvSpPr>
          <p:spPr bwMode="auto">
            <a:xfrm flipV="1">
              <a:off x="2012" y="3690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1" name="Line 6474"/>
            <p:cNvSpPr>
              <a:spLocks noChangeShapeType="1"/>
            </p:cNvSpPr>
            <p:nvPr/>
          </p:nvSpPr>
          <p:spPr bwMode="auto">
            <a:xfrm>
              <a:off x="2018" y="3690"/>
              <a:ext cx="1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2" name="Line 6475"/>
            <p:cNvSpPr>
              <a:spLocks noChangeShapeType="1"/>
            </p:cNvSpPr>
            <p:nvPr/>
          </p:nvSpPr>
          <p:spPr bwMode="auto">
            <a:xfrm>
              <a:off x="2018" y="370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3" name="Line 6476"/>
            <p:cNvSpPr>
              <a:spLocks noChangeShapeType="1"/>
            </p:cNvSpPr>
            <p:nvPr/>
          </p:nvSpPr>
          <p:spPr bwMode="auto">
            <a:xfrm>
              <a:off x="2018" y="3721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4" name="Line 6477"/>
            <p:cNvSpPr>
              <a:spLocks noChangeShapeType="1"/>
            </p:cNvSpPr>
            <p:nvPr/>
          </p:nvSpPr>
          <p:spPr bwMode="auto">
            <a:xfrm>
              <a:off x="2018" y="3751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5" name="Line 6478"/>
            <p:cNvSpPr>
              <a:spLocks noChangeShapeType="1"/>
            </p:cNvSpPr>
            <p:nvPr/>
          </p:nvSpPr>
          <p:spPr bwMode="auto">
            <a:xfrm>
              <a:off x="2018" y="3787"/>
              <a:ext cx="1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6" name="Line 6479"/>
            <p:cNvSpPr>
              <a:spLocks noChangeShapeType="1"/>
            </p:cNvSpPr>
            <p:nvPr/>
          </p:nvSpPr>
          <p:spPr bwMode="auto">
            <a:xfrm>
              <a:off x="2018" y="3841"/>
              <a:ext cx="1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7" name="Line 6480"/>
            <p:cNvSpPr>
              <a:spLocks noChangeShapeType="1"/>
            </p:cNvSpPr>
            <p:nvPr/>
          </p:nvSpPr>
          <p:spPr bwMode="auto">
            <a:xfrm>
              <a:off x="2018" y="3901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8" name="Line 6481"/>
            <p:cNvSpPr>
              <a:spLocks noChangeShapeType="1"/>
            </p:cNvSpPr>
            <p:nvPr/>
          </p:nvSpPr>
          <p:spPr bwMode="auto">
            <a:xfrm>
              <a:off x="2018" y="3943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9" name="Line 6482"/>
            <p:cNvSpPr>
              <a:spLocks noChangeShapeType="1"/>
            </p:cNvSpPr>
            <p:nvPr/>
          </p:nvSpPr>
          <p:spPr bwMode="auto">
            <a:xfrm>
              <a:off x="2018" y="396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0" name="Line 6483"/>
            <p:cNvSpPr>
              <a:spLocks noChangeShapeType="1"/>
            </p:cNvSpPr>
            <p:nvPr/>
          </p:nvSpPr>
          <p:spPr bwMode="auto">
            <a:xfrm>
              <a:off x="2024" y="397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1" name="Line 6484"/>
            <p:cNvSpPr>
              <a:spLocks noChangeShapeType="1"/>
            </p:cNvSpPr>
            <p:nvPr/>
          </p:nvSpPr>
          <p:spPr bwMode="auto">
            <a:xfrm>
              <a:off x="2024" y="397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2" name="Line 6485"/>
            <p:cNvSpPr>
              <a:spLocks noChangeShapeType="1"/>
            </p:cNvSpPr>
            <p:nvPr/>
          </p:nvSpPr>
          <p:spPr bwMode="auto">
            <a:xfrm>
              <a:off x="2024" y="397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3" name="Line 6486"/>
            <p:cNvSpPr>
              <a:spLocks noChangeShapeType="1"/>
            </p:cNvSpPr>
            <p:nvPr/>
          </p:nvSpPr>
          <p:spPr bwMode="auto">
            <a:xfrm flipV="1">
              <a:off x="2024" y="396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4" name="Line 6487"/>
            <p:cNvSpPr>
              <a:spLocks noChangeShapeType="1"/>
            </p:cNvSpPr>
            <p:nvPr/>
          </p:nvSpPr>
          <p:spPr bwMode="auto">
            <a:xfrm>
              <a:off x="2024" y="396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61" name="Group 6488"/>
          <p:cNvGrpSpPr>
            <a:grpSpLocks/>
          </p:cNvGrpSpPr>
          <p:nvPr/>
        </p:nvGrpSpPr>
        <p:grpSpPr bwMode="auto">
          <a:xfrm>
            <a:off x="4681538" y="3600450"/>
            <a:ext cx="212725" cy="1317625"/>
            <a:chOff x="2024" y="3222"/>
            <a:chExt cx="134" cy="830"/>
          </a:xfrm>
        </p:grpSpPr>
        <p:sp>
          <p:nvSpPr>
            <p:cNvPr id="20605" name="Line 6489"/>
            <p:cNvSpPr>
              <a:spLocks noChangeShapeType="1"/>
            </p:cNvSpPr>
            <p:nvPr/>
          </p:nvSpPr>
          <p:spPr bwMode="auto">
            <a:xfrm>
              <a:off x="2024" y="397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6" name="Line 6490"/>
            <p:cNvSpPr>
              <a:spLocks noChangeShapeType="1"/>
            </p:cNvSpPr>
            <p:nvPr/>
          </p:nvSpPr>
          <p:spPr bwMode="auto">
            <a:xfrm flipV="1">
              <a:off x="2024" y="3925"/>
              <a:ext cx="1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7" name="Line 6491"/>
            <p:cNvSpPr>
              <a:spLocks noChangeShapeType="1"/>
            </p:cNvSpPr>
            <p:nvPr/>
          </p:nvSpPr>
          <p:spPr bwMode="auto">
            <a:xfrm flipV="1">
              <a:off x="2024" y="3847"/>
              <a:ext cx="1" cy="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8" name="Line 6492"/>
            <p:cNvSpPr>
              <a:spLocks noChangeShapeType="1"/>
            </p:cNvSpPr>
            <p:nvPr/>
          </p:nvSpPr>
          <p:spPr bwMode="auto">
            <a:xfrm flipV="1">
              <a:off x="2024" y="3823"/>
              <a:ext cx="6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9" name="Line 6493"/>
            <p:cNvSpPr>
              <a:spLocks noChangeShapeType="1"/>
            </p:cNvSpPr>
            <p:nvPr/>
          </p:nvSpPr>
          <p:spPr bwMode="auto">
            <a:xfrm>
              <a:off x="2030" y="382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0" name="Line 6494"/>
            <p:cNvSpPr>
              <a:spLocks noChangeShapeType="1"/>
            </p:cNvSpPr>
            <p:nvPr/>
          </p:nvSpPr>
          <p:spPr bwMode="auto">
            <a:xfrm>
              <a:off x="2030" y="382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1" name="Line 6495"/>
            <p:cNvSpPr>
              <a:spLocks noChangeShapeType="1"/>
            </p:cNvSpPr>
            <p:nvPr/>
          </p:nvSpPr>
          <p:spPr bwMode="auto">
            <a:xfrm>
              <a:off x="2030" y="384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2" name="Line 6496"/>
            <p:cNvSpPr>
              <a:spLocks noChangeShapeType="1"/>
            </p:cNvSpPr>
            <p:nvPr/>
          </p:nvSpPr>
          <p:spPr bwMode="auto">
            <a:xfrm>
              <a:off x="2030" y="386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3" name="Line 6497"/>
            <p:cNvSpPr>
              <a:spLocks noChangeShapeType="1"/>
            </p:cNvSpPr>
            <p:nvPr/>
          </p:nvSpPr>
          <p:spPr bwMode="auto">
            <a:xfrm>
              <a:off x="2030" y="3889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4" name="Line 6498"/>
            <p:cNvSpPr>
              <a:spLocks noChangeShapeType="1"/>
            </p:cNvSpPr>
            <p:nvPr/>
          </p:nvSpPr>
          <p:spPr bwMode="auto">
            <a:xfrm>
              <a:off x="2030" y="392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5" name="Line 6499"/>
            <p:cNvSpPr>
              <a:spLocks noChangeShapeType="1"/>
            </p:cNvSpPr>
            <p:nvPr/>
          </p:nvSpPr>
          <p:spPr bwMode="auto">
            <a:xfrm>
              <a:off x="2030" y="394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6" name="Line 6500"/>
            <p:cNvSpPr>
              <a:spLocks noChangeShapeType="1"/>
            </p:cNvSpPr>
            <p:nvPr/>
          </p:nvSpPr>
          <p:spPr bwMode="auto">
            <a:xfrm>
              <a:off x="2030" y="396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7" name="Line 6501"/>
            <p:cNvSpPr>
              <a:spLocks noChangeShapeType="1"/>
            </p:cNvSpPr>
            <p:nvPr/>
          </p:nvSpPr>
          <p:spPr bwMode="auto">
            <a:xfrm flipV="1">
              <a:off x="2030" y="396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8" name="Line 6502"/>
            <p:cNvSpPr>
              <a:spLocks noChangeShapeType="1"/>
            </p:cNvSpPr>
            <p:nvPr/>
          </p:nvSpPr>
          <p:spPr bwMode="auto">
            <a:xfrm flipV="1">
              <a:off x="2036" y="395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9" name="Line 6503"/>
            <p:cNvSpPr>
              <a:spLocks noChangeShapeType="1"/>
            </p:cNvSpPr>
            <p:nvPr/>
          </p:nvSpPr>
          <p:spPr bwMode="auto">
            <a:xfrm>
              <a:off x="2036" y="395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0" name="Line 6504"/>
            <p:cNvSpPr>
              <a:spLocks noChangeShapeType="1"/>
            </p:cNvSpPr>
            <p:nvPr/>
          </p:nvSpPr>
          <p:spPr bwMode="auto">
            <a:xfrm>
              <a:off x="2036" y="395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1" name="Line 6505"/>
            <p:cNvSpPr>
              <a:spLocks noChangeShapeType="1"/>
            </p:cNvSpPr>
            <p:nvPr/>
          </p:nvSpPr>
          <p:spPr bwMode="auto">
            <a:xfrm>
              <a:off x="2036" y="396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2" name="Line 6506"/>
            <p:cNvSpPr>
              <a:spLocks noChangeShapeType="1"/>
            </p:cNvSpPr>
            <p:nvPr/>
          </p:nvSpPr>
          <p:spPr bwMode="auto">
            <a:xfrm>
              <a:off x="2036" y="396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3" name="Line 6507"/>
            <p:cNvSpPr>
              <a:spLocks noChangeShapeType="1"/>
            </p:cNvSpPr>
            <p:nvPr/>
          </p:nvSpPr>
          <p:spPr bwMode="auto">
            <a:xfrm flipV="1">
              <a:off x="2036" y="396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4" name="Line 6508"/>
            <p:cNvSpPr>
              <a:spLocks noChangeShapeType="1"/>
            </p:cNvSpPr>
            <p:nvPr/>
          </p:nvSpPr>
          <p:spPr bwMode="auto">
            <a:xfrm flipV="1">
              <a:off x="2036" y="394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5" name="Line 6509"/>
            <p:cNvSpPr>
              <a:spLocks noChangeShapeType="1"/>
            </p:cNvSpPr>
            <p:nvPr/>
          </p:nvSpPr>
          <p:spPr bwMode="auto">
            <a:xfrm>
              <a:off x="2036" y="394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6" name="Line 6510"/>
            <p:cNvSpPr>
              <a:spLocks noChangeShapeType="1"/>
            </p:cNvSpPr>
            <p:nvPr/>
          </p:nvSpPr>
          <p:spPr bwMode="auto">
            <a:xfrm flipV="1">
              <a:off x="2036" y="3931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7" name="Line 6511"/>
            <p:cNvSpPr>
              <a:spLocks noChangeShapeType="1"/>
            </p:cNvSpPr>
            <p:nvPr/>
          </p:nvSpPr>
          <p:spPr bwMode="auto">
            <a:xfrm flipV="1">
              <a:off x="2042" y="3901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8" name="Line 6512"/>
            <p:cNvSpPr>
              <a:spLocks noChangeShapeType="1"/>
            </p:cNvSpPr>
            <p:nvPr/>
          </p:nvSpPr>
          <p:spPr bwMode="auto">
            <a:xfrm flipV="1">
              <a:off x="2042" y="389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9" name="Line 6513"/>
            <p:cNvSpPr>
              <a:spLocks noChangeShapeType="1"/>
            </p:cNvSpPr>
            <p:nvPr/>
          </p:nvSpPr>
          <p:spPr bwMode="auto">
            <a:xfrm>
              <a:off x="2042" y="389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0" name="Line 6514"/>
            <p:cNvSpPr>
              <a:spLocks noChangeShapeType="1"/>
            </p:cNvSpPr>
            <p:nvPr/>
          </p:nvSpPr>
          <p:spPr bwMode="auto">
            <a:xfrm>
              <a:off x="2042" y="39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1" name="Line 6515"/>
            <p:cNvSpPr>
              <a:spLocks noChangeShapeType="1"/>
            </p:cNvSpPr>
            <p:nvPr/>
          </p:nvSpPr>
          <p:spPr bwMode="auto">
            <a:xfrm>
              <a:off x="2042" y="393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2" name="Line 6516"/>
            <p:cNvSpPr>
              <a:spLocks noChangeShapeType="1"/>
            </p:cNvSpPr>
            <p:nvPr/>
          </p:nvSpPr>
          <p:spPr bwMode="auto">
            <a:xfrm>
              <a:off x="2042" y="393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3" name="Line 6517"/>
            <p:cNvSpPr>
              <a:spLocks noChangeShapeType="1"/>
            </p:cNvSpPr>
            <p:nvPr/>
          </p:nvSpPr>
          <p:spPr bwMode="auto">
            <a:xfrm>
              <a:off x="2042" y="394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4" name="Line 6518"/>
            <p:cNvSpPr>
              <a:spLocks noChangeShapeType="1"/>
            </p:cNvSpPr>
            <p:nvPr/>
          </p:nvSpPr>
          <p:spPr bwMode="auto">
            <a:xfrm>
              <a:off x="2042" y="394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5" name="Line 6519"/>
            <p:cNvSpPr>
              <a:spLocks noChangeShapeType="1"/>
            </p:cNvSpPr>
            <p:nvPr/>
          </p:nvSpPr>
          <p:spPr bwMode="auto">
            <a:xfrm>
              <a:off x="2042" y="395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6" name="Line 6520"/>
            <p:cNvSpPr>
              <a:spLocks noChangeShapeType="1"/>
            </p:cNvSpPr>
            <p:nvPr/>
          </p:nvSpPr>
          <p:spPr bwMode="auto">
            <a:xfrm>
              <a:off x="2048" y="396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7" name="Line 6521"/>
            <p:cNvSpPr>
              <a:spLocks noChangeShapeType="1"/>
            </p:cNvSpPr>
            <p:nvPr/>
          </p:nvSpPr>
          <p:spPr bwMode="auto">
            <a:xfrm>
              <a:off x="2048" y="396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8" name="Line 6522"/>
            <p:cNvSpPr>
              <a:spLocks noChangeShapeType="1"/>
            </p:cNvSpPr>
            <p:nvPr/>
          </p:nvSpPr>
          <p:spPr bwMode="auto">
            <a:xfrm>
              <a:off x="2048" y="396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9" name="Line 6523"/>
            <p:cNvSpPr>
              <a:spLocks noChangeShapeType="1"/>
            </p:cNvSpPr>
            <p:nvPr/>
          </p:nvSpPr>
          <p:spPr bwMode="auto">
            <a:xfrm>
              <a:off x="2048" y="396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0" name="Line 6524"/>
            <p:cNvSpPr>
              <a:spLocks noChangeShapeType="1"/>
            </p:cNvSpPr>
            <p:nvPr/>
          </p:nvSpPr>
          <p:spPr bwMode="auto">
            <a:xfrm>
              <a:off x="2048" y="396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1" name="Line 6525"/>
            <p:cNvSpPr>
              <a:spLocks noChangeShapeType="1"/>
            </p:cNvSpPr>
            <p:nvPr/>
          </p:nvSpPr>
          <p:spPr bwMode="auto">
            <a:xfrm>
              <a:off x="2048" y="396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2" name="Line 6526"/>
            <p:cNvSpPr>
              <a:spLocks noChangeShapeType="1"/>
            </p:cNvSpPr>
            <p:nvPr/>
          </p:nvSpPr>
          <p:spPr bwMode="auto">
            <a:xfrm>
              <a:off x="2048" y="397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3" name="Line 6527"/>
            <p:cNvSpPr>
              <a:spLocks noChangeShapeType="1"/>
            </p:cNvSpPr>
            <p:nvPr/>
          </p:nvSpPr>
          <p:spPr bwMode="auto">
            <a:xfrm>
              <a:off x="2048" y="397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4" name="Line 6528"/>
            <p:cNvSpPr>
              <a:spLocks noChangeShapeType="1"/>
            </p:cNvSpPr>
            <p:nvPr/>
          </p:nvSpPr>
          <p:spPr bwMode="auto">
            <a:xfrm>
              <a:off x="2048" y="3979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5" name="Line 6529"/>
            <p:cNvSpPr>
              <a:spLocks noChangeShapeType="1"/>
            </p:cNvSpPr>
            <p:nvPr/>
          </p:nvSpPr>
          <p:spPr bwMode="auto">
            <a:xfrm>
              <a:off x="2054" y="397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6" name="Line 6530"/>
            <p:cNvSpPr>
              <a:spLocks noChangeShapeType="1"/>
            </p:cNvSpPr>
            <p:nvPr/>
          </p:nvSpPr>
          <p:spPr bwMode="auto">
            <a:xfrm flipV="1">
              <a:off x="2054" y="397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7" name="Line 6531"/>
            <p:cNvSpPr>
              <a:spLocks noChangeShapeType="1"/>
            </p:cNvSpPr>
            <p:nvPr/>
          </p:nvSpPr>
          <p:spPr bwMode="auto">
            <a:xfrm flipV="1">
              <a:off x="2054" y="396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8" name="Line 6532"/>
            <p:cNvSpPr>
              <a:spLocks noChangeShapeType="1"/>
            </p:cNvSpPr>
            <p:nvPr/>
          </p:nvSpPr>
          <p:spPr bwMode="auto">
            <a:xfrm flipV="1">
              <a:off x="2054" y="395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9" name="Line 6533"/>
            <p:cNvSpPr>
              <a:spLocks noChangeShapeType="1"/>
            </p:cNvSpPr>
            <p:nvPr/>
          </p:nvSpPr>
          <p:spPr bwMode="auto">
            <a:xfrm>
              <a:off x="2054" y="395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0" name="Line 6534"/>
            <p:cNvSpPr>
              <a:spLocks noChangeShapeType="1"/>
            </p:cNvSpPr>
            <p:nvPr/>
          </p:nvSpPr>
          <p:spPr bwMode="auto">
            <a:xfrm>
              <a:off x="2054" y="3967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1" name="Line 6535"/>
            <p:cNvSpPr>
              <a:spLocks noChangeShapeType="1"/>
            </p:cNvSpPr>
            <p:nvPr/>
          </p:nvSpPr>
          <p:spPr bwMode="auto">
            <a:xfrm>
              <a:off x="2054" y="399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2" name="Line 6536"/>
            <p:cNvSpPr>
              <a:spLocks noChangeShapeType="1"/>
            </p:cNvSpPr>
            <p:nvPr/>
          </p:nvSpPr>
          <p:spPr bwMode="auto">
            <a:xfrm>
              <a:off x="2054" y="401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3" name="Line 6537"/>
            <p:cNvSpPr>
              <a:spLocks noChangeShapeType="1"/>
            </p:cNvSpPr>
            <p:nvPr/>
          </p:nvSpPr>
          <p:spPr bwMode="auto">
            <a:xfrm>
              <a:off x="2054" y="4021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4" name="Line 6538"/>
            <p:cNvSpPr>
              <a:spLocks noChangeShapeType="1"/>
            </p:cNvSpPr>
            <p:nvPr/>
          </p:nvSpPr>
          <p:spPr bwMode="auto">
            <a:xfrm>
              <a:off x="2060" y="402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5" name="Line 6539"/>
            <p:cNvSpPr>
              <a:spLocks noChangeShapeType="1"/>
            </p:cNvSpPr>
            <p:nvPr/>
          </p:nvSpPr>
          <p:spPr bwMode="auto">
            <a:xfrm>
              <a:off x="2060" y="402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6" name="Line 6540"/>
            <p:cNvSpPr>
              <a:spLocks noChangeShapeType="1"/>
            </p:cNvSpPr>
            <p:nvPr/>
          </p:nvSpPr>
          <p:spPr bwMode="auto">
            <a:xfrm>
              <a:off x="2060" y="402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7" name="Line 6541"/>
            <p:cNvSpPr>
              <a:spLocks noChangeShapeType="1"/>
            </p:cNvSpPr>
            <p:nvPr/>
          </p:nvSpPr>
          <p:spPr bwMode="auto">
            <a:xfrm>
              <a:off x="2060" y="40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8" name="Line 6542"/>
            <p:cNvSpPr>
              <a:spLocks noChangeShapeType="1"/>
            </p:cNvSpPr>
            <p:nvPr/>
          </p:nvSpPr>
          <p:spPr bwMode="auto">
            <a:xfrm>
              <a:off x="2060" y="404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9" name="Line 6543"/>
            <p:cNvSpPr>
              <a:spLocks noChangeShapeType="1"/>
            </p:cNvSpPr>
            <p:nvPr/>
          </p:nvSpPr>
          <p:spPr bwMode="auto">
            <a:xfrm>
              <a:off x="2060" y="404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0" name="Line 6544"/>
            <p:cNvSpPr>
              <a:spLocks noChangeShapeType="1"/>
            </p:cNvSpPr>
            <p:nvPr/>
          </p:nvSpPr>
          <p:spPr bwMode="auto">
            <a:xfrm>
              <a:off x="2060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1" name="Line 6545"/>
            <p:cNvSpPr>
              <a:spLocks noChangeShapeType="1"/>
            </p:cNvSpPr>
            <p:nvPr/>
          </p:nvSpPr>
          <p:spPr bwMode="auto">
            <a:xfrm>
              <a:off x="2060" y="405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2" name="Line 6546"/>
            <p:cNvSpPr>
              <a:spLocks noChangeShapeType="1"/>
            </p:cNvSpPr>
            <p:nvPr/>
          </p:nvSpPr>
          <p:spPr bwMode="auto">
            <a:xfrm flipV="1">
              <a:off x="2060" y="404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3" name="Line 6547"/>
            <p:cNvSpPr>
              <a:spLocks noChangeShapeType="1"/>
            </p:cNvSpPr>
            <p:nvPr/>
          </p:nvSpPr>
          <p:spPr bwMode="auto">
            <a:xfrm>
              <a:off x="2066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4" name="Line 6548"/>
            <p:cNvSpPr>
              <a:spLocks noChangeShapeType="1"/>
            </p:cNvSpPr>
            <p:nvPr/>
          </p:nvSpPr>
          <p:spPr bwMode="auto">
            <a:xfrm flipV="1">
              <a:off x="2066" y="4027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5" name="Line 6549"/>
            <p:cNvSpPr>
              <a:spLocks noChangeShapeType="1"/>
            </p:cNvSpPr>
            <p:nvPr/>
          </p:nvSpPr>
          <p:spPr bwMode="auto">
            <a:xfrm flipV="1">
              <a:off x="2066" y="3925"/>
              <a:ext cx="1" cy="1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6" name="Line 6550"/>
            <p:cNvSpPr>
              <a:spLocks noChangeShapeType="1"/>
            </p:cNvSpPr>
            <p:nvPr/>
          </p:nvSpPr>
          <p:spPr bwMode="auto">
            <a:xfrm flipV="1">
              <a:off x="2066" y="3793"/>
              <a:ext cx="1" cy="1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7" name="Line 6551"/>
            <p:cNvSpPr>
              <a:spLocks noChangeShapeType="1"/>
            </p:cNvSpPr>
            <p:nvPr/>
          </p:nvSpPr>
          <p:spPr bwMode="auto">
            <a:xfrm flipV="1">
              <a:off x="2066" y="3745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8" name="Line 6552"/>
            <p:cNvSpPr>
              <a:spLocks noChangeShapeType="1"/>
            </p:cNvSpPr>
            <p:nvPr/>
          </p:nvSpPr>
          <p:spPr bwMode="auto">
            <a:xfrm flipV="1">
              <a:off x="2066" y="37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9" name="Line 6553"/>
            <p:cNvSpPr>
              <a:spLocks noChangeShapeType="1"/>
            </p:cNvSpPr>
            <p:nvPr/>
          </p:nvSpPr>
          <p:spPr bwMode="auto">
            <a:xfrm flipV="1">
              <a:off x="2066" y="37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0" name="Line 6554"/>
            <p:cNvSpPr>
              <a:spLocks noChangeShapeType="1"/>
            </p:cNvSpPr>
            <p:nvPr/>
          </p:nvSpPr>
          <p:spPr bwMode="auto">
            <a:xfrm flipV="1">
              <a:off x="2066" y="371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1" name="Line 6555"/>
            <p:cNvSpPr>
              <a:spLocks noChangeShapeType="1"/>
            </p:cNvSpPr>
            <p:nvPr/>
          </p:nvSpPr>
          <p:spPr bwMode="auto">
            <a:xfrm flipV="1">
              <a:off x="2066" y="370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2" name="Line 6556"/>
            <p:cNvSpPr>
              <a:spLocks noChangeShapeType="1"/>
            </p:cNvSpPr>
            <p:nvPr/>
          </p:nvSpPr>
          <p:spPr bwMode="auto">
            <a:xfrm>
              <a:off x="2072" y="370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3" name="Line 6557"/>
            <p:cNvSpPr>
              <a:spLocks noChangeShapeType="1"/>
            </p:cNvSpPr>
            <p:nvPr/>
          </p:nvSpPr>
          <p:spPr bwMode="auto">
            <a:xfrm>
              <a:off x="2072" y="372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4" name="Line 6558"/>
            <p:cNvSpPr>
              <a:spLocks noChangeShapeType="1"/>
            </p:cNvSpPr>
            <p:nvPr/>
          </p:nvSpPr>
          <p:spPr bwMode="auto">
            <a:xfrm>
              <a:off x="2072" y="373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5" name="Line 6559"/>
            <p:cNvSpPr>
              <a:spLocks noChangeShapeType="1"/>
            </p:cNvSpPr>
            <p:nvPr/>
          </p:nvSpPr>
          <p:spPr bwMode="auto">
            <a:xfrm>
              <a:off x="2072" y="37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6" name="Line 6560"/>
            <p:cNvSpPr>
              <a:spLocks noChangeShapeType="1"/>
            </p:cNvSpPr>
            <p:nvPr/>
          </p:nvSpPr>
          <p:spPr bwMode="auto">
            <a:xfrm>
              <a:off x="2072" y="375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7" name="Line 6561"/>
            <p:cNvSpPr>
              <a:spLocks noChangeShapeType="1"/>
            </p:cNvSpPr>
            <p:nvPr/>
          </p:nvSpPr>
          <p:spPr bwMode="auto">
            <a:xfrm>
              <a:off x="2072" y="377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8" name="Line 6562"/>
            <p:cNvSpPr>
              <a:spLocks noChangeShapeType="1"/>
            </p:cNvSpPr>
            <p:nvPr/>
          </p:nvSpPr>
          <p:spPr bwMode="auto">
            <a:xfrm>
              <a:off x="2072" y="3799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9" name="Line 6563"/>
            <p:cNvSpPr>
              <a:spLocks noChangeShapeType="1"/>
            </p:cNvSpPr>
            <p:nvPr/>
          </p:nvSpPr>
          <p:spPr bwMode="auto">
            <a:xfrm>
              <a:off x="2072" y="3835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0" name="Line 6564"/>
            <p:cNvSpPr>
              <a:spLocks noChangeShapeType="1"/>
            </p:cNvSpPr>
            <p:nvPr/>
          </p:nvSpPr>
          <p:spPr bwMode="auto">
            <a:xfrm>
              <a:off x="2072" y="3865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1" name="Line 6565"/>
            <p:cNvSpPr>
              <a:spLocks noChangeShapeType="1"/>
            </p:cNvSpPr>
            <p:nvPr/>
          </p:nvSpPr>
          <p:spPr bwMode="auto">
            <a:xfrm>
              <a:off x="2078" y="38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2" name="Line 6566"/>
            <p:cNvSpPr>
              <a:spLocks noChangeShapeType="1"/>
            </p:cNvSpPr>
            <p:nvPr/>
          </p:nvSpPr>
          <p:spPr bwMode="auto">
            <a:xfrm>
              <a:off x="2078" y="38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3" name="Line 6567"/>
            <p:cNvSpPr>
              <a:spLocks noChangeShapeType="1"/>
            </p:cNvSpPr>
            <p:nvPr/>
          </p:nvSpPr>
          <p:spPr bwMode="auto">
            <a:xfrm>
              <a:off x="2078" y="390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4" name="Line 6568"/>
            <p:cNvSpPr>
              <a:spLocks noChangeShapeType="1"/>
            </p:cNvSpPr>
            <p:nvPr/>
          </p:nvSpPr>
          <p:spPr bwMode="auto">
            <a:xfrm flipV="1">
              <a:off x="2078" y="390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5" name="Line 6569"/>
            <p:cNvSpPr>
              <a:spLocks noChangeShapeType="1"/>
            </p:cNvSpPr>
            <p:nvPr/>
          </p:nvSpPr>
          <p:spPr bwMode="auto">
            <a:xfrm flipV="1">
              <a:off x="2078" y="3871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6" name="Line 6570"/>
            <p:cNvSpPr>
              <a:spLocks noChangeShapeType="1"/>
            </p:cNvSpPr>
            <p:nvPr/>
          </p:nvSpPr>
          <p:spPr bwMode="auto">
            <a:xfrm flipV="1">
              <a:off x="2078" y="3841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7" name="Line 6571"/>
            <p:cNvSpPr>
              <a:spLocks noChangeShapeType="1"/>
            </p:cNvSpPr>
            <p:nvPr/>
          </p:nvSpPr>
          <p:spPr bwMode="auto">
            <a:xfrm flipV="1">
              <a:off x="2078" y="38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8" name="Line 6572"/>
            <p:cNvSpPr>
              <a:spLocks noChangeShapeType="1"/>
            </p:cNvSpPr>
            <p:nvPr/>
          </p:nvSpPr>
          <p:spPr bwMode="auto">
            <a:xfrm flipV="1">
              <a:off x="2078" y="382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9" name="Line 6573"/>
            <p:cNvSpPr>
              <a:spLocks noChangeShapeType="1"/>
            </p:cNvSpPr>
            <p:nvPr/>
          </p:nvSpPr>
          <p:spPr bwMode="auto">
            <a:xfrm flipV="1">
              <a:off x="2078" y="381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0" name="Line 6574"/>
            <p:cNvSpPr>
              <a:spLocks noChangeShapeType="1"/>
            </p:cNvSpPr>
            <p:nvPr/>
          </p:nvSpPr>
          <p:spPr bwMode="auto">
            <a:xfrm>
              <a:off x="2084" y="381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1" name="Line 6575"/>
            <p:cNvSpPr>
              <a:spLocks noChangeShapeType="1"/>
            </p:cNvSpPr>
            <p:nvPr/>
          </p:nvSpPr>
          <p:spPr bwMode="auto">
            <a:xfrm>
              <a:off x="2084" y="38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2" name="Line 6576"/>
            <p:cNvSpPr>
              <a:spLocks noChangeShapeType="1"/>
            </p:cNvSpPr>
            <p:nvPr/>
          </p:nvSpPr>
          <p:spPr bwMode="auto">
            <a:xfrm flipV="1">
              <a:off x="2084" y="38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3" name="Line 6577"/>
            <p:cNvSpPr>
              <a:spLocks noChangeShapeType="1"/>
            </p:cNvSpPr>
            <p:nvPr/>
          </p:nvSpPr>
          <p:spPr bwMode="auto">
            <a:xfrm flipV="1">
              <a:off x="2084" y="381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4" name="Line 6578"/>
            <p:cNvSpPr>
              <a:spLocks noChangeShapeType="1"/>
            </p:cNvSpPr>
            <p:nvPr/>
          </p:nvSpPr>
          <p:spPr bwMode="auto">
            <a:xfrm flipV="1">
              <a:off x="2084" y="3781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5" name="Line 6579"/>
            <p:cNvSpPr>
              <a:spLocks noChangeShapeType="1"/>
            </p:cNvSpPr>
            <p:nvPr/>
          </p:nvSpPr>
          <p:spPr bwMode="auto">
            <a:xfrm flipV="1">
              <a:off x="2084" y="3751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6" name="Line 6580"/>
            <p:cNvSpPr>
              <a:spLocks noChangeShapeType="1"/>
            </p:cNvSpPr>
            <p:nvPr/>
          </p:nvSpPr>
          <p:spPr bwMode="auto">
            <a:xfrm flipV="1">
              <a:off x="2084" y="3721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7" name="Line 6581"/>
            <p:cNvSpPr>
              <a:spLocks noChangeShapeType="1"/>
            </p:cNvSpPr>
            <p:nvPr/>
          </p:nvSpPr>
          <p:spPr bwMode="auto">
            <a:xfrm flipV="1">
              <a:off x="2084" y="3709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8" name="Line 6582"/>
            <p:cNvSpPr>
              <a:spLocks noChangeShapeType="1"/>
            </p:cNvSpPr>
            <p:nvPr/>
          </p:nvSpPr>
          <p:spPr bwMode="auto">
            <a:xfrm>
              <a:off x="2090" y="370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9" name="Line 6583"/>
            <p:cNvSpPr>
              <a:spLocks noChangeShapeType="1"/>
            </p:cNvSpPr>
            <p:nvPr/>
          </p:nvSpPr>
          <p:spPr bwMode="auto">
            <a:xfrm flipV="1">
              <a:off x="2090" y="370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0" name="Line 6584"/>
            <p:cNvSpPr>
              <a:spLocks noChangeShapeType="1"/>
            </p:cNvSpPr>
            <p:nvPr/>
          </p:nvSpPr>
          <p:spPr bwMode="auto">
            <a:xfrm>
              <a:off x="2090" y="370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1" name="Line 6585"/>
            <p:cNvSpPr>
              <a:spLocks noChangeShapeType="1"/>
            </p:cNvSpPr>
            <p:nvPr/>
          </p:nvSpPr>
          <p:spPr bwMode="auto">
            <a:xfrm>
              <a:off x="2090" y="370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2" name="Line 6586"/>
            <p:cNvSpPr>
              <a:spLocks noChangeShapeType="1"/>
            </p:cNvSpPr>
            <p:nvPr/>
          </p:nvSpPr>
          <p:spPr bwMode="auto">
            <a:xfrm>
              <a:off x="2090" y="371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3" name="Line 6587"/>
            <p:cNvSpPr>
              <a:spLocks noChangeShapeType="1"/>
            </p:cNvSpPr>
            <p:nvPr/>
          </p:nvSpPr>
          <p:spPr bwMode="auto">
            <a:xfrm flipV="1">
              <a:off x="2090" y="369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4" name="Line 6588"/>
            <p:cNvSpPr>
              <a:spLocks noChangeShapeType="1"/>
            </p:cNvSpPr>
            <p:nvPr/>
          </p:nvSpPr>
          <p:spPr bwMode="auto">
            <a:xfrm>
              <a:off x="2090" y="369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5" name="Line 6589"/>
            <p:cNvSpPr>
              <a:spLocks noChangeShapeType="1"/>
            </p:cNvSpPr>
            <p:nvPr/>
          </p:nvSpPr>
          <p:spPr bwMode="auto">
            <a:xfrm flipV="1">
              <a:off x="2090" y="369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6" name="Line 6590"/>
            <p:cNvSpPr>
              <a:spLocks noChangeShapeType="1"/>
            </p:cNvSpPr>
            <p:nvPr/>
          </p:nvSpPr>
          <p:spPr bwMode="auto">
            <a:xfrm flipV="1">
              <a:off x="2090" y="3666"/>
              <a:ext cx="6" cy="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7" name="Line 6591"/>
            <p:cNvSpPr>
              <a:spLocks noChangeShapeType="1"/>
            </p:cNvSpPr>
            <p:nvPr/>
          </p:nvSpPr>
          <p:spPr bwMode="auto">
            <a:xfrm flipV="1">
              <a:off x="2096" y="3612"/>
              <a:ext cx="1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8" name="Line 6592"/>
            <p:cNvSpPr>
              <a:spLocks noChangeShapeType="1"/>
            </p:cNvSpPr>
            <p:nvPr/>
          </p:nvSpPr>
          <p:spPr bwMode="auto">
            <a:xfrm flipV="1">
              <a:off x="2096" y="3558"/>
              <a:ext cx="1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9" name="Line 6593"/>
            <p:cNvSpPr>
              <a:spLocks noChangeShapeType="1"/>
            </p:cNvSpPr>
            <p:nvPr/>
          </p:nvSpPr>
          <p:spPr bwMode="auto">
            <a:xfrm flipV="1">
              <a:off x="2096" y="353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0" name="Line 6594"/>
            <p:cNvSpPr>
              <a:spLocks noChangeShapeType="1"/>
            </p:cNvSpPr>
            <p:nvPr/>
          </p:nvSpPr>
          <p:spPr bwMode="auto">
            <a:xfrm>
              <a:off x="2096" y="3534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1" name="Line 6595"/>
            <p:cNvSpPr>
              <a:spLocks noChangeShapeType="1"/>
            </p:cNvSpPr>
            <p:nvPr/>
          </p:nvSpPr>
          <p:spPr bwMode="auto">
            <a:xfrm>
              <a:off x="2096" y="353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2" name="Line 6596"/>
            <p:cNvSpPr>
              <a:spLocks noChangeShapeType="1"/>
            </p:cNvSpPr>
            <p:nvPr/>
          </p:nvSpPr>
          <p:spPr bwMode="auto">
            <a:xfrm>
              <a:off x="2096" y="354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3" name="Line 6597"/>
            <p:cNvSpPr>
              <a:spLocks noChangeShapeType="1"/>
            </p:cNvSpPr>
            <p:nvPr/>
          </p:nvSpPr>
          <p:spPr bwMode="auto">
            <a:xfrm>
              <a:off x="2096" y="354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4" name="Line 6598"/>
            <p:cNvSpPr>
              <a:spLocks noChangeShapeType="1"/>
            </p:cNvSpPr>
            <p:nvPr/>
          </p:nvSpPr>
          <p:spPr bwMode="auto">
            <a:xfrm>
              <a:off x="2096" y="3558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5" name="Line 6599"/>
            <p:cNvSpPr>
              <a:spLocks noChangeShapeType="1"/>
            </p:cNvSpPr>
            <p:nvPr/>
          </p:nvSpPr>
          <p:spPr bwMode="auto">
            <a:xfrm>
              <a:off x="2096" y="3564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6" name="Line 6600"/>
            <p:cNvSpPr>
              <a:spLocks noChangeShapeType="1"/>
            </p:cNvSpPr>
            <p:nvPr/>
          </p:nvSpPr>
          <p:spPr bwMode="auto">
            <a:xfrm>
              <a:off x="2102" y="3576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7" name="Line 6601"/>
            <p:cNvSpPr>
              <a:spLocks noChangeShapeType="1"/>
            </p:cNvSpPr>
            <p:nvPr/>
          </p:nvSpPr>
          <p:spPr bwMode="auto">
            <a:xfrm flipV="1">
              <a:off x="2102" y="3576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8" name="Line 6602"/>
            <p:cNvSpPr>
              <a:spLocks noChangeShapeType="1"/>
            </p:cNvSpPr>
            <p:nvPr/>
          </p:nvSpPr>
          <p:spPr bwMode="auto">
            <a:xfrm flipV="1">
              <a:off x="2102" y="357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9" name="Line 6603"/>
            <p:cNvSpPr>
              <a:spLocks noChangeShapeType="1"/>
            </p:cNvSpPr>
            <p:nvPr/>
          </p:nvSpPr>
          <p:spPr bwMode="auto">
            <a:xfrm>
              <a:off x="2102" y="357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0" name="Line 6604"/>
            <p:cNvSpPr>
              <a:spLocks noChangeShapeType="1"/>
            </p:cNvSpPr>
            <p:nvPr/>
          </p:nvSpPr>
          <p:spPr bwMode="auto">
            <a:xfrm>
              <a:off x="2102" y="3582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1" name="Line 6605"/>
            <p:cNvSpPr>
              <a:spLocks noChangeShapeType="1"/>
            </p:cNvSpPr>
            <p:nvPr/>
          </p:nvSpPr>
          <p:spPr bwMode="auto">
            <a:xfrm>
              <a:off x="2102" y="358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2" name="Line 6606"/>
            <p:cNvSpPr>
              <a:spLocks noChangeShapeType="1"/>
            </p:cNvSpPr>
            <p:nvPr/>
          </p:nvSpPr>
          <p:spPr bwMode="auto">
            <a:xfrm>
              <a:off x="2102" y="360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3" name="Line 6607"/>
            <p:cNvSpPr>
              <a:spLocks noChangeShapeType="1"/>
            </p:cNvSpPr>
            <p:nvPr/>
          </p:nvSpPr>
          <p:spPr bwMode="auto">
            <a:xfrm>
              <a:off x="2102" y="361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4" name="Line 6608"/>
            <p:cNvSpPr>
              <a:spLocks noChangeShapeType="1"/>
            </p:cNvSpPr>
            <p:nvPr/>
          </p:nvSpPr>
          <p:spPr bwMode="auto">
            <a:xfrm>
              <a:off x="2102" y="3624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5" name="Line 6609"/>
            <p:cNvSpPr>
              <a:spLocks noChangeShapeType="1"/>
            </p:cNvSpPr>
            <p:nvPr/>
          </p:nvSpPr>
          <p:spPr bwMode="auto">
            <a:xfrm>
              <a:off x="2108" y="362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6" name="Line 6610"/>
            <p:cNvSpPr>
              <a:spLocks noChangeShapeType="1"/>
            </p:cNvSpPr>
            <p:nvPr/>
          </p:nvSpPr>
          <p:spPr bwMode="auto">
            <a:xfrm>
              <a:off x="2108" y="363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7" name="Line 6611"/>
            <p:cNvSpPr>
              <a:spLocks noChangeShapeType="1"/>
            </p:cNvSpPr>
            <p:nvPr/>
          </p:nvSpPr>
          <p:spPr bwMode="auto">
            <a:xfrm flipV="1">
              <a:off x="2108" y="3642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8" name="Line 6612"/>
            <p:cNvSpPr>
              <a:spLocks noChangeShapeType="1"/>
            </p:cNvSpPr>
            <p:nvPr/>
          </p:nvSpPr>
          <p:spPr bwMode="auto">
            <a:xfrm flipV="1">
              <a:off x="2108" y="361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9" name="Line 6613"/>
            <p:cNvSpPr>
              <a:spLocks noChangeShapeType="1"/>
            </p:cNvSpPr>
            <p:nvPr/>
          </p:nvSpPr>
          <p:spPr bwMode="auto">
            <a:xfrm flipV="1">
              <a:off x="2108" y="360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0" name="Line 6614"/>
            <p:cNvSpPr>
              <a:spLocks noChangeShapeType="1"/>
            </p:cNvSpPr>
            <p:nvPr/>
          </p:nvSpPr>
          <p:spPr bwMode="auto">
            <a:xfrm>
              <a:off x="2108" y="3606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1" name="Line 6615"/>
            <p:cNvSpPr>
              <a:spLocks noChangeShapeType="1"/>
            </p:cNvSpPr>
            <p:nvPr/>
          </p:nvSpPr>
          <p:spPr bwMode="auto">
            <a:xfrm flipV="1">
              <a:off x="2108" y="3606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2" name="Line 6616"/>
            <p:cNvSpPr>
              <a:spLocks noChangeShapeType="1"/>
            </p:cNvSpPr>
            <p:nvPr/>
          </p:nvSpPr>
          <p:spPr bwMode="auto">
            <a:xfrm flipV="1">
              <a:off x="2108" y="360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3" name="Line 6617"/>
            <p:cNvSpPr>
              <a:spLocks noChangeShapeType="1"/>
            </p:cNvSpPr>
            <p:nvPr/>
          </p:nvSpPr>
          <p:spPr bwMode="auto">
            <a:xfrm flipV="1">
              <a:off x="2108" y="359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4" name="Line 6618"/>
            <p:cNvSpPr>
              <a:spLocks noChangeShapeType="1"/>
            </p:cNvSpPr>
            <p:nvPr/>
          </p:nvSpPr>
          <p:spPr bwMode="auto">
            <a:xfrm>
              <a:off x="2114" y="359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5" name="Line 6619"/>
            <p:cNvSpPr>
              <a:spLocks noChangeShapeType="1"/>
            </p:cNvSpPr>
            <p:nvPr/>
          </p:nvSpPr>
          <p:spPr bwMode="auto">
            <a:xfrm flipV="1">
              <a:off x="2114" y="360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6" name="Line 6620"/>
            <p:cNvSpPr>
              <a:spLocks noChangeShapeType="1"/>
            </p:cNvSpPr>
            <p:nvPr/>
          </p:nvSpPr>
          <p:spPr bwMode="auto">
            <a:xfrm flipV="1">
              <a:off x="2114" y="359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7" name="Line 6621"/>
            <p:cNvSpPr>
              <a:spLocks noChangeShapeType="1"/>
            </p:cNvSpPr>
            <p:nvPr/>
          </p:nvSpPr>
          <p:spPr bwMode="auto">
            <a:xfrm>
              <a:off x="2114" y="3594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8" name="Line 6622"/>
            <p:cNvSpPr>
              <a:spLocks noChangeShapeType="1"/>
            </p:cNvSpPr>
            <p:nvPr/>
          </p:nvSpPr>
          <p:spPr bwMode="auto">
            <a:xfrm>
              <a:off x="2114" y="3594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9" name="Line 6623"/>
            <p:cNvSpPr>
              <a:spLocks noChangeShapeType="1"/>
            </p:cNvSpPr>
            <p:nvPr/>
          </p:nvSpPr>
          <p:spPr bwMode="auto">
            <a:xfrm>
              <a:off x="2114" y="359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0" name="Line 6624"/>
            <p:cNvSpPr>
              <a:spLocks noChangeShapeType="1"/>
            </p:cNvSpPr>
            <p:nvPr/>
          </p:nvSpPr>
          <p:spPr bwMode="auto">
            <a:xfrm>
              <a:off x="2114" y="361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1" name="Line 6625"/>
            <p:cNvSpPr>
              <a:spLocks noChangeShapeType="1"/>
            </p:cNvSpPr>
            <p:nvPr/>
          </p:nvSpPr>
          <p:spPr bwMode="auto">
            <a:xfrm>
              <a:off x="2114" y="362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2" name="Line 6626"/>
            <p:cNvSpPr>
              <a:spLocks noChangeShapeType="1"/>
            </p:cNvSpPr>
            <p:nvPr/>
          </p:nvSpPr>
          <p:spPr bwMode="auto">
            <a:xfrm>
              <a:off x="2114" y="3642"/>
              <a:ext cx="7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3" name="Line 6627"/>
            <p:cNvSpPr>
              <a:spLocks noChangeShapeType="1"/>
            </p:cNvSpPr>
            <p:nvPr/>
          </p:nvSpPr>
          <p:spPr bwMode="auto">
            <a:xfrm>
              <a:off x="2121" y="366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4" name="Line 6628"/>
            <p:cNvSpPr>
              <a:spLocks noChangeShapeType="1"/>
            </p:cNvSpPr>
            <p:nvPr/>
          </p:nvSpPr>
          <p:spPr bwMode="auto">
            <a:xfrm>
              <a:off x="2121" y="3678"/>
              <a:ext cx="1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5" name="Line 6629"/>
            <p:cNvSpPr>
              <a:spLocks noChangeShapeType="1"/>
            </p:cNvSpPr>
            <p:nvPr/>
          </p:nvSpPr>
          <p:spPr bwMode="auto">
            <a:xfrm>
              <a:off x="2121" y="370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6" name="Line 6630"/>
            <p:cNvSpPr>
              <a:spLocks noChangeShapeType="1"/>
            </p:cNvSpPr>
            <p:nvPr/>
          </p:nvSpPr>
          <p:spPr bwMode="auto">
            <a:xfrm>
              <a:off x="2121" y="372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7" name="Line 6631"/>
            <p:cNvSpPr>
              <a:spLocks noChangeShapeType="1"/>
            </p:cNvSpPr>
            <p:nvPr/>
          </p:nvSpPr>
          <p:spPr bwMode="auto">
            <a:xfrm>
              <a:off x="2121" y="373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8" name="Line 6632"/>
            <p:cNvSpPr>
              <a:spLocks noChangeShapeType="1"/>
            </p:cNvSpPr>
            <p:nvPr/>
          </p:nvSpPr>
          <p:spPr bwMode="auto">
            <a:xfrm>
              <a:off x="2121" y="37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9" name="Line 6633"/>
            <p:cNvSpPr>
              <a:spLocks noChangeShapeType="1"/>
            </p:cNvSpPr>
            <p:nvPr/>
          </p:nvSpPr>
          <p:spPr bwMode="auto">
            <a:xfrm>
              <a:off x="2121" y="37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0" name="Line 6634"/>
            <p:cNvSpPr>
              <a:spLocks noChangeShapeType="1"/>
            </p:cNvSpPr>
            <p:nvPr/>
          </p:nvSpPr>
          <p:spPr bwMode="auto">
            <a:xfrm>
              <a:off x="2121" y="37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1" name="Line 6635"/>
            <p:cNvSpPr>
              <a:spLocks noChangeShapeType="1"/>
            </p:cNvSpPr>
            <p:nvPr/>
          </p:nvSpPr>
          <p:spPr bwMode="auto">
            <a:xfrm>
              <a:off x="2121" y="3787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2" name="Line 6636"/>
            <p:cNvSpPr>
              <a:spLocks noChangeShapeType="1"/>
            </p:cNvSpPr>
            <p:nvPr/>
          </p:nvSpPr>
          <p:spPr bwMode="auto">
            <a:xfrm>
              <a:off x="2127" y="380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3" name="Line 6637"/>
            <p:cNvSpPr>
              <a:spLocks noChangeShapeType="1"/>
            </p:cNvSpPr>
            <p:nvPr/>
          </p:nvSpPr>
          <p:spPr bwMode="auto">
            <a:xfrm>
              <a:off x="2127" y="38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4" name="Line 6638"/>
            <p:cNvSpPr>
              <a:spLocks noChangeShapeType="1"/>
            </p:cNvSpPr>
            <p:nvPr/>
          </p:nvSpPr>
          <p:spPr bwMode="auto">
            <a:xfrm>
              <a:off x="2127" y="382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5" name="Line 6639"/>
            <p:cNvSpPr>
              <a:spLocks noChangeShapeType="1"/>
            </p:cNvSpPr>
            <p:nvPr/>
          </p:nvSpPr>
          <p:spPr bwMode="auto">
            <a:xfrm>
              <a:off x="2127" y="382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6" name="Line 6640"/>
            <p:cNvSpPr>
              <a:spLocks noChangeShapeType="1"/>
            </p:cNvSpPr>
            <p:nvPr/>
          </p:nvSpPr>
          <p:spPr bwMode="auto">
            <a:xfrm>
              <a:off x="2127" y="38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7" name="Line 6641"/>
            <p:cNvSpPr>
              <a:spLocks noChangeShapeType="1"/>
            </p:cNvSpPr>
            <p:nvPr/>
          </p:nvSpPr>
          <p:spPr bwMode="auto">
            <a:xfrm>
              <a:off x="2127" y="38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8" name="Line 6642"/>
            <p:cNvSpPr>
              <a:spLocks noChangeShapeType="1"/>
            </p:cNvSpPr>
            <p:nvPr/>
          </p:nvSpPr>
          <p:spPr bwMode="auto">
            <a:xfrm>
              <a:off x="2127" y="384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9" name="Line 6643"/>
            <p:cNvSpPr>
              <a:spLocks noChangeShapeType="1"/>
            </p:cNvSpPr>
            <p:nvPr/>
          </p:nvSpPr>
          <p:spPr bwMode="auto">
            <a:xfrm flipV="1">
              <a:off x="2127" y="384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0" name="Line 6644"/>
            <p:cNvSpPr>
              <a:spLocks noChangeShapeType="1"/>
            </p:cNvSpPr>
            <p:nvPr/>
          </p:nvSpPr>
          <p:spPr bwMode="auto">
            <a:xfrm flipV="1">
              <a:off x="2127" y="3811"/>
              <a:ext cx="6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1" name="Line 6645"/>
            <p:cNvSpPr>
              <a:spLocks noChangeShapeType="1"/>
            </p:cNvSpPr>
            <p:nvPr/>
          </p:nvSpPr>
          <p:spPr bwMode="auto">
            <a:xfrm flipV="1">
              <a:off x="2133" y="3769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2" name="Line 6646"/>
            <p:cNvSpPr>
              <a:spLocks noChangeShapeType="1"/>
            </p:cNvSpPr>
            <p:nvPr/>
          </p:nvSpPr>
          <p:spPr bwMode="auto">
            <a:xfrm flipV="1">
              <a:off x="2133" y="375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3" name="Line 6647"/>
            <p:cNvSpPr>
              <a:spLocks noChangeShapeType="1"/>
            </p:cNvSpPr>
            <p:nvPr/>
          </p:nvSpPr>
          <p:spPr bwMode="auto">
            <a:xfrm flipV="1">
              <a:off x="2133" y="37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4" name="Line 6648"/>
            <p:cNvSpPr>
              <a:spLocks noChangeShapeType="1"/>
            </p:cNvSpPr>
            <p:nvPr/>
          </p:nvSpPr>
          <p:spPr bwMode="auto">
            <a:xfrm>
              <a:off x="2133" y="37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5" name="Line 6649"/>
            <p:cNvSpPr>
              <a:spLocks noChangeShapeType="1"/>
            </p:cNvSpPr>
            <p:nvPr/>
          </p:nvSpPr>
          <p:spPr bwMode="auto">
            <a:xfrm>
              <a:off x="2133" y="37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6" name="Line 6650"/>
            <p:cNvSpPr>
              <a:spLocks noChangeShapeType="1"/>
            </p:cNvSpPr>
            <p:nvPr/>
          </p:nvSpPr>
          <p:spPr bwMode="auto">
            <a:xfrm>
              <a:off x="2133" y="37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7" name="Line 6651"/>
            <p:cNvSpPr>
              <a:spLocks noChangeShapeType="1"/>
            </p:cNvSpPr>
            <p:nvPr/>
          </p:nvSpPr>
          <p:spPr bwMode="auto">
            <a:xfrm>
              <a:off x="2133" y="37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8" name="Line 6652"/>
            <p:cNvSpPr>
              <a:spLocks noChangeShapeType="1"/>
            </p:cNvSpPr>
            <p:nvPr/>
          </p:nvSpPr>
          <p:spPr bwMode="auto">
            <a:xfrm>
              <a:off x="2133" y="37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9" name="Line 6653"/>
            <p:cNvSpPr>
              <a:spLocks noChangeShapeType="1"/>
            </p:cNvSpPr>
            <p:nvPr/>
          </p:nvSpPr>
          <p:spPr bwMode="auto">
            <a:xfrm>
              <a:off x="2133" y="378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0" name="Line 6654"/>
            <p:cNvSpPr>
              <a:spLocks noChangeShapeType="1"/>
            </p:cNvSpPr>
            <p:nvPr/>
          </p:nvSpPr>
          <p:spPr bwMode="auto">
            <a:xfrm>
              <a:off x="2139" y="37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1" name="Line 6655"/>
            <p:cNvSpPr>
              <a:spLocks noChangeShapeType="1"/>
            </p:cNvSpPr>
            <p:nvPr/>
          </p:nvSpPr>
          <p:spPr bwMode="auto">
            <a:xfrm>
              <a:off x="2139" y="37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2" name="Line 6656"/>
            <p:cNvSpPr>
              <a:spLocks noChangeShapeType="1"/>
            </p:cNvSpPr>
            <p:nvPr/>
          </p:nvSpPr>
          <p:spPr bwMode="auto">
            <a:xfrm>
              <a:off x="2139" y="378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3" name="Line 6657"/>
            <p:cNvSpPr>
              <a:spLocks noChangeShapeType="1"/>
            </p:cNvSpPr>
            <p:nvPr/>
          </p:nvSpPr>
          <p:spPr bwMode="auto">
            <a:xfrm>
              <a:off x="2139" y="37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4" name="Line 6658"/>
            <p:cNvSpPr>
              <a:spLocks noChangeShapeType="1"/>
            </p:cNvSpPr>
            <p:nvPr/>
          </p:nvSpPr>
          <p:spPr bwMode="auto">
            <a:xfrm flipV="1">
              <a:off x="2139" y="37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5" name="Line 6659"/>
            <p:cNvSpPr>
              <a:spLocks noChangeShapeType="1"/>
            </p:cNvSpPr>
            <p:nvPr/>
          </p:nvSpPr>
          <p:spPr bwMode="auto">
            <a:xfrm>
              <a:off x="2139" y="37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6" name="Line 6660"/>
            <p:cNvSpPr>
              <a:spLocks noChangeShapeType="1"/>
            </p:cNvSpPr>
            <p:nvPr/>
          </p:nvSpPr>
          <p:spPr bwMode="auto">
            <a:xfrm>
              <a:off x="2139" y="379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7" name="Line 6661"/>
            <p:cNvSpPr>
              <a:spLocks noChangeShapeType="1"/>
            </p:cNvSpPr>
            <p:nvPr/>
          </p:nvSpPr>
          <p:spPr bwMode="auto">
            <a:xfrm flipV="1">
              <a:off x="2139" y="37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8" name="Line 6662"/>
            <p:cNvSpPr>
              <a:spLocks noChangeShapeType="1"/>
            </p:cNvSpPr>
            <p:nvPr/>
          </p:nvSpPr>
          <p:spPr bwMode="auto">
            <a:xfrm flipV="1">
              <a:off x="2139" y="378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9" name="Line 6663"/>
            <p:cNvSpPr>
              <a:spLocks noChangeShapeType="1"/>
            </p:cNvSpPr>
            <p:nvPr/>
          </p:nvSpPr>
          <p:spPr bwMode="auto">
            <a:xfrm flipV="1">
              <a:off x="2145" y="3751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0" name="Line 6664"/>
            <p:cNvSpPr>
              <a:spLocks noChangeShapeType="1"/>
            </p:cNvSpPr>
            <p:nvPr/>
          </p:nvSpPr>
          <p:spPr bwMode="auto">
            <a:xfrm flipV="1">
              <a:off x="2145" y="373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1" name="Line 6665"/>
            <p:cNvSpPr>
              <a:spLocks noChangeShapeType="1"/>
            </p:cNvSpPr>
            <p:nvPr/>
          </p:nvSpPr>
          <p:spPr bwMode="auto">
            <a:xfrm>
              <a:off x="2145" y="373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2" name="Line 6666"/>
            <p:cNvSpPr>
              <a:spLocks noChangeShapeType="1"/>
            </p:cNvSpPr>
            <p:nvPr/>
          </p:nvSpPr>
          <p:spPr bwMode="auto">
            <a:xfrm flipV="1">
              <a:off x="2145" y="371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3" name="Line 6667"/>
            <p:cNvSpPr>
              <a:spLocks noChangeShapeType="1"/>
            </p:cNvSpPr>
            <p:nvPr/>
          </p:nvSpPr>
          <p:spPr bwMode="auto">
            <a:xfrm flipV="1">
              <a:off x="2145" y="370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4" name="Line 6668"/>
            <p:cNvSpPr>
              <a:spLocks noChangeShapeType="1"/>
            </p:cNvSpPr>
            <p:nvPr/>
          </p:nvSpPr>
          <p:spPr bwMode="auto">
            <a:xfrm>
              <a:off x="2145" y="370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5" name="Line 6669"/>
            <p:cNvSpPr>
              <a:spLocks noChangeShapeType="1"/>
            </p:cNvSpPr>
            <p:nvPr/>
          </p:nvSpPr>
          <p:spPr bwMode="auto">
            <a:xfrm flipV="1">
              <a:off x="2145" y="3690"/>
              <a:ext cx="1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6" name="Line 6670"/>
            <p:cNvSpPr>
              <a:spLocks noChangeShapeType="1"/>
            </p:cNvSpPr>
            <p:nvPr/>
          </p:nvSpPr>
          <p:spPr bwMode="auto">
            <a:xfrm flipV="1">
              <a:off x="2145" y="3636"/>
              <a:ext cx="1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7" name="Line 6671"/>
            <p:cNvSpPr>
              <a:spLocks noChangeShapeType="1"/>
            </p:cNvSpPr>
            <p:nvPr/>
          </p:nvSpPr>
          <p:spPr bwMode="auto">
            <a:xfrm flipV="1">
              <a:off x="2145" y="3600"/>
              <a:ext cx="6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8" name="Line 6672"/>
            <p:cNvSpPr>
              <a:spLocks noChangeShapeType="1"/>
            </p:cNvSpPr>
            <p:nvPr/>
          </p:nvSpPr>
          <p:spPr bwMode="auto">
            <a:xfrm flipV="1">
              <a:off x="2151" y="3570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9" name="Line 6673"/>
            <p:cNvSpPr>
              <a:spLocks noChangeShapeType="1"/>
            </p:cNvSpPr>
            <p:nvPr/>
          </p:nvSpPr>
          <p:spPr bwMode="auto">
            <a:xfrm flipV="1">
              <a:off x="2151" y="354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0" name="Line 6674"/>
            <p:cNvSpPr>
              <a:spLocks noChangeShapeType="1"/>
            </p:cNvSpPr>
            <p:nvPr/>
          </p:nvSpPr>
          <p:spPr bwMode="auto">
            <a:xfrm flipV="1">
              <a:off x="2151" y="352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1" name="Line 6675"/>
            <p:cNvSpPr>
              <a:spLocks noChangeShapeType="1"/>
            </p:cNvSpPr>
            <p:nvPr/>
          </p:nvSpPr>
          <p:spPr bwMode="auto">
            <a:xfrm flipV="1">
              <a:off x="2151" y="3474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2" name="Line 6676"/>
            <p:cNvSpPr>
              <a:spLocks noChangeShapeType="1"/>
            </p:cNvSpPr>
            <p:nvPr/>
          </p:nvSpPr>
          <p:spPr bwMode="auto">
            <a:xfrm flipV="1">
              <a:off x="2151" y="3438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3" name="Line 6677"/>
            <p:cNvSpPr>
              <a:spLocks noChangeShapeType="1"/>
            </p:cNvSpPr>
            <p:nvPr/>
          </p:nvSpPr>
          <p:spPr bwMode="auto">
            <a:xfrm flipV="1">
              <a:off x="2151" y="342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4" name="Line 6678"/>
            <p:cNvSpPr>
              <a:spLocks noChangeShapeType="1"/>
            </p:cNvSpPr>
            <p:nvPr/>
          </p:nvSpPr>
          <p:spPr bwMode="auto">
            <a:xfrm flipV="1">
              <a:off x="2151" y="339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5" name="Line 6679"/>
            <p:cNvSpPr>
              <a:spLocks noChangeShapeType="1"/>
            </p:cNvSpPr>
            <p:nvPr/>
          </p:nvSpPr>
          <p:spPr bwMode="auto">
            <a:xfrm>
              <a:off x="2151" y="3396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6" name="Line 6680"/>
            <p:cNvSpPr>
              <a:spLocks noChangeShapeType="1"/>
            </p:cNvSpPr>
            <p:nvPr/>
          </p:nvSpPr>
          <p:spPr bwMode="auto">
            <a:xfrm>
              <a:off x="2151" y="3396"/>
              <a:ext cx="6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7" name="Line 6681"/>
            <p:cNvSpPr>
              <a:spLocks noChangeShapeType="1"/>
            </p:cNvSpPr>
            <p:nvPr/>
          </p:nvSpPr>
          <p:spPr bwMode="auto">
            <a:xfrm flipV="1">
              <a:off x="2157" y="340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8" name="Line 6682"/>
            <p:cNvSpPr>
              <a:spLocks noChangeShapeType="1"/>
            </p:cNvSpPr>
            <p:nvPr/>
          </p:nvSpPr>
          <p:spPr bwMode="auto">
            <a:xfrm flipV="1">
              <a:off x="2157" y="339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9" name="Line 6683"/>
            <p:cNvSpPr>
              <a:spLocks noChangeShapeType="1"/>
            </p:cNvSpPr>
            <p:nvPr/>
          </p:nvSpPr>
          <p:spPr bwMode="auto">
            <a:xfrm flipV="1">
              <a:off x="2157" y="3354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0" name="Line 6684"/>
            <p:cNvSpPr>
              <a:spLocks noChangeShapeType="1"/>
            </p:cNvSpPr>
            <p:nvPr/>
          </p:nvSpPr>
          <p:spPr bwMode="auto">
            <a:xfrm flipV="1">
              <a:off x="2157" y="3276"/>
              <a:ext cx="1" cy="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1" name="Line 6685"/>
            <p:cNvSpPr>
              <a:spLocks noChangeShapeType="1"/>
            </p:cNvSpPr>
            <p:nvPr/>
          </p:nvSpPr>
          <p:spPr bwMode="auto">
            <a:xfrm flipV="1">
              <a:off x="2157" y="3228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2" name="Line 6686"/>
            <p:cNvSpPr>
              <a:spLocks noChangeShapeType="1"/>
            </p:cNvSpPr>
            <p:nvPr/>
          </p:nvSpPr>
          <p:spPr bwMode="auto">
            <a:xfrm flipV="1">
              <a:off x="2157" y="3222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3" name="Line 6687"/>
            <p:cNvSpPr>
              <a:spLocks noChangeShapeType="1"/>
            </p:cNvSpPr>
            <p:nvPr/>
          </p:nvSpPr>
          <p:spPr bwMode="auto">
            <a:xfrm>
              <a:off x="2157" y="3222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4" name="Line 6688"/>
            <p:cNvSpPr>
              <a:spLocks noChangeShapeType="1"/>
            </p:cNvSpPr>
            <p:nvPr/>
          </p:nvSpPr>
          <p:spPr bwMode="auto">
            <a:xfrm>
              <a:off x="2157" y="3228"/>
              <a:ext cx="1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62" name="Group 6689"/>
          <p:cNvGrpSpPr>
            <a:grpSpLocks/>
          </p:cNvGrpSpPr>
          <p:nvPr/>
        </p:nvGrpSpPr>
        <p:grpSpPr bwMode="auto">
          <a:xfrm>
            <a:off x="4892675" y="3486150"/>
            <a:ext cx="220663" cy="1489075"/>
            <a:chOff x="2157" y="3150"/>
            <a:chExt cx="139" cy="938"/>
          </a:xfrm>
        </p:grpSpPr>
        <p:sp>
          <p:nvSpPr>
            <p:cNvPr id="20405" name="Line 6690"/>
            <p:cNvSpPr>
              <a:spLocks noChangeShapeType="1"/>
            </p:cNvSpPr>
            <p:nvPr/>
          </p:nvSpPr>
          <p:spPr bwMode="auto">
            <a:xfrm flipV="1">
              <a:off x="2157" y="329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06" name="Line 6691"/>
            <p:cNvSpPr>
              <a:spLocks noChangeShapeType="1"/>
            </p:cNvSpPr>
            <p:nvPr/>
          </p:nvSpPr>
          <p:spPr bwMode="auto">
            <a:xfrm>
              <a:off x="2163" y="329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07" name="Line 6692"/>
            <p:cNvSpPr>
              <a:spLocks noChangeShapeType="1"/>
            </p:cNvSpPr>
            <p:nvPr/>
          </p:nvSpPr>
          <p:spPr bwMode="auto">
            <a:xfrm>
              <a:off x="2163" y="330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08" name="Line 6693"/>
            <p:cNvSpPr>
              <a:spLocks noChangeShapeType="1"/>
            </p:cNvSpPr>
            <p:nvPr/>
          </p:nvSpPr>
          <p:spPr bwMode="auto">
            <a:xfrm>
              <a:off x="2163" y="330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09" name="Line 6694"/>
            <p:cNvSpPr>
              <a:spLocks noChangeShapeType="1"/>
            </p:cNvSpPr>
            <p:nvPr/>
          </p:nvSpPr>
          <p:spPr bwMode="auto">
            <a:xfrm flipV="1">
              <a:off x="2163" y="331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10" name="Line 6695"/>
            <p:cNvSpPr>
              <a:spLocks noChangeShapeType="1"/>
            </p:cNvSpPr>
            <p:nvPr/>
          </p:nvSpPr>
          <p:spPr bwMode="auto">
            <a:xfrm>
              <a:off x="2163" y="331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11" name="Line 6696"/>
            <p:cNvSpPr>
              <a:spLocks noChangeShapeType="1"/>
            </p:cNvSpPr>
            <p:nvPr/>
          </p:nvSpPr>
          <p:spPr bwMode="auto">
            <a:xfrm>
              <a:off x="2163" y="3330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12" name="Line 6697"/>
            <p:cNvSpPr>
              <a:spLocks noChangeShapeType="1"/>
            </p:cNvSpPr>
            <p:nvPr/>
          </p:nvSpPr>
          <p:spPr bwMode="auto">
            <a:xfrm flipV="1">
              <a:off x="2163" y="33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13" name="Line 6698"/>
            <p:cNvSpPr>
              <a:spLocks noChangeShapeType="1"/>
            </p:cNvSpPr>
            <p:nvPr/>
          </p:nvSpPr>
          <p:spPr bwMode="auto">
            <a:xfrm flipV="1">
              <a:off x="2163" y="3252"/>
              <a:ext cx="1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14" name="Line 6699"/>
            <p:cNvSpPr>
              <a:spLocks noChangeShapeType="1"/>
            </p:cNvSpPr>
            <p:nvPr/>
          </p:nvSpPr>
          <p:spPr bwMode="auto">
            <a:xfrm flipV="1">
              <a:off x="2163" y="3180"/>
              <a:ext cx="6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15" name="Line 6700"/>
            <p:cNvSpPr>
              <a:spLocks noChangeShapeType="1"/>
            </p:cNvSpPr>
            <p:nvPr/>
          </p:nvSpPr>
          <p:spPr bwMode="auto">
            <a:xfrm flipV="1">
              <a:off x="2169" y="3150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16" name="Line 6701"/>
            <p:cNvSpPr>
              <a:spLocks noChangeShapeType="1"/>
            </p:cNvSpPr>
            <p:nvPr/>
          </p:nvSpPr>
          <p:spPr bwMode="auto">
            <a:xfrm>
              <a:off x="2169" y="315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17" name="Line 6702"/>
            <p:cNvSpPr>
              <a:spLocks noChangeShapeType="1"/>
            </p:cNvSpPr>
            <p:nvPr/>
          </p:nvSpPr>
          <p:spPr bwMode="auto">
            <a:xfrm>
              <a:off x="2169" y="316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18" name="Line 6703"/>
            <p:cNvSpPr>
              <a:spLocks noChangeShapeType="1"/>
            </p:cNvSpPr>
            <p:nvPr/>
          </p:nvSpPr>
          <p:spPr bwMode="auto">
            <a:xfrm>
              <a:off x="2169" y="319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19" name="Line 6704"/>
            <p:cNvSpPr>
              <a:spLocks noChangeShapeType="1"/>
            </p:cNvSpPr>
            <p:nvPr/>
          </p:nvSpPr>
          <p:spPr bwMode="auto">
            <a:xfrm>
              <a:off x="2169" y="321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20" name="Line 6705"/>
            <p:cNvSpPr>
              <a:spLocks noChangeShapeType="1"/>
            </p:cNvSpPr>
            <p:nvPr/>
          </p:nvSpPr>
          <p:spPr bwMode="auto">
            <a:xfrm>
              <a:off x="2169" y="3234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21" name="Line 6706"/>
            <p:cNvSpPr>
              <a:spLocks noChangeShapeType="1"/>
            </p:cNvSpPr>
            <p:nvPr/>
          </p:nvSpPr>
          <p:spPr bwMode="auto">
            <a:xfrm>
              <a:off x="2169" y="3270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22" name="Line 6707"/>
            <p:cNvSpPr>
              <a:spLocks noChangeShapeType="1"/>
            </p:cNvSpPr>
            <p:nvPr/>
          </p:nvSpPr>
          <p:spPr bwMode="auto">
            <a:xfrm>
              <a:off x="2169" y="3318"/>
              <a:ext cx="6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23" name="Line 6708"/>
            <p:cNvSpPr>
              <a:spLocks noChangeShapeType="1"/>
            </p:cNvSpPr>
            <p:nvPr/>
          </p:nvSpPr>
          <p:spPr bwMode="auto">
            <a:xfrm>
              <a:off x="2175" y="3366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24" name="Line 6709"/>
            <p:cNvSpPr>
              <a:spLocks noChangeShapeType="1"/>
            </p:cNvSpPr>
            <p:nvPr/>
          </p:nvSpPr>
          <p:spPr bwMode="auto">
            <a:xfrm>
              <a:off x="2175" y="3414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25" name="Line 6710"/>
            <p:cNvSpPr>
              <a:spLocks noChangeShapeType="1"/>
            </p:cNvSpPr>
            <p:nvPr/>
          </p:nvSpPr>
          <p:spPr bwMode="auto">
            <a:xfrm>
              <a:off x="2175" y="344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26" name="Line 6711"/>
            <p:cNvSpPr>
              <a:spLocks noChangeShapeType="1"/>
            </p:cNvSpPr>
            <p:nvPr/>
          </p:nvSpPr>
          <p:spPr bwMode="auto">
            <a:xfrm>
              <a:off x="2175" y="346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27" name="Line 6712"/>
            <p:cNvSpPr>
              <a:spLocks noChangeShapeType="1"/>
            </p:cNvSpPr>
            <p:nvPr/>
          </p:nvSpPr>
          <p:spPr bwMode="auto">
            <a:xfrm>
              <a:off x="2175" y="346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28" name="Line 6713"/>
            <p:cNvSpPr>
              <a:spLocks noChangeShapeType="1"/>
            </p:cNvSpPr>
            <p:nvPr/>
          </p:nvSpPr>
          <p:spPr bwMode="auto">
            <a:xfrm>
              <a:off x="2175" y="3468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29" name="Line 6714"/>
            <p:cNvSpPr>
              <a:spLocks noChangeShapeType="1"/>
            </p:cNvSpPr>
            <p:nvPr/>
          </p:nvSpPr>
          <p:spPr bwMode="auto">
            <a:xfrm>
              <a:off x="2175" y="3474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30" name="Line 6715"/>
            <p:cNvSpPr>
              <a:spLocks noChangeShapeType="1"/>
            </p:cNvSpPr>
            <p:nvPr/>
          </p:nvSpPr>
          <p:spPr bwMode="auto">
            <a:xfrm>
              <a:off x="2175" y="350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31" name="Line 6716"/>
            <p:cNvSpPr>
              <a:spLocks noChangeShapeType="1"/>
            </p:cNvSpPr>
            <p:nvPr/>
          </p:nvSpPr>
          <p:spPr bwMode="auto">
            <a:xfrm>
              <a:off x="2175" y="3528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32" name="Line 6717"/>
            <p:cNvSpPr>
              <a:spLocks noChangeShapeType="1"/>
            </p:cNvSpPr>
            <p:nvPr/>
          </p:nvSpPr>
          <p:spPr bwMode="auto">
            <a:xfrm>
              <a:off x="2181" y="354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33" name="Line 6718"/>
            <p:cNvSpPr>
              <a:spLocks noChangeShapeType="1"/>
            </p:cNvSpPr>
            <p:nvPr/>
          </p:nvSpPr>
          <p:spPr bwMode="auto">
            <a:xfrm>
              <a:off x="2181" y="357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34" name="Line 6719"/>
            <p:cNvSpPr>
              <a:spLocks noChangeShapeType="1"/>
            </p:cNvSpPr>
            <p:nvPr/>
          </p:nvSpPr>
          <p:spPr bwMode="auto">
            <a:xfrm>
              <a:off x="2181" y="359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35" name="Line 6720"/>
            <p:cNvSpPr>
              <a:spLocks noChangeShapeType="1"/>
            </p:cNvSpPr>
            <p:nvPr/>
          </p:nvSpPr>
          <p:spPr bwMode="auto">
            <a:xfrm>
              <a:off x="2181" y="361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36" name="Line 6721"/>
            <p:cNvSpPr>
              <a:spLocks noChangeShapeType="1"/>
            </p:cNvSpPr>
            <p:nvPr/>
          </p:nvSpPr>
          <p:spPr bwMode="auto">
            <a:xfrm>
              <a:off x="2181" y="364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37" name="Line 6722"/>
            <p:cNvSpPr>
              <a:spLocks noChangeShapeType="1"/>
            </p:cNvSpPr>
            <p:nvPr/>
          </p:nvSpPr>
          <p:spPr bwMode="auto">
            <a:xfrm>
              <a:off x="2181" y="366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38" name="Line 6723"/>
            <p:cNvSpPr>
              <a:spLocks noChangeShapeType="1"/>
            </p:cNvSpPr>
            <p:nvPr/>
          </p:nvSpPr>
          <p:spPr bwMode="auto">
            <a:xfrm>
              <a:off x="2181" y="3672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39" name="Line 6724"/>
            <p:cNvSpPr>
              <a:spLocks noChangeShapeType="1"/>
            </p:cNvSpPr>
            <p:nvPr/>
          </p:nvSpPr>
          <p:spPr bwMode="auto">
            <a:xfrm>
              <a:off x="2181" y="367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40" name="Line 6725"/>
            <p:cNvSpPr>
              <a:spLocks noChangeShapeType="1"/>
            </p:cNvSpPr>
            <p:nvPr/>
          </p:nvSpPr>
          <p:spPr bwMode="auto">
            <a:xfrm>
              <a:off x="2181" y="367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41" name="Line 6726"/>
            <p:cNvSpPr>
              <a:spLocks noChangeShapeType="1"/>
            </p:cNvSpPr>
            <p:nvPr/>
          </p:nvSpPr>
          <p:spPr bwMode="auto">
            <a:xfrm>
              <a:off x="2187" y="3684"/>
              <a:ext cx="1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42" name="Line 6727"/>
            <p:cNvSpPr>
              <a:spLocks noChangeShapeType="1"/>
            </p:cNvSpPr>
            <p:nvPr/>
          </p:nvSpPr>
          <p:spPr bwMode="auto">
            <a:xfrm>
              <a:off x="2187" y="369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43" name="Line 6728"/>
            <p:cNvSpPr>
              <a:spLocks noChangeShapeType="1"/>
            </p:cNvSpPr>
            <p:nvPr/>
          </p:nvSpPr>
          <p:spPr bwMode="auto">
            <a:xfrm>
              <a:off x="2187" y="370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44" name="Line 6729"/>
            <p:cNvSpPr>
              <a:spLocks noChangeShapeType="1"/>
            </p:cNvSpPr>
            <p:nvPr/>
          </p:nvSpPr>
          <p:spPr bwMode="auto">
            <a:xfrm>
              <a:off x="2187" y="371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45" name="Line 6730"/>
            <p:cNvSpPr>
              <a:spLocks noChangeShapeType="1"/>
            </p:cNvSpPr>
            <p:nvPr/>
          </p:nvSpPr>
          <p:spPr bwMode="auto">
            <a:xfrm>
              <a:off x="2187" y="37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46" name="Line 6731"/>
            <p:cNvSpPr>
              <a:spLocks noChangeShapeType="1"/>
            </p:cNvSpPr>
            <p:nvPr/>
          </p:nvSpPr>
          <p:spPr bwMode="auto">
            <a:xfrm>
              <a:off x="2187" y="37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47" name="Line 6732"/>
            <p:cNvSpPr>
              <a:spLocks noChangeShapeType="1"/>
            </p:cNvSpPr>
            <p:nvPr/>
          </p:nvSpPr>
          <p:spPr bwMode="auto">
            <a:xfrm>
              <a:off x="2187" y="37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48" name="Line 6733"/>
            <p:cNvSpPr>
              <a:spLocks noChangeShapeType="1"/>
            </p:cNvSpPr>
            <p:nvPr/>
          </p:nvSpPr>
          <p:spPr bwMode="auto">
            <a:xfrm flipV="1">
              <a:off x="2187" y="373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49" name="Line 6734"/>
            <p:cNvSpPr>
              <a:spLocks noChangeShapeType="1"/>
            </p:cNvSpPr>
            <p:nvPr/>
          </p:nvSpPr>
          <p:spPr bwMode="auto">
            <a:xfrm flipV="1">
              <a:off x="2187" y="3727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50" name="Line 6735"/>
            <p:cNvSpPr>
              <a:spLocks noChangeShapeType="1"/>
            </p:cNvSpPr>
            <p:nvPr/>
          </p:nvSpPr>
          <p:spPr bwMode="auto">
            <a:xfrm flipV="1">
              <a:off x="2193" y="371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51" name="Line 6736"/>
            <p:cNvSpPr>
              <a:spLocks noChangeShapeType="1"/>
            </p:cNvSpPr>
            <p:nvPr/>
          </p:nvSpPr>
          <p:spPr bwMode="auto">
            <a:xfrm>
              <a:off x="2193" y="371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52" name="Line 6737"/>
            <p:cNvSpPr>
              <a:spLocks noChangeShapeType="1"/>
            </p:cNvSpPr>
            <p:nvPr/>
          </p:nvSpPr>
          <p:spPr bwMode="auto">
            <a:xfrm>
              <a:off x="2193" y="371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53" name="Line 6738"/>
            <p:cNvSpPr>
              <a:spLocks noChangeShapeType="1"/>
            </p:cNvSpPr>
            <p:nvPr/>
          </p:nvSpPr>
          <p:spPr bwMode="auto">
            <a:xfrm>
              <a:off x="2193" y="372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54" name="Line 6739"/>
            <p:cNvSpPr>
              <a:spLocks noChangeShapeType="1"/>
            </p:cNvSpPr>
            <p:nvPr/>
          </p:nvSpPr>
          <p:spPr bwMode="auto">
            <a:xfrm>
              <a:off x="2193" y="372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55" name="Line 6740"/>
            <p:cNvSpPr>
              <a:spLocks noChangeShapeType="1"/>
            </p:cNvSpPr>
            <p:nvPr/>
          </p:nvSpPr>
          <p:spPr bwMode="auto">
            <a:xfrm>
              <a:off x="2193" y="372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56" name="Line 6741"/>
            <p:cNvSpPr>
              <a:spLocks noChangeShapeType="1"/>
            </p:cNvSpPr>
            <p:nvPr/>
          </p:nvSpPr>
          <p:spPr bwMode="auto">
            <a:xfrm>
              <a:off x="2193" y="373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57" name="Line 6742"/>
            <p:cNvSpPr>
              <a:spLocks noChangeShapeType="1"/>
            </p:cNvSpPr>
            <p:nvPr/>
          </p:nvSpPr>
          <p:spPr bwMode="auto">
            <a:xfrm>
              <a:off x="2193" y="373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58" name="Line 6743"/>
            <p:cNvSpPr>
              <a:spLocks noChangeShapeType="1"/>
            </p:cNvSpPr>
            <p:nvPr/>
          </p:nvSpPr>
          <p:spPr bwMode="auto">
            <a:xfrm>
              <a:off x="2193" y="373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59" name="Line 6744"/>
            <p:cNvSpPr>
              <a:spLocks noChangeShapeType="1"/>
            </p:cNvSpPr>
            <p:nvPr/>
          </p:nvSpPr>
          <p:spPr bwMode="auto">
            <a:xfrm>
              <a:off x="2199" y="374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60" name="Line 6745"/>
            <p:cNvSpPr>
              <a:spLocks noChangeShapeType="1"/>
            </p:cNvSpPr>
            <p:nvPr/>
          </p:nvSpPr>
          <p:spPr bwMode="auto">
            <a:xfrm flipV="1">
              <a:off x="2199" y="3703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61" name="Line 6746"/>
            <p:cNvSpPr>
              <a:spLocks noChangeShapeType="1"/>
            </p:cNvSpPr>
            <p:nvPr/>
          </p:nvSpPr>
          <p:spPr bwMode="auto">
            <a:xfrm flipV="1">
              <a:off x="2199" y="3672"/>
              <a:ext cx="1" cy="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62" name="Line 6747"/>
            <p:cNvSpPr>
              <a:spLocks noChangeShapeType="1"/>
            </p:cNvSpPr>
            <p:nvPr/>
          </p:nvSpPr>
          <p:spPr bwMode="auto">
            <a:xfrm flipV="1">
              <a:off x="2199" y="365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63" name="Line 6748"/>
            <p:cNvSpPr>
              <a:spLocks noChangeShapeType="1"/>
            </p:cNvSpPr>
            <p:nvPr/>
          </p:nvSpPr>
          <p:spPr bwMode="auto">
            <a:xfrm>
              <a:off x="2199" y="365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64" name="Line 6749"/>
            <p:cNvSpPr>
              <a:spLocks noChangeShapeType="1"/>
            </p:cNvSpPr>
            <p:nvPr/>
          </p:nvSpPr>
          <p:spPr bwMode="auto">
            <a:xfrm>
              <a:off x="2199" y="366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65" name="Line 6750"/>
            <p:cNvSpPr>
              <a:spLocks noChangeShapeType="1"/>
            </p:cNvSpPr>
            <p:nvPr/>
          </p:nvSpPr>
          <p:spPr bwMode="auto">
            <a:xfrm>
              <a:off x="2199" y="3690"/>
              <a:ext cx="1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66" name="Line 6751"/>
            <p:cNvSpPr>
              <a:spLocks noChangeShapeType="1"/>
            </p:cNvSpPr>
            <p:nvPr/>
          </p:nvSpPr>
          <p:spPr bwMode="auto">
            <a:xfrm flipV="1">
              <a:off x="2199" y="3690"/>
              <a:ext cx="1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67" name="Line 6752"/>
            <p:cNvSpPr>
              <a:spLocks noChangeShapeType="1"/>
            </p:cNvSpPr>
            <p:nvPr/>
          </p:nvSpPr>
          <p:spPr bwMode="auto">
            <a:xfrm flipV="1">
              <a:off x="2199" y="368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68" name="Line 6753"/>
            <p:cNvSpPr>
              <a:spLocks noChangeShapeType="1"/>
            </p:cNvSpPr>
            <p:nvPr/>
          </p:nvSpPr>
          <p:spPr bwMode="auto">
            <a:xfrm flipV="1">
              <a:off x="2205" y="3648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69" name="Line 6754"/>
            <p:cNvSpPr>
              <a:spLocks noChangeShapeType="1"/>
            </p:cNvSpPr>
            <p:nvPr/>
          </p:nvSpPr>
          <p:spPr bwMode="auto">
            <a:xfrm flipV="1">
              <a:off x="2205" y="3618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70" name="Line 6755"/>
            <p:cNvSpPr>
              <a:spLocks noChangeShapeType="1"/>
            </p:cNvSpPr>
            <p:nvPr/>
          </p:nvSpPr>
          <p:spPr bwMode="auto">
            <a:xfrm flipV="1">
              <a:off x="2205" y="3570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71" name="Line 6756"/>
            <p:cNvSpPr>
              <a:spLocks noChangeShapeType="1"/>
            </p:cNvSpPr>
            <p:nvPr/>
          </p:nvSpPr>
          <p:spPr bwMode="auto">
            <a:xfrm flipV="1">
              <a:off x="2205" y="3534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72" name="Line 6757"/>
            <p:cNvSpPr>
              <a:spLocks noChangeShapeType="1"/>
            </p:cNvSpPr>
            <p:nvPr/>
          </p:nvSpPr>
          <p:spPr bwMode="auto">
            <a:xfrm flipV="1">
              <a:off x="2205" y="351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73" name="Line 6758"/>
            <p:cNvSpPr>
              <a:spLocks noChangeShapeType="1"/>
            </p:cNvSpPr>
            <p:nvPr/>
          </p:nvSpPr>
          <p:spPr bwMode="auto">
            <a:xfrm flipV="1">
              <a:off x="2205" y="351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74" name="Line 6759"/>
            <p:cNvSpPr>
              <a:spLocks noChangeShapeType="1"/>
            </p:cNvSpPr>
            <p:nvPr/>
          </p:nvSpPr>
          <p:spPr bwMode="auto">
            <a:xfrm>
              <a:off x="2205" y="3510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75" name="Line 6760"/>
            <p:cNvSpPr>
              <a:spLocks noChangeShapeType="1"/>
            </p:cNvSpPr>
            <p:nvPr/>
          </p:nvSpPr>
          <p:spPr bwMode="auto">
            <a:xfrm>
              <a:off x="2205" y="3510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76" name="Line 6761"/>
            <p:cNvSpPr>
              <a:spLocks noChangeShapeType="1"/>
            </p:cNvSpPr>
            <p:nvPr/>
          </p:nvSpPr>
          <p:spPr bwMode="auto">
            <a:xfrm>
              <a:off x="2205" y="351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77" name="Line 6762"/>
            <p:cNvSpPr>
              <a:spLocks noChangeShapeType="1"/>
            </p:cNvSpPr>
            <p:nvPr/>
          </p:nvSpPr>
          <p:spPr bwMode="auto">
            <a:xfrm>
              <a:off x="2211" y="351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78" name="Line 6763"/>
            <p:cNvSpPr>
              <a:spLocks noChangeShapeType="1"/>
            </p:cNvSpPr>
            <p:nvPr/>
          </p:nvSpPr>
          <p:spPr bwMode="auto">
            <a:xfrm>
              <a:off x="2211" y="3528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79" name="Line 6764"/>
            <p:cNvSpPr>
              <a:spLocks noChangeShapeType="1"/>
            </p:cNvSpPr>
            <p:nvPr/>
          </p:nvSpPr>
          <p:spPr bwMode="auto">
            <a:xfrm>
              <a:off x="2211" y="3558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0" name="Line 6765"/>
            <p:cNvSpPr>
              <a:spLocks noChangeShapeType="1"/>
            </p:cNvSpPr>
            <p:nvPr/>
          </p:nvSpPr>
          <p:spPr bwMode="auto">
            <a:xfrm>
              <a:off x="2211" y="3588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1" name="Line 6766"/>
            <p:cNvSpPr>
              <a:spLocks noChangeShapeType="1"/>
            </p:cNvSpPr>
            <p:nvPr/>
          </p:nvSpPr>
          <p:spPr bwMode="auto">
            <a:xfrm>
              <a:off x="2211" y="3630"/>
              <a:ext cx="1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2" name="Line 6767"/>
            <p:cNvSpPr>
              <a:spLocks noChangeShapeType="1"/>
            </p:cNvSpPr>
            <p:nvPr/>
          </p:nvSpPr>
          <p:spPr bwMode="auto">
            <a:xfrm>
              <a:off x="2211" y="3684"/>
              <a:ext cx="1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3" name="Line 6768"/>
            <p:cNvSpPr>
              <a:spLocks noChangeShapeType="1"/>
            </p:cNvSpPr>
            <p:nvPr/>
          </p:nvSpPr>
          <p:spPr bwMode="auto">
            <a:xfrm>
              <a:off x="2211" y="3739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4" name="Line 6769"/>
            <p:cNvSpPr>
              <a:spLocks noChangeShapeType="1"/>
            </p:cNvSpPr>
            <p:nvPr/>
          </p:nvSpPr>
          <p:spPr bwMode="auto">
            <a:xfrm>
              <a:off x="2211" y="3787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5" name="Line 6770"/>
            <p:cNvSpPr>
              <a:spLocks noChangeShapeType="1"/>
            </p:cNvSpPr>
            <p:nvPr/>
          </p:nvSpPr>
          <p:spPr bwMode="auto">
            <a:xfrm>
              <a:off x="2211" y="3817"/>
              <a:ext cx="6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6" name="Line 6771"/>
            <p:cNvSpPr>
              <a:spLocks noChangeShapeType="1"/>
            </p:cNvSpPr>
            <p:nvPr/>
          </p:nvSpPr>
          <p:spPr bwMode="auto">
            <a:xfrm>
              <a:off x="2217" y="384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7" name="Line 6772"/>
            <p:cNvSpPr>
              <a:spLocks noChangeShapeType="1"/>
            </p:cNvSpPr>
            <p:nvPr/>
          </p:nvSpPr>
          <p:spPr bwMode="auto">
            <a:xfrm>
              <a:off x="2217" y="386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8" name="Line 6773"/>
            <p:cNvSpPr>
              <a:spLocks noChangeShapeType="1"/>
            </p:cNvSpPr>
            <p:nvPr/>
          </p:nvSpPr>
          <p:spPr bwMode="auto">
            <a:xfrm>
              <a:off x="2217" y="388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Line 6774"/>
            <p:cNvSpPr>
              <a:spLocks noChangeShapeType="1"/>
            </p:cNvSpPr>
            <p:nvPr/>
          </p:nvSpPr>
          <p:spPr bwMode="auto">
            <a:xfrm>
              <a:off x="2217" y="390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Line 6775"/>
            <p:cNvSpPr>
              <a:spLocks noChangeShapeType="1"/>
            </p:cNvSpPr>
            <p:nvPr/>
          </p:nvSpPr>
          <p:spPr bwMode="auto">
            <a:xfrm>
              <a:off x="2217" y="390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Line 6776"/>
            <p:cNvSpPr>
              <a:spLocks noChangeShapeType="1"/>
            </p:cNvSpPr>
            <p:nvPr/>
          </p:nvSpPr>
          <p:spPr bwMode="auto">
            <a:xfrm>
              <a:off x="2217" y="391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Line 6777"/>
            <p:cNvSpPr>
              <a:spLocks noChangeShapeType="1"/>
            </p:cNvSpPr>
            <p:nvPr/>
          </p:nvSpPr>
          <p:spPr bwMode="auto">
            <a:xfrm>
              <a:off x="2217" y="391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Line 6778"/>
            <p:cNvSpPr>
              <a:spLocks noChangeShapeType="1"/>
            </p:cNvSpPr>
            <p:nvPr/>
          </p:nvSpPr>
          <p:spPr bwMode="auto">
            <a:xfrm>
              <a:off x="2217" y="391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Line 6779"/>
            <p:cNvSpPr>
              <a:spLocks noChangeShapeType="1"/>
            </p:cNvSpPr>
            <p:nvPr/>
          </p:nvSpPr>
          <p:spPr bwMode="auto">
            <a:xfrm flipV="1">
              <a:off x="2217" y="3913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Line 6780"/>
            <p:cNvSpPr>
              <a:spLocks noChangeShapeType="1"/>
            </p:cNvSpPr>
            <p:nvPr/>
          </p:nvSpPr>
          <p:spPr bwMode="auto">
            <a:xfrm flipV="1">
              <a:off x="2223" y="390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Line 6781"/>
            <p:cNvSpPr>
              <a:spLocks noChangeShapeType="1"/>
            </p:cNvSpPr>
            <p:nvPr/>
          </p:nvSpPr>
          <p:spPr bwMode="auto">
            <a:xfrm flipV="1">
              <a:off x="2223" y="390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6782"/>
            <p:cNvSpPr>
              <a:spLocks noChangeShapeType="1"/>
            </p:cNvSpPr>
            <p:nvPr/>
          </p:nvSpPr>
          <p:spPr bwMode="auto">
            <a:xfrm>
              <a:off x="2223" y="390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Line 6783"/>
            <p:cNvSpPr>
              <a:spLocks noChangeShapeType="1"/>
            </p:cNvSpPr>
            <p:nvPr/>
          </p:nvSpPr>
          <p:spPr bwMode="auto">
            <a:xfrm>
              <a:off x="2223" y="390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Line 6784"/>
            <p:cNvSpPr>
              <a:spLocks noChangeShapeType="1"/>
            </p:cNvSpPr>
            <p:nvPr/>
          </p:nvSpPr>
          <p:spPr bwMode="auto">
            <a:xfrm>
              <a:off x="2223" y="391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6785"/>
            <p:cNvSpPr>
              <a:spLocks noChangeShapeType="1"/>
            </p:cNvSpPr>
            <p:nvPr/>
          </p:nvSpPr>
          <p:spPr bwMode="auto">
            <a:xfrm>
              <a:off x="2223" y="392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Line 6786"/>
            <p:cNvSpPr>
              <a:spLocks noChangeShapeType="1"/>
            </p:cNvSpPr>
            <p:nvPr/>
          </p:nvSpPr>
          <p:spPr bwMode="auto">
            <a:xfrm>
              <a:off x="2223" y="393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Line 6787"/>
            <p:cNvSpPr>
              <a:spLocks noChangeShapeType="1"/>
            </p:cNvSpPr>
            <p:nvPr/>
          </p:nvSpPr>
          <p:spPr bwMode="auto">
            <a:xfrm>
              <a:off x="2223" y="393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Line 6788"/>
            <p:cNvSpPr>
              <a:spLocks noChangeShapeType="1"/>
            </p:cNvSpPr>
            <p:nvPr/>
          </p:nvSpPr>
          <p:spPr bwMode="auto">
            <a:xfrm>
              <a:off x="2223" y="3937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Line 6789"/>
            <p:cNvSpPr>
              <a:spLocks noChangeShapeType="1"/>
            </p:cNvSpPr>
            <p:nvPr/>
          </p:nvSpPr>
          <p:spPr bwMode="auto">
            <a:xfrm>
              <a:off x="2229" y="393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Line 6790"/>
            <p:cNvSpPr>
              <a:spLocks noChangeShapeType="1"/>
            </p:cNvSpPr>
            <p:nvPr/>
          </p:nvSpPr>
          <p:spPr bwMode="auto">
            <a:xfrm>
              <a:off x="2229" y="393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Line 6791"/>
            <p:cNvSpPr>
              <a:spLocks noChangeShapeType="1"/>
            </p:cNvSpPr>
            <p:nvPr/>
          </p:nvSpPr>
          <p:spPr bwMode="auto">
            <a:xfrm>
              <a:off x="2229" y="394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Line 6792"/>
            <p:cNvSpPr>
              <a:spLocks noChangeShapeType="1"/>
            </p:cNvSpPr>
            <p:nvPr/>
          </p:nvSpPr>
          <p:spPr bwMode="auto">
            <a:xfrm>
              <a:off x="2229" y="394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Line 6793"/>
            <p:cNvSpPr>
              <a:spLocks noChangeShapeType="1"/>
            </p:cNvSpPr>
            <p:nvPr/>
          </p:nvSpPr>
          <p:spPr bwMode="auto">
            <a:xfrm>
              <a:off x="2229" y="395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Line 6794"/>
            <p:cNvSpPr>
              <a:spLocks noChangeShapeType="1"/>
            </p:cNvSpPr>
            <p:nvPr/>
          </p:nvSpPr>
          <p:spPr bwMode="auto">
            <a:xfrm>
              <a:off x="2229" y="395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Line 6795"/>
            <p:cNvSpPr>
              <a:spLocks noChangeShapeType="1"/>
            </p:cNvSpPr>
            <p:nvPr/>
          </p:nvSpPr>
          <p:spPr bwMode="auto">
            <a:xfrm>
              <a:off x="2229" y="396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Line 6796"/>
            <p:cNvSpPr>
              <a:spLocks noChangeShapeType="1"/>
            </p:cNvSpPr>
            <p:nvPr/>
          </p:nvSpPr>
          <p:spPr bwMode="auto">
            <a:xfrm>
              <a:off x="2229" y="396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Line 6797"/>
            <p:cNvSpPr>
              <a:spLocks noChangeShapeType="1"/>
            </p:cNvSpPr>
            <p:nvPr/>
          </p:nvSpPr>
          <p:spPr bwMode="auto">
            <a:xfrm>
              <a:off x="2229" y="397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Line 6798"/>
            <p:cNvSpPr>
              <a:spLocks noChangeShapeType="1"/>
            </p:cNvSpPr>
            <p:nvPr/>
          </p:nvSpPr>
          <p:spPr bwMode="auto">
            <a:xfrm>
              <a:off x="2235" y="397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Line 6799"/>
            <p:cNvSpPr>
              <a:spLocks noChangeShapeType="1"/>
            </p:cNvSpPr>
            <p:nvPr/>
          </p:nvSpPr>
          <p:spPr bwMode="auto">
            <a:xfrm>
              <a:off x="2235" y="398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Line 6800"/>
            <p:cNvSpPr>
              <a:spLocks noChangeShapeType="1"/>
            </p:cNvSpPr>
            <p:nvPr/>
          </p:nvSpPr>
          <p:spPr bwMode="auto">
            <a:xfrm>
              <a:off x="2235" y="398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Line 6801"/>
            <p:cNvSpPr>
              <a:spLocks noChangeShapeType="1"/>
            </p:cNvSpPr>
            <p:nvPr/>
          </p:nvSpPr>
          <p:spPr bwMode="auto">
            <a:xfrm>
              <a:off x="2235" y="399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Line 6802"/>
            <p:cNvSpPr>
              <a:spLocks noChangeShapeType="1"/>
            </p:cNvSpPr>
            <p:nvPr/>
          </p:nvSpPr>
          <p:spPr bwMode="auto">
            <a:xfrm>
              <a:off x="2235" y="399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Line 6803"/>
            <p:cNvSpPr>
              <a:spLocks noChangeShapeType="1"/>
            </p:cNvSpPr>
            <p:nvPr/>
          </p:nvSpPr>
          <p:spPr bwMode="auto">
            <a:xfrm>
              <a:off x="2235" y="399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Line 6804"/>
            <p:cNvSpPr>
              <a:spLocks noChangeShapeType="1"/>
            </p:cNvSpPr>
            <p:nvPr/>
          </p:nvSpPr>
          <p:spPr bwMode="auto">
            <a:xfrm>
              <a:off x="2235" y="399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0" name="Line 6805"/>
            <p:cNvSpPr>
              <a:spLocks noChangeShapeType="1"/>
            </p:cNvSpPr>
            <p:nvPr/>
          </p:nvSpPr>
          <p:spPr bwMode="auto">
            <a:xfrm flipV="1">
              <a:off x="2235" y="3961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Line 6806"/>
            <p:cNvSpPr>
              <a:spLocks noChangeShapeType="1"/>
            </p:cNvSpPr>
            <p:nvPr/>
          </p:nvSpPr>
          <p:spPr bwMode="auto">
            <a:xfrm flipV="1">
              <a:off x="2235" y="3895"/>
              <a:ext cx="6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Line 6807"/>
            <p:cNvSpPr>
              <a:spLocks noChangeShapeType="1"/>
            </p:cNvSpPr>
            <p:nvPr/>
          </p:nvSpPr>
          <p:spPr bwMode="auto">
            <a:xfrm flipV="1">
              <a:off x="2241" y="38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3" name="Line 6808"/>
            <p:cNvSpPr>
              <a:spLocks noChangeShapeType="1"/>
            </p:cNvSpPr>
            <p:nvPr/>
          </p:nvSpPr>
          <p:spPr bwMode="auto">
            <a:xfrm>
              <a:off x="2241" y="388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Line 6809"/>
            <p:cNvSpPr>
              <a:spLocks noChangeShapeType="1"/>
            </p:cNvSpPr>
            <p:nvPr/>
          </p:nvSpPr>
          <p:spPr bwMode="auto">
            <a:xfrm flipV="1">
              <a:off x="2241" y="3835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5" name="Line 6810"/>
            <p:cNvSpPr>
              <a:spLocks noChangeShapeType="1"/>
            </p:cNvSpPr>
            <p:nvPr/>
          </p:nvSpPr>
          <p:spPr bwMode="auto">
            <a:xfrm flipV="1">
              <a:off x="2241" y="38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Line 6811"/>
            <p:cNvSpPr>
              <a:spLocks noChangeShapeType="1"/>
            </p:cNvSpPr>
            <p:nvPr/>
          </p:nvSpPr>
          <p:spPr bwMode="auto">
            <a:xfrm>
              <a:off x="2241" y="3823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7" name="Line 6812"/>
            <p:cNvSpPr>
              <a:spLocks noChangeShapeType="1"/>
            </p:cNvSpPr>
            <p:nvPr/>
          </p:nvSpPr>
          <p:spPr bwMode="auto">
            <a:xfrm>
              <a:off x="2241" y="3859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8" name="Line 6813"/>
            <p:cNvSpPr>
              <a:spLocks noChangeShapeType="1"/>
            </p:cNvSpPr>
            <p:nvPr/>
          </p:nvSpPr>
          <p:spPr bwMode="auto">
            <a:xfrm>
              <a:off x="2241" y="3907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9" name="Line 6814"/>
            <p:cNvSpPr>
              <a:spLocks noChangeShapeType="1"/>
            </p:cNvSpPr>
            <p:nvPr/>
          </p:nvSpPr>
          <p:spPr bwMode="auto">
            <a:xfrm>
              <a:off x="2241" y="393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0" name="Line 6815"/>
            <p:cNvSpPr>
              <a:spLocks noChangeShapeType="1"/>
            </p:cNvSpPr>
            <p:nvPr/>
          </p:nvSpPr>
          <p:spPr bwMode="auto">
            <a:xfrm>
              <a:off x="2241" y="395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1" name="Line 6816"/>
            <p:cNvSpPr>
              <a:spLocks noChangeShapeType="1"/>
            </p:cNvSpPr>
            <p:nvPr/>
          </p:nvSpPr>
          <p:spPr bwMode="auto">
            <a:xfrm>
              <a:off x="2247" y="396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2" name="Line 6817"/>
            <p:cNvSpPr>
              <a:spLocks noChangeShapeType="1"/>
            </p:cNvSpPr>
            <p:nvPr/>
          </p:nvSpPr>
          <p:spPr bwMode="auto">
            <a:xfrm>
              <a:off x="2247" y="396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3" name="Line 6818"/>
            <p:cNvSpPr>
              <a:spLocks noChangeShapeType="1"/>
            </p:cNvSpPr>
            <p:nvPr/>
          </p:nvSpPr>
          <p:spPr bwMode="auto">
            <a:xfrm>
              <a:off x="2247" y="396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4" name="Line 6819"/>
            <p:cNvSpPr>
              <a:spLocks noChangeShapeType="1"/>
            </p:cNvSpPr>
            <p:nvPr/>
          </p:nvSpPr>
          <p:spPr bwMode="auto">
            <a:xfrm>
              <a:off x="2247" y="396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5" name="Line 6820"/>
            <p:cNvSpPr>
              <a:spLocks noChangeShapeType="1"/>
            </p:cNvSpPr>
            <p:nvPr/>
          </p:nvSpPr>
          <p:spPr bwMode="auto">
            <a:xfrm>
              <a:off x="2247" y="396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6" name="Line 6821"/>
            <p:cNvSpPr>
              <a:spLocks noChangeShapeType="1"/>
            </p:cNvSpPr>
            <p:nvPr/>
          </p:nvSpPr>
          <p:spPr bwMode="auto">
            <a:xfrm>
              <a:off x="2247" y="397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7" name="Line 6822"/>
            <p:cNvSpPr>
              <a:spLocks noChangeShapeType="1"/>
            </p:cNvSpPr>
            <p:nvPr/>
          </p:nvSpPr>
          <p:spPr bwMode="auto">
            <a:xfrm>
              <a:off x="2247" y="397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8" name="Line 6823"/>
            <p:cNvSpPr>
              <a:spLocks noChangeShapeType="1"/>
            </p:cNvSpPr>
            <p:nvPr/>
          </p:nvSpPr>
          <p:spPr bwMode="auto">
            <a:xfrm flipV="1">
              <a:off x="2247" y="397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9" name="Line 6824"/>
            <p:cNvSpPr>
              <a:spLocks noChangeShapeType="1"/>
            </p:cNvSpPr>
            <p:nvPr/>
          </p:nvSpPr>
          <p:spPr bwMode="auto">
            <a:xfrm flipV="1">
              <a:off x="2253" y="396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0" name="Line 6825"/>
            <p:cNvSpPr>
              <a:spLocks noChangeShapeType="1"/>
            </p:cNvSpPr>
            <p:nvPr/>
          </p:nvSpPr>
          <p:spPr bwMode="auto">
            <a:xfrm flipV="1">
              <a:off x="2253" y="395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1" name="Line 6826"/>
            <p:cNvSpPr>
              <a:spLocks noChangeShapeType="1"/>
            </p:cNvSpPr>
            <p:nvPr/>
          </p:nvSpPr>
          <p:spPr bwMode="auto">
            <a:xfrm>
              <a:off x="2253" y="395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2" name="Line 6827"/>
            <p:cNvSpPr>
              <a:spLocks noChangeShapeType="1"/>
            </p:cNvSpPr>
            <p:nvPr/>
          </p:nvSpPr>
          <p:spPr bwMode="auto">
            <a:xfrm>
              <a:off x="2253" y="396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3" name="Line 6828"/>
            <p:cNvSpPr>
              <a:spLocks noChangeShapeType="1"/>
            </p:cNvSpPr>
            <p:nvPr/>
          </p:nvSpPr>
          <p:spPr bwMode="auto">
            <a:xfrm>
              <a:off x="2253" y="396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4" name="Line 6829"/>
            <p:cNvSpPr>
              <a:spLocks noChangeShapeType="1"/>
            </p:cNvSpPr>
            <p:nvPr/>
          </p:nvSpPr>
          <p:spPr bwMode="auto">
            <a:xfrm>
              <a:off x="2253" y="397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5" name="Line 6830"/>
            <p:cNvSpPr>
              <a:spLocks noChangeShapeType="1"/>
            </p:cNvSpPr>
            <p:nvPr/>
          </p:nvSpPr>
          <p:spPr bwMode="auto">
            <a:xfrm>
              <a:off x="2253" y="397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6" name="Line 6831"/>
            <p:cNvSpPr>
              <a:spLocks noChangeShapeType="1"/>
            </p:cNvSpPr>
            <p:nvPr/>
          </p:nvSpPr>
          <p:spPr bwMode="auto">
            <a:xfrm>
              <a:off x="2253" y="398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7" name="Line 6832"/>
            <p:cNvSpPr>
              <a:spLocks noChangeShapeType="1"/>
            </p:cNvSpPr>
            <p:nvPr/>
          </p:nvSpPr>
          <p:spPr bwMode="auto">
            <a:xfrm>
              <a:off x="2253" y="399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8" name="Line 6833"/>
            <p:cNvSpPr>
              <a:spLocks noChangeShapeType="1"/>
            </p:cNvSpPr>
            <p:nvPr/>
          </p:nvSpPr>
          <p:spPr bwMode="auto">
            <a:xfrm>
              <a:off x="2259" y="399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9" name="Line 6834"/>
            <p:cNvSpPr>
              <a:spLocks noChangeShapeType="1"/>
            </p:cNvSpPr>
            <p:nvPr/>
          </p:nvSpPr>
          <p:spPr bwMode="auto">
            <a:xfrm>
              <a:off x="2259" y="399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0" name="Line 6835"/>
            <p:cNvSpPr>
              <a:spLocks noChangeShapeType="1"/>
            </p:cNvSpPr>
            <p:nvPr/>
          </p:nvSpPr>
          <p:spPr bwMode="auto">
            <a:xfrm flipV="1">
              <a:off x="2259" y="400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1" name="Line 6836"/>
            <p:cNvSpPr>
              <a:spLocks noChangeShapeType="1"/>
            </p:cNvSpPr>
            <p:nvPr/>
          </p:nvSpPr>
          <p:spPr bwMode="auto">
            <a:xfrm flipV="1">
              <a:off x="2259" y="399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2" name="Line 6837"/>
            <p:cNvSpPr>
              <a:spLocks noChangeShapeType="1"/>
            </p:cNvSpPr>
            <p:nvPr/>
          </p:nvSpPr>
          <p:spPr bwMode="auto">
            <a:xfrm flipV="1">
              <a:off x="2259" y="399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3" name="Line 6838"/>
            <p:cNvSpPr>
              <a:spLocks noChangeShapeType="1"/>
            </p:cNvSpPr>
            <p:nvPr/>
          </p:nvSpPr>
          <p:spPr bwMode="auto">
            <a:xfrm flipV="1">
              <a:off x="2259" y="398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4" name="Line 6839"/>
            <p:cNvSpPr>
              <a:spLocks noChangeShapeType="1"/>
            </p:cNvSpPr>
            <p:nvPr/>
          </p:nvSpPr>
          <p:spPr bwMode="auto">
            <a:xfrm flipV="1">
              <a:off x="2259" y="397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5" name="Line 6840"/>
            <p:cNvSpPr>
              <a:spLocks noChangeShapeType="1"/>
            </p:cNvSpPr>
            <p:nvPr/>
          </p:nvSpPr>
          <p:spPr bwMode="auto">
            <a:xfrm>
              <a:off x="2259" y="397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6" name="Line 6841"/>
            <p:cNvSpPr>
              <a:spLocks noChangeShapeType="1"/>
            </p:cNvSpPr>
            <p:nvPr/>
          </p:nvSpPr>
          <p:spPr bwMode="auto">
            <a:xfrm>
              <a:off x="2259" y="398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7" name="Line 6842"/>
            <p:cNvSpPr>
              <a:spLocks noChangeShapeType="1"/>
            </p:cNvSpPr>
            <p:nvPr/>
          </p:nvSpPr>
          <p:spPr bwMode="auto">
            <a:xfrm>
              <a:off x="2265" y="399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8" name="Line 6843"/>
            <p:cNvSpPr>
              <a:spLocks noChangeShapeType="1"/>
            </p:cNvSpPr>
            <p:nvPr/>
          </p:nvSpPr>
          <p:spPr bwMode="auto">
            <a:xfrm>
              <a:off x="2265" y="400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9" name="Line 6844"/>
            <p:cNvSpPr>
              <a:spLocks noChangeShapeType="1"/>
            </p:cNvSpPr>
            <p:nvPr/>
          </p:nvSpPr>
          <p:spPr bwMode="auto">
            <a:xfrm>
              <a:off x="2265" y="401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0" name="Line 6845"/>
            <p:cNvSpPr>
              <a:spLocks noChangeShapeType="1"/>
            </p:cNvSpPr>
            <p:nvPr/>
          </p:nvSpPr>
          <p:spPr bwMode="auto">
            <a:xfrm>
              <a:off x="2265" y="401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1" name="Line 6846"/>
            <p:cNvSpPr>
              <a:spLocks noChangeShapeType="1"/>
            </p:cNvSpPr>
            <p:nvPr/>
          </p:nvSpPr>
          <p:spPr bwMode="auto">
            <a:xfrm flipV="1">
              <a:off x="2265" y="401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2" name="Line 6847"/>
            <p:cNvSpPr>
              <a:spLocks noChangeShapeType="1"/>
            </p:cNvSpPr>
            <p:nvPr/>
          </p:nvSpPr>
          <p:spPr bwMode="auto">
            <a:xfrm>
              <a:off x="2265" y="401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3" name="Line 6848"/>
            <p:cNvSpPr>
              <a:spLocks noChangeShapeType="1"/>
            </p:cNvSpPr>
            <p:nvPr/>
          </p:nvSpPr>
          <p:spPr bwMode="auto">
            <a:xfrm>
              <a:off x="2265" y="403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4" name="Line 6849"/>
            <p:cNvSpPr>
              <a:spLocks noChangeShapeType="1"/>
            </p:cNvSpPr>
            <p:nvPr/>
          </p:nvSpPr>
          <p:spPr bwMode="auto">
            <a:xfrm>
              <a:off x="2265" y="405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5" name="Line 6850"/>
            <p:cNvSpPr>
              <a:spLocks noChangeShapeType="1"/>
            </p:cNvSpPr>
            <p:nvPr/>
          </p:nvSpPr>
          <p:spPr bwMode="auto">
            <a:xfrm>
              <a:off x="2265" y="407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6" name="Line 6851"/>
            <p:cNvSpPr>
              <a:spLocks noChangeShapeType="1"/>
            </p:cNvSpPr>
            <p:nvPr/>
          </p:nvSpPr>
          <p:spPr bwMode="auto">
            <a:xfrm flipV="1">
              <a:off x="2271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7" name="Line 6852"/>
            <p:cNvSpPr>
              <a:spLocks noChangeShapeType="1"/>
            </p:cNvSpPr>
            <p:nvPr/>
          </p:nvSpPr>
          <p:spPr bwMode="auto">
            <a:xfrm flipV="1">
              <a:off x="2271" y="40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8" name="Line 6853"/>
            <p:cNvSpPr>
              <a:spLocks noChangeShapeType="1"/>
            </p:cNvSpPr>
            <p:nvPr/>
          </p:nvSpPr>
          <p:spPr bwMode="auto">
            <a:xfrm flipV="1">
              <a:off x="2271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9" name="Line 6854"/>
            <p:cNvSpPr>
              <a:spLocks noChangeShapeType="1"/>
            </p:cNvSpPr>
            <p:nvPr/>
          </p:nvSpPr>
          <p:spPr bwMode="auto">
            <a:xfrm flipV="1">
              <a:off x="2271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0" name="Line 6855"/>
            <p:cNvSpPr>
              <a:spLocks noChangeShapeType="1"/>
            </p:cNvSpPr>
            <p:nvPr/>
          </p:nvSpPr>
          <p:spPr bwMode="auto">
            <a:xfrm>
              <a:off x="2271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1" name="Line 6856"/>
            <p:cNvSpPr>
              <a:spLocks noChangeShapeType="1"/>
            </p:cNvSpPr>
            <p:nvPr/>
          </p:nvSpPr>
          <p:spPr bwMode="auto">
            <a:xfrm>
              <a:off x="2271" y="406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2" name="Line 6857"/>
            <p:cNvSpPr>
              <a:spLocks noChangeShapeType="1"/>
            </p:cNvSpPr>
            <p:nvPr/>
          </p:nvSpPr>
          <p:spPr bwMode="auto">
            <a:xfrm>
              <a:off x="2271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3" name="Line 6858"/>
            <p:cNvSpPr>
              <a:spLocks noChangeShapeType="1"/>
            </p:cNvSpPr>
            <p:nvPr/>
          </p:nvSpPr>
          <p:spPr bwMode="auto">
            <a:xfrm flipV="1">
              <a:off x="2271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4" name="Line 6859"/>
            <p:cNvSpPr>
              <a:spLocks noChangeShapeType="1"/>
            </p:cNvSpPr>
            <p:nvPr/>
          </p:nvSpPr>
          <p:spPr bwMode="auto">
            <a:xfrm flipV="1">
              <a:off x="2271" y="405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5" name="Line 6860"/>
            <p:cNvSpPr>
              <a:spLocks noChangeShapeType="1"/>
            </p:cNvSpPr>
            <p:nvPr/>
          </p:nvSpPr>
          <p:spPr bwMode="auto">
            <a:xfrm>
              <a:off x="2277" y="405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6" name="Line 6861"/>
            <p:cNvSpPr>
              <a:spLocks noChangeShapeType="1"/>
            </p:cNvSpPr>
            <p:nvPr/>
          </p:nvSpPr>
          <p:spPr bwMode="auto">
            <a:xfrm flipV="1">
              <a:off x="2277" y="406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7" name="Line 6862"/>
            <p:cNvSpPr>
              <a:spLocks noChangeShapeType="1"/>
            </p:cNvSpPr>
            <p:nvPr/>
          </p:nvSpPr>
          <p:spPr bwMode="auto">
            <a:xfrm flipV="1">
              <a:off x="2277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8" name="Line 6863"/>
            <p:cNvSpPr>
              <a:spLocks noChangeShapeType="1"/>
            </p:cNvSpPr>
            <p:nvPr/>
          </p:nvSpPr>
          <p:spPr bwMode="auto">
            <a:xfrm>
              <a:off x="2277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9" name="Line 6864"/>
            <p:cNvSpPr>
              <a:spLocks noChangeShapeType="1"/>
            </p:cNvSpPr>
            <p:nvPr/>
          </p:nvSpPr>
          <p:spPr bwMode="auto">
            <a:xfrm>
              <a:off x="2277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0" name="Line 6865"/>
            <p:cNvSpPr>
              <a:spLocks noChangeShapeType="1"/>
            </p:cNvSpPr>
            <p:nvPr/>
          </p:nvSpPr>
          <p:spPr bwMode="auto">
            <a:xfrm flipV="1">
              <a:off x="2277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1" name="Line 6866"/>
            <p:cNvSpPr>
              <a:spLocks noChangeShapeType="1"/>
            </p:cNvSpPr>
            <p:nvPr/>
          </p:nvSpPr>
          <p:spPr bwMode="auto">
            <a:xfrm>
              <a:off x="2277" y="406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2" name="Line 6867"/>
            <p:cNvSpPr>
              <a:spLocks noChangeShapeType="1"/>
            </p:cNvSpPr>
            <p:nvPr/>
          </p:nvSpPr>
          <p:spPr bwMode="auto">
            <a:xfrm>
              <a:off x="2277" y="406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3" name="Line 6868"/>
            <p:cNvSpPr>
              <a:spLocks noChangeShapeType="1"/>
            </p:cNvSpPr>
            <p:nvPr/>
          </p:nvSpPr>
          <p:spPr bwMode="auto">
            <a:xfrm>
              <a:off x="2277" y="408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4" name="Line 6869"/>
            <p:cNvSpPr>
              <a:spLocks noChangeShapeType="1"/>
            </p:cNvSpPr>
            <p:nvPr/>
          </p:nvSpPr>
          <p:spPr bwMode="auto">
            <a:xfrm>
              <a:off x="2283" y="40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5" name="Line 6870"/>
            <p:cNvSpPr>
              <a:spLocks noChangeShapeType="1"/>
            </p:cNvSpPr>
            <p:nvPr/>
          </p:nvSpPr>
          <p:spPr bwMode="auto">
            <a:xfrm flipV="1">
              <a:off x="2283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6" name="Line 6871"/>
            <p:cNvSpPr>
              <a:spLocks noChangeShapeType="1"/>
            </p:cNvSpPr>
            <p:nvPr/>
          </p:nvSpPr>
          <p:spPr bwMode="auto">
            <a:xfrm>
              <a:off x="2283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7" name="Line 6872"/>
            <p:cNvSpPr>
              <a:spLocks noChangeShapeType="1"/>
            </p:cNvSpPr>
            <p:nvPr/>
          </p:nvSpPr>
          <p:spPr bwMode="auto">
            <a:xfrm>
              <a:off x="2283" y="40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8" name="Line 6873"/>
            <p:cNvSpPr>
              <a:spLocks noChangeShapeType="1"/>
            </p:cNvSpPr>
            <p:nvPr/>
          </p:nvSpPr>
          <p:spPr bwMode="auto">
            <a:xfrm flipV="1">
              <a:off x="2283" y="407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9" name="Line 6874"/>
            <p:cNvSpPr>
              <a:spLocks noChangeShapeType="1"/>
            </p:cNvSpPr>
            <p:nvPr/>
          </p:nvSpPr>
          <p:spPr bwMode="auto">
            <a:xfrm>
              <a:off x="2283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0" name="Line 6875"/>
            <p:cNvSpPr>
              <a:spLocks noChangeShapeType="1"/>
            </p:cNvSpPr>
            <p:nvPr/>
          </p:nvSpPr>
          <p:spPr bwMode="auto">
            <a:xfrm>
              <a:off x="2283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1" name="Line 6876"/>
            <p:cNvSpPr>
              <a:spLocks noChangeShapeType="1"/>
            </p:cNvSpPr>
            <p:nvPr/>
          </p:nvSpPr>
          <p:spPr bwMode="auto">
            <a:xfrm>
              <a:off x="2283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2" name="Line 6877"/>
            <p:cNvSpPr>
              <a:spLocks noChangeShapeType="1"/>
            </p:cNvSpPr>
            <p:nvPr/>
          </p:nvSpPr>
          <p:spPr bwMode="auto">
            <a:xfrm>
              <a:off x="2283" y="4081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3" name="Line 6878"/>
            <p:cNvSpPr>
              <a:spLocks noChangeShapeType="1"/>
            </p:cNvSpPr>
            <p:nvPr/>
          </p:nvSpPr>
          <p:spPr bwMode="auto">
            <a:xfrm>
              <a:off x="2289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4" name="Line 6879"/>
            <p:cNvSpPr>
              <a:spLocks noChangeShapeType="1"/>
            </p:cNvSpPr>
            <p:nvPr/>
          </p:nvSpPr>
          <p:spPr bwMode="auto">
            <a:xfrm flipV="1">
              <a:off x="2289" y="406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5" name="Line 6880"/>
            <p:cNvSpPr>
              <a:spLocks noChangeShapeType="1"/>
            </p:cNvSpPr>
            <p:nvPr/>
          </p:nvSpPr>
          <p:spPr bwMode="auto">
            <a:xfrm flipV="1">
              <a:off x="2289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6" name="Line 6881"/>
            <p:cNvSpPr>
              <a:spLocks noChangeShapeType="1"/>
            </p:cNvSpPr>
            <p:nvPr/>
          </p:nvSpPr>
          <p:spPr bwMode="auto">
            <a:xfrm flipV="1">
              <a:off x="2289" y="40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7" name="Line 6882"/>
            <p:cNvSpPr>
              <a:spLocks noChangeShapeType="1"/>
            </p:cNvSpPr>
            <p:nvPr/>
          </p:nvSpPr>
          <p:spPr bwMode="auto">
            <a:xfrm>
              <a:off x="2289" y="405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8" name="Line 6883"/>
            <p:cNvSpPr>
              <a:spLocks noChangeShapeType="1"/>
            </p:cNvSpPr>
            <p:nvPr/>
          </p:nvSpPr>
          <p:spPr bwMode="auto">
            <a:xfrm>
              <a:off x="2289" y="405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9" name="Line 6884"/>
            <p:cNvSpPr>
              <a:spLocks noChangeShapeType="1"/>
            </p:cNvSpPr>
            <p:nvPr/>
          </p:nvSpPr>
          <p:spPr bwMode="auto">
            <a:xfrm>
              <a:off x="2289" y="40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0" name="Line 6885"/>
            <p:cNvSpPr>
              <a:spLocks noChangeShapeType="1"/>
            </p:cNvSpPr>
            <p:nvPr/>
          </p:nvSpPr>
          <p:spPr bwMode="auto">
            <a:xfrm>
              <a:off x="2289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1" name="Line 6886"/>
            <p:cNvSpPr>
              <a:spLocks noChangeShapeType="1"/>
            </p:cNvSpPr>
            <p:nvPr/>
          </p:nvSpPr>
          <p:spPr bwMode="auto">
            <a:xfrm>
              <a:off x="2289" y="406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2" name="Line 6887"/>
            <p:cNvSpPr>
              <a:spLocks noChangeShapeType="1"/>
            </p:cNvSpPr>
            <p:nvPr/>
          </p:nvSpPr>
          <p:spPr bwMode="auto">
            <a:xfrm flipV="1">
              <a:off x="2295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3" name="Line 6888"/>
            <p:cNvSpPr>
              <a:spLocks noChangeShapeType="1"/>
            </p:cNvSpPr>
            <p:nvPr/>
          </p:nvSpPr>
          <p:spPr bwMode="auto">
            <a:xfrm>
              <a:off x="2295" y="405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4" name="Line 6889"/>
            <p:cNvSpPr>
              <a:spLocks noChangeShapeType="1"/>
            </p:cNvSpPr>
            <p:nvPr/>
          </p:nvSpPr>
          <p:spPr bwMode="auto">
            <a:xfrm>
              <a:off x="2295" y="405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63" name="Group 6890"/>
          <p:cNvGrpSpPr>
            <a:grpSpLocks/>
          </p:cNvGrpSpPr>
          <p:nvPr/>
        </p:nvGrpSpPr>
        <p:grpSpPr bwMode="auto">
          <a:xfrm>
            <a:off x="5111750" y="4162425"/>
            <a:ext cx="211138" cy="822325"/>
            <a:chOff x="2295" y="3576"/>
            <a:chExt cx="133" cy="518"/>
          </a:xfrm>
        </p:grpSpPr>
        <p:sp>
          <p:nvSpPr>
            <p:cNvPr id="20205" name="Line 6891"/>
            <p:cNvSpPr>
              <a:spLocks noChangeShapeType="1"/>
            </p:cNvSpPr>
            <p:nvPr/>
          </p:nvSpPr>
          <p:spPr bwMode="auto">
            <a:xfrm>
              <a:off x="2295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06" name="Line 6892"/>
            <p:cNvSpPr>
              <a:spLocks noChangeShapeType="1"/>
            </p:cNvSpPr>
            <p:nvPr/>
          </p:nvSpPr>
          <p:spPr bwMode="auto">
            <a:xfrm>
              <a:off x="2295" y="406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07" name="Line 6893"/>
            <p:cNvSpPr>
              <a:spLocks noChangeShapeType="1"/>
            </p:cNvSpPr>
            <p:nvPr/>
          </p:nvSpPr>
          <p:spPr bwMode="auto">
            <a:xfrm>
              <a:off x="2295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08" name="Line 6894"/>
            <p:cNvSpPr>
              <a:spLocks noChangeShapeType="1"/>
            </p:cNvSpPr>
            <p:nvPr/>
          </p:nvSpPr>
          <p:spPr bwMode="auto">
            <a:xfrm>
              <a:off x="2295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09" name="Line 6895"/>
            <p:cNvSpPr>
              <a:spLocks noChangeShapeType="1"/>
            </p:cNvSpPr>
            <p:nvPr/>
          </p:nvSpPr>
          <p:spPr bwMode="auto">
            <a:xfrm flipV="1">
              <a:off x="2295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10" name="Line 6896"/>
            <p:cNvSpPr>
              <a:spLocks noChangeShapeType="1"/>
            </p:cNvSpPr>
            <p:nvPr/>
          </p:nvSpPr>
          <p:spPr bwMode="auto">
            <a:xfrm>
              <a:off x="2295" y="4081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11" name="Line 6897"/>
            <p:cNvSpPr>
              <a:spLocks noChangeShapeType="1"/>
            </p:cNvSpPr>
            <p:nvPr/>
          </p:nvSpPr>
          <p:spPr bwMode="auto">
            <a:xfrm>
              <a:off x="2301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12" name="Line 6898"/>
            <p:cNvSpPr>
              <a:spLocks noChangeShapeType="1"/>
            </p:cNvSpPr>
            <p:nvPr/>
          </p:nvSpPr>
          <p:spPr bwMode="auto">
            <a:xfrm>
              <a:off x="2301" y="408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13" name="Line 6899"/>
            <p:cNvSpPr>
              <a:spLocks noChangeShapeType="1"/>
            </p:cNvSpPr>
            <p:nvPr/>
          </p:nvSpPr>
          <p:spPr bwMode="auto">
            <a:xfrm>
              <a:off x="2301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14" name="Line 6900"/>
            <p:cNvSpPr>
              <a:spLocks noChangeShapeType="1"/>
            </p:cNvSpPr>
            <p:nvPr/>
          </p:nvSpPr>
          <p:spPr bwMode="auto">
            <a:xfrm>
              <a:off x="2301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15" name="Line 6901"/>
            <p:cNvSpPr>
              <a:spLocks noChangeShapeType="1"/>
            </p:cNvSpPr>
            <p:nvPr/>
          </p:nvSpPr>
          <p:spPr bwMode="auto">
            <a:xfrm>
              <a:off x="2301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16" name="Line 6902"/>
            <p:cNvSpPr>
              <a:spLocks noChangeShapeType="1"/>
            </p:cNvSpPr>
            <p:nvPr/>
          </p:nvSpPr>
          <p:spPr bwMode="auto">
            <a:xfrm>
              <a:off x="2301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17" name="Line 6903"/>
            <p:cNvSpPr>
              <a:spLocks noChangeShapeType="1"/>
            </p:cNvSpPr>
            <p:nvPr/>
          </p:nvSpPr>
          <p:spPr bwMode="auto">
            <a:xfrm flipV="1">
              <a:off x="2301" y="40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18" name="Line 6904"/>
            <p:cNvSpPr>
              <a:spLocks noChangeShapeType="1"/>
            </p:cNvSpPr>
            <p:nvPr/>
          </p:nvSpPr>
          <p:spPr bwMode="auto">
            <a:xfrm flipV="1">
              <a:off x="2301" y="406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19" name="Line 6905"/>
            <p:cNvSpPr>
              <a:spLocks noChangeShapeType="1"/>
            </p:cNvSpPr>
            <p:nvPr/>
          </p:nvSpPr>
          <p:spPr bwMode="auto">
            <a:xfrm flipV="1">
              <a:off x="2301" y="4015"/>
              <a:ext cx="6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20" name="Line 6906"/>
            <p:cNvSpPr>
              <a:spLocks noChangeShapeType="1"/>
            </p:cNvSpPr>
            <p:nvPr/>
          </p:nvSpPr>
          <p:spPr bwMode="auto">
            <a:xfrm flipV="1">
              <a:off x="2307" y="3967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21" name="Line 6907"/>
            <p:cNvSpPr>
              <a:spLocks noChangeShapeType="1"/>
            </p:cNvSpPr>
            <p:nvPr/>
          </p:nvSpPr>
          <p:spPr bwMode="auto">
            <a:xfrm flipV="1">
              <a:off x="2307" y="3907"/>
              <a:ext cx="1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22" name="Line 6908"/>
            <p:cNvSpPr>
              <a:spLocks noChangeShapeType="1"/>
            </p:cNvSpPr>
            <p:nvPr/>
          </p:nvSpPr>
          <p:spPr bwMode="auto">
            <a:xfrm flipV="1">
              <a:off x="2307" y="3853"/>
              <a:ext cx="1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23" name="Line 6909"/>
            <p:cNvSpPr>
              <a:spLocks noChangeShapeType="1"/>
            </p:cNvSpPr>
            <p:nvPr/>
          </p:nvSpPr>
          <p:spPr bwMode="auto">
            <a:xfrm flipV="1">
              <a:off x="2307" y="384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24" name="Line 6910"/>
            <p:cNvSpPr>
              <a:spLocks noChangeShapeType="1"/>
            </p:cNvSpPr>
            <p:nvPr/>
          </p:nvSpPr>
          <p:spPr bwMode="auto">
            <a:xfrm>
              <a:off x="2307" y="384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25" name="Line 6911"/>
            <p:cNvSpPr>
              <a:spLocks noChangeShapeType="1"/>
            </p:cNvSpPr>
            <p:nvPr/>
          </p:nvSpPr>
          <p:spPr bwMode="auto">
            <a:xfrm>
              <a:off x="2307" y="386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26" name="Line 6912"/>
            <p:cNvSpPr>
              <a:spLocks noChangeShapeType="1"/>
            </p:cNvSpPr>
            <p:nvPr/>
          </p:nvSpPr>
          <p:spPr bwMode="auto">
            <a:xfrm>
              <a:off x="2307" y="388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27" name="Line 6913"/>
            <p:cNvSpPr>
              <a:spLocks noChangeShapeType="1"/>
            </p:cNvSpPr>
            <p:nvPr/>
          </p:nvSpPr>
          <p:spPr bwMode="auto">
            <a:xfrm>
              <a:off x="2307" y="39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28" name="Line 6914"/>
            <p:cNvSpPr>
              <a:spLocks noChangeShapeType="1"/>
            </p:cNvSpPr>
            <p:nvPr/>
          </p:nvSpPr>
          <p:spPr bwMode="auto">
            <a:xfrm>
              <a:off x="2307" y="3913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29" name="Line 6915"/>
            <p:cNvSpPr>
              <a:spLocks noChangeShapeType="1"/>
            </p:cNvSpPr>
            <p:nvPr/>
          </p:nvSpPr>
          <p:spPr bwMode="auto">
            <a:xfrm>
              <a:off x="2313" y="393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30" name="Line 6916"/>
            <p:cNvSpPr>
              <a:spLocks noChangeShapeType="1"/>
            </p:cNvSpPr>
            <p:nvPr/>
          </p:nvSpPr>
          <p:spPr bwMode="auto">
            <a:xfrm>
              <a:off x="2313" y="394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31" name="Line 6917"/>
            <p:cNvSpPr>
              <a:spLocks noChangeShapeType="1"/>
            </p:cNvSpPr>
            <p:nvPr/>
          </p:nvSpPr>
          <p:spPr bwMode="auto">
            <a:xfrm flipV="1">
              <a:off x="2313" y="394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32" name="Line 6918"/>
            <p:cNvSpPr>
              <a:spLocks noChangeShapeType="1"/>
            </p:cNvSpPr>
            <p:nvPr/>
          </p:nvSpPr>
          <p:spPr bwMode="auto">
            <a:xfrm flipV="1">
              <a:off x="2313" y="393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33" name="Line 6919"/>
            <p:cNvSpPr>
              <a:spLocks noChangeShapeType="1"/>
            </p:cNvSpPr>
            <p:nvPr/>
          </p:nvSpPr>
          <p:spPr bwMode="auto">
            <a:xfrm flipV="1">
              <a:off x="2313" y="3901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34" name="Line 6920"/>
            <p:cNvSpPr>
              <a:spLocks noChangeShapeType="1"/>
            </p:cNvSpPr>
            <p:nvPr/>
          </p:nvSpPr>
          <p:spPr bwMode="auto">
            <a:xfrm flipV="1">
              <a:off x="2313" y="388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35" name="Line 6921"/>
            <p:cNvSpPr>
              <a:spLocks noChangeShapeType="1"/>
            </p:cNvSpPr>
            <p:nvPr/>
          </p:nvSpPr>
          <p:spPr bwMode="auto">
            <a:xfrm flipV="1">
              <a:off x="2313" y="386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36" name="Line 6922"/>
            <p:cNvSpPr>
              <a:spLocks noChangeShapeType="1"/>
            </p:cNvSpPr>
            <p:nvPr/>
          </p:nvSpPr>
          <p:spPr bwMode="auto">
            <a:xfrm flipV="1">
              <a:off x="2313" y="38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37" name="Line 6923"/>
            <p:cNvSpPr>
              <a:spLocks noChangeShapeType="1"/>
            </p:cNvSpPr>
            <p:nvPr/>
          </p:nvSpPr>
          <p:spPr bwMode="auto">
            <a:xfrm flipV="1">
              <a:off x="2313" y="384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38" name="Line 6924"/>
            <p:cNvSpPr>
              <a:spLocks noChangeShapeType="1"/>
            </p:cNvSpPr>
            <p:nvPr/>
          </p:nvSpPr>
          <p:spPr bwMode="auto">
            <a:xfrm>
              <a:off x="2319" y="38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39" name="Line 6925"/>
            <p:cNvSpPr>
              <a:spLocks noChangeShapeType="1"/>
            </p:cNvSpPr>
            <p:nvPr/>
          </p:nvSpPr>
          <p:spPr bwMode="auto">
            <a:xfrm>
              <a:off x="2319" y="38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40" name="Line 6926"/>
            <p:cNvSpPr>
              <a:spLocks noChangeShapeType="1"/>
            </p:cNvSpPr>
            <p:nvPr/>
          </p:nvSpPr>
          <p:spPr bwMode="auto">
            <a:xfrm>
              <a:off x="2319" y="38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41" name="Line 6927"/>
            <p:cNvSpPr>
              <a:spLocks noChangeShapeType="1"/>
            </p:cNvSpPr>
            <p:nvPr/>
          </p:nvSpPr>
          <p:spPr bwMode="auto">
            <a:xfrm>
              <a:off x="2319" y="388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42" name="Line 6928"/>
            <p:cNvSpPr>
              <a:spLocks noChangeShapeType="1"/>
            </p:cNvSpPr>
            <p:nvPr/>
          </p:nvSpPr>
          <p:spPr bwMode="auto">
            <a:xfrm>
              <a:off x="2319" y="388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43" name="Line 6929"/>
            <p:cNvSpPr>
              <a:spLocks noChangeShapeType="1"/>
            </p:cNvSpPr>
            <p:nvPr/>
          </p:nvSpPr>
          <p:spPr bwMode="auto">
            <a:xfrm>
              <a:off x="2319" y="389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44" name="Line 6930"/>
            <p:cNvSpPr>
              <a:spLocks noChangeShapeType="1"/>
            </p:cNvSpPr>
            <p:nvPr/>
          </p:nvSpPr>
          <p:spPr bwMode="auto">
            <a:xfrm>
              <a:off x="2319" y="389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45" name="Line 6931"/>
            <p:cNvSpPr>
              <a:spLocks noChangeShapeType="1"/>
            </p:cNvSpPr>
            <p:nvPr/>
          </p:nvSpPr>
          <p:spPr bwMode="auto">
            <a:xfrm>
              <a:off x="2319" y="39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46" name="Line 6932"/>
            <p:cNvSpPr>
              <a:spLocks noChangeShapeType="1"/>
            </p:cNvSpPr>
            <p:nvPr/>
          </p:nvSpPr>
          <p:spPr bwMode="auto">
            <a:xfrm>
              <a:off x="2319" y="3913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47" name="Line 6933"/>
            <p:cNvSpPr>
              <a:spLocks noChangeShapeType="1"/>
            </p:cNvSpPr>
            <p:nvPr/>
          </p:nvSpPr>
          <p:spPr bwMode="auto">
            <a:xfrm>
              <a:off x="2325" y="393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48" name="Line 6934"/>
            <p:cNvSpPr>
              <a:spLocks noChangeShapeType="1"/>
            </p:cNvSpPr>
            <p:nvPr/>
          </p:nvSpPr>
          <p:spPr bwMode="auto">
            <a:xfrm>
              <a:off x="2325" y="394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49" name="Line 6935"/>
            <p:cNvSpPr>
              <a:spLocks noChangeShapeType="1"/>
            </p:cNvSpPr>
            <p:nvPr/>
          </p:nvSpPr>
          <p:spPr bwMode="auto">
            <a:xfrm>
              <a:off x="2325" y="396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50" name="Line 6936"/>
            <p:cNvSpPr>
              <a:spLocks noChangeShapeType="1"/>
            </p:cNvSpPr>
            <p:nvPr/>
          </p:nvSpPr>
          <p:spPr bwMode="auto">
            <a:xfrm>
              <a:off x="2325" y="396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51" name="Line 6937"/>
            <p:cNvSpPr>
              <a:spLocks noChangeShapeType="1"/>
            </p:cNvSpPr>
            <p:nvPr/>
          </p:nvSpPr>
          <p:spPr bwMode="auto">
            <a:xfrm>
              <a:off x="2325" y="396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52" name="Line 6938"/>
            <p:cNvSpPr>
              <a:spLocks noChangeShapeType="1"/>
            </p:cNvSpPr>
            <p:nvPr/>
          </p:nvSpPr>
          <p:spPr bwMode="auto">
            <a:xfrm flipV="1">
              <a:off x="2325" y="396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53" name="Line 6939"/>
            <p:cNvSpPr>
              <a:spLocks noChangeShapeType="1"/>
            </p:cNvSpPr>
            <p:nvPr/>
          </p:nvSpPr>
          <p:spPr bwMode="auto">
            <a:xfrm>
              <a:off x="2325" y="396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54" name="Line 6940"/>
            <p:cNvSpPr>
              <a:spLocks noChangeShapeType="1"/>
            </p:cNvSpPr>
            <p:nvPr/>
          </p:nvSpPr>
          <p:spPr bwMode="auto">
            <a:xfrm>
              <a:off x="2325" y="397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55" name="Line 6941"/>
            <p:cNvSpPr>
              <a:spLocks noChangeShapeType="1"/>
            </p:cNvSpPr>
            <p:nvPr/>
          </p:nvSpPr>
          <p:spPr bwMode="auto">
            <a:xfrm>
              <a:off x="2325" y="397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56" name="Line 6942"/>
            <p:cNvSpPr>
              <a:spLocks noChangeShapeType="1"/>
            </p:cNvSpPr>
            <p:nvPr/>
          </p:nvSpPr>
          <p:spPr bwMode="auto">
            <a:xfrm>
              <a:off x="2331" y="397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57" name="Line 6943"/>
            <p:cNvSpPr>
              <a:spLocks noChangeShapeType="1"/>
            </p:cNvSpPr>
            <p:nvPr/>
          </p:nvSpPr>
          <p:spPr bwMode="auto">
            <a:xfrm>
              <a:off x="2331" y="397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58" name="Line 6944"/>
            <p:cNvSpPr>
              <a:spLocks noChangeShapeType="1"/>
            </p:cNvSpPr>
            <p:nvPr/>
          </p:nvSpPr>
          <p:spPr bwMode="auto">
            <a:xfrm flipV="1">
              <a:off x="2331" y="397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59" name="Line 6945"/>
            <p:cNvSpPr>
              <a:spLocks noChangeShapeType="1"/>
            </p:cNvSpPr>
            <p:nvPr/>
          </p:nvSpPr>
          <p:spPr bwMode="auto">
            <a:xfrm>
              <a:off x="2331" y="397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60" name="Line 6946"/>
            <p:cNvSpPr>
              <a:spLocks noChangeShapeType="1"/>
            </p:cNvSpPr>
            <p:nvPr/>
          </p:nvSpPr>
          <p:spPr bwMode="auto">
            <a:xfrm>
              <a:off x="2331" y="397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61" name="Line 6947"/>
            <p:cNvSpPr>
              <a:spLocks noChangeShapeType="1"/>
            </p:cNvSpPr>
            <p:nvPr/>
          </p:nvSpPr>
          <p:spPr bwMode="auto">
            <a:xfrm>
              <a:off x="2331" y="397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62" name="Line 6948"/>
            <p:cNvSpPr>
              <a:spLocks noChangeShapeType="1"/>
            </p:cNvSpPr>
            <p:nvPr/>
          </p:nvSpPr>
          <p:spPr bwMode="auto">
            <a:xfrm>
              <a:off x="2331" y="398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63" name="Line 6949"/>
            <p:cNvSpPr>
              <a:spLocks noChangeShapeType="1"/>
            </p:cNvSpPr>
            <p:nvPr/>
          </p:nvSpPr>
          <p:spPr bwMode="auto">
            <a:xfrm>
              <a:off x="2331" y="398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64" name="Line 6950"/>
            <p:cNvSpPr>
              <a:spLocks noChangeShapeType="1"/>
            </p:cNvSpPr>
            <p:nvPr/>
          </p:nvSpPr>
          <p:spPr bwMode="auto">
            <a:xfrm flipV="1">
              <a:off x="2337" y="397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65" name="Line 6951"/>
            <p:cNvSpPr>
              <a:spLocks noChangeShapeType="1"/>
            </p:cNvSpPr>
            <p:nvPr/>
          </p:nvSpPr>
          <p:spPr bwMode="auto">
            <a:xfrm>
              <a:off x="2337" y="397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66" name="Line 6952"/>
            <p:cNvSpPr>
              <a:spLocks noChangeShapeType="1"/>
            </p:cNvSpPr>
            <p:nvPr/>
          </p:nvSpPr>
          <p:spPr bwMode="auto">
            <a:xfrm>
              <a:off x="2337" y="398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67" name="Line 6953"/>
            <p:cNvSpPr>
              <a:spLocks noChangeShapeType="1"/>
            </p:cNvSpPr>
            <p:nvPr/>
          </p:nvSpPr>
          <p:spPr bwMode="auto">
            <a:xfrm flipV="1">
              <a:off x="2337" y="397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68" name="Line 6954"/>
            <p:cNvSpPr>
              <a:spLocks noChangeShapeType="1"/>
            </p:cNvSpPr>
            <p:nvPr/>
          </p:nvSpPr>
          <p:spPr bwMode="auto">
            <a:xfrm flipV="1">
              <a:off x="2337" y="3895"/>
              <a:ext cx="1" cy="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69" name="Line 6955"/>
            <p:cNvSpPr>
              <a:spLocks noChangeShapeType="1"/>
            </p:cNvSpPr>
            <p:nvPr/>
          </p:nvSpPr>
          <p:spPr bwMode="auto">
            <a:xfrm flipV="1">
              <a:off x="2337" y="3739"/>
              <a:ext cx="1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70" name="Line 6956"/>
            <p:cNvSpPr>
              <a:spLocks noChangeShapeType="1"/>
            </p:cNvSpPr>
            <p:nvPr/>
          </p:nvSpPr>
          <p:spPr bwMode="auto">
            <a:xfrm flipV="1">
              <a:off x="2337" y="3648"/>
              <a:ext cx="1" cy="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71" name="Line 6957"/>
            <p:cNvSpPr>
              <a:spLocks noChangeShapeType="1"/>
            </p:cNvSpPr>
            <p:nvPr/>
          </p:nvSpPr>
          <p:spPr bwMode="auto">
            <a:xfrm flipV="1">
              <a:off x="2337" y="3576"/>
              <a:ext cx="1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72" name="Line 6958"/>
            <p:cNvSpPr>
              <a:spLocks noChangeShapeType="1"/>
            </p:cNvSpPr>
            <p:nvPr/>
          </p:nvSpPr>
          <p:spPr bwMode="auto">
            <a:xfrm>
              <a:off x="2337" y="3576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73" name="Line 6959"/>
            <p:cNvSpPr>
              <a:spLocks noChangeShapeType="1"/>
            </p:cNvSpPr>
            <p:nvPr/>
          </p:nvSpPr>
          <p:spPr bwMode="auto">
            <a:xfrm>
              <a:off x="2343" y="3576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74" name="Line 6960"/>
            <p:cNvSpPr>
              <a:spLocks noChangeShapeType="1"/>
            </p:cNvSpPr>
            <p:nvPr/>
          </p:nvSpPr>
          <p:spPr bwMode="auto">
            <a:xfrm>
              <a:off x="2343" y="3606"/>
              <a:ext cx="1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75" name="Line 6961"/>
            <p:cNvSpPr>
              <a:spLocks noChangeShapeType="1"/>
            </p:cNvSpPr>
            <p:nvPr/>
          </p:nvSpPr>
          <p:spPr bwMode="auto">
            <a:xfrm>
              <a:off x="2343" y="3666"/>
              <a:ext cx="1" cy="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76" name="Line 6962"/>
            <p:cNvSpPr>
              <a:spLocks noChangeShapeType="1"/>
            </p:cNvSpPr>
            <p:nvPr/>
          </p:nvSpPr>
          <p:spPr bwMode="auto">
            <a:xfrm>
              <a:off x="2343" y="3739"/>
              <a:ext cx="1" cy="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77" name="Line 6963"/>
            <p:cNvSpPr>
              <a:spLocks noChangeShapeType="1"/>
            </p:cNvSpPr>
            <p:nvPr/>
          </p:nvSpPr>
          <p:spPr bwMode="auto">
            <a:xfrm>
              <a:off x="2343" y="3817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78" name="Line 6964"/>
            <p:cNvSpPr>
              <a:spLocks noChangeShapeType="1"/>
            </p:cNvSpPr>
            <p:nvPr/>
          </p:nvSpPr>
          <p:spPr bwMode="auto">
            <a:xfrm>
              <a:off x="2343" y="3865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79" name="Line 6965"/>
            <p:cNvSpPr>
              <a:spLocks noChangeShapeType="1"/>
            </p:cNvSpPr>
            <p:nvPr/>
          </p:nvSpPr>
          <p:spPr bwMode="auto">
            <a:xfrm>
              <a:off x="2343" y="38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0" name="Line 6966"/>
            <p:cNvSpPr>
              <a:spLocks noChangeShapeType="1"/>
            </p:cNvSpPr>
            <p:nvPr/>
          </p:nvSpPr>
          <p:spPr bwMode="auto">
            <a:xfrm>
              <a:off x="2343" y="390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1" name="Line 6967"/>
            <p:cNvSpPr>
              <a:spLocks noChangeShapeType="1"/>
            </p:cNvSpPr>
            <p:nvPr/>
          </p:nvSpPr>
          <p:spPr bwMode="auto">
            <a:xfrm flipV="1">
              <a:off x="2343" y="390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2" name="Line 6968"/>
            <p:cNvSpPr>
              <a:spLocks noChangeShapeType="1"/>
            </p:cNvSpPr>
            <p:nvPr/>
          </p:nvSpPr>
          <p:spPr bwMode="auto">
            <a:xfrm>
              <a:off x="2349" y="390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3" name="Line 6969"/>
            <p:cNvSpPr>
              <a:spLocks noChangeShapeType="1"/>
            </p:cNvSpPr>
            <p:nvPr/>
          </p:nvSpPr>
          <p:spPr bwMode="auto">
            <a:xfrm>
              <a:off x="2349" y="390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4" name="Line 6970"/>
            <p:cNvSpPr>
              <a:spLocks noChangeShapeType="1"/>
            </p:cNvSpPr>
            <p:nvPr/>
          </p:nvSpPr>
          <p:spPr bwMode="auto">
            <a:xfrm>
              <a:off x="2349" y="39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5" name="Line 6971"/>
            <p:cNvSpPr>
              <a:spLocks noChangeShapeType="1"/>
            </p:cNvSpPr>
            <p:nvPr/>
          </p:nvSpPr>
          <p:spPr bwMode="auto">
            <a:xfrm flipV="1">
              <a:off x="2349" y="388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6" name="Line 6972"/>
            <p:cNvSpPr>
              <a:spLocks noChangeShapeType="1"/>
            </p:cNvSpPr>
            <p:nvPr/>
          </p:nvSpPr>
          <p:spPr bwMode="auto">
            <a:xfrm flipV="1">
              <a:off x="2349" y="3841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7" name="Line 6973"/>
            <p:cNvSpPr>
              <a:spLocks noChangeShapeType="1"/>
            </p:cNvSpPr>
            <p:nvPr/>
          </p:nvSpPr>
          <p:spPr bwMode="auto">
            <a:xfrm flipV="1">
              <a:off x="2349" y="3805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8" name="Line 6974"/>
            <p:cNvSpPr>
              <a:spLocks noChangeShapeType="1"/>
            </p:cNvSpPr>
            <p:nvPr/>
          </p:nvSpPr>
          <p:spPr bwMode="auto">
            <a:xfrm flipV="1">
              <a:off x="2349" y="3775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9" name="Line 6975"/>
            <p:cNvSpPr>
              <a:spLocks noChangeShapeType="1"/>
            </p:cNvSpPr>
            <p:nvPr/>
          </p:nvSpPr>
          <p:spPr bwMode="auto">
            <a:xfrm flipV="1">
              <a:off x="2349" y="375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0" name="Line 6976"/>
            <p:cNvSpPr>
              <a:spLocks noChangeShapeType="1"/>
            </p:cNvSpPr>
            <p:nvPr/>
          </p:nvSpPr>
          <p:spPr bwMode="auto">
            <a:xfrm flipV="1">
              <a:off x="2349" y="3739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1" name="Line 6977"/>
            <p:cNvSpPr>
              <a:spLocks noChangeShapeType="1"/>
            </p:cNvSpPr>
            <p:nvPr/>
          </p:nvSpPr>
          <p:spPr bwMode="auto">
            <a:xfrm>
              <a:off x="2355" y="37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2" name="Line 6978"/>
            <p:cNvSpPr>
              <a:spLocks noChangeShapeType="1"/>
            </p:cNvSpPr>
            <p:nvPr/>
          </p:nvSpPr>
          <p:spPr bwMode="auto">
            <a:xfrm>
              <a:off x="2355" y="374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3" name="Line 6979"/>
            <p:cNvSpPr>
              <a:spLocks noChangeShapeType="1"/>
            </p:cNvSpPr>
            <p:nvPr/>
          </p:nvSpPr>
          <p:spPr bwMode="auto">
            <a:xfrm>
              <a:off x="2355" y="3769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4" name="Line 6980"/>
            <p:cNvSpPr>
              <a:spLocks noChangeShapeType="1"/>
            </p:cNvSpPr>
            <p:nvPr/>
          </p:nvSpPr>
          <p:spPr bwMode="auto">
            <a:xfrm>
              <a:off x="2355" y="3811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5" name="Line 6981"/>
            <p:cNvSpPr>
              <a:spLocks noChangeShapeType="1"/>
            </p:cNvSpPr>
            <p:nvPr/>
          </p:nvSpPr>
          <p:spPr bwMode="auto">
            <a:xfrm>
              <a:off x="2355" y="384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6" name="Line 6982"/>
            <p:cNvSpPr>
              <a:spLocks noChangeShapeType="1"/>
            </p:cNvSpPr>
            <p:nvPr/>
          </p:nvSpPr>
          <p:spPr bwMode="auto">
            <a:xfrm flipV="1">
              <a:off x="2355" y="382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7" name="Line 6983"/>
            <p:cNvSpPr>
              <a:spLocks noChangeShapeType="1"/>
            </p:cNvSpPr>
            <p:nvPr/>
          </p:nvSpPr>
          <p:spPr bwMode="auto">
            <a:xfrm flipV="1">
              <a:off x="2355" y="38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8" name="Line 6984"/>
            <p:cNvSpPr>
              <a:spLocks noChangeShapeType="1"/>
            </p:cNvSpPr>
            <p:nvPr/>
          </p:nvSpPr>
          <p:spPr bwMode="auto">
            <a:xfrm flipV="1">
              <a:off x="2355" y="381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9" name="Line 6985"/>
            <p:cNvSpPr>
              <a:spLocks noChangeShapeType="1"/>
            </p:cNvSpPr>
            <p:nvPr/>
          </p:nvSpPr>
          <p:spPr bwMode="auto">
            <a:xfrm>
              <a:off x="2355" y="381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00" name="Line 6986"/>
            <p:cNvSpPr>
              <a:spLocks noChangeShapeType="1"/>
            </p:cNvSpPr>
            <p:nvPr/>
          </p:nvSpPr>
          <p:spPr bwMode="auto">
            <a:xfrm>
              <a:off x="2361" y="381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01" name="Line 6987"/>
            <p:cNvSpPr>
              <a:spLocks noChangeShapeType="1"/>
            </p:cNvSpPr>
            <p:nvPr/>
          </p:nvSpPr>
          <p:spPr bwMode="auto">
            <a:xfrm>
              <a:off x="2361" y="38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02" name="Line 6988"/>
            <p:cNvSpPr>
              <a:spLocks noChangeShapeType="1"/>
            </p:cNvSpPr>
            <p:nvPr/>
          </p:nvSpPr>
          <p:spPr bwMode="auto">
            <a:xfrm>
              <a:off x="2361" y="384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03" name="Line 6989"/>
            <p:cNvSpPr>
              <a:spLocks noChangeShapeType="1"/>
            </p:cNvSpPr>
            <p:nvPr/>
          </p:nvSpPr>
          <p:spPr bwMode="auto">
            <a:xfrm>
              <a:off x="2361" y="384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04" name="Line 6990"/>
            <p:cNvSpPr>
              <a:spLocks noChangeShapeType="1"/>
            </p:cNvSpPr>
            <p:nvPr/>
          </p:nvSpPr>
          <p:spPr bwMode="auto">
            <a:xfrm>
              <a:off x="2361" y="385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05" name="Line 6991"/>
            <p:cNvSpPr>
              <a:spLocks noChangeShapeType="1"/>
            </p:cNvSpPr>
            <p:nvPr/>
          </p:nvSpPr>
          <p:spPr bwMode="auto">
            <a:xfrm>
              <a:off x="2361" y="385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06" name="Line 6992"/>
            <p:cNvSpPr>
              <a:spLocks noChangeShapeType="1"/>
            </p:cNvSpPr>
            <p:nvPr/>
          </p:nvSpPr>
          <p:spPr bwMode="auto">
            <a:xfrm>
              <a:off x="2361" y="386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07" name="Line 6993"/>
            <p:cNvSpPr>
              <a:spLocks noChangeShapeType="1"/>
            </p:cNvSpPr>
            <p:nvPr/>
          </p:nvSpPr>
          <p:spPr bwMode="auto">
            <a:xfrm>
              <a:off x="2361" y="387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08" name="Line 6994"/>
            <p:cNvSpPr>
              <a:spLocks noChangeShapeType="1"/>
            </p:cNvSpPr>
            <p:nvPr/>
          </p:nvSpPr>
          <p:spPr bwMode="auto">
            <a:xfrm>
              <a:off x="2361" y="3889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09" name="Line 6995"/>
            <p:cNvSpPr>
              <a:spLocks noChangeShapeType="1"/>
            </p:cNvSpPr>
            <p:nvPr/>
          </p:nvSpPr>
          <p:spPr bwMode="auto">
            <a:xfrm>
              <a:off x="2367" y="390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10" name="Line 6996"/>
            <p:cNvSpPr>
              <a:spLocks noChangeShapeType="1"/>
            </p:cNvSpPr>
            <p:nvPr/>
          </p:nvSpPr>
          <p:spPr bwMode="auto">
            <a:xfrm>
              <a:off x="2367" y="39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11" name="Line 6997"/>
            <p:cNvSpPr>
              <a:spLocks noChangeShapeType="1"/>
            </p:cNvSpPr>
            <p:nvPr/>
          </p:nvSpPr>
          <p:spPr bwMode="auto">
            <a:xfrm>
              <a:off x="2367" y="393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12" name="Line 6998"/>
            <p:cNvSpPr>
              <a:spLocks noChangeShapeType="1"/>
            </p:cNvSpPr>
            <p:nvPr/>
          </p:nvSpPr>
          <p:spPr bwMode="auto">
            <a:xfrm>
              <a:off x="2367" y="393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13" name="Line 6999"/>
            <p:cNvSpPr>
              <a:spLocks noChangeShapeType="1"/>
            </p:cNvSpPr>
            <p:nvPr/>
          </p:nvSpPr>
          <p:spPr bwMode="auto">
            <a:xfrm>
              <a:off x="2367" y="394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14" name="Line 7000"/>
            <p:cNvSpPr>
              <a:spLocks noChangeShapeType="1"/>
            </p:cNvSpPr>
            <p:nvPr/>
          </p:nvSpPr>
          <p:spPr bwMode="auto">
            <a:xfrm>
              <a:off x="2367" y="395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15" name="Line 7001"/>
            <p:cNvSpPr>
              <a:spLocks noChangeShapeType="1"/>
            </p:cNvSpPr>
            <p:nvPr/>
          </p:nvSpPr>
          <p:spPr bwMode="auto">
            <a:xfrm>
              <a:off x="2367" y="396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16" name="Line 7002"/>
            <p:cNvSpPr>
              <a:spLocks noChangeShapeType="1"/>
            </p:cNvSpPr>
            <p:nvPr/>
          </p:nvSpPr>
          <p:spPr bwMode="auto">
            <a:xfrm>
              <a:off x="2367" y="396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17" name="Line 7003"/>
            <p:cNvSpPr>
              <a:spLocks noChangeShapeType="1"/>
            </p:cNvSpPr>
            <p:nvPr/>
          </p:nvSpPr>
          <p:spPr bwMode="auto">
            <a:xfrm>
              <a:off x="2367" y="397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18" name="Line 7004"/>
            <p:cNvSpPr>
              <a:spLocks noChangeShapeType="1"/>
            </p:cNvSpPr>
            <p:nvPr/>
          </p:nvSpPr>
          <p:spPr bwMode="auto">
            <a:xfrm>
              <a:off x="2373" y="397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19" name="Line 7005"/>
            <p:cNvSpPr>
              <a:spLocks noChangeShapeType="1"/>
            </p:cNvSpPr>
            <p:nvPr/>
          </p:nvSpPr>
          <p:spPr bwMode="auto">
            <a:xfrm>
              <a:off x="2373" y="398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20" name="Line 7006"/>
            <p:cNvSpPr>
              <a:spLocks noChangeShapeType="1"/>
            </p:cNvSpPr>
            <p:nvPr/>
          </p:nvSpPr>
          <p:spPr bwMode="auto">
            <a:xfrm>
              <a:off x="2373" y="399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21" name="Line 7007"/>
            <p:cNvSpPr>
              <a:spLocks noChangeShapeType="1"/>
            </p:cNvSpPr>
            <p:nvPr/>
          </p:nvSpPr>
          <p:spPr bwMode="auto">
            <a:xfrm flipV="1">
              <a:off x="2373" y="39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22" name="Line 7008"/>
            <p:cNvSpPr>
              <a:spLocks noChangeShapeType="1"/>
            </p:cNvSpPr>
            <p:nvPr/>
          </p:nvSpPr>
          <p:spPr bwMode="auto">
            <a:xfrm>
              <a:off x="2373" y="398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23" name="Line 7009"/>
            <p:cNvSpPr>
              <a:spLocks noChangeShapeType="1"/>
            </p:cNvSpPr>
            <p:nvPr/>
          </p:nvSpPr>
          <p:spPr bwMode="auto">
            <a:xfrm>
              <a:off x="2373" y="398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24" name="Line 7010"/>
            <p:cNvSpPr>
              <a:spLocks noChangeShapeType="1"/>
            </p:cNvSpPr>
            <p:nvPr/>
          </p:nvSpPr>
          <p:spPr bwMode="auto">
            <a:xfrm>
              <a:off x="2373" y="399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25" name="Line 7011"/>
            <p:cNvSpPr>
              <a:spLocks noChangeShapeType="1"/>
            </p:cNvSpPr>
            <p:nvPr/>
          </p:nvSpPr>
          <p:spPr bwMode="auto">
            <a:xfrm flipV="1">
              <a:off x="2373" y="39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26" name="Line 7012"/>
            <p:cNvSpPr>
              <a:spLocks noChangeShapeType="1"/>
            </p:cNvSpPr>
            <p:nvPr/>
          </p:nvSpPr>
          <p:spPr bwMode="auto">
            <a:xfrm>
              <a:off x="2373" y="398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27" name="Line 7013"/>
            <p:cNvSpPr>
              <a:spLocks noChangeShapeType="1"/>
            </p:cNvSpPr>
            <p:nvPr/>
          </p:nvSpPr>
          <p:spPr bwMode="auto">
            <a:xfrm>
              <a:off x="2379" y="398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28" name="Line 7014"/>
            <p:cNvSpPr>
              <a:spLocks noChangeShapeType="1"/>
            </p:cNvSpPr>
            <p:nvPr/>
          </p:nvSpPr>
          <p:spPr bwMode="auto">
            <a:xfrm flipV="1">
              <a:off x="2379" y="397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29" name="Line 7015"/>
            <p:cNvSpPr>
              <a:spLocks noChangeShapeType="1"/>
            </p:cNvSpPr>
            <p:nvPr/>
          </p:nvSpPr>
          <p:spPr bwMode="auto">
            <a:xfrm flipV="1">
              <a:off x="2379" y="396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30" name="Line 7016"/>
            <p:cNvSpPr>
              <a:spLocks noChangeShapeType="1"/>
            </p:cNvSpPr>
            <p:nvPr/>
          </p:nvSpPr>
          <p:spPr bwMode="auto">
            <a:xfrm>
              <a:off x="2379" y="396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31" name="Line 7017"/>
            <p:cNvSpPr>
              <a:spLocks noChangeShapeType="1"/>
            </p:cNvSpPr>
            <p:nvPr/>
          </p:nvSpPr>
          <p:spPr bwMode="auto">
            <a:xfrm>
              <a:off x="2379" y="396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32" name="Line 7018"/>
            <p:cNvSpPr>
              <a:spLocks noChangeShapeType="1"/>
            </p:cNvSpPr>
            <p:nvPr/>
          </p:nvSpPr>
          <p:spPr bwMode="auto">
            <a:xfrm>
              <a:off x="2379" y="397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33" name="Line 7019"/>
            <p:cNvSpPr>
              <a:spLocks noChangeShapeType="1"/>
            </p:cNvSpPr>
            <p:nvPr/>
          </p:nvSpPr>
          <p:spPr bwMode="auto">
            <a:xfrm>
              <a:off x="2379" y="398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34" name="Line 7020"/>
            <p:cNvSpPr>
              <a:spLocks noChangeShapeType="1"/>
            </p:cNvSpPr>
            <p:nvPr/>
          </p:nvSpPr>
          <p:spPr bwMode="auto">
            <a:xfrm>
              <a:off x="2379" y="398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35" name="Line 7021"/>
            <p:cNvSpPr>
              <a:spLocks noChangeShapeType="1"/>
            </p:cNvSpPr>
            <p:nvPr/>
          </p:nvSpPr>
          <p:spPr bwMode="auto">
            <a:xfrm flipV="1">
              <a:off x="2379" y="397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36" name="Line 7022"/>
            <p:cNvSpPr>
              <a:spLocks noChangeShapeType="1"/>
            </p:cNvSpPr>
            <p:nvPr/>
          </p:nvSpPr>
          <p:spPr bwMode="auto">
            <a:xfrm>
              <a:off x="2385" y="397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37" name="Line 7023"/>
            <p:cNvSpPr>
              <a:spLocks noChangeShapeType="1"/>
            </p:cNvSpPr>
            <p:nvPr/>
          </p:nvSpPr>
          <p:spPr bwMode="auto">
            <a:xfrm>
              <a:off x="2385" y="397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38" name="Line 7024"/>
            <p:cNvSpPr>
              <a:spLocks noChangeShapeType="1"/>
            </p:cNvSpPr>
            <p:nvPr/>
          </p:nvSpPr>
          <p:spPr bwMode="auto">
            <a:xfrm>
              <a:off x="2385" y="398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39" name="Line 7025"/>
            <p:cNvSpPr>
              <a:spLocks noChangeShapeType="1"/>
            </p:cNvSpPr>
            <p:nvPr/>
          </p:nvSpPr>
          <p:spPr bwMode="auto">
            <a:xfrm>
              <a:off x="2385" y="398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40" name="Line 7026"/>
            <p:cNvSpPr>
              <a:spLocks noChangeShapeType="1"/>
            </p:cNvSpPr>
            <p:nvPr/>
          </p:nvSpPr>
          <p:spPr bwMode="auto">
            <a:xfrm>
              <a:off x="2385" y="398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41" name="Line 7027"/>
            <p:cNvSpPr>
              <a:spLocks noChangeShapeType="1"/>
            </p:cNvSpPr>
            <p:nvPr/>
          </p:nvSpPr>
          <p:spPr bwMode="auto">
            <a:xfrm flipV="1">
              <a:off x="2385" y="398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42" name="Line 7028"/>
            <p:cNvSpPr>
              <a:spLocks noChangeShapeType="1"/>
            </p:cNvSpPr>
            <p:nvPr/>
          </p:nvSpPr>
          <p:spPr bwMode="auto">
            <a:xfrm flipV="1">
              <a:off x="2385" y="397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43" name="Line 7029"/>
            <p:cNvSpPr>
              <a:spLocks noChangeShapeType="1"/>
            </p:cNvSpPr>
            <p:nvPr/>
          </p:nvSpPr>
          <p:spPr bwMode="auto">
            <a:xfrm>
              <a:off x="2385" y="397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44" name="Line 7030"/>
            <p:cNvSpPr>
              <a:spLocks noChangeShapeType="1"/>
            </p:cNvSpPr>
            <p:nvPr/>
          </p:nvSpPr>
          <p:spPr bwMode="auto">
            <a:xfrm flipV="1">
              <a:off x="2385" y="396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45" name="Line 7031"/>
            <p:cNvSpPr>
              <a:spLocks noChangeShapeType="1"/>
            </p:cNvSpPr>
            <p:nvPr/>
          </p:nvSpPr>
          <p:spPr bwMode="auto">
            <a:xfrm flipV="1">
              <a:off x="2391" y="394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46" name="Line 7032"/>
            <p:cNvSpPr>
              <a:spLocks noChangeShapeType="1"/>
            </p:cNvSpPr>
            <p:nvPr/>
          </p:nvSpPr>
          <p:spPr bwMode="auto">
            <a:xfrm flipV="1">
              <a:off x="2391" y="392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47" name="Line 7033"/>
            <p:cNvSpPr>
              <a:spLocks noChangeShapeType="1"/>
            </p:cNvSpPr>
            <p:nvPr/>
          </p:nvSpPr>
          <p:spPr bwMode="auto">
            <a:xfrm>
              <a:off x="2391" y="392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48" name="Line 7034"/>
            <p:cNvSpPr>
              <a:spLocks noChangeShapeType="1"/>
            </p:cNvSpPr>
            <p:nvPr/>
          </p:nvSpPr>
          <p:spPr bwMode="auto">
            <a:xfrm>
              <a:off x="2391" y="393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49" name="Line 7035"/>
            <p:cNvSpPr>
              <a:spLocks noChangeShapeType="1"/>
            </p:cNvSpPr>
            <p:nvPr/>
          </p:nvSpPr>
          <p:spPr bwMode="auto">
            <a:xfrm>
              <a:off x="2391" y="394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50" name="Line 7036"/>
            <p:cNvSpPr>
              <a:spLocks noChangeShapeType="1"/>
            </p:cNvSpPr>
            <p:nvPr/>
          </p:nvSpPr>
          <p:spPr bwMode="auto">
            <a:xfrm>
              <a:off x="2391" y="395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51" name="Line 7037"/>
            <p:cNvSpPr>
              <a:spLocks noChangeShapeType="1"/>
            </p:cNvSpPr>
            <p:nvPr/>
          </p:nvSpPr>
          <p:spPr bwMode="auto">
            <a:xfrm>
              <a:off x="2391" y="396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52" name="Line 7038"/>
            <p:cNvSpPr>
              <a:spLocks noChangeShapeType="1"/>
            </p:cNvSpPr>
            <p:nvPr/>
          </p:nvSpPr>
          <p:spPr bwMode="auto">
            <a:xfrm>
              <a:off x="2391" y="396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53" name="Line 7039"/>
            <p:cNvSpPr>
              <a:spLocks noChangeShapeType="1"/>
            </p:cNvSpPr>
            <p:nvPr/>
          </p:nvSpPr>
          <p:spPr bwMode="auto">
            <a:xfrm>
              <a:off x="2391" y="3979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54" name="Line 7040"/>
            <p:cNvSpPr>
              <a:spLocks noChangeShapeType="1"/>
            </p:cNvSpPr>
            <p:nvPr/>
          </p:nvSpPr>
          <p:spPr bwMode="auto">
            <a:xfrm>
              <a:off x="2397" y="399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55" name="Line 7041"/>
            <p:cNvSpPr>
              <a:spLocks noChangeShapeType="1"/>
            </p:cNvSpPr>
            <p:nvPr/>
          </p:nvSpPr>
          <p:spPr bwMode="auto">
            <a:xfrm flipV="1">
              <a:off x="2397" y="399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56" name="Line 7042"/>
            <p:cNvSpPr>
              <a:spLocks noChangeShapeType="1"/>
            </p:cNvSpPr>
            <p:nvPr/>
          </p:nvSpPr>
          <p:spPr bwMode="auto">
            <a:xfrm flipV="1">
              <a:off x="2397" y="39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57" name="Line 7043"/>
            <p:cNvSpPr>
              <a:spLocks noChangeShapeType="1"/>
            </p:cNvSpPr>
            <p:nvPr/>
          </p:nvSpPr>
          <p:spPr bwMode="auto">
            <a:xfrm>
              <a:off x="2397" y="398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58" name="Line 7044"/>
            <p:cNvSpPr>
              <a:spLocks noChangeShapeType="1"/>
            </p:cNvSpPr>
            <p:nvPr/>
          </p:nvSpPr>
          <p:spPr bwMode="auto">
            <a:xfrm>
              <a:off x="2397" y="399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59" name="Line 7045"/>
            <p:cNvSpPr>
              <a:spLocks noChangeShapeType="1"/>
            </p:cNvSpPr>
            <p:nvPr/>
          </p:nvSpPr>
          <p:spPr bwMode="auto">
            <a:xfrm>
              <a:off x="2397" y="399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60" name="Line 7046"/>
            <p:cNvSpPr>
              <a:spLocks noChangeShapeType="1"/>
            </p:cNvSpPr>
            <p:nvPr/>
          </p:nvSpPr>
          <p:spPr bwMode="auto">
            <a:xfrm>
              <a:off x="2397" y="400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61" name="Line 7047"/>
            <p:cNvSpPr>
              <a:spLocks noChangeShapeType="1"/>
            </p:cNvSpPr>
            <p:nvPr/>
          </p:nvSpPr>
          <p:spPr bwMode="auto">
            <a:xfrm flipV="1">
              <a:off x="2397" y="399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62" name="Line 7048"/>
            <p:cNvSpPr>
              <a:spLocks noChangeShapeType="1"/>
            </p:cNvSpPr>
            <p:nvPr/>
          </p:nvSpPr>
          <p:spPr bwMode="auto">
            <a:xfrm>
              <a:off x="2397" y="3997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63" name="Line 7049"/>
            <p:cNvSpPr>
              <a:spLocks noChangeShapeType="1"/>
            </p:cNvSpPr>
            <p:nvPr/>
          </p:nvSpPr>
          <p:spPr bwMode="auto">
            <a:xfrm>
              <a:off x="2403" y="399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64" name="Line 7050"/>
            <p:cNvSpPr>
              <a:spLocks noChangeShapeType="1"/>
            </p:cNvSpPr>
            <p:nvPr/>
          </p:nvSpPr>
          <p:spPr bwMode="auto">
            <a:xfrm flipV="1">
              <a:off x="2403" y="399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65" name="Line 7051"/>
            <p:cNvSpPr>
              <a:spLocks noChangeShapeType="1"/>
            </p:cNvSpPr>
            <p:nvPr/>
          </p:nvSpPr>
          <p:spPr bwMode="auto">
            <a:xfrm>
              <a:off x="2403" y="399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66" name="Line 7052"/>
            <p:cNvSpPr>
              <a:spLocks noChangeShapeType="1"/>
            </p:cNvSpPr>
            <p:nvPr/>
          </p:nvSpPr>
          <p:spPr bwMode="auto">
            <a:xfrm>
              <a:off x="2403" y="399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67" name="Line 7053"/>
            <p:cNvSpPr>
              <a:spLocks noChangeShapeType="1"/>
            </p:cNvSpPr>
            <p:nvPr/>
          </p:nvSpPr>
          <p:spPr bwMode="auto">
            <a:xfrm>
              <a:off x="2403" y="400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68" name="Line 7054"/>
            <p:cNvSpPr>
              <a:spLocks noChangeShapeType="1"/>
            </p:cNvSpPr>
            <p:nvPr/>
          </p:nvSpPr>
          <p:spPr bwMode="auto">
            <a:xfrm>
              <a:off x="2403" y="400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69" name="Line 7055"/>
            <p:cNvSpPr>
              <a:spLocks noChangeShapeType="1"/>
            </p:cNvSpPr>
            <p:nvPr/>
          </p:nvSpPr>
          <p:spPr bwMode="auto">
            <a:xfrm flipV="1">
              <a:off x="2403" y="399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70" name="Line 7056"/>
            <p:cNvSpPr>
              <a:spLocks noChangeShapeType="1"/>
            </p:cNvSpPr>
            <p:nvPr/>
          </p:nvSpPr>
          <p:spPr bwMode="auto">
            <a:xfrm>
              <a:off x="2403" y="399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71" name="Line 7057"/>
            <p:cNvSpPr>
              <a:spLocks noChangeShapeType="1"/>
            </p:cNvSpPr>
            <p:nvPr/>
          </p:nvSpPr>
          <p:spPr bwMode="auto">
            <a:xfrm>
              <a:off x="2403" y="4009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72" name="Line 7058"/>
            <p:cNvSpPr>
              <a:spLocks noChangeShapeType="1"/>
            </p:cNvSpPr>
            <p:nvPr/>
          </p:nvSpPr>
          <p:spPr bwMode="auto">
            <a:xfrm>
              <a:off x="2409" y="400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73" name="Line 7059"/>
            <p:cNvSpPr>
              <a:spLocks noChangeShapeType="1"/>
            </p:cNvSpPr>
            <p:nvPr/>
          </p:nvSpPr>
          <p:spPr bwMode="auto">
            <a:xfrm>
              <a:off x="2409" y="401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74" name="Line 7060"/>
            <p:cNvSpPr>
              <a:spLocks noChangeShapeType="1"/>
            </p:cNvSpPr>
            <p:nvPr/>
          </p:nvSpPr>
          <p:spPr bwMode="auto">
            <a:xfrm>
              <a:off x="2409" y="402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75" name="Line 7061"/>
            <p:cNvSpPr>
              <a:spLocks noChangeShapeType="1"/>
            </p:cNvSpPr>
            <p:nvPr/>
          </p:nvSpPr>
          <p:spPr bwMode="auto">
            <a:xfrm>
              <a:off x="2409" y="402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76" name="Line 7062"/>
            <p:cNvSpPr>
              <a:spLocks noChangeShapeType="1"/>
            </p:cNvSpPr>
            <p:nvPr/>
          </p:nvSpPr>
          <p:spPr bwMode="auto">
            <a:xfrm>
              <a:off x="2409" y="402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77" name="Line 7063"/>
            <p:cNvSpPr>
              <a:spLocks noChangeShapeType="1"/>
            </p:cNvSpPr>
            <p:nvPr/>
          </p:nvSpPr>
          <p:spPr bwMode="auto">
            <a:xfrm>
              <a:off x="2409" y="402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78" name="Line 7064"/>
            <p:cNvSpPr>
              <a:spLocks noChangeShapeType="1"/>
            </p:cNvSpPr>
            <p:nvPr/>
          </p:nvSpPr>
          <p:spPr bwMode="auto">
            <a:xfrm>
              <a:off x="2409" y="40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79" name="Line 7065"/>
            <p:cNvSpPr>
              <a:spLocks noChangeShapeType="1"/>
            </p:cNvSpPr>
            <p:nvPr/>
          </p:nvSpPr>
          <p:spPr bwMode="auto">
            <a:xfrm>
              <a:off x="2409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80" name="Line 7066"/>
            <p:cNvSpPr>
              <a:spLocks noChangeShapeType="1"/>
            </p:cNvSpPr>
            <p:nvPr/>
          </p:nvSpPr>
          <p:spPr bwMode="auto">
            <a:xfrm>
              <a:off x="2409" y="405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81" name="Line 7067"/>
            <p:cNvSpPr>
              <a:spLocks noChangeShapeType="1"/>
            </p:cNvSpPr>
            <p:nvPr/>
          </p:nvSpPr>
          <p:spPr bwMode="auto">
            <a:xfrm>
              <a:off x="2415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82" name="Line 7068"/>
            <p:cNvSpPr>
              <a:spLocks noChangeShapeType="1"/>
            </p:cNvSpPr>
            <p:nvPr/>
          </p:nvSpPr>
          <p:spPr bwMode="auto">
            <a:xfrm>
              <a:off x="2415" y="406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83" name="Line 7069"/>
            <p:cNvSpPr>
              <a:spLocks noChangeShapeType="1"/>
            </p:cNvSpPr>
            <p:nvPr/>
          </p:nvSpPr>
          <p:spPr bwMode="auto">
            <a:xfrm>
              <a:off x="2415" y="406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84" name="Line 7070"/>
            <p:cNvSpPr>
              <a:spLocks noChangeShapeType="1"/>
            </p:cNvSpPr>
            <p:nvPr/>
          </p:nvSpPr>
          <p:spPr bwMode="auto">
            <a:xfrm>
              <a:off x="2415" y="406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85" name="Line 7071"/>
            <p:cNvSpPr>
              <a:spLocks noChangeShapeType="1"/>
            </p:cNvSpPr>
            <p:nvPr/>
          </p:nvSpPr>
          <p:spPr bwMode="auto">
            <a:xfrm>
              <a:off x="2415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86" name="Line 7072"/>
            <p:cNvSpPr>
              <a:spLocks noChangeShapeType="1"/>
            </p:cNvSpPr>
            <p:nvPr/>
          </p:nvSpPr>
          <p:spPr bwMode="auto">
            <a:xfrm>
              <a:off x="2415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87" name="Line 7073"/>
            <p:cNvSpPr>
              <a:spLocks noChangeShapeType="1"/>
            </p:cNvSpPr>
            <p:nvPr/>
          </p:nvSpPr>
          <p:spPr bwMode="auto">
            <a:xfrm flipV="1">
              <a:off x="2415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88" name="Line 7074"/>
            <p:cNvSpPr>
              <a:spLocks noChangeShapeType="1"/>
            </p:cNvSpPr>
            <p:nvPr/>
          </p:nvSpPr>
          <p:spPr bwMode="auto">
            <a:xfrm>
              <a:off x="2415" y="407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89" name="Line 7075"/>
            <p:cNvSpPr>
              <a:spLocks noChangeShapeType="1"/>
            </p:cNvSpPr>
            <p:nvPr/>
          </p:nvSpPr>
          <p:spPr bwMode="auto">
            <a:xfrm>
              <a:off x="2421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90" name="Line 7076"/>
            <p:cNvSpPr>
              <a:spLocks noChangeShapeType="1"/>
            </p:cNvSpPr>
            <p:nvPr/>
          </p:nvSpPr>
          <p:spPr bwMode="auto">
            <a:xfrm>
              <a:off x="2421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91" name="Line 7077"/>
            <p:cNvSpPr>
              <a:spLocks noChangeShapeType="1"/>
            </p:cNvSpPr>
            <p:nvPr/>
          </p:nvSpPr>
          <p:spPr bwMode="auto">
            <a:xfrm>
              <a:off x="2421" y="40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92" name="Line 7078"/>
            <p:cNvSpPr>
              <a:spLocks noChangeShapeType="1"/>
            </p:cNvSpPr>
            <p:nvPr/>
          </p:nvSpPr>
          <p:spPr bwMode="auto">
            <a:xfrm>
              <a:off x="2421" y="40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93" name="Line 7079"/>
            <p:cNvSpPr>
              <a:spLocks noChangeShapeType="1"/>
            </p:cNvSpPr>
            <p:nvPr/>
          </p:nvSpPr>
          <p:spPr bwMode="auto">
            <a:xfrm flipV="1">
              <a:off x="2421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94" name="Line 7080"/>
            <p:cNvSpPr>
              <a:spLocks noChangeShapeType="1"/>
            </p:cNvSpPr>
            <p:nvPr/>
          </p:nvSpPr>
          <p:spPr bwMode="auto">
            <a:xfrm flipV="1">
              <a:off x="2421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95" name="Line 7081"/>
            <p:cNvSpPr>
              <a:spLocks noChangeShapeType="1"/>
            </p:cNvSpPr>
            <p:nvPr/>
          </p:nvSpPr>
          <p:spPr bwMode="auto">
            <a:xfrm>
              <a:off x="2421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96" name="Line 7082"/>
            <p:cNvSpPr>
              <a:spLocks noChangeShapeType="1"/>
            </p:cNvSpPr>
            <p:nvPr/>
          </p:nvSpPr>
          <p:spPr bwMode="auto">
            <a:xfrm flipV="1">
              <a:off x="2421" y="406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97" name="Line 7083"/>
            <p:cNvSpPr>
              <a:spLocks noChangeShapeType="1"/>
            </p:cNvSpPr>
            <p:nvPr/>
          </p:nvSpPr>
          <p:spPr bwMode="auto">
            <a:xfrm>
              <a:off x="2421" y="406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98" name="Line 7084"/>
            <p:cNvSpPr>
              <a:spLocks noChangeShapeType="1"/>
            </p:cNvSpPr>
            <p:nvPr/>
          </p:nvSpPr>
          <p:spPr bwMode="auto">
            <a:xfrm flipV="1">
              <a:off x="2427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99" name="Line 7085"/>
            <p:cNvSpPr>
              <a:spLocks noChangeShapeType="1"/>
            </p:cNvSpPr>
            <p:nvPr/>
          </p:nvSpPr>
          <p:spPr bwMode="auto">
            <a:xfrm>
              <a:off x="2427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00" name="Line 7086"/>
            <p:cNvSpPr>
              <a:spLocks noChangeShapeType="1"/>
            </p:cNvSpPr>
            <p:nvPr/>
          </p:nvSpPr>
          <p:spPr bwMode="auto">
            <a:xfrm flipV="1">
              <a:off x="2427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01" name="Line 7087"/>
            <p:cNvSpPr>
              <a:spLocks noChangeShapeType="1"/>
            </p:cNvSpPr>
            <p:nvPr/>
          </p:nvSpPr>
          <p:spPr bwMode="auto">
            <a:xfrm>
              <a:off x="2427" y="406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02" name="Line 7088"/>
            <p:cNvSpPr>
              <a:spLocks noChangeShapeType="1"/>
            </p:cNvSpPr>
            <p:nvPr/>
          </p:nvSpPr>
          <p:spPr bwMode="auto">
            <a:xfrm>
              <a:off x="2427" y="406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03" name="Line 7089"/>
            <p:cNvSpPr>
              <a:spLocks noChangeShapeType="1"/>
            </p:cNvSpPr>
            <p:nvPr/>
          </p:nvSpPr>
          <p:spPr bwMode="auto">
            <a:xfrm>
              <a:off x="2427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04" name="Line 7090"/>
            <p:cNvSpPr>
              <a:spLocks noChangeShapeType="1"/>
            </p:cNvSpPr>
            <p:nvPr/>
          </p:nvSpPr>
          <p:spPr bwMode="auto">
            <a:xfrm>
              <a:off x="2427" y="40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64" name="Group 7091"/>
          <p:cNvGrpSpPr>
            <a:grpSpLocks/>
          </p:cNvGrpSpPr>
          <p:nvPr/>
        </p:nvGrpSpPr>
        <p:grpSpPr bwMode="auto">
          <a:xfrm>
            <a:off x="5321300" y="4773613"/>
            <a:ext cx="220663" cy="257175"/>
            <a:chOff x="2427" y="3961"/>
            <a:chExt cx="139" cy="162"/>
          </a:xfrm>
        </p:grpSpPr>
        <p:sp>
          <p:nvSpPr>
            <p:cNvPr id="20005" name="Line 7092"/>
            <p:cNvSpPr>
              <a:spLocks noChangeShapeType="1"/>
            </p:cNvSpPr>
            <p:nvPr/>
          </p:nvSpPr>
          <p:spPr bwMode="auto">
            <a:xfrm>
              <a:off x="2427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06" name="Line 7093"/>
            <p:cNvSpPr>
              <a:spLocks noChangeShapeType="1"/>
            </p:cNvSpPr>
            <p:nvPr/>
          </p:nvSpPr>
          <p:spPr bwMode="auto">
            <a:xfrm>
              <a:off x="2427" y="408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07" name="Line 7094"/>
            <p:cNvSpPr>
              <a:spLocks noChangeShapeType="1"/>
            </p:cNvSpPr>
            <p:nvPr/>
          </p:nvSpPr>
          <p:spPr bwMode="auto">
            <a:xfrm flipV="1">
              <a:off x="2433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08" name="Line 7095"/>
            <p:cNvSpPr>
              <a:spLocks noChangeShapeType="1"/>
            </p:cNvSpPr>
            <p:nvPr/>
          </p:nvSpPr>
          <p:spPr bwMode="auto">
            <a:xfrm>
              <a:off x="2433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09" name="Line 7096"/>
            <p:cNvSpPr>
              <a:spLocks noChangeShapeType="1"/>
            </p:cNvSpPr>
            <p:nvPr/>
          </p:nvSpPr>
          <p:spPr bwMode="auto">
            <a:xfrm>
              <a:off x="2433" y="40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10" name="Line 7097"/>
            <p:cNvSpPr>
              <a:spLocks noChangeShapeType="1"/>
            </p:cNvSpPr>
            <p:nvPr/>
          </p:nvSpPr>
          <p:spPr bwMode="auto">
            <a:xfrm>
              <a:off x="2433" y="40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11" name="Line 7098"/>
            <p:cNvSpPr>
              <a:spLocks noChangeShapeType="1"/>
            </p:cNvSpPr>
            <p:nvPr/>
          </p:nvSpPr>
          <p:spPr bwMode="auto">
            <a:xfrm>
              <a:off x="2433" y="408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12" name="Line 7099"/>
            <p:cNvSpPr>
              <a:spLocks noChangeShapeType="1"/>
            </p:cNvSpPr>
            <p:nvPr/>
          </p:nvSpPr>
          <p:spPr bwMode="auto">
            <a:xfrm>
              <a:off x="2433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13" name="Line 7100"/>
            <p:cNvSpPr>
              <a:spLocks noChangeShapeType="1"/>
            </p:cNvSpPr>
            <p:nvPr/>
          </p:nvSpPr>
          <p:spPr bwMode="auto">
            <a:xfrm>
              <a:off x="2433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14" name="Line 7101"/>
            <p:cNvSpPr>
              <a:spLocks noChangeShapeType="1"/>
            </p:cNvSpPr>
            <p:nvPr/>
          </p:nvSpPr>
          <p:spPr bwMode="auto">
            <a:xfrm>
              <a:off x="2433" y="40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15" name="Line 7102"/>
            <p:cNvSpPr>
              <a:spLocks noChangeShapeType="1"/>
            </p:cNvSpPr>
            <p:nvPr/>
          </p:nvSpPr>
          <p:spPr bwMode="auto">
            <a:xfrm flipV="1">
              <a:off x="2433" y="409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16" name="Line 7103"/>
            <p:cNvSpPr>
              <a:spLocks noChangeShapeType="1"/>
            </p:cNvSpPr>
            <p:nvPr/>
          </p:nvSpPr>
          <p:spPr bwMode="auto">
            <a:xfrm>
              <a:off x="2439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17" name="Line 7104"/>
            <p:cNvSpPr>
              <a:spLocks noChangeShapeType="1"/>
            </p:cNvSpPr>
            <p:nvPr/>
          </p:nvSpPr>
          <p:spPr bwMode="auto">
            <a:xfrm>
              <a:off x="2439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18" name="Line 7105"/>
            <p:cNvSpPr>
              <a:spLocks noChangeShapeType="1"/>
            </p:cNvSpPr>
            <p:nvPr/>
          </p:nvSpPr>
          <p:spPr bwMode="auto">
            <a:xfrm>
              <a:off x="2439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19" name="Line 7106"/>
            <p:cNvSpPr>
              <a:spLocks noChangeShapeType="1"/>
            </p:cNvSpPr>
            <p:nvPr/>
          </p:nvSpPr>
          <p:spPr bwMode="auto">
            <a:xfrm>
              <a:off x="2439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20" name="Line 7107"/>
            <p:cNvSpPr>
              <a:spLocks noChangeShapeType="1"/>
            </p:cNvSpPr>
            <p:nvPr/>
          </p:nvSpPr>
          <p:spPr bwMode="auto">
            <a:xfrm>
              <a:off x="2439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21" name="Line 7108"/>
            <p:cNvSpPr>
              <a:spLocks noChangeShapeType="1"/>
            </p:cNvSpPr>
            <p:nvPr/>
          </p:nvSpPr>
          <p:spPr bwMode="auto">
            <a:xfrm>
              <a:off x="2439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22" name="Line 7109"/>
            <p:cNvSpPr>
              <a:spLocks noChangeShapeType="1"/>
            </p:cNvSpPr>
            <p:nvPr/>
          </p:nvSpPr>
          <p:spPr bwMode="auto">
            <a:xfrm>
              <a:off x="2439" y="40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23" name="Line 7110"/>
            <p:cNvSpPr>
              <a:spLocks noChangeShapeType="1"/>
            </p:cNvSpPr>
            <p:nvPr/>
          </p:nvSpPr>
          <p:spPr bwMode="auto">
            <a:xfrm>
              <a:off x="2439" y="409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24" name="Line 7111"/>
            <p:cNvSpPr>
              <a:spLocks noChangeShapeType="1"/>
            </p:cNvSpPr>
            <p:nvPr/>
          </p:nvSpPr>
          <p:spPr bwMode="auto">
            <a:xfrm>
              <a:off x="2439" y="4099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25" name="Line 7112"/>
            <p:cNvSpPr>
              <a:spLocks noChangeShapeType="1"/>
            </p:cNvSpPr>
            <p:nvPr/>
          </p:nvSpPr>
          <p:spPr bwMode="auto">
            <a:xfrm>
              <a:off x="2445" y="409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26" name="Line 7113"/>
            <p:cNvSpPr>
              <a:spLocks noChangeShapeType="1"/>
            </p:cNvSpPr>
            <p:nvPr/>
          </p:nvSpPr>
          <p:spPr bwMode="auto">
            <a:xfrm flipV="1">
              <a:off x="2445" y="409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27" name="Line 7114"/>
            <p:cNvSpPr>
              <a:spLocks noChangeShapeType="1"/>
            </p:cNvSpPr>
            <p:nvPr/>
          </p:nvSpPr>
          <p:spPr bwMode="auto">
            <a:xfrm>
              <a:off x="2445" y="409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28" name="Line 7115"/>
            <p:cNvSpPr>
              <a:spLocks noChangeShapeType="1"/>
            </p:cNvSpPr>
            <p:nvPr/>
          </p:nvSpPr>
          <p:spPr bwMode="auto">
            <a:xfrm>
              <a:off x="2445" y="410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29" name="Line 7116"/>
            <p:cNvSpPr>
              <a:spLocks noChangeShapeType="1"/>
            </p:cNvSpPr>
            <p:nvPr/>
          </p:nvSpPr>
          <p:spPr bwMode="auto">
            <a:xfrm flipV="1">
              <a:off x="2445" y="408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30" name="Line 7117"/>
            <p:cNvSpPr>
              <a:spLocks noChangeShapeType="1"/>
            </p:cNvSpPr>
            <p:nvPr/>
          </p:nvSpPr>
          <p:spPr bwMode="auto">
            <a:xfrm>
              <a:off x="2445" y="40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31" name="Line 7118"/>
            <p:cNvSpPr>
              <a:spLocks noChangeShapeType="1"/>
            </p:cNvSpPr>
            <p:nvPr/>
          </p:nvSpPr>
          <p:spPr bwMode="auto">
            <a:xfrm>
              <a:off x="2445" y="40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32" name="Line 7119"/>
            <p:cNvSpPr>
              <a:spLocks noChangeShapeType="1"/>
            </p:cNvSpPr>
            <p:nvPr/>
          </p:nvSpPr>
          <p:spPr bwMode="auto">
            <a:xfrm flipV="1">
              <a:off x="2445" y="40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33" name="Line 7120"/>
            <p:cNvSpPr>
              <a:spLocks noChangeShapeType="1"/>
            </p:cNvSpPr>
            <p:nvPr/>
          </p:nvSpPr>
          <p:spPr bwMode="auto">
            <a:xfrm flipV="1">
              <a:off x="2445" y="4081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34" name="Line 7121"/>
            <p:cNvSpPr>
              <a:spLocks noChangeShapeType="1"/>
            </p:cNvSpPr>
            <p:nvPr/>
          </p:nvSpPr>
          <p:spPr bwMode="auto">
            <a:xfrm flipV="1">
              <a:off x="2451" y="40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35" name="Line 7122"/>
            <p:cNvSpPr>
              <a:spLocks noChangeShapeType="1"/>
            </p:cNvSpPr>
            <p:nvPr/>
          </p:nvSpPr>
          <p:spPr bwMode="auto">
            <a:xfrm flipV="1">
              <a:off x="2451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36" name="Line 7123"/>
            <p:cNvSpPr>
              <a:spLocks noChangeShapeType="1"/>
            </p:cNvSpPr>
            <p:nvPr/>
          </p:nvSpPr>
          <p:spPr bwMode="auto">
            <a:xfrm>
              <a:off x="2451" y="406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37" name="Line 7124"/>
            <p:cNvSpPr>
              <a:spLocks noChangeShapeType="1"/>
            </p:cNvSpPr>
            <p:nvPr/>
          </p:nvSpPr>
          <p:spPr bwMode="auto">
            <a:xfrm flipV="1">
              <a:off x="2451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38" name="Line 7125"/>
            <p:cNvSpPr>
              <a:spLocks noChangeShapeType="1"/>
            </p:cNvSpPr>
            <p:nvPr/>
          </p:nvSpPr>
          <p:spPr bwMode="auto">
            <a:xfrm>
              <a:off x="2451" y="405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39" name="Line 7126"/>
            <p:cNvSpPr>
              <a:spLocks noChangeShapeType="1"/>
            </p:cNvSpPr>
            <p:nvPr/>
          </p:nvSpPr>
          <p:spPr bwMode="auto">
            <a:xfrm>
              <a:off x="2451" y="405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40" name="Line 7127"/>
            <p:cNvSpPr>
              <a:spLocks noChangeShapeType="1"/>
            </p:cNvSpPr>
            <p:nvPr/>
          </p:nvSpPr>
          <p:spPr bwMode="auto">
            <a:xfrm flipV="1">
              <a:off x="2451" y="40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41" name="Line 7128"/>
            <p:cNvSpPr>
              <a:spLocks noChangeShapeType="1"/>
            </p:cNvSpPr>
            <p:nvPr/>
          </p:nvSpPr>
          <p:spPr bwMode="auto">
            <a:xfrm flipV="1">
              <a:off x="2451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42" name="Line 7129"/>
            <p:cNvSpPr>
              <a:spLocks noChangeShapeType="1"/>
            </p:cNvSpPr>
            <p:nvPr/>
          </p:nvSpPr>
          <p:spPr bwMode="auto">
            <a:xfrm>
              <a:off x="2451" y="404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43" name="Line 7130"/>
            <p:cNvSpPr>
              <a:spLocks noChangeShapeType="1"/>
            </p:cNvSpPr>
            <p:nvPr/>
          </p:nvSpPr>
          <p:spPr bwMode="auto">
            <a:xfrm>
              <a:off x="2457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44" name="Line 7131"/>
            <p:cNvSpPr>
              <a:spLocks noChangeShapeType="1"/>
            </p:cNvSpPr>
            <p:nvPr/>
          </p:nvSpPr>
          <p:spPr bwMode="auto">
            <a:xfrm>
              <a:off x="2457" y="405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45" name="Line 7132"/>
            <p:cNvSpPr>
              <a:spLocks noChangeShapeType="1"/>
            </p:cNvSpPr>
            <p:nvPr/>
          </p:nvSpPr>
          <p:spPr bwMode="auto">
            <a:xfrm>
              <a:off x="2457" y="405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46" name="Line 7133"/>
            <p:cNvSpPr>
              <a:spLocks noChangeShapeType="1"/>
            </p:cNvSpPr>
            <p:nvPr/>
          </p:nvSpPr>
          <p:spPr bwMode="auto">
            <a:xfrm>
              <a:off x="2457" y="40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47" name="Line 7134"/>
            <p:cNvSpPr>
              <a:spLocks noChangeShapeType="1"/>
            </p:cNvSpPr>
            <p:nvPr/>
          </p:nvSpPr>
          <p:spPr bwMode="auto">
            <a:xfrm>
              <a:off x="2457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48" name="Line 7135"/>
            <p:cNvSpPr>
              <a:spLocks noChangeShapeType="1"/>
            </p:cNvSpPr>
            <p:nvPr/>
          </p:nvSpPr>
          <p:spPr bwMode="auto">
            <a:xfrm flipV="1">
              <a:off x="2457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49" name="Line 7136"/>
            <p:cNvSpPr>
              <a:spLocks noChangeShapeType="1"/>
            </p:cNvSpPr>
            <p:nvPr/>
          </p:nvSpPr>
          <p:spPr bwMode="auto">
            <a:xfrm flipV="1">
              <a:off x="2457" y="40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50" name="Line 7137"/>
            <p:cNvSpPr>
              <a:spLocks noChangeShapeType="1"/>
            </p:cNvSpPr>
            <p:nvPr/>
          </p:nvSpPr>
          <p:spPr bwMode="auto">
            <a:xfrm>
              <a:off x="2457" y="40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51" name="Line 7138"/>
            <p:cNvSpPr>
              <a:spLocks noChangeShapeType="1"/>
            </p:cNvSpPr>
            <p:nvPr/>
          </p:nvSpPr>
          <p:spPr bwMode="auto">
            <a:xfrm>
              <a:off x="2457" y="407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52" name="Line 7139"/>
            <p:cNvSpPr>
              <a:spLocks noChangeShapeType="1"/>
            </p:cNvSpPr>
            <p:nvPr/>
          </p:nvSpPr>
          <p:spPr bwMode="auto">
            <a:xfrm>
              <a:off x="2463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53" name="Line 7140"/>
            <p:cNvSpPr>
              <a:spLocks noChangeShapeType="1"/>
            </p:cNvSpPr>
            <p:nvPr/>
          </p:nvSpPr>
          <p:spPr bwMode="auto">
            <a:xfrm flipV="1">
              <a:off x="2463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54" name="Line 7141"/>
            <p:cNvSpPr>
              <a:spLocks noChangeShapeType="1"/>
            </p:cNvSpPr>
            <p:nvPr/>
          </p:nvSpPr>
          <p:spPr bwMode="auto">
            <a:xfrm>
              <a:off x="2463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55" name="Line 7142"/>
            <p:cNvSpPr>
              <a:spLocks noChangeShapeType="1"/>
            </p:cNvSpPr>
            <p:nvPr/>
          </p:nvSpPr>
          <p:spPr bwMode="auto">
            <a:xfrm>
              <a:off x="2463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56" name="Line 7143"/>
            <p:cNvSpPr>
              <a:spLocks noChangeShapeType="1"/>
            </p:cNvSpPr>
            <p:nvPr/>
          </p:nvSpPr>
          <p:spPr bwMode="auto">
            <a:xfrm>
              <a:off x="2463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57" name="Line 7144"/>
            <p:cNvSpPr>
              <a:spLocks noChangeShapeType="1"/>
            </p:cNvSpPr>
            <p:nvPr/>
          </p:nvSpPr>
          <p:spPr bwMode="auto">
            <a:xfrm>
              <a:off x="2463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58" name="Line 7145"/>
            <p:cNvSpPr>
              <a:spLocks noChangeShapeType="1"/>
            </p:cNvSpPr>
            <p:nvPr/>
          </p:nvSpPr>
          <p:spPr bwMode="auto">
            <a:xfrm>
              <a:off x="2463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59" name="Line 7146"/>
            <p:cNvSpPr>
              <a:spLocks noChangeShapeType="1"/>
            </p:cNvSpPr>
            <p:nvPr/>
          </p:nvSpPr>
          <p:spPr bwMode="auto">
            <a:xfrm flipV="1">
              <a:off x="2463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60" name="Line 7147"/>
            <p:cNvSpPr>
              <a:spLocks noChangeShapeType="1"/>
            </p:cNvSpPr>
            <p:nvPr/>
          </p:nvSpPr>
          <p:spPr bwMode="auto">
            <a:xfrm>
              <a:off x="2463" y="408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61" name="Line 7148"/>
            <p:cNvSpPr>
              <a:spLocks noChangeShapeType="1"/>
            </p:cNvSpPr>
            <p:nvPr/>
          </p:nvSpPr>
          <p:spPr bwMode="auto">
            <a:xfrm>
              <a:off x="2469" y="40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62" name="Line 7149"/>
            <p:cNvSpPr>
              <a:spLocks noChangeShapeType="1"/>
            </p:cNvSpPr>
            <p:nvPr/>
          </p:nvSpPr>
          <p:spPr bwMode="auto">
            <a:xfrm>
              <a:off x="2469" y="40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63" name="Line 7150"/>
            <p:cNvSpPr>
              <a:spLocks noChangeShapeType="1"/>
            </p:cNvSpPr>
            <p:nvPr/>
          </p:nvSpPr>
          <p:spPr bwMode="auto">
            <a:xfrm flipV="1">
              <a:off x="2469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64" name="Line 7151"/>
            <p:cNvSpPr>
              <a:spLocks noChangeShapeType="1"/>
            </p:cNvSpPr>
            <p:nvPr/>
          </p:nvSpPr>
          <p:spPr bwMode="auto">
            <a:xfrm flipV="1">
              <a:off x="2469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65" name="Line 7152"/>
            <p:cNvSpPr>
              <a:spLocks noChangeShapeType="1"/>
            </p:cNvSpPr>
            <p:nvPr/>
          </p:nvSpPr>
          <p:spPr bwMode="auto">
            <a:xfrm>
              <a:off x="2469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66" name="Line 7153"/>
            <p:cNvSpPr>
              <a:spLocks noChangeShapeType="1"/>
            </p:cNvSpPr>
            <p:nvPr/>
          </p:nvSpPr>
          <p:spPr bwMode="auto">
            <a:xfrm>
              <a:off x="2469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67" name="Line 7154"/>
            <p:cNvSpPr>
              <a:spLocks noChangeShapeType="1"/>
            </p:cNvSpPr>
            <p:nvPr/>
          </p:nvSpPr>
          <p:spPr bwMode="auto">
            <a:xfrm>
              <a:off x="2469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68" name="Line 7155"/>
            <p:cNvSpPr>
              <a:spLocks noChangeShapeType="1"/>
            </p:cNvSpPr>
            <p:nvPr/>
          </p:nvSpPr>
          <p:spPr bwMode="auto">
            <a:xfrm>
              <a:off x="2469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69" name="Line 7156"/>
            <p:cNvSpPr>
              <a:spLocks noChangeShapeType="1"/>
            </p:cNvSpPr>
            <p:nvPr/>
          </p:nvSpPr>
          <p:spPr bwMode="auto">
            <a:xfrm>
              <a:off x="2469" y="407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0" name="Line 7157"/>
            <p:cNvSpPr>
              <a:spLocks noChangeShapeType="1"/>
            </p:cNvSpPr>
            <p:nvPr/>
          </p:nvSpPr>
          <p:spPr bwMode="auto">
            <a:xfrm flipV="1">
              <a:off x="2475" y="40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1" name="Line 7158"/>
            <p:cNvSpPr>
              <a:spLocks noChangeShapeType="1"/>
            </p:cNvSpPr>
            <p:nvPr/>
          </p:nvSpPr>
          <p:spPr bwMode="auto">
            <a:xfrm>
              <a:off x="2475" y="406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2" name="Line 7159"/>
            <p:cNvSpPr>
              <a:spLocks noChangeShapeType="1"/>
            </p:cNvSpPr>
            <p:nvPr/>
          </p:nvSpPr>
          <p:spPr bwMode="auto">
            <a:xfrm>
              <a:off x="2475" y="406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3" name="Line 7160"/>
            <p:cNvSpPr>
              <a:spLocks noChangeShapeType="1"/>
            </p:cNvSpPr>
            <p:nvPr/>
          </p:nvSpPr>
          <p:spPr bwMode="auto">
            <a:xfrm>
              <a:off x="2475" y="406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4" name="Line 7161"/>
            <p:cNvSpPr>
              <a:spLocks noChangeShapeType="1"/>
            </p:cNvSpPr>
            <p:nvPr/>
          </p:nvSpPr>
          <p:spPr bwMode="auto">
            <a:xfrm flipV="1">
              <a:off x="2475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5" name="Line 7162"/>
            <p:cNvSpPr>
              <a:spLocks noChangeShapeType="1"/>
            </p:cNvSpPr>
            <p:nvPr/>
          </p:nvSpPr>
          <p:spPr bwMode="auto">
            <a:xfrm flipV="1">
              <a:off x="2475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6" name="Line 7163"/>
            <p:cNvSpPr>
              <a:spLocks noChangeShapeType="1"/>
            </p:cNvSpPr>
            <p:nvPr/>
          </p:nvSpPr>
          <p:spPr bwMode="auto">
            <a:xfrm flipV="1">
              <a:off x="2475" y="40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7" name="Line 7164"/>
            <p:cNvSpPr>
              <a:spLocks noChangeShapeType="1"/>
            </p:cNvSpPr>
            <p:nvPr/>
          </p:nvSpPr>
          <p:spPr bwMode="auto">
            <a:xfrm flipV="1">
              <a:off x="2475" y="403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8" name="Line 7165"/>
            <p:cNvSpPr>
              <a:spLocks noChangeShapeType="1"/>
            </p:cNvSpPr>
            <p:nvPr/>
          </p:nvSpPr>
          <p:spPr bwMode="auto">
            <a:xfrm flipV="1">
              <a:off x="2475" y="403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9" name="Line 7166"/>
            <p:cNvSpPr>
              <a:spLocks noChangeShapeType="1"/>
            </p:cNvSpPr>
            <p:nvPr/>
          </p:nvSpPr>
          <p:spPr bwMode="auto">
            <a:xfrm flipV="1">
              <a:off x="2481" y="402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0" name="Line 7167"/>
            <p:cNvSpPr>
              <a:spLocks noChangeShapeType="1"/>
            </p:cNvSpPr>
            <p:nvPr/>
          </p:nvSpPr>
          <p:spPr bwMode="auto">
            <a:xfrm flipV="1">
              <a:off x="2481" y="401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1" name="Line 7168"/>
            <p:cNvSpPr>
              <a:spLocks noChangeShapeType="1"/>
            </p:cNvSpPr>
            <p:nvPr/>
          </p:nvSpPr>
          <p:spPr bwMode="auto">
            <a:xfrm flipV="1">
              <a:off x="2481" y="400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2" name="Line 7169"/>
            <p:cNvSpPr>
              <a:spLocks noChangeShapeType="1"/>
            </p:cNvSpPr>
            <p:nvPr/>
          </p:nvSpPr>
          <p:spPr bwMode="auto">
            <a:xfrm>
              <a:off x="2481" y="400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3" name="Line 7170"/>
            <p:cNvSpPr>
              <a:spLocks noChangeShapeType="1"/>
            </p:cNvSpPr>
            <p:nvPr/>
          </p:nvSpPr>
          <p:spPr bwMode="auto">
            <a:xfrm>
              <a:off x="2481" y="400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4" name="Line 7171"/>
            <p:cNvSpPr>
              <a:spLocks noChangeShapeType="1"/>
            </p:cNvSpPr>
            <p:nvPr/>
          </p:nvSpPr>
          <p:spPr bwMode="auto">
            <a:xfrm>
              <a:off x="2481" y="402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5" name="Line 7172"/>
            <p:cNvSpPr>
              <a:spLocks noChangeShapeType="1"/>
            </p:cNvSpPr>
            <p:nvPr/>
          </p:nvSpPr>
          <p:spPr bwMode="auto">
            <a:xfrm>
              <a:off x="2481" y="402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6" name="Line 7173"/>
            <p:cNvSpPr>
              <a:spLocks noChangeShapeType="1"/>
            </p:cNvSpPr>
            <p:nvPr/>
          </p:nvSpPr>
          <p:spPr bwMode="auto">
            <a:xfrm>
              <a:off x="2481" y="40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7" name="Line 7174"/>
            <p:cNvSpPr>
              <a:spLocks noChangeShapeType="1"/>
            </p:cNvSpPr>
            <p:nvPr/>
          </p:nvSpPr>
          <p:spPr bwMode="auto">
            <a:xfrm>
              <a:off x="2481" y="4045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8" name="Line 7175"/>
            <p:cNvSpPr>
              <a:spLocks noChangeShapeType="1"/>
            </p:cNvSpPr>
            <p:nvPr/>
          </p:nvSpPr>
          <p:spPr bwMode="auto">
            <a:xfrm>
              <a:off x="2487" y="405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9" name="Line 7176"/>
            <p:cNvSpPr>
              <a:spLocks noChangeShapeType="1"/>
            </p:cNvSpPr>
            <p:nvPr/>
          </p:nvSpPr>
          <p:spPr bwMode="auto">
            <a:xfrm>
              <a:off x="2487" y="405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90" name="Line 7177"/>
            <p:cNvSpPr>
              <a:spLocks noChangeShapeType="1"/>
            </p:cNvSpPr>
            <p:nvPr/>
          </p:nvSpPr>
          <p:spPr bwMode="auto">
            <a:xfrm>
              <a:off x="2487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91" name="Line 7178"/>
            <p:cNvSpPr>
              <a:spLocks noChangeShapeType="1"/>
            </p:cNvSpPr>
            <p:nvPr/>
          </p:nvSpPr>
          <p:spPr bwMode="auto">
            <a:xfrm>
              <a:off x="2487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92" name="Line 7179"/>
            <p:cNvSpPr>
              <a:spLocks noChangeShapeType="1"/>
            </p:cNvSpPr>
            <p:nvPr/>
          </p:nvSpPr>
          <p:spPr bwMode="auto">
            <a:xfrm flipV="1">
              <a:off x="2487" y="405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93" name="Line 7180"/>
            <p:cNvSpPr>
              <a:spLocks noChangeShapeType="1"/>
            </p:cNvSpPr>
            <p:nvPr/>
          </p:nvSpPr>
          <p:spPr bwMode="auto">
            <a:xfrm flipV="1">
              <a:off x="2487" y="4009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94" name="Line 7181"/>
            <p:cNvSpPr>
              <a:spLocks noChangeShapeType="1"/>
            </p:cNvSpPr>
            <p:nvPr/>
          </p:nvSpPr>
          <p:spPr bwMode="auto">
            <a:xfrm flipV="1">
              <a:off x="2487" y="399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95" name="Line 7182"/>
            <p:cNvSpPr>
              <a:spLocks noChangeShapeType="1"/>
            </p:cNvSpPr>
            <p:nvPr/>
          </p:nvSpPr>
          <p:spPr bwMode="auto">
            <a:xfrm>
              <a:off x="2487" y="399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96" name="Line 7183"/>
            <p:cNvSpPr>
              <a:spLocks noChangeShapeType="1"/>
            </p:cNvSpPr>
            <p:nvPr/>
          </p:nvSpPr>
          <p:spPr bwMode="auto">
            <a:xfrm>
              <a:off x="2487" y="3997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97" name="Line 7184"/>
            <p:cNvSpPr>
              <a:spLocks noChangeShapeType="1"/>
            </p:cNvSpPr>
            <p:nvPr/>
          </p:nvSpPr>
          <p:spPr bwMode="auto">
            <a:xfrm>
              <a:off x="2493" y="401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98" name="Line 7185"/>
            <p:cNvSpPr>
              <a:spLocks noChangeShapeType="1"/>
            </p:cNvSpPr>
            <p:nvPr/>
          </p:nvSpPr>
          <p:spPr bwMode="auto">
            <a:xfrm>
              <a:off x="2493" y="402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99" name="Line 7186"/>
            <p:cNvSpPr>
              <a:spLocks noChangeShapeType="1"/>
            </p:cNvSpPr>
            <p:nvPr/>
          </p:nvSpPr>
          <p:spPr bwMode="auto">
            <a:xfrm flipV="1">
              <a:off x="2493" y="402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00" name="Line 7187"/>
            <p:cNvSpPr>
              <a:spLocks noChangeShapeType="1"/>
            </p:cNvSpPr>
            <p:nvPr/>
          </p:nvSpPr>
          <p:spPr bwMode="auto">
            <a:xfrm>
              <a:off x="2493" y="40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01" name="Line 7188"/>
            <p:cNvSpPr>
              <a:spLocks noChangeShapeType="1"/>
            </p:cNvSpPr>
            <p:nvPr/>
          </p:nvSpPr>
          <p:spPr bwMode="auto">
            <a:xfrm>
              <a:off x="2493" y="403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02" name="Line 7189"/>
            <p:cNvSpPr>
              <a:spLocks noChangeShapeType="1"/>
            </p:cNvSpPr>
            <p:nvPr/>
          </p:nvSpPr>
          <p:spPr bwMode="auto">
            <a:xfrm flipV="1">
              <a:off x="2493" y="402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03" name="Line 7190"/>
            <p:cNvSpPr>
              <a:spLocks noChangeShapeType="1"/>
            </p:cNvSpPr>
            <p:nvPr/>
          </p:nvSpPr>
          <p:spPr bwMode="auto">
            <a:xfrm>
              <a:off x="2493" y="402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04" name="Line 7191"/>
            <p:cNvSpPr>
              <a:spLocks noChangeShapeType="1"/>
            </p:cNvSpPr>
            <p:nvPr/>
          </p:nvSpPr>
          <p:spPr bwMode="auto">
            <a:xfrm>
              <a:off x="2493" y="402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05" name="Line 7192"/>
            <p:cNvSpPr>
              <a:spLocks noChangeShapeType="1"/>
            </p:cNvSpPr>
            <p:nvPr/>
          </p:nvSpPr>
          <p:spPr bwMode="auto">
            <a:xfrm flipV="1">
              <a:off x="2499" y="402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06" name="Line 7193"/>
            <p:cNvSpPr>
              <a:spLocks noChangeShapeType="1"/>
            </p:cNvSpPr>
            <p:nvPr/>
          </p:nvSpPr>
          <p:spPr bwMode="auto">
            <a:xfrm>
              <a:off x="2499" y="402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07" name="Line 7194"/>
            <p:cNvSpPr>
              <a:spLocks noChangeShapeType="1"/>
            </p:cNvSpPr>
            <p:nvPr/>
          </p:nvSpPr>
          <p:spPr bwMode="auto">
            <a:xfrm>
              <a:off x="2499" y="402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08" name="Line 7195"/>
            <p:cNvSpPr>
              <a:spLocks noChangeShapeType="1"/>
            </p:cNvSpPr>
            <p:nvPr/>
          </p:nvSpPr>
          <p:spPr bwMode="auto">
            <a:xfrm>
              <a:off x="2499" y="403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09" name="Line 7196"/>
            <p:cNvSpPr>
              <a:spLocks noChangeShapeType="1"/>
            </p:cNvSpPr>
            <p:nvPr/>
          </p:nvSpPr>
          <p:spPr bwMode="auto">
            <a:xfrm flipV="1">
              <a:off x="2499" y="401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10" name="Line 7197"/>
            <p:cNvSpPr>
              <a:spLocks noChangeShapeType="1"/>
            </p:cNvSpPr>
            <p:nvPr/>
          </p:nvSpPr>
          <p:spPr bwMode="auto">
            <a:xfrm flipV="1">
              <a:off x="2499" y="400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11" name="Line 7198"/>
            <p:cNvSpPr>
              <a:spLocks noChangeShapeType="1"/>
            </p:cNvSpPr>
            <p:nvPr/>
          </p:nvSpPr>
          <p:spPr bwMode="auto">
            <a:xfrm>
              <a:off x="2499" y="400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12" name="Line 7199"/>
            <p:cNvSpPr>
              <a:spLocks noChangeShapeType="1"/>
            </p:cNvSpPr>
            <p:nvPr/>
          </p:nvSpPr>
          <p:spPr bwMode="auto">
            <a:xfrm flipV="1">
              <a:off x="2499" y="400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13" name="Line 7200"/>
            <p:cNvSpPr>
              <a:spLocks noChangeShapeType="1"/>
            </p:cNvSpPr>
            <p:nvPr/>
          </p:nvSpPr>
          <p:spPr bwMode="auto">
            <a:xfrm>
              <a:off x="2499" y="4009"/>
              <a:ext cx="6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14" name="Line 7201"/>
            <p:cNvSpPr>
              <a:spLocks noChangeShapeType="1"/>
            </p:cNvSpPr>
            <p:nvPr/>
          </p:nvSpPr>
          <p:spPr bwMode="auto">
            <a:xfrm>
              <a:off x="2505" y="403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15" name="Line 7202"/>
            <p:cNvSpPr>
              <a:spLocks noChangeShapeType="1"/>
            </p:cNvSpPr>
            <p:nvPr/>
          </p:nvSpPr>
          <p:spPr bwMode="auto">
            <a:xfrm>
              <a:off x="2505" y="40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16" name="Line 7203"/>
            <p:cNvSpPr>
              <a:spLocks noChangeShapeType="1"/>
            </p:cNvSpPr>
            <p:nvPr/>
          </p:nvSpPr>
          <p:spPr bwMode="auto">
            <a:xfrm>
              <a:off x="2505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17" name="Line 7204"/>
            <p:cNvSpPr>
              <a:spLocks noChangeShapeType="1"/>
            </p:cNvSpPr>
            <p:nvPr/>
          </p:nvSpPr>
          <p:spPr bwMode="auto">
            <a:xfrm>
              <a:off x="2505" y="406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18" name="Line 7205"/>
            <p:cNvSpPr>
              <a:spLocks noChangeShapeType="1"/>
            </p:cNvSpPr>
            <p:nvPr/>
          </p:nvSpPr>
          <p:spPr bwMode="auto">
            <a:xfrm>
              <a:off x="2505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19" name="Line 7206"/>
            <p:cNvSpPr>
              <a:spLocks noChangeShapeType="1"/>
            </p:cNvSpPr>
            <p:nvPr/>
          </p:nvSpPr>
          <p:spPr bwMode="auto">
            <a:xfrm flipV="1">
              <a:off x="2505" y="40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20" name="Line 7207"/>
            <p:cNvSpPr>
              <a:spLocks noChangeShapeType="1"/>
            </p:cNvSpPr>
            <p:nvPr/>
          </p:nvSpPr>
          <p:spPr bwMode="auto">
            <a:xfrm flipV="1">
              <a:off x="2505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21" name="Line 7208"/>
            <p:cNvSpPr>
              <a:spLocks noChangeShapeType="1"/>
            </p:cNvSpPr>
            <p:nvPr/>
          </p:nvSpPr>
          <p:spPr bwMode="auto">
            <a:xfrm>
              <a:off x="2505" y="406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22" name="Line 7209"/>
            <p:cNvSpPr>
              <a:spLocks noChangeShapeType="1"/>
            </p:cNvSpPr>
            <p:nvPr/>
          </p:nvSpPr>
          <p:spPr bwMode="auto">
            <a:xfrm>
              <a:off x="2505" y="407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23" name="Line 7210"/>
            <p:cNvSpPr>
              <a:spLocks noChangeShapeType="1"/>
            </p:cNvSpPr>
            <p:nvPr/>
          </p:nvSpPr>
          <p:spPr bwMode="auto">
            <a:xfrm flipV="1">
              <a:off x="2511" y="406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24" name="Line 7211"/>
            <p:cNvSpPr>
              <a:spLocks noChangeShapeType="1"/>
            </p:cNvSpPr>
            <p:nvPr/>
          </p:nvSpPr>
          <p:spPr bwMode="auto">
            <a:xfrm>
              <a:off x="2511" y="406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25" name="Line 7212"/>
            <p:cNvSpPr>
              <a:spLocks noChangeShapeType="1"/>
            </p:cNvSpPr>
            <p:nvPr/>
          </p:nvSpPr>
          <p:spPr bwMode="auto">
            <a:xfrm>
              <a:off x="2511" y="406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26" name="Line 7213"/>
            <p:cNvSpPr>
              <a:spLocks noChangeShapeType="1"/>
            </p:cNvSpPr>
            <p:nvPr/>
          </p:nvSpPr>
          <p:spPr bwMode="auto">
            <a:xfrm flipV="1">
              <a:off x="2511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27" name="Line 7214"/>
            <p:cNvSpPr>
              <a:spLocks noChangeShapeType="1"/>
            </p:cNvSpPr>
            <p:nvPr/>
          </p:nvSpPr>
          <p:spPr bwMode="auto">
            <a:xfrm>
              <a:off x="2511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28" name="Line 7215"/>
            <p:cNvSpPr>
              <a:spLocks noChangeShapeType="1"/>
            </p:cNvSpPr>
            <p:nvPr/>
          </p:nvSpPr>
          <p:spPr bwMode="auto">
            <a:xfrm>
              <a:off x="2511" y="406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29" name="Line 7216"/>
            <p:cNvSpPr>
              <a:spLocks noChangeShapeType="1"/>
            </p:cNvSpPr>
            <p:nvPr/>
          </p:nvSpPr>
          <p:spPr bwMode="auto">
            <a:xfrm>
              <a:off x="2511" y="406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30" name="Line 7217"/>
            <p:cNvSpPr>
              <a:spLocks noChangeShapeType="1"/>
            </p:cNvSpPr>
            <p:nvPr/>
          </p:nvSpPr>
          <p:spPr bwMode="auto">
            <a:xfrm>
              <a:off x="2511" y="406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31" name="Line 7218"/>
            <p:cNvSpPr>
              <a:spLocks noChangeShapeType="1"/>
            </p:cNvSpPr>
            <p:nvPr/>
          </p:nvSpPr>
          <p:spPr bwMode="auto">
            <a:xfrm>
              <a:off x="2511" y="407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32" name="Line 7219"/>
            <p:cNvSpPr>
              <a:spLocks noChangeShapeType="1"/>
            </p:cNvSpPr>
            <p:nvPr/>
          </p:nvSpPr>
          <p:spPr bwMode="auto">
            <a:xfrm>
              <a:off x="2517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33" name="Line 7220"/>
            <p:cNvSpPr>
              <a:spLocks noChangeShapeType="1"/>
            </p:cNvSpPr>
            <p:nvPr/>
          </p:nvSpPr>
          <p:spPr bwMode="auto">
            <a:xfrm>
              <a:off x="2517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34" name="Line 7221"/>
            <p:cNvSpPr>
              <a:spLocks noChangeShapeType="1"/>
            </p:cNvSpPr>
            <p:nvPr/>
          </p:nvSpPr>
          <p:spPr bwMode="auto">
            <a:xfrm>
              <a:off x="2517" y="40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35" name="Line 7222"/>
            <p:cNvSpPr>
              <a:spLocks noChangeShapeType="1"/>
            </p:cNvSpPr>
            <p:nvPr/>
          </p:nvSpPr>
          <p:spPr bwMode="auto">
            <a:xfrm>
              <a:off x="2517" y="40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36" name="Line 7223"/>
            <p:cNvSpPr>
              <a:spLocks noChangeShapeType="1"/>
            </p:cNvSpPr>
            <p:nvPr/>
          </p:nvSpPr>
          <p:spPr bwMode="auto">
            <a:xfrm>
              <a:off x="2517" y="40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37" name="Line 7224"/>
            <p:cNvSpPr>
              <a:spLocks noChangeShapeType="1"/>
            </p:cNvSpPr>
            <p:nvPr/>
          </p:nvSpPr>
          <p:spPr bwMode="auto">
            <a:xfrm>
              <a:off x="2517" y="41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38" name="Line 7225"/>
            <p:cNvSpPr>
              <a:spLocks noChangeShapeType="1"/>
            </p:cNvSpPr>
            <p:nvPr/>
          </p:nvSpPr>
          <p:spPr bwMode="auto">
            <a:xfrm flipV="1">
              <a:off x="2517" y="41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39" name="Line 7226"/>
            <p:cNvSpPr>
              <a:spLocks noChangeShapeType="1"/>
            </p:cNvSpPr>
            <p:nvPr/>
          </p:nvSpPr>
          <p:spPr bwMode="auto">
            <a:xfrm>
              <a:off x="2517" y="411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40" name="Line 7227"/>
            <p:cNvSpPr>
              <a:spLocks noChangeShapeType="1"/>
            </p:cNvSpPr>
            <p:nvPr/>
          </p:nvSpPr>
          <p:spPr bwMode="auto">
            <a:xfrm flipV="1">
              <a:off x="2517" y="411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41" name="Line 7228"/>
            <p:cNvSpPr>
              <a:spLocks noChangeShapeType="1"/>
            </p:cNvSpPr>
            <p:nvPr/>
          </p:nvSpPr>
          <p:spPr bwMode="auto">
            <a:xfrm>
              <a:off x="2523" y="411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42" name="Line 7229"/>
            <p:cNvSpPr>
              <a:spLocks noChangeShapeType="1"/>
            </p:cNvSpPr>
            <p:nvPr/>
          </p:nvSpPr>
          <p:spPr bwMode="auto">
            <a:xfrm>
              <a:off x="2523" y="411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43" name="Line 7230"/>
            <p:cNvSpPr>
              <a:spLocks noChangeShapeType="1"/>
            </p:cNvSpPr>
            <p:nvPr/>
          </p:nvSpPr>
          <p:spPr bwMode="auto">
            <a:xfrm>
              <a:off x="2523" y="411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44" name="Line 7231"/>
            <p:cNvSpPr>
              <a:spLocks noChangeShapeType="1"/>
            </p:cNvSpPr>
            <p:nvPr/>
          </p:nvSpPr>
          <p:spPr bwMode="auto">
            <a:xfrm flipV="1">
              <a:off x="2523" y="411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45" name="Line 7232"/>
            <p:cNvSpPr>
              <a:spLocks noChangeShapeType="1"/>
            </p:cNvSpPr>
            <p:nvPr/>
          </p:nvSpPr>
          <p:spPr bwMode="auto">
            <a:xfrm flipV="1">
              <a:off x="2523" y="40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46" name="Line 7233"/>
            <p:cNvSpPr>
              <a:spLocks noChangeShapeType="1"/>
            </p:cNvSpPr>
            <p:nvPr/>
          </p:nvSpPr>
          <p:spPr bwMode="auto">
            <a:xfrm flipV="1">
              <a:off x="2523" y="4057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47" name="Line 7234"/>
            <p:cNvSpPr>
              <a:spLocks noChangeShapeType="1"/>
            </p:cNvSpPr>
            <p:nvPr/>
          </p:nvSpPr>
          <p:spPr bwMode="auto">
            <a:xfrm flipV="1">
              <a:off x="2523" y="3991"/>
              <a:ext cx="1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48" name="Line 7235"/>
            <p:cNvSpPr>
              <a:spLocks noChangeShapeType="1"/>
            </p:cNvSpPr>
            <p:nvPr/>
          </p:nvSpPr>
          <p:spPr bwMode="auto">
            <a:xfrm flipV="1">
              <a:off x="2523" y="397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49" name="Line 7236"/>
            <p:cNvSpPr>
              <a:spLocks noChangeShapeType="1"/>
            </p:cNvSpPr>
            <p:nvPr/>
          </p:nvSpPr>
          <p:spPr bwMode="auto">
            <a:xfrm>
              <a:off x="2523" y="3979"/>
              <a:ext cx="6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50" name="Line 7237"/>
            <p:cNvSpPr>
              <a:spLocks noChangeShapeType="1"/>
            </p:cNvSpPr>
            <p:nvPr/>
          </p:nvSpPr>
          <p:spPr bwMode="auto">
            <a:xfrm>
              <a:off x="2529" y="400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51" name="Line 7238"/>
            <p:cNvSpPr>
              <a:spLocks noChangeShapeType="1"/>
            </p:cNvSpPr>
            <p:nvPr/>
          </p:nvSpPr>
          <p:spPr bwMode="auto">
            <a:xfrm>
              <a:off x="2529" y="400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52" name="Line 7239"/>
            <p:cNvSpPr>
              <a:spLocks noChangeShapeType="1"/>
            </p:cNvSpPr>
            <p:nvPr/>
          </p:nvSpPr>
          <p:spPr bwMode="auto">
            <a:xfrm flipV="1">
              <a:off x="2529" y="400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53" name="Line 7240"/>
            <p:cNvSpPr>
              <a:spLocks noChangeShapeType="1"/>
            </p:cNvSpPr>
            <p:nvPr/>
          </p:nvSpPr>
          <p:spPr bwMode="auto">
            <a:xfrm>
              <a:off x="2529" y="4009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54" name="Line 7241"/>
            <p:cNvSpPr>
              <a:spLocks noChangeShapeType="1"/>
            </p:cNvSpPr>
            <p:nvPr/>
          </p:nvSpPr>
          <p:spPr bwMode="auto">
            <a:xfrm flipV="1">
              <a:off x="2529" y="40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55" name="Line 7242"/>
            <p:cNvSpPr>
              <a:spLocks noChangeShapeType="1"/>
            </p:cNvSpPr>
            <p:nvPr/>
          </p:nvSpPr>
          <p:spPr bwMode="auto">
            <a:xfrm>
              <a:off x="2529" y="403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56" name="Line 7243"/>
            <p:cNvSpPr>
              <a:spLocks noChangeShapeType="1"/>
            </p:cNvSpPr>
            <p:nvPr/>
          </p:nvSpPr>
          <p:spPr bwMode="auto">
            <a:xfrm>
              <a:off x="2529" y="40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57" name="Line 7244"/>
            <p:cNvSpPr>
              <a:spLocks noChangeShapeType="1"/>
            </p:cNvSpPr>
            <p:nvPr/>
          </p:nvSpPr>
          <p:spPr bwMode="auto">
            <a:xfrm>
              <a:off x="2529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58" name="Line 7245"/>
            <p:cNvSpPr>
              <a:spLocks noChangeShapeType="1"/>
            </p:cNvSpPr>
            <p:nvPr/>
          </p:nvSpPr>
          <p:spPr bwMode="auto">
            <a:xfrm flipV="1">
              <a:off x="2529" y="404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59" name="Line 7246"/>
            <p:cNvSpPr>
              <a:spLocks noChangeShapeType="1"/>
            </p:cNvSpPr>
            <p:nvPr/>
          </p:nvSpPr>
          <p:spPr bwMode="auto">
            <a:xfrm>
              <a:off x="2535" y="404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60" name="Line 7247"/>
            <p:cNvSpPr>
              <a:spLocks noChangeShapeType="1"/>
            </p:cNvSpPr>
            <p:nvPr/>
          </p:nvSpPr>
          <p:spPr bwMode="auto">
            <a:xfrm flipV="1">
              <a:off x="2535" y="40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61" name="Line 7248"/>
            <p:cNvSpPr>
              <a:spLocks noChangeShapeType="1"/>
            </p:cNvSpPr>
            <p:nvPr/>
          </p:nvSpPr>
          <p:spPr bwMode="auto">
            <a:xfrm flipV="1">
              <a:off x="2535" y="4003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62" name="Line 7249"/>
            <p:cNvSpPr>
              <a:spLocks noChangeShapeType="1"/>
            </p:cNvSpPr>
            <p:nvPr/>
          </p:nvSpPr>
          <p:spPr bwMode="auto">
            <a:xfrm flipV="1">
              <a:off x="2535" y="399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63" name="Line 7250"/>
            <p:cNvSpPr>
              <a:spLocks noChangeShapeType="1"/>
            </p:cNvSpPr>
            <p:nvPr/>
          </p:nvSpPr>
          <p:spPr bwMode="auto">
            <a:xfrm>
              <a:off x="2535" y="399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64" name="Line 7251"/>
            <p:cNvSpPr>
              <a:spLocks noChangeShapeType="1"/>
            </p:cNvSpPr>
            <p:nvPr/>
          </p:nvSpPr>
          <p:spPr bwMode="auto">
            <a:xfrm>
              <a:off x="2535" y="399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65" name="Line 7252"/>
            <p:cNvSpPr>
              <a:spLocks noChangeShapeType="1"/>
            </p:cNvSpPr>
            <p:nvPr/>
          </p:nvSpPr>
          <p:spPr bwMode="auto">
            <a:xfrm>
              <a:off x="2535" y="400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66" name="Line 7253"/>
            <p:cNvSpPr>
              <a:spLocks noChangeShapeType="1"/>
            </p:cNvSpPr>
            <p:nvPr/>
          </p:nvSpPr>
          <p:spPr bwMode="auto">
            <a:xfrm flipV="1">
              <a:off x="2535" y="399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67" name="Line 7254"/>
            <p:cNvSpPr>
              <a:spLocks noChangeShapeType="1"/>
            </p:cNvSpPr>
            <p:nvPr/>
          </p:nvSpPr>
          <p:spPr bwMode="auto">
            <a:xfrm flipV="1">
              <a:off x="2535" y="3973"/>
              <a:ext cx="6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68" name="Line 7255"/>
            <p:cNvSpPr>
              <a:spLocks noChangeShapeType="1"/>
            </p:cNvSpPr>
            <p:nvPr/>
          </p:nvSpPr>
          <p:spPr bwMode="auto">
            <a:xfrm flipV="1">
              <a:off x="2541" y="396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69" name="Line 7256"/>
            <p:cNvSpPr>
              <a:spLocks noChangeShapeType="1"/>
            </p:cNvSpPr>
            <p:nvPr/>
          </p:nvSpPr>
          <p:spPr bwMode="auto">
            <a:xfrm>
              <a:off x="2541" y="3961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0" name="Line 7257"/>
            <p:cNvSpPr>
              <a:spLocks noChangeShapeType="1"/>
            </p:cNvSpPr>
            <p:nvPr/>
          </p:nvSpPr>
          <p:spPr bwMode="auto">
            <a:xfrm>
              <a:off x="2541" y="3997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1" name="Line 7258"/>
            <p:cNvSpPr>
              <a:spLocks noChangeShapeType="1"/>
            </p:cNvSpPr>
            <p:nvPr/>
          </p:nvSpPr>
          <p:spPr bwMode="auto">
            <a:xfrm>
              <a:off x="2541" y="402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2" name="Line 7259"/>
            <p:cNvSpPr>
              <a:spLocks noChangeShapeType="1"/>
            </p:cNvSpPr>
            <p:nvPr/>
          </p:nvSpPr>
          <p:spPr bwMode="auto">
            <a:xfrm>
              <a:off x="2541" y="40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3" name="Line 7260"/>
            <p:cNvSpPr>
              <a:spLocks noChangeShapeType="1"/>
            </p:cNvSpPr>
            <p:nvPr/>
          </p:nvSpPr>
          <p:spPr bwMode="auto">
            <a:xfrm flipV="1">
              <a:off x="2541" y="40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4" name="Line 7261"/>
            <p:cNvSpPr>
              <a:spLocks noChangeShapeType="1"/>
            </p:cNvSpPr>
            <p:nvPr/>
          </p:nvSpPr>
          <p:spPr bwMode="auto">
            <a:xfrm>
              <a:off x="2541" y="403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5" name="Line 7262"/>
            <p:cNvSpPr>
              <a:spLocks noChangeShapeType="1"/>
            </p:cNvSpPr>
            <p:nvPr/>
          </p:nvSpPr>
          <p:spPr bwMode="auto">
            <a:xfrm>
              <a:off x="2541" y="403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6" name="Line 7263"/>
            <p:cNvSpPr>
              <a:spLocks noChangeShapeType="1"/>
            </p:cNvSpPr>
            <p:nvPr/>
          </p:nvSpPr>
          <p:spPr bwMode="auto">
            <a:xfrm>
              <a:off x="2541" y="4057"/>
              <a:ext cx="6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7" name="Line 7264"/>
            <p:cNvSpPr>
              <a:spLocks noChangeShapeType="1"/>
            </p:cNvSpPr>
            <p:nvPr/>
          </p:nvSpPr>
          <p:spPr bwMode="auto">
            <a:xfrm>
              <a:off x="2547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8" name="Line 7265"/>
            <p:cNvSpPr>
              <a:spLocks noChangeShapeType="1"/>
            </p:cNvSpPr>
            <p:nvPr/>
          </p:nvSpPr>
          <p:spPr bwMode="auto">
            <a:xfrm>
              <a:off x="2547" y="40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9" name="Line 7266"/>
            <p:cNvSpPr>
              <a:spLocks noChangeShapeType="1"/>
            </p:cNvSpPr>
            <p:nvPr/>
          </p:nvSpPr>
          <p:spPr bwMode="auto">
            <a:xfrm>
              <a:off x="2547" y="40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0" name="Line 7267"/>
            <p:cNvSpPr>
              <a:spLocks noChangeShapeType="1"/>
            </p:cNvSpPr>
            <p:nvPr/>
          </p:nvSpPr>
          <p:spPr bwMode="auto">
            <a:xfrm>
              <a:off x="2547" y="40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1" name="Line 7268"/>
            <p:cNvSpPr>
              <a:spLocks noChangeShapeType="1"/>
            </p:cNvSpPr>
            <p:nvPr/>
          </p:nvSpPr>
          <p:spPr bwMode="auto">
            <a:xfrm>
              <a:off x="2547" y="40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2" name="Line 7269"/>
            <p:cNvSpPr>
              <a:spLocks noChangeShapeType="1"/>
            </p:cNvSpPr>
            <p:nvPr/>
          </p:nvSpPr>
          <p:spPr bwMode="auto">
            <a:xfrm flipV="1">
              <a:off x="2547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3" name="Line 7270"/>
            <p:cNvSpPr>
              <a:spLocks noChangeShapeType="1"/>
            </p:cNvSpPr>
            <p:nvPr/>
          </p:nvSpPr>
          <p:spPr bwMode="auto">
            <a:xfrm>
              <a:off x="2547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4" name="Line 7271"/>
            <p:cNvSpPr>
              <a:spLocks noChangeShapeType="1"/>
            </p:cNvSpPr>
            <p:nvPr/>
          </p:nvSpPr>
          <p:spPr bwMode="auto">
            <a:xfrm>
              <a:off x="2547" y="40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5" name="Line 7272"/>
            <p:cNvSpPr>
              <a:spLocks noChangeShapeType="1"/>
            </p:cNvSpPr>
            <p:nvPr/>
          </p:nvSpPr>
          <p:spPr bwMode="auto">
            <a:xfrm>
              <a:off x="2547" y="408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6" name="Line 7273"/>
            <p:cNvSpPr>
              <a:spLocks noChangeShapeType="1"/>
            </p:cNvSpPr>
            <p:nvPr/>
          </p:nvSpPr>
          <p:spPr bwMode="auto">
            <a:xfrm flipV="1">
              <a:off x="2553" y="408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7" name="Line 7274"/>
            <p:cNvSpPr>
              <a:spLocks noChangeShapeType="1"/>
            </p:cNvSpPr>
            <p:nvPr/>
          </p:nvSpPr>
          <p:spPr bwMode="auto">
            <a:xfrm flipV="1">
              <a:off x="2553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8" name="Line 7275"/>
            <p:cNvSpPr>
              <a:spLocks noChangeShapeType="1"/>
            </p:cNvSpPr>
            <p:nvPr/>
          </p:nvSpPr>
          <p:spPr bwMode="auto">
            <a:xfrm>
              <a:off x="2553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9" name="Line 7276"/>
            <p:cNvSpPr>
              <a:spLocks noChangeShapeType="1"/>
            </p:cNvSpPr>
            <p:nvPr/>
          </p:nvSpPr>
          <p:spPr bwMode="auto">
            <a:xfrm>
              <a:off x="2553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0" name="Line 7277"/>
            <p:cNvSpPr>
              <a:spLocks noChangeShapeType="1"/>
            </p:cNvSpPr>
            <p:nvPr/>
          </p:nvSpPr>
          <p:spPr bwMode="auto">
            <a:xfrm flipV="1">
              <a:off x="2553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1" name="Line 7278"/>
            <p:cNvSpPr>
              <a:spLocks noChangeShapeType="1"/>
            </p:cNvSpPr>
            <p:nvPr/>
          </p:nvSpPr>
          <p:spPr bwMode="auto">
            <a:xfrm flipV="1">
              <a:off x="2553" y="40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2" name="Line 7279"/>
            <p:cNvSpPr>
              <a:spLocks noChangeShapeType="1"/>
            </p:cNvSpPr>
            <p:nvPr/>
          </p:nvSpPr>
          <p:spPr bwMode="auto">
            <a:xfrm flipV="1">
              <a:off x="2553" y="40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3" name="Line 7280"/>
            <p:cNvSpPr>
              <a:spLocks noChangeShapeType="1"/>
            </p:cNvSpPr>
            <p:nvPr/>
          </p:nvSpPr>
          <p:spPr bwMode="auto">
            <a:xfrm flipV="1">
              <a:off x="2553" y="404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4" name="Line 7281"/>
            <p:cNvSpPr>
              <a:spLocks noChangeShapeType="1"/>
            </p:cNvSpPr>
            <p:nvPr/>
          </p:nvSpPr>
          <p:spPr bwMode="auto">
            <a:xfrm>
              <a:off x="2553" y="404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5" name="Line 7282"/>
            <p:cNvSpPr>
              <a:spLocks noChangeShapeType="1"/>
            </p:cNvSpPr>
            <p:nvPr/>
          </p:nvSpPr>
          <p:spPr bwMode="auto">
            <a:xfrm>
              <a:off x="2559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6" name="Line 7283"/>
            <p:cNvSpPr>
              <a:spLocks noChangeShapeType="1"/>
            </p:cNvSpPr>
            <p:nvPr/>
          </p:nvSpPr>
          <p:spPr bwMode="auto">
            <a:xfrm>
              <a:off x="2559" y="40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7" name="Line 7284"/>
            <p:cNvSpPr>
              <a:spLocks noChangeShapeType="1"/>
            </p:cNvSpPr>
            <p:nvPr/>
          </p:nvSpPr>
          <p:spPr bwMode="auto">
            <a:xfrm>
              <a:off x="2559" y="40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8" name="Line 7285"/>
            <p:cNvSpPr>
              <a:spLocks noChangeShapeType="1"/>
            </p:cNvSpPr>
            <p:nvPr/>
          </p:nvSpPr>
          <p:spPr bwMode="auto">
            <a:xfrm flipV="1">
              <a:off x="2559" y="405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9" name="Line 7286"/>
            <p:cNvSpPr>
              <a:spLocks noChangeShapeType="1"/>
            </p:cNvSpPr>
            <p:nvPr/>
          </p:nvSpPr>
          <p:spPr bwMode="auto">
            <a:xfrm flipV="1">
              <a:off x="2559" y="4021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00" name="Line 7287"/>
            <p:cNvSpPr>
              <a:spLocks noChangeShapeType="1"/>
            </p:cNvSpPr>
            <p:nvPr/>
          </p:nvSpPr>
          <p:spPr bwMode="auto">
            <a:xfrm>
              <a:off x="2559" y="40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01" name="Line 7288"/>
            <p:cNvSpPr>
              <a:spLocks noChangeShapeType="1"/>
            </p:cNvSpPr>
            <p:nvPr/>
          </p:nvSpPr>
          <p:spPr bwMode="auto">
            <a:xfrm>
              <a:off x="2559" y="403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02" name="Line 7289"/>
            <p:cNvSpPr>
              <a:spLocks noChangeShapeType="1"/>
            </p:cNvSpPr>
            <p:nvPr/>
          </p:nvSpPr>
          <p:spPr bwMode="auto">
            <a:xfrm>
              <a:off x="2559" y="403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03" name="Line 7290"/>
            <p:cNvSpPr>
              <a:spLocks noChangeShapeType="1"/>
            </p:cNvSpPr>
            <p:nvPr/>
          </p:nvSpPr>
          <p:spPr bwMode="auto">
            <a:xfrm>
              <a:off x="2559" y="4033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04" name="Line 7291"/>
            <p:cNvSpPr>
              <a:spLocks noChangeShapeType="1"/>
            </p:cNvSpPr>
            <p:nvPr/>
          </p:nvSpPr>
          <p:spPr bwMode="auto">
            <a:xfrm>
              <a:off x="2565" y="40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65" name="Group 7292"/>
          <p:cNvGrpSpPr>
            <a:grpSpLocks/>
          </p:cNvGrpSpPr>
          <p:nvPr/>
        </p:nvGrpSpPr>
        <p:grpSpPr bwMode="auto">
          <a:xfrm>
            <a:off x="5540375" y="3895725"/>
            <a:ext cx="211138" cy="1077913"/>
            <a:chOff x="2565" y="3408"/>
            <a:chExt cx="133" cy="679"/>
          </a:xfrm>
        </p:grpSpPr>
        <p:sp>
          <p:nvSpPr>
            <p:cNvPr id="19805" name="Line 7293"/>
            <p:cNvSpPr>
              <a:spLocks noChangeShapeType="1"/>
            </p:cNvSpPr>
            <p:nvPr/>
          </p:nvSpPr>
          <p:spPr bwMode="auto">
            <a:xfrm flipV="1">
              <a:off x="2565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6" name="Line 7294"/>
            <p:cNvSpPr>
              <a:spLocks noChangeShapeType="1"/>
            </p:cNvSpPr>
            <p:nvPr/>
          </p:nvSpPr>
          <p:spPr bwMode="auto">
            <a:xfrm flipV="1">
              <a:off x="2565" y="40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7" name="Line 7295"/>
            <p:cNvSpPr>
              <a:spLocks noChangeShapeType="1"/>
            </p:cNvSpPr>
            <p:nvPr/>
          </p:nvSpPr>
          <p:spPr bwMode="auto">
            <a:xfrm flipV="1">
              <a:off x="2565" y="403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8" name="Line 7296"/>
            <p:cNvSpPr>
              <a:spLocks noChangeShapeType="1"/>
            </p:cNvSpPr>
            <p:nvPr/>
          </p:nvSpPr>
          <p:spPr bwMode="auto">
            <a:xfrm flipV="1">
              <a:off x="2565" y="402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9" name="Line 7297"/>
            <p:cNvSpPr>
              <a:spLocks noChangeShapeType="1"/>
            </p:cNvSpPr>
            <p:nvPr/>
          </p:nvSpPr>
          <p:spPr bwMode="auto">
            <a:xfrm flipV="1">
              <a:off x="2565" y="401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10" name="Line 7298"/>
            <p:cNvSpPr>
              <a:spLocks noChangeShapeType="1"/>
            </p:cNvSpPr>
            <p:nvPr/>
          </p:nvSpPr>
          <p:spPr bwMode="auto">
            <a:xfrm flipV="1">
              <a:off x="2565" y="399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11" name="Line 7299"/>
            <p:cNvSpPr>
              <a:spLocks noChangeShapeType="1"/>
            </p:cNvSpPr>
            <p:nvPr/>
          </p:nvSpPr>
          <p:spPr bwMode="auto">
            <a:xfrm flipV="1">
              <a:off x="2565" y="398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12" name="Line 7300"/>
            <p:cNvSpPr>
              <a:spLocks noChangeShapeType="1"/>
            </p:cNvSpPr>
            <p:nvPr/>
          </p:nvSpPr>
          <p:spPr bwMode="auto">
            <a:xfrm>
              <a:off x="2565" y="398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13" name="Line 7301"/>
            <p:cNvSpPr>
              <a:spLocks noChangeShapeType="1"/>
            </p:cNvSpPr>
            <p:nvPr/>
          </p:nvSpPr>
          <p:spPr bwMode="auto">
            <a:xfrm>
              <a:off x="2571" y="399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14" name="Line 7302"/>
            <p:cNvSpPr>
              <a:spLocks noChangeShapeType="1"/>
            </p:cNvSpPr>
            <p:nvPr/>
          </p:nvSpPr>
          <p:spPr bwMode="auto">
            <a:xfrm>
              <a:off x="2571" y="399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15" name="Line 7303"/>
            <p:cNvSpPr>
              <a:spLocks noChangeShapeType="1"/>
            </p:cNvSpPr>
            <p:nvPr/>
          </p:nvSpPr>
          <p:spPr bwMode="auto">
            <a:xfrm>
              <a:off x="2571" y="399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16" name="Line 7304"/>
            <p:cNvSpPr>
              <a:spLocks noChangeShapeType="1"/>
            </p:cNvSpPr>
            <p:nvPr/>
          </p:nvSpPr>
          <p:spPr bwMode="auto">
            <a:xfrm flipV="1">
              <a:off x="2571" y="399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17" name="Line 7305"/>
            <p:cNvSpPr>
              <a:spLocks noChangeShapeType="1"/>
            </p:cNvSpPr>
            <p:nvPr/>
          </p:nvSpPr>
          <p:spPr bwMode="auto">
            <a:xfrm>
              <a:off x="2571" y="399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18" name="Line 7306"/>
            <p:cNvSpPr>
              <a:spLocks noChangeShapeType="1"/>
            </p:cNvSpPr>
            <p:nvPr/>
          </p:nvSpPr>
          <p:spPr bwMode="auto">
            <a:xfrm flipV="1">
              <a:off x="2571" y="398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19" name="Line 7307"/>
            <p:cNvSpPr>
              <a:spLocks noChangeShapeType="1"/>
            </p:cNvSpPr>
            <p:nvPr/>
          </p:nvSpPr>
          <p:spPr bwMode="auto">
            <a:xfrm>
              <a:off x="2571" y="398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20" name="Line 7308"/>
            <p:cNvSpPr>
              <a:spLocks noChangeShapeType="1"/>
            </p:cNvSpPr>
            <p:nvPr/>
          </p:nvSpPr>
          <p:spPr bwMode="auto">
            <a:xfrm flipV="1">
              <a:off x="2571" y="397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21" name="Line 7309"/>
            <p:cNvSpPr>
              <a:spLocks noChangeShapeType="1"/>
            </p:cNvSpPr>
            <p:nvPr/>
          </p:nvSpPr>
          <p:spPr bwMode="auto">
            <a:xfrm>
              <a:off x="2571" y="3979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22" name="Line 7310"/>
            <p:cNvSpPr>
              <a:spLocks noChangeShapeType="1"/>
            </p:cNvSpPr>
            <p:nvPr/>
          </p:nvSpPr>
          <p:spPr bwMode="auto">
            <a:xfrm flipV="1">
              <a:off x="2577" y="396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23" name="Line 7311"/>
            <p:cNvSpPr>
              <a:spLocks noChangeShapeType="1"/>
            </p:cNvSpPr>
            <p:nvPr/>
          </p:nvSpPr>
          <p:spPr bwMode="auto">
            <a:xfrm flipV="1">
              <a:off x="2577" y="395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24" name="Line 7312"/>
            <p:cNvSpPr>
              <a:spLocks noChangeShapeType="1"/>
            </p:cNvSpPr>
            <p:nvPr/>
          </p:nvSpPr>
          <p:spPr bwMode="auto">
            <a:xfrm>
              <a:off x="2577" y="395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25" name="Line 7313"/>
            <p:cNvSpPr>
              <a:spLocks noChangeShapeType="1"/>
            </p:cNvSpPr>
            <p:nvPr/>
          </p:nvSpPr>
          <p:spPr bwMode="auto">
            <a:xfrm>
              <a:off x="2577" y="395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26" name="Line 7314"/>
            <p:cNvSpPr>
              <a:spLocks noChangeShapeType="1"/>
            </p:cNvSpPr>
            <p:nvPr/>
          </p:nvSpPr>
          <p:spPr bwMode="auto">
            <a:xfrm>
              <a:off x="2577" y="395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27" name="Line 7315"/>
            <p:cNvSpPr>
              <a:spLocks noChangeShapeType="1"/>
            </p:cNvSpPr>
            <p:nvPr/>
          </p:nvSpPr>
          <p:spPr bwMode="auto">
            <a:xfrm>
              <a:off x="2577" y="396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28" name="Line 7316"/>
            <p:cNvSpPr>
              <a:spLocks noChangeShapeType="1"/>
            </p:cNvSpPr>
            <p:nvPr/>
          </p:nvSpPr>
          <p:spPr bwMode="auto">
            <a:xfrm>
              <a:off x="2577" y="396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29" name="Line 7317"/>
            <p:cNvSpPr>
              <a:spLocks noChangeShapeType="1"/>
            </p:cNvSpPr>
            <p:nvPr/>
          </p:nvSpPr>
          <p:spPr bwMode="auto">
            <a:xfrm>
              <a:off x="2577" y="396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0" name="Line 7318"/>
            <p:cNvSpPr>
              <a:spLocks noChangeShapeType="1"/>
            </p:cNvSpPr>
            <p:nvPr/>
          </p:nvSpPr>
          <p:spPr bwMode="auto">
            <a:xfrm>
              <a:off x="2583" y="397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1" name="Line 7319"/>
            <p:cNvSpPr>
              <a:spLocks noChangeShapeType="1"/>
            </p:cNvSpPr>
            <p:nvPr/>
          </p:nvSpPr>
          <p:spPr bwMode="auto">
            <a:xfrm>
              <a:off x="2583" y="397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2" name="Line 7320"/>
            <p:cNvSpPr>
              <a:spLocks noChangeShapeType="1"/>
            </p:cNvSpPr>
            <p:nvPr/>
          </p:nvSpPr>
          <p:spPr bwMode="auto">
            <a:xfrm>
              <a:off x="2583" y="397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3" name="Line 7321"/>
            <p:cNvSpPr>
              <a:spLocks noChangeShapeType="1"/>
            </p:cNvSpPr>
            <p:nvPr/>
          </p:nvSpPr>
          <p:spPr bwMode="auto">
            <a:xfrm flipV="1">
              <a:off x="2583" y="396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4" name="Line 7322"/>
            <p:cNvSpPr>
              <a:spLocks noChangeShapeType="1"/>
            </p:cNvSpPr>
            <p:nvPr/>
          </p:nvSpPr>
          <p:spPr bwMode="auto">
            <a:xfrm flipV="1">
              <a:off x="2583" y="394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5" name="Line 7323"/>
            <p:cNvSpPr>
              <a:spLocks noChangeShapeType="1"/>
            </p:cNvSpPr>
            <p:nvPr/>
          </p:nvSpPr>
          <p:spPr bwMode="auto">
            <a:xfrm flipV="1">
              <a:off x="2583" y="3907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6" name="Line 7324"/>
            <p:cNvSpPr>
              <a:spLocks noChangeShapeType="1"/>
            </p:cNvSpPr>
            <p:nvPr/>
          </p:nvSpPr>
          <p:spPr bwMode="auto">
            <a:xfrm flipV="1">
              <a:off x="2583" y="3877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7" name="Line 7325"/>
            <p:cNvSpPr>
              <a:spLocks noChangeShapeType="1"/>
            </p:cNvSpPr>
            <p:nvPr/>
          </p:nvSpPr>
          <p:spPr bwMode="auto">
            <a:xfrm flipV="1">
              <a:off x="2583" y="385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8" name="Line 7326"/>
            <p:cNvSpPr>
              <a:spLocks noChangeShapeType="1"/>
            </p:cNvSpPr>
            <p:nvPr/>
          </p:nvSpPr>
          <p:spPr bwMode="auto">
            <a:xfrm>
              <a:off x="2583" y="385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9" name="Line 7327"/>
            <p:cNvSpPr>
              <a:spLocks noChangeShapeType="1"/>
            </p:cNvSpPr>
            <p:nvPr/>
          </p:nvSpPr>
          <p:spPr bwMode="auto">
            <a:xfrm>
              <a:off x="2589" y="38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0" name="Line 7328"/>
            <p:cNvSpPr>
              <a:spLocks noChangeShapeType="1"/>
            </p:cNvSpPr>
            <p:nvPr/>
          </p:nvSpPr>
          <p:spPr bwMode="auto">
            <a:xfrm>
              <a:off x="2589" y="387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1" name="Line 7329"/>
            <p:cNvSpPr>
              <a:spLocks noChangeShapeType="1"/>
            </p:cNvSpPr>
            <p:nvPr/>
          </p:nvSpPr>
          <p:spPr bwMode="auto">
            <a:xfrm flipV="1">
              <a:off x="2589" y="387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2" name="Line 7330"/>
            <p:cNvSpPr>
              <a:spLocks noChangeShapeType="1"/>
            </p:cNvSpPr>
            <p:nvPr/>
          </p:nvSpPr>
          <p:spPr bwMode="auto">
            <a:xfrm flipV="1">
              <a:off x="2589" y="3847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3" name="Line 7331"/>
            <p:cNvSpPr>
              <a:spLocks noChangeShapeType="1"/>
            </p:cNvSpPr>
            <p:nvPr/>
          </p:nvSpPr>
          <p:spPr bwMode="auto">
            <a:xfrm flipV="1">
              <a:off x="2589" y="38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4" name="Line 7332"/>
            <p:cNvSpPr>
              <a:spLocks noChangeShapeType="1"/>
            </p:cNvSpPr>
            <p:nvPr/>
          </p:nvSpPr>
          <p:spPr bwMode="auto">
            <a:xfrm>
              <a:off x="2589" y="38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5" name="Line 7333"/>
            <p:cNvSpPr>
              <a:spLocks noChangeShapeType="1"/>
            </p:cNvSpPr>
            <p:nvPr/>
          </p:nvSpPr>
          <p:spPr bwMode="auto">
            <a:xfrm>
              <a:off x="2589" y="38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6" name="Line 7334"/>
            <p:cNvSpPr>
              <a:spLocks noChangeShapeType="1"/>
            </p:cNvSpPr>
            <p:nvPr/>
          </p:nvSpPr>
          <p:spPr bwMode="auto">
            <a:xfrm>
              <a:off x="2589" y="384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7" name="Line 7335"/>
            <p:cNvSpPr>
              <a:spLocks noChangeShapeType="1"/>
            </p:cNvSpPr>
            <p:nvPr/>
          </p:nvSpPr>
          <p:spPr bwMode="auto">
            <a:xfrm>
              <a:off x="2589" y="3853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8" name="Line 7336"/>
            <p:cNvSpPr>
              <a:spLocks noChangeShapeType="1"/>
            </p:cNvSpPr>
            <p:nvPr/>
          </p:nvSpPr>
          <p:spPr bwMode="auto">
            <a:xfrm>
              <a:off x="2595" y="386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9" name="Line 7337"/>
            <p:cNvSpPr>
              <a:spLocks noChangeShapeType="1"/>
            </p:cNvSpPr>
            <p:nvPr/>
          </p:nvSpPr>
          <p:spPr bwMode="auto">
            <a:xfrm>
              <a:off x="2595" y="386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0" name="Line 7338"/>
            <p:cNvSpPr>
              <a:spLocks noChangeShapeType="1"/>
            </p:cNvSpPr>
            <p:nvPr/>
          </p:nvSpPr>
          <p:spPr bwMode="auto">
            <a:xfrm>
              <a:off x="2595" y="386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1" name="Line 7339"/>
            <p:cNvSpPr>
              <a:spLocks noChangeShapeType="1"/>
            </p:cNvSpPr>
            <p:nvPr/>
          </p:nvSpPr>
          <p:spPr bwMode="auto">
            <a:xfrm>
              <a:off x="2595" y="386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2" name="Line 7340"/>
            <p:cNvSpPr>
              <a:spLocks noChangeShapeType="1"/>
            </p:cNvSpPr>
            <p:nvPr/>
          </p:nvSpPr>
          <p:spPr bwMode="auto">
            <a:xfrm flipV="1">
              <a:off x="2595" y="384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3" name="Line 7341"/>
            <p:cNvSpPr>
              <a:spLocks noChangeShapeType="1"/>
            </p:cNvSpPr>
            <p:nvPr/>
          </p:nvSpPr>
          <p:spPr bwMode="auto">
            <a:xfrm flipV="1">
              <a:off x="2595" y="3817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4" name="Line 7342"/>
            <p:cNvSpPr>
              <a:spLocks noChangeShapeType="1"/>
            </p:cNvSpPr>
            <p:nvPr/>
          </p:nvSpPr>
          <p:spPr bwMode="auto">
            <a:xfrm flipV="1">
              <a:off x="2595" y="3793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5" name="Line 7343"/>
            <p:cNvSpPr>
              <a:spLocks noChangeShapeType="1"/>
            </p:cNvSpPr>
            <p:nvPr/>
          </p:nvSpPr>
          <p:spPr bwMode="auto">
            <a:xfrm flipV="1">
              <a:off x="2595" y="377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6" name="Line 7344"/>
            <p:cNvSpPr>
              <a:spLocks noChangeShapeType="1"/>
            </p:cNvSpPr>
            <p:nvPr/>
          </p:nvSpPr>
          <p:spPr bwMode="auto">
            <a:xfrm>
              <a:off x="2595" y="377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7" name="Line 7345"/>
            <p:cNvSpPr>
              <a:spLocks noChangeShapeType="1"/>
            </p:cNvSpPr>
            <p:nvPr/>
          </p:nvSpPr>
          <p:spPr bwMode="auto">
            <a:xfrm>
              <a:off x="2601" y="37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8" name="Line 7346"/>
            <p:cNvSpPr>
              <a:spLocks noChangeShapeType="1"/>
            </p:cNvSpPr>
            <p:nvPr/>
          </p:nvSpPr>
          <p:spPr bwMode="auto">
            <a:xfrm>
              <a:off x="2601" y="37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9" name="Line 7347"/>
            <p:cNvSpPr>
              <a:spLocks noChangeShapeType="1"/>
            </p:cNvSpPr>
            <p:nvPr/>
          </p:nvSpPr>
          <p:spPr bwMode="auto">
            <a:xfrm>
              <a:off x="2601" y="37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0" name="Line 7348"/>
            <p:cNvSpPr>
              <a:spLocks noChangeShapeType="1"/>
            </p:cNvSpPr>
            <p:nvPr/>
          </p:nvSpPr>
          <p:spPr bwMode="auto">
            <a:xfrm>
              <a:off x="2601" y="379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1" name="Line 7349"/>
            <p:cNvSpPr>
              <a:spLocks noChangeShapeType="1"/>
            </p:cNvSpPr>
            <p:nvPr/>
          </p:nvSpPr>
          <p:spPr bwMode="auto">
            <a:xfrm flipV="1">
              <a:off x="2601" y="378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2" name="Line 7350"/>
            <p:cNvSpPr>
              <a:spLocks noChangeShapeType="1"/>
            </p:cNvSpPr>
            <p:nvPr/>
          </p:nvSpPr>
          <p:spPr bwMode="auto">
            <a:xfrm flipV="1">
              <a:off x="2601" y="3751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3" name="Line 7351"/>
            <p:cNvSpPr>
              <a:spLocks noChangeShapeType="1"/>
            </p:cNvSpPr>
            <p:nvPr/>
          </p:nvSpPr>
          <p:spPr bwMode="auto">
            <a:xfrm flipV="1">
              <a:off x="2601" y="3721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4" name="Line 7352"/>
            <p:cNvSpPr>
              <a:spLocks noChangeShapeType="1"/>
            </p:cNvSpPr>
            <p:nvPr/>
          </p:nvSpPr>
          <p:spPr bwMode="auto">
            <a:xfrm flipV="1">
              <a:off x="2601" y="3697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5" name="Line 7353"/>
            <p:cNvSpPr>
              <a:spLocks noChangeShapeType="1"/>
            </p:cNvSpPr>
            <p:nvPr/>
          </p:nvSpPr>
          <p:spPr bwMode="auto">
            <a:xfrm flipV="1">
              <a:off x="2601" y="3678"/>
              <a:ext cx="6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6" name="Line 7354"/>
            <p:cNvSpPr>
              <a:spLocks noChangeShapeType="1"/>
            </p:cNvSpPr>
            <p:nvPr/>
          </p:nvSpPr>
          <p:spPr bwMode="auto">
            <a:xfrm flipV="1">
              <a:off x="2607" y="3672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7" name="Line 7355"/>
            <p:cNvSpPr>
              <a:spLocks noChangeShapeType="1"/>
            </p:cNvSpPr>
            <p:nvPr/>
          </p:nvSpPr>
          <p:spPr bwMode="auto">
            <a:xfrm>
              <a:off x="2607" y="3672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8" name="Line 7356"/>
            <p:cNvSpPr>
              <a:spLocks noChangeShapeType="1"/>
            </p:cNvSpPr>
            <p:nvPr/>
          </p:nvSpPr>
          <p:spPr bwMode="auto">
            <a:xfrm flipV="1">
              <a:off x="2607" y="3666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9" name="Line 7357"/>
            <p:cNvSpPr>
              <a:spLocks noChangeShapeType="1"/>
            </p:cNvSpPr>
            <p:nvPr/>
          </p:nvSpPr>
          <p:spPr bwMode="auto">
            <a:xfrm flipV="1">
              <a:off x="2607" y="3624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0" name="Line 7358"/>
            <p:cNvSpPr>
              <a:spLocks noChangeShapeType="1"/>
            </p:cNvSpPr>
            <p:nvPr/>
          </p:nvSpPr>
          <p:spPr bwMode="auto">
            <a:xfrm flipV="1">
              <a:off x="2607" y="3564"/>
              <a:ext cx="1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1" name="Line 7359"/>
            <p:cNvSpPr>
              <a:spLocks noChangeShapeType="1"/>
            </p:cNvSpPr>
            <p:nvPr/>
          </p:nvSpPr>
          <p:spPr bwMode="auto">
            <a:xfrm flipV="1">
              <a:off x="2607" y="3498"/>
              <a:ext cx="1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2" name="Line 7360"/>
            <p:cNvSpPr>
              <a:spLocks noChangeShapeType="1"/>
            </p:cNvSpPr>
            <p:nvPr/>
          </p:nvSpPr>
          <p:spPr bwMode="auto">
            <a:xfrm flipV="1">
              <a:off x="2607" y="3450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3" name="Line 7361"/>
            <p:cNvSpPr>
              <a:spLocks noChangeShapeType="1"/>
            </p:cNvSpPr>
            <p:nvPr/>
          </p:nvSpPr>
          <p:spPr bwMode="auto">
            <a:xfrm flipV="1">
              <a:off x="2607" y="3420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4" name="Line 7362"/>
            <p:cNvSpPr>
              <a:spLocks noChangeShapeType="1"/>
            </p:cNvSpPr>
            <p:nvPr/>
          </p:nvSpPr>
          <p:spPr bwMode="auto">
            <a:xfrm flipV="1">
              <a:off x="2607" y="3408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5" name="Line 7363"/>
            <p:cNvSpPr>
              <a:spLocks noChangeShapeType="1"/>
            </p:cNvSpPr>
            <p:nvPr/>
          </p:nvSpPr>
          <p:spPr bwMode="auto">
            <a:xfrm>
              <a:off x="2613" y="340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6" name="Line 7364"/>
            <p:cNvSpPr>
              <a:spLocks noChangeShapeType="1"/>
            </p:cNvSpPr>
            <p:nvPr/>
          </p:nvSpPr>
          <p:spPr bwMode="auto">
            <a:xfrm>
              <a:off x="2613" y="3426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7" name="Line 7365"/>
            <p:cNvSpPr>
              <a:spLocks noChangeShapeType="1"/>
            </p:cNvSpPr>
            <p:nvPr/>
          </p:nvSpPr>
          <p:spPr bwMode="auto">
            <a:xfrm>
              <a:off x="2613" y="345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8" name="Line 7366"/>
            <p:cNvSpPr>
              <a:spLocks noChangeShapeType="1"/>
            </p:cNvSpPr>
            <p:nvPr/>
          </p:nvSpPr>
          <p:spPr bwMode="auto">
            <a:xfrm>
              <a:off x="2613" y="346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9" name="Line 7367"/>
            <p:cNvSpPr>
              <a:spLocks noChangeShapeType="1"/>
            </p:cNvSpPr>
            <p:nvPr/>
          </p:nvSpPr>
          <p:spPr bwMode="auto">
            <a:xfrm flipV="1">
              <a:off x="2613" y="3462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80" name="Line 7368"/>
            <p:cNvSpPr>
              <a:spLocks noChangeShapeType="1"/>
            </p:cNvSpPr>
            <p:nvPr/>
          </p:nvSpPr>
          <p:spPr bwMode="auto">
            <a:xfrm flipV="1">
              <a:off x="2613" y="3456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81" name="Line 7369"/>
            <p:cNvSpPr>
              <a:spLocks noChangeShapeType="1"/>
            </p:cNvSpPr>
            <p:nvPr/>
          </p:nvSpPr>
          <p:spPr bwMode="auto">
            <a:xfrm>
              <a:off x="2613" y="3456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82" name="Line 7370"/>
            <p:cNvSpPr>
              <a:spLocks noChangeShapeType="1"/>
            </p:cNvSpPr>
            <p:nvPr/>
          </p:nvSpPr>
          <p:spPr bwMode="auto">
            <a:xfrm>
              <a:off x="2613" y="3456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83" name="Line 7371"/>
            <p:cNvSpPr>
              <a:spLocks noChangeShapeType="1"/>
            </p:cNvSpPr>
            <p:nvPr/>
          </p:nvSpPr>
          <p:spPr bwMode="auto">
            <a:xfrm>
              <a:off x="2613" y="3456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84" name="Line 7372"/>
            <p:cNvSpPr>
              <a:spLocks noChangeShapeType="1"/>
            </p:cNvSpPr>
            <p:nvPr/>
          </p:nvSpPr>
          <p:spPr bwMode="auto">
            <a:xfrm>
              <a:off x="2619" y="345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85" name="Line 7373"/>
            <p:cNvSpPr>
              <a:spLocks noChangeShapeType="1"/>
            </p:cNvSpPr>
            <p:nvPr/>
          </p:nvSpPr>
          <p:spPr bwMode="auto">
            <a:xfrm>
              <a:off x="2619" y="3468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86" name="Line 7374"/>
            <p:cNvSpPr>
              <a:spLocks noChangeShapeType="1"/>
            </p:cNvSpPr>
            <p:nvPr/>
          </p:nvSpPr>
          <p:spPr bwMode="auto">
            <a:xfrm>
              <a:off x="2619" y="347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87" name="Line 7375"/>
            <p:cNvSpPr>
              <a:spLocks noChangeShapeType="1"/>
            </p:cNvSpPr>
            <p:nvPr/>
          </p:nvSpPr>
          <p:spPr bwMode="auto">
            <a:xfrm>
              <a:off x="2619" y="348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88" name="Line 7376"/>
            <p:cNvSpPr>
              <a:spLocks noChangeShapeType="1"/>
            </p:cNvSpPr>
            <p:nvPr/>
          </p:nvSpPr>
          <p:spPr bwMode="auto">
            <a:xfrm>
              <a:off x="2619" y="350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89" name="Line 7377"/>
            <p:cNvSpPr>
              <a:spLocks noChangeShapeType="1"/>
            </p:cNvSpPr>
            <p:nvPr/>
          </p:nvSpPr>
          <p:spPr bwMode="auto">
            <a:xfrm>
              <a:off x="2619" y="352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90" name="Line 7378"/>
            <p:cNvSpPr>
              <a:spLocks noChangeShapeType="1"/>
            </p:cNvSpPr>
            <p:nvPr/>
          </p:nvSpPr>
          <p:spPr bwMode="auto">
            <a:xfrm>
              <a:off x="2619" y="354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91" name="Line 7379"/>
            <p:cNvSpPr>
              <a:spLocks noChangeShapeType="1"/>
            </p:cNvSpPr>
            <p:nvPr/>
          </p:nvSpPr>
          <p:spPr bwMode="auto">
            <a:xfrm>
              <a:off x="2619" y="355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92" name="Line 7380"/>
            <p:cNvSpPr>
              <a:spLocks noChangeShapeType="1"/>
            </p:cNvSpPr>
            <p:nvPr/>
          </p:nvSpPr>
          <p:spPr bwMode="auto">
            <a:xfrm>
              <a:off x="2619" y="3576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93" name="Line 7381"/>
            <p:cNvSpPr>
              <a:spLocks noChangeShapeType="1"/>
            </p:cNvSpPr>
            <p:nvPr/>
          </p:nvSpPr>
          <p:spPr bwMode="auto">
            <a:xfrm>
              <a:off x="2625" y="359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94" name="Line 7382"/>
            <p:cNvSpPr>
              <a:spLocks noChangeShapeType="1"/>
            </p:cNvSpPr>
            <p:nvPr/>
          </p:nvSpPr>
          <p:spPr bwMode="auto">
            <a:xfrm>
              <a:off x="2625" y="3606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95" name="Line 7383"/>
            <p:cNvSpPr>
              <a:spLocks noChangeShapeType="1"/>
            </p:cNvSpPr>
            <p:nvPr/>
          </p:nvSpPr>
          <p:spPr bwMode="auto">
            <a:xfrm>
              <a:off x="2625" y="361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96" name="Line 7384"/>
            <p:cNvSpPr>
              <a:spLocks noChangeShapeType="1"/>
            </p:cNvSpPr>
            <p:nvPr/>
          </p:nvSpPr>
          <p:spPr bwMode="auto">
            <a:xfrm>
              <a:off x="2625" y="362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97" name="Line 7385"/>
            <p:cNvSpPr>
              <a:spLocks noChangeShapeType="1"/>
            </p:cNvSpPr>
            <p:nvPr/>
          </p:nvSpPr>
          <p:spPr bwMode="auto">
            <a:xfrm>
              <a:off x="2625" y="363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98" name="Line 7386"/>
            <p:cNvSpPr>
              <a:spLocks noChangeShapeType="1"/>
            </p:cNvSpPr>
            <p:nvPr/>
          </p:nvSpPr>
          <p:spPr bwMode="auto">
            <a:xfrm>
              <a:off x="2625" y="364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99" name="Line 7387"/>
            <p:cNvSpPr>
              <a:spLocks noChangeShapeType="1"/>
            </p:cNvSpPr>
            <p:nvPr/>
          </p:nvSpPr>
          <p:spPr bwMode="auto">
            <a:xfrm>
              <a:off x="2625" y="365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00" name="Line 7388"/>
            <p:cNvSpPr>
              <a:spLocks noChangeShapeType="1"/>
            </p:cNvSpPr>
            <p:nvPr/>
          </p:nvSpPr>
          <p:spPr bwMode="auto">
            <a:xfrm>
              <a:off x="2625" y="367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01" name="Line 7389"/>
            <p:cNvSpPr>
              <a:spLocks noChangeShapeType="1"/>
            </p:cNvSpPr>
            <p:nvPr/>
          </p:nvSpPr>
          <p:spPr bwMode="auto">
            <a:xfrm>
              <a:off x="2625" y="3690"/>
              <a:ext cx="6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02" name="Line 7390"/>
            <p:cNvSpPr>
              <a:spLocks noChangeShapeType="1"/>
            </p:cNvSpPr>
            <p:nvPr/>
          </p:nvSpPr>
          <p:spPr bwMode="auto">
            <a:xfrm>
              <a:off x="2631" y="371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03" name="Line 7391"/>
            <p:cNvSpPr>
              <a:spLocks noChangeShapeType="1"/>
            </p:cNvSpPr>
            <p:nvPr/>
          </p:nvSpPr>
          <p:spPr bwMode="auto">
            <a:xfrm>
              <a:off x="2631" y="3733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04" name="Line 7392"/>
            <p:cNvSpPr>
              <a:spLocks noChangeShapeType="1"/>
            </p:cNvSpPr>
            <p:nvPr/>
          </p:nvSpPr>
          <p:spPr bwMode="auto">
            <a:xfrm>
              <a:off x="2631" y="3757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05" name="Line 7393"/>
            <p:cNvSpPr>
              <a:spLocks noChangeShapeType="1"/>
            </p:cNvSpPr>
            <p:nvPr/>
          </p:nvSpPr>
          <p:spPr bwMode="auto">
            <a:xfrm>
              <a:off x="2631" y="378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06" name="Line 7394"/>
            <p:cNvSpPr>
              <a:spLocks noChangeShapeType="1"/>
            </p:cNvSpPr>
            <p:nvPr/>
          </p:nvSpPr>
          <p:spPr bwMode="auto">
            <a:xfrm>
              <a:off x="2631" y="37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07" name="Line 7395"/>
            <p:cNvSpPr>
              <a:spLocks noChangeShapeType="1"/>
            </p:cNvSpPr>
            <p:nvPr/>
          </p:nvSpPr>
          <p:spPr bwMode="auto">
            <a:xfrm>
              <a:off x="2631" y="38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08" name="Line 7396"/>
            <p:cNvSpPr>
              <a:spLocks noChangeShapeType="1"/>
            </p:cNvSpPr>
            <p:nvPr/>
          </p:nvSpPr>
          <p:spPr bwMode="auto">
            <a:xfrm>
              <a:off x="2631" y="38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09" name="Line 7397"/>
            <p:cNvSpPr>
              <a:spLocks noChangeShapeType="1"/>
            </p:cNvSpPr>
            <p:nvPr/>
          </p:nvSpPr>
          <p:spPr bwMode="auto">
            <a:xfrm>
              <a:off x="2631" y="383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10" name="Line 7398"/>
            <p:cNvSpPr>
              <a:spLocks noChangeShapeType="1"/>
            </p:cNvSpPr>
            <p:nvPr/>
          </p:nvSpPr>
          <p:spPr bwMode="auto">
            <a:xfrm flipV="1">
              <a:off x="2631" y="383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11" name="Line 7399"/>
            <p:cNvSpPr>
              <a:spLocks noChangeShapeType="1"/>
            </p:cNvSpPr>
            <p:nvPr/>
          </p:nvSpPr>
          <p:spPr bwMode="auto">
            <a:xfrm flipV="1">
              <a:off x="2637" y="38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12" name="Line 7400"/>
            <p:cNvSpPr>
              <a:spLocks noChangeShapeType="1"/>
            </p:cNvSpPr>
            <p:nvPr/>
          </p:nvSpPr>
          <p:spPr bwMode="auto">
            <a:xfrm flipV="1">
              <a:off x="2637" y="38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13" name="Line 7401"/>
            <p:cNvSpPr>
              <a:spLocks noChangeShapeType="1"/>
            </p:cNvSpPr>
            <p:nvPr/>
          </p:nvSpPr>
          <p:spPr bwMode="auto">
            <a:xfrm>
              <a:off x="2637" y="381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14" name="Line 7402"/>
            <p:cNvSpPr>
              <a:spLocks noChangeShapeType="1"/>
            </p:cNvSpPr>
            <p:nvPr/>
          </p:nvSpPr>
          <p:spPr bwMode="auto">
            <a:xfrm>
              <a:off x="2637" y="38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15" name="Line 7403"/>
            <p:cNvSpPr>
              <a:spLocks noChangeShapeType="1"/>
            </p:cNvSpPr>
            <p:nvPr/>
          </p:nvSpPr>
          <p:spPr bwMode="auto">
            <a:xfrm>
              <a:off x="2637" y="382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16" name="Line 7404"/>
            <p:cNvSpPr>
              <a:spLocks noChangeShapeType="1"/>
            </p:cNvSpPr>
            <p:nvPr/>
          </p:nvSpPr>
          <p:spPr bwMode="auto">
            <a:xfrm>
              <a:off x="2637" y="38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17" name="Line 7405"/>
            <p:cNvSpPr>
              <a:spLocks noChangeShapeType="1"/>
            </p:cNvSpPr>
            <p:nvPr/>
          </p:nvSpPr>
          <p:spPr bwMode="auto">
            <a:xfrm>
              <a:off x="2637" y="384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18" name="Line 7406"/>
            <p:cNvSpPr>
              <a:spLocks noChangeShapeType="1"/>
            </p:cNvSpPr>
            <p:nvPr/>
          </p:nvSpPr>
          <p:spPr bwMode="auto">
            <a:xfrm>
              <a:off x="2637" y="38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19" name="Line 7407"/>
            <p:cNvSpPr>
              <a:spLocks noChangeShapeType="1"/>
            </p:cNvSpPr>
            <p:nvPr/>
          </p:nvSpPr>
          <p:spPr bwMode="auto">
            <a:xfrm flipV="1">
              <a:off x="2637" y="386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20" name="Line 7408"/>
            <p:cNvSpPr>
              <a:spLocks noChangeShapeType="1"/>
            </p:cNvSpPr>
            <p:nvPr/>
          </p:nvSpPr>
          <p:spPr bwMode="auto">
            <a:xfrm flipV="1">
              <a:off x="2643" y="3835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21" name="Line 7409"/>
            <p:cNvSpPr>
              <a:spLocks noChangeShapeType="1"/>
            </p:cNvSpPr>
            <p:nvPr/>
          </p:nvSpPr>
          <p:spPr bwMode="auto">
            <a:xfrm flipV="1">
              <a:off x="2643" y="381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22" name="Line 7410"/>
            <p:cNvSpPr>
              <a:spLocks noChangeShapeType="1"/>
            </p:cNvSpPr>
            <p:nvPr/>
          </p:nvSpPr>
          <p:spPr bwMode="auto">
            <a:xfrm flipV="1">
              <a:off x="2643" y="37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23" name="Line 7411"/>
            <p:cNvSpPr>
              <a:spLocks noChangeShapeType="1"/>
            </p:cNvSpPr>
            <p:nvPr/>
          </p:nvSpPr>
          <p:spPr bwMode="auto">
            <a:xfrm>
              <a:off x="2643" y="37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24" name="Line 7412"/>
            <p:cNvSpPr>
              <a:spLocks noChangeShapeType="1"/>
            </p:cNvSpPr>
            <p:nvPr/>
          </p:nvSpPr>
          <p:spPr bwMode="auto">
            <a:xfrm>
              <a:off x="2643" y="381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25" name="Line 7413"/>
            <p:cNvSpPr>
              <a:spLocks noChangeShapeType="1"/>
            </p:cNvSpPr>
            <p:nvPr/>
          </p:nvSpPr>
          <p:spPr bwMode="auto">
            <a:xfrm>
              <a:off x="2643" y="38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26" name="Line 7414"/>
            <p:cNvSpPr>
              <a:spLocks noChangeShapeType="1"/>
            </p:cNvSpPr>
            <p:nvPr/>
          </p:nvSpPr>
          <p:spPr bwMode="auto">
            <a:xfrm>
              <a:off x="2643" y="384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27" name="Line 7415"/>
            <p:cNvSpPr>
              <a:spLocks noChangeShapeType="1"/>
            </p:cNvSpPr>
            <p:nvPr/>
          </p:nvSpPr>
          <p:spPr bwMode="auto">
            <a:xfrm>
              <a:off x="2643" y="3859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28" name="Line 7416"/>
            <p:cNvSpPr>
              <a:spLocks noChangeShapeType="1"/>
            </p:cNvSpPr>
            <p:nvPr/>
          </p:nvSpPr>
          <p:spPr bwMode="auto">
            <a:xfrm>
              <a:off x="2643" y="3889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29" name="Line 7417"/>
            <p:cNvSpPr>
              <a:spLocks noChangeShapeType="1"/>
            </p:cNvSpPr>
            <p:nvPr/>
          </p:nvSpPr>
          <p:spPr bwMode="auto">
            <a:xfrm>
              <a:off x="2649" y="390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30" name="Line 7418"/>
            <p:cNvSpPr>
              <a:spLocks noChangeShapeType="1"/>
            </p:cNvSpPr>
            <p:nvPr/>
          </p:nvSpPr>
          <p:spPr bwMode="auto">
            <a:xfrm>
              <a:off x="2649" y="39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31" name="Line 7419"/>
            <p:cNvSpPr>
              <a:spLocks noChangeShapeType="1"/>
            </p:cNvSpPr>
            <p:nvPr/>
          </p:nvSpPr>
          <p:spPr bwMode="auto">
            <a:xfrm>
              <a:off x="2649" y="393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32" name="Line 7420"/>
            <p:cNvSpPr>
              <a:spLocks noChangeShapeType="1"/>
            </p:cNvSpPr>
            <p:nvPr/>
          </p:nvSpPr>
          <p:spPr bwMode="auto">
            <a:xfrm>
              <a:off x="2649" y="394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33" name="Line 7421"/>
            <p:cNvSpPr>
              <a:spLocks noChangeShapeType="1"/>
            </p:cNvSpPr>
            <p:nvPr/>
          </p:nvSpPr>
          <p:spPr bwMode="auto">
            <a:xfrm>
              <a:off x="2649" y="395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34" name="Line 7422"/>
            <p:cNvSpPr>
              <a:spLocks noChangeShapeType="1"/>
            </p:cNvSpPr>
            <p:nvPr/>
          </p:nvSpPr>
          <p:spPr bwMode="auto">
            <a:xfrm>
              <a:off x="2649" y="395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35" name="Line 7423"/>
            <p:cNvSpPr>
              <a:spLocks noChangeShapeType="1"/>
            </p:cNvSpPr>
            <p:nvPr/>
          </p:nvSpPr>
          <p:spPr bwMode="auto">
            <a:xfrm>
              <a:off x="2649" y="396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36" name="Line 7424"/>
            <p:cNvSpPr>
              <a:spLocks noChangeShapeType="1"/>
            </p:cNvSpPr>
            <p:nvPr/>
          </p:nvSpPr>
          <p:spPr bwMode="auto">
            <a:xfrm>
              <a:off x="2649" y="396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37" name="Line 7425"/>
            <p:cNvSpPr>
              <a:spLocks noChangeShapeType="1"/>
            </p:cNvSpPr>
            <p:nvPr/>
          </p:nvSpPr>
          <p:spPr bwMode="auto">
            <a:xfrm>
              <a:off x="2649" y="396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38" name="Line 7426"/>
            <p:cNvSpPr>
              <a:spLocks noChangeShapeType="1"/>
            </p:cNvSpPr>
            <p:nvPr/>
          </p:nvSpPr>
          <p:spPr bwMode="auto">
            <a:xfrm>
              <a:off x="2655" y="396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39" name="Line 7427"/>
            <p:cNvSpPr>
              <a:spLocks noChangeShapeType="1"/>
            </p:cNvSpPr>
            <p:nvPr/>
          </p:nvSpPr>
          <p:spPr bwMode="auto">
            <a:xfrm>
              <a:off x="2655" y="396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40" name="Line 7428"/>
            <p:cNvSpPr>
              <a:spLocks noChangeShapeType="1"/>
            </p:cNvSpPr>
            <p:nvPr/>
          </p:nvSpPr>
          <p:spPr bwMode="auto">
            <a:xfrm>
              <a:off x="2655" y="396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41" name="Line 7429"/>
            <p:cNvSpPr>
              <a:spLocks noChangeShapeType="1"/>
            </p:cNvSpPr>
            <p:nvPr/>
          </p:nvSpPr>
          <p:spPr bwMode="auto">
            <a:xfrm>
              <a:off x="2655" y="397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42" name="Line 7430"/>
            <p:cNvSpPr>
              <a:spLocks noChangeShapeType="1"/>
            </p:cNvSpPr>
            <p:nvPr/>
          </p:nvSpPr>
          <p:spPr bwMode="auto">
            <a:xfrm>
              <a:off x="2655" y="397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43" name="Line 7431"/>
            <p:cNvSpPr>
              <a:spLocks noChangeShapeType="1"/>
            </p:cNvSpPr>
            <p:nvPr/>
          </p:nvSpPr>
          <p:spPr bwMode="auto">
            <a:xfrm>
              <a:off x="2655" y="399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44" name="Line 7432"/>
            <p:cNvSpPr>
              <a:spLocks noChangeShapeType="1"/>
            </p:cNvSpPr>
            <p:nvPr/>
          </p:nvSpPr>
          <p:spPr bwMode="auto">
            <a:xfrm>
              <a:off x="2655" y="399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45" name="Line 7433"/>
            <p:cNvSpPr>
              <a:spLocks noChangeShapeType="1"/>
            </p:cNvSpPr>
            <p:nvPr/>
          </p:nvSpPr>
          <p:spPr bwMode="auto">
            <a:xfrm>
              <a:off x="2655" y="399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46" name="Line 7434"/>
            <p:cNvSpPr>
              <a:spLocks noChangeShapeType="1"/>
            </p:cNvSpPr>
            <p:nvPr/>
          </p:nvSpPr>
          <p:spPr bwMode="auto">
            <a:xfrm flipV="1">
              <a:off x="2661" y="399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47" name="Line 7435"/>
            <p:cNvSpPr>
              <a:spLocks noChangeShapeType="1"/>
            </p:cNvSpPr>
            <p:nvPr/>
          </p:nvSpPr>
          <p:spPr bwMode="auto">
            <a:xfrm flipV="1">
              <a:off x="2661" y="39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48" name="Line 7436"/>
            <p:cNvSpPr>
              <a:spLocks noChangeShapeType="1"/>
            </p:cNvSpPr>
            <p:nvPr/>
          </p:nvSpPr>
          <p:spPr bwMode="auto">
            <a:xfrm flipV="1">
              <a:off x="2661" y="397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49" name="Line 7437"/>
            <p:cNvSpPr>
              <a:spLocks noChangeShapeType="1"/>
            </p:cNvSpPr>
            <p:nvPr/>
          </p:nvSpPr>
          <p:spPr bwMode="auto">
            <a:xfrm flipV="1">
              <a:off x="2661" y="394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50" name="Line 7438"/>
            <p:cNvSpPr>
              <a:spLocks noChangeShapeType="1"/>
            </p:cNvSpPr>
            <p:nvPr/>
          </p:nvSpPr>
          <p:spPr bwMode="auto">
            <a:xfrm flipV="1">
              <a:off x="2661" y="394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51" name="Line 7439"/>
            <p:cNvSpPr>
              <a:spLocks noChangeShapeType="1"/>
            </p:cNvSpPr>
            <p:nvPr/>
          </p:nvSpPr>
          <p:spPr bwMode="auto">
            <a:xfrm flipV="1">
              <a:off x="2661" y="3913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52" name="Line 7440"/>
            <p:cNvSpPr>
              <a:spLocks noChangeShapeType="1"/>
            </p:cNvSpPr>
            <p:nvPr/>
          </p:nvSpPr>
          <p:spPr bwMode="auto">
            <a:xfrm>
              <a:off x="2661" y="391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53" name="Line 7441"/>
            <p:cNvSpPr>
              <a:spLocks noChangeShapeType="1"/>
            </p:cNvSpPr>
            <p:nvPr/>
          </p:nvSpPr>
          <p:spPr bwMode="auto">
            <a:xfrm>
              <a:off x="2661" y="3919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54" name="Line 7442"/>
            <p:cNvSpPr>
              <a:spLocks noChangeShapeType="1"/>
            </p:cNvSpPr>
            <p:nvPr/>
          </p:nvSpPr>
          <p:spPr bwMode="auto">
            <a:xfrm>
              <a:off x="2661" y="3961"/>
              <a:ext cx="6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55" name="Line 7443"/>
            <p:cNvSpPr>
              <a:spLocks noChangeShapeType="1"/>
            </p:cNvSpPr>
            <p:nvPr/>
          </p:nvSpPr>
          <p:spPr bwMode="auto">
            <a:xfrm flipV="1">
              <a:off x="2667" y="398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56" name="Line 7444"/>
            <p:cNvSpPr>
              <a:spLocks noChangeShapeType="1"/>
            </p:cNvSpPr>
            <p:nvPr/>
          </p:nvSpPr>
          <p:spPr bwMode="auto">
            <a:xfrm>
              <a:off x="2667" y="398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57" name="Line 7445"/>
            <p:cNvSpPr>
              <a:spLocks noChangeShapeType="1"/>
            </p:cNvSpPr>
            <p:nvPr/>
          </p:nvSpPr>
          <p:spPr bwMode="auto">
            <a:xfrm>
              <a:off x="2667" y="398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58" name="Line 7446"/>
            <p:cNvSpPr>
              <a:spLocks noChangeShapeType="1"/>
            </p:cNvSpPr>
            <p:nvPr/>
          </p:nvSpPr>
          <p:spPr bwMode="auto">
            <a:xfrm>
              <a:off x="2667" y="399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59" name="Line 7447"/>
            <p:cNvSpPr>
              <a:spLocks noChangeShapeType="1"/>
            </p:cNvSpPr>
            <p:nvPr/>
          </p:nvSpPr>
          <p:spPr bwMode="auto">
            <a:xfrm>
              <a:off x="2667" y="400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60" name="Line 7448"/>
            <p:cNvSpPr>
              <a:spLocks noChangeShapeType="1"/>
            </p:cNvSpPr>
            <p:nvPr/>
          </p:nvSpPr>
          <p:spPr bwMode="auto">
            <a:xfrm>
              <a:off x="2667" y="402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61" name="Line 7449"/>
            <p:cNvSpPr>
              <a:spLocks noChangeShapeType="1"/>
            </p:cNvSpPr>
            <p:nvPr/>
          </p:nvSpPr>
          <p:spPr bwMode="auto">
            <a:xfrm flipV="1">
              <a:off x="2667" y="400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62" name="Line 7450"/>
            <p:cNvSpPr>
              <a:spLocks noChangeShapeType="1"/>
            </p:cNvSpPr>
            <p:nvPr/>
          </p:nvSpPr>
          <p:spPr bwMode="auto">
            <a:xfrm flipV="1">
              <a:off x="2667" y="3979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63" name="Line 7451"/>
            <p:cNvSpPr>
              <a:spLocks noChangeShapeType="1"/>
            </p:cNvSpPr>
            <p:nvPr/>
          </p:nvSpPr>
          <p:spPr bwMode="auto">
            <a:xfrm>
              <a:off x="2667" y="3979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64" name="Line 7452"/>
            <p:cNvSpPr>
              <a:spLocks noChangeShapeType="1"/>
            </p:cNvSpPr>
            <p:nvPr/>
          </p:nvSpPr>
          <p:spPr bwMode="auto">
            <a:xfrm>
              <a:off x="2673" y="397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65" name="Line 7453"/>
            <p:cNvSpPr>
              <a:spLocks noChangeShapeType="1"/>
            </p:cNvSpPr>
            <p:nvPr/>
          </p:nvSpPr>
          <p:spPr bwMode="auto">
            <a:xfrm>
              <a:off x="2673" y="398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66" name="Line 7454"/>
            <p:cNvSpPr>
              <a:spLocks noChangeShapeType="1"/>
            </p:cNvSpPr>
            <p:nvPr/>
          </p:nvSpPr>
          <p:spPr bwMode="auto">
            <a:xfrm>
              <a:off x="2673" y="399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67" name="Line 7455"/>
            <p:cNvSpPr>
              <a:spLocks noChangeShapeType="1"/>
            </p:cNvSpPr>
            <p:nvPr/>
          </p:nvSpPr>
          <p:spPr bwMode="auto">
            <a:xfrm>
              <a:off x="2673" y="399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68" name="Line 7456"/>
            <p:cNvSpPr>
              <a:spLocks noChangeShapeType="1"/>
            </p:cNvSpPr>
            <p:nvPr/>
          </p:nvSpPr>
          <p:spPr bwMode="auto">
            <a:xfrm>
              <a:off x="2673" y="399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69" name="Line 7457"/>
            <p:cNvSpPr>
              <a:spLocks noChangeShapeType="1"/>
            </p:cNvSpPr>
            <p:nvPr/>
          </p:nvSpPr>
          <p:spPr bwMode="auto">
            <a:xfrm>
              <a:off x="2673" y="400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70" name="Line 7458"/>
            <p:cNvSpPr>
              <a:spLocks noChangeShapeType="1"/>
            </p:cNvSpPr>
            <p:nvPr/>
          </p:nvSpPr>
          <p:spPr bwMode="auto">
            <a:xfrm flipV="1">
              <a:off x="2673" y="400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71" name="Line 7459"/>
            <p:cNvSpPr>
              <a:spLocks noChangeShapeType="1"/>
            </p:cNvSpPr>
            <p:nvPr/>
          </p:nvSpPr>
          <p:spPr bwMode="auto">
            <a:xfrm>
              <a:off x="2673" y="400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72" name="Line 7460"/>
            <p:cNvSpPr>
              <a:spLocks noChangeShapeType="1"/>
            </p:cNvSpPr>
            <p:nvPr/>
          </p:nvSpPr>
          <p:spPr bwMode="auto">
            <a:xfrm>
              <a:off x="2673" y="4009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73" name="Line 7461"/>
            <p:cNvSpPr>
              <a:spLocks noChangeShapeType="1"/>
            </p:cNvSpPr>
            <p:nvPr/>
          </p:nvSpPr>
          <p:spPr bwMode="auto">
            <a:xfrm>
              <a:off x="2679" y="400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74" name="Line 7462"/>
            <p:cNvSpPr>
              <a:spLocks noChangeShapeType="1"/>
            </p:cNvSpPr>
            <p:nvPr/>
          </p:nvSpPr>
          <p:spPr bwMode="auto">
            <a:xfrm>
              <a:off x="2679" y="400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75" name="Line 7463"/>
            <p:cNvSpPr>
              <a:spLocks noChangeShapeType="1"/>
            </p:cNvSpPr>
            <p:nvPr/>
          </p:nvSpPr>
          <p:spPr bwMode="auto">
            <a:xfrm>
              <a:off x="2679" y="401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76" name="Line 7464"/>
            <p:cNvSpPr>
              <a:spLocks noChangeShapeType="1"/>
            </p:cNvSpPr>
            <p:nvPr/>
          </p:nvSpPr>
          <p:spPr bwMode="auto">
            <a:xfrm>
              <a:off x="2679" y="402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77" name="Line 7465"/>
            <p:cNvSpPr>
              <a:spLocks noChangeShapeType="1"/>
            </p:cNvSpPr>
            <p:nvPr/>
          </p:nvSpPr>
          <p:spPr bwMode="auto">
            <a:xfrm>
              <a:off x="2679" y="403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78" name="Line 7466"/>
            <p:cNvSpPr>
              <a:spLocks noChangeShapeType="1"/>
            </p:cNvSpPr>
            <p:nvPr/>
          </p:nvSpPr>
          <p:spPr bwMode="auto">
            <a:xfrm>
              <a:off x="2679" y="40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79" name="Line 7467"/>
            <p:cNvSpPr>
              <a:spLocks noChangeShapeType="1"/>
            </p:cNvSpPr>
            <p:nvPr/>
          </p:nvSpPr>
          <p:spPr bwMode="auto">
            <a:xfrm>
              <a:off x="2679" y="404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80" name="Line 7468"/>
            <p:cNvSpPr>
              <a:spLocks noChangeShapeType="1"/>
            </p:cNvSpPr>
            <p:nvPr/>
          </p:nvSpPr>
          <p:spPr bwMode="auto">
            <a:xfrm>
              <a:off x="2679" y="404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81" name="Line 7469"/>
            <p:cNvSpPr>
              <a:spLocks noChangeShapeType="1"/>
            </p:cNvSpPr>
            <p:nvPr/>
          </p:nvSpPr>
          <p:spPr bwMode="auto">
            <a:xfrm>
              <a:off x="2679" y="404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82" name="Line 7470"/>
            <p:cNvSpPr>
              <a:spLocks noChangeShapeType="1"/>
            </p:cNvSpPr>
            <p:nvPr/>
          </p:nvSpPr>
          <p:spPr bwMode="auto">
            <a:xfrm flipV="1">
              <a:off x="2685" y="40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83" name="Line 7471"/>
            <p:cNvSpPr>
              <a:spLocks noChangeShapeType="1"/>
            </p:cNvSpPr>
            <p:nvPr/>
          </p:nvSpPr>
          <p:spPr bwMode="auto">
            <a:xfrm flipV="1">
              <a:off x="2685" y="402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84" name="Line 7472"/>
            <p:cNvSpPr>
              <a:spLocks noChangeShapeType="1"/>
            </p:cNvSpPr>
            <p:nvPr/>
          </p:nvSpPr>
          <p:spPr bwMode="auto">
            <a:xfrm flipV="1">
              <a:off x="2685" y="402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85" name="Line 7473"/>
            <p:cNvSpPr>
              <a:spLocks noChangeShapeType="1"/>
            </p:cNvSpPr>
            <p:nvPr/>
          </p:nvSpPr>
          <p:spPr bwMode="auto">
            <a:xfrm>
              <a:off x="2685" y="402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86" name="Line 7474"/>
            <p:cNvSpPr>
              <a:spLocks noChangeShapeType="1"/>
            </p:cNvSpPr>
            <p:nvPr/>
          </p:nvSpPr>
          <p:spPr bwMode="auto">
            <a:xfrm>
              <a:off x="2685" y="402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87" name="Line 7475"/>
            <p:cNvSpPr>
              <a:spLocks noChangeShapeType="1"/>
            </p:cNvSpPr>
            <p:nvPr/>
          </p:nvSpPr>
          <p:spPr bwMode="auto">
            <a:xfrm>
              <a:off x="2685" y="402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88" name="Line 7476"/>
            <p:cNvSpPr>
              <a:spLocks noChangeShapeType="1"/>
            </p:cNvSpPr>
            <p:nvPr/>
          </p:nvSpPr>
          <p:spPr bwMode="auto">
            <a:xfrm>
              <a:off x="2685" y="403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89" name="Line 7477"/>
            <p:cNvSpPr>
              <a:spLocks noChangeShapeType="1"/>
            </p:cNvSpPr>
            <p:nvPr/>
          </p:nvSpPr>
          <p:spPr bwMode="auto">
            <a:xfrm>
              <a:off x="2685" y="403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90" name="Line 7478"/>
            <p:cNvSpPr>
              <a:spLocks noChangeShapeType="1"/>
            </p:cNvSpPr>
            <p:nvPr/>
          </p:nvSpPr>
          <p:spPr bwMode="auto">
            <a:xfrm>
              <a:off x="2685" y="4051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91" name="Line 7479"/>
            <p:cNvSpPr>
              <a:spLocks noChangeShapeType="1"/>
            </p:cNvSpPr>
            <p:nvPr/>
          </p:nvSpPr>
          <p:spPr bwMode="auto">
            <a:xfrm>
              <a:off x="2691" y="406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92" name="Line 7480"/>
            <p:cNvSpPr>
              <a:spLocks noChangeShapeType="1"/>
            </p:cNvSpPr>
            <p:nvPr/>
          </p:nvSpPr>
          <p:spPr bwMode="auto">
            <a:xfrm>
              <a:off x="2691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93" name="Line 7481"/>
            <p:cNvSpPr>
              <a:spLocks noChangeShapeType="1"/>
            </p:cNvSpPr>
            <p:nvPr/>
          </p:nvSpPr>
          <p:spPr bwMode="auto">
            <a:xfrm>
              <a:off x="2691" y="40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94" name="Line 7482"/>
            <p:cNvSpPr>
              <a:spLocks noChangeShapeType="1"/>
            </p:cNvSpPr>
            <p:nvPr/>
          </p:nvSpPr>
          <p:spPr bwMode="auto">
            <a:xfrm>
              <a:off x="2691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95" name="Line 7483"/>
            <p:cNvSpPr>
              <a:spLocks noChangeShapeType="1"/>
            </p:cNvSpPr>
            <p:nvPr/>
          </p:nvSpPr>
          <p:spPr bwMode="auto">
            <a:xfrm>
              <a:off x="2691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96" name="Line 7484"/>
            <p:cNvSpPr>
              <a:spLocks noChangeShapeType="1"/>
            </p:cNvSpPr>
            <p:nvPr/>
          </p:nvSpPr>
          <p:spPr bwMode="auto">
            <a:xfrm>
              <a:off x="2691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97" name="Line 7485"/>
            <p:cNvSpPr>
              <a:spLocks noChangeShapeType="1"/>
            </p:cNvSpPr>
            <p:nvPr/>
          </p:nvSpPr>
          <p:spPr bwMode="auto">
            <a:xfrm flipV="1">
              <a:off x="2691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98" name="Line 7486"/>
            <p:cNvSpPr>
              <a:spLocks noChangeShapeType="1"/>
            </p:cNvSpPr>
            <p:nvPr/>
          </p:nvSpPr>
          <p:spPr bwMode="auto">
            <a:xfrm>
              <a:off x="2691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99" name="Line 7487"/>
            <p:cNvSpPr>
              <a:spLocks noChangeShapeType="1"/>
            </p:cNvSpPr>
            <p:nvPr/>
          </p:nvSpPr>
          <p:spPr bwMode="auto">
            <a:xfrm>
              <a:off x="2691" y="407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00" name="Line 7488"/>
            <p:cNvSpPr>
              <a:spLocks noChangeShapeType="1"/>
            </p:cNvSpPr>
            <p:nvPr/>
          </p:nvSpPr>
          <p:spPr bwMode="auto">
            <a:xfrm>
              <a:off x="2697" y="407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01" name="Line 7489"/>
            <p:cNvSpPr>
              <a:spLocks noChangeShapeType="1"/>
            </p:cNvSpPr>
            <p:nvPr/>
          </p:nvSpPr>
          <p:spPr bwMode="auto">
            <a:xfrm flipV="1">
              <a:off x="2697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02" name="Line 7490"/>
            <p:cNvSpPr>
              <a:spLocks noChangeShapeType="1"/>
            </p:cNvSpPr>
            <p:nvPr/>
          </p:nvSpPr>
          <p:spPr bwMode="auto">
            <a:xfrm flipV="1">
              <a:off x="2697" y="40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03" name="Line 7491"/>
            <p:cNvSpPr>
              <a:spLocks noChangeShapeType="1"/>
            </p:cNvSpPr>
            <p:nvPr/>
          </p:nvSpPr>
          <p:spPr bwMode="auto">
            <a:xfrm flipV="1">
              <a:off x="2697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04" name="Line 7492"/>
            <p:cNvSpPr>
              <a:spLocks noChangeShapeType="1"/>
            </p:cNvSpPr>
            <p:nvPr/>
          </p:nvSpPr>
          <p:spPr bwMode="auto">
            <a:xfrm>
              <a:off x="2697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66" name="Group 7493"/>
          <p:cNvGrpSpPr>
            <a:grpSpLocks/>
          </p:cNvGrpSpPr>
          <p:nvPr/>
        </p:nvGrpSpPr>
        <p:grpSpPr bwMode="auto">
          <a:xfrm>
            <a:off x="5749925" y="4821238"/>
            <a:ext cx="219075" cy="211137"/>
            <a:chOff x="2697" y="3991"/>
            <a:chExt cx="138" cy="133"/>
          </a:xfrm>
        </p:grpSpPr>
        <p:sp>
          <p:nvSpPr>
            <p:cNvPr id="19605" name="Line 7494"/>
            <p:cNvSpPr>
              <a:spLocks noChangeShapeType="1"/>
            </p:cNvSpPr>
            <p:nvPr/>
          </p:nvSpPr>
          <p:spPr bwMode="auto">
            <a:xfrm>
              <a:off x="2697" y="40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6" name="Line 7495"/>
            <p:cNvSpPr>
              <a:spLocks noChangeShapeType="1"/>
            </p:cNvSpPr>
            <p:nvPr/>
          </p:nvSpPr>
          <p:spPr bwMode="auto">
            <a:xfrm>
              <a:off x="2697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7" name="Line 7496"/>
            <p:cNvSpPr>
              <a:spLocks noChangeShapeType="1"/>
            </p:cNvSpPr>
            <p:nvPr/>
          </p:nvSpPr>
          <p:spPr bwMode="auto">
            <a:xfrm flipV="1">
              <a:off x="2697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8" name="Line 7497"/>
            <p:cNvSpPr>
              <a:spLocks noChangeShapeType="1"/>
            </p:cNvSpPr>
            <p:nvPr/>
          </p:nvSpPr>
          <p:spPr bwMode="auto">
            <a:xfrm flipV="1">
              <a:off x="2697" y="4069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9" name="Line 7498"/>
            <p:cNvSpPr>
              <a:spLocks noChangeShapeType="1"/>
            </p:cNvSpPr>
            <p:nvPr/>
          </p:nvSpPr>
          <p:spPr bwMode="auto">
            <a:xfrm>
              <a:off x="2703" y="40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0" name="Line 7499"/>
            <p:cNvSpPr>
              <a:spLocks noChangeShapeType="1"/>
            </p:cNvSpPr>
            <p:nvPr/>
          </p:nvSpPr>
          <p:spPr bwMode="auto">
            <a:xfrm>
              <a:off x="2703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1" name="Line 7500"/>
            <p:cNvSpPr>
              <a:spLocks noChangeShapeType="1"/>
            </p:cNvSpPr>
            <p:nvPr/>
          </p:nvSpPr>
          <p:spPr bwMode="auto">
            <a:xfrm>
              <a:off x="2703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2" name="Line 7501"/>
            <p:cNvSpPr>
              <a:spLocks noChangeShapeType="1"/>
            </p:cNvSpPr>
            <p:nvPr/>
          </p:nvSpPr>
          <p:spPr bwMode="auto">
            <a:xfrm>
              <a:off x="2703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3" name="Line 7502"/>
            <p:cNvSpPr>
              <a:spLocks noChangeShapeType="1"/>
            </p:cNvSpPr>
            <p:nvPr/>
          </p:nvSpPr>
          <p:spPr bwMode="auto">
            <a:xfrm>
              <a:off x="2703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4" name="Line 7503"/>
            <p:cNvSpPr>
              <a:spLocks noChangeShapeType="1"/>
            </p:cNvSpPr>
            <p:nvPr/>
          </p:nvSpPr>
          <p:spPr bwMode="auto">
            <a:xfrm>
              <a:off x="2703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5" name="Line 7504"/>
            <p:cNvSpPr>
              <a:spLocks noChangeShapeType="1"/>
            </p:cNvSpPr>
            <p:nvPr/>
          </p:nvSpPr>
          <p:spPr bwMode="auto">
            <a:xfrm flipV="1">
              <a:off x="2703" y="406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6" name="Line 7505"/>
            <p:cNvSpPr>
              <a:spLocks noChangeShapeType="1"/>
            </p:cNvSpPr>
            <p:nvPr/>
          </p:nvSpPr>
          <p:spPr bwMode="auto">
            <a:xfrm flipV="1">
              <a:off x="2703" y="40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7" name="Line 7506"/>
            <p:cNvSpPr>
              <a:spLocks noChangeShapeType="1"/>
            </p:cNvSpPr>
            <p:nvPr/>
          </p:nvSpPr>
          <p:spPr bwMode="auto">
            <a:xfrm flipV="1">
              <a:off x="2703" y="404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8" name="Line 7507"/>
            <p:cNvSpPr>
              <a:spLocks noChangeShapeType="1"/>
            </p:cNvSpPr>
            <p:nvPr/>
          </p:nvSpPr>
          <p:spPr bwMode="auto">
            <a:xfrm>
              <a:off x="2709" y="404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9" name="Line 7508"/>
            <p:cNvSpPr>
              <a:spLocks noChangeShapeType="1"/>
            </p:cNvSpPr>
            <p:nvPr/>
          </p:nvSpPr>
          <p:spPr bwMode="auto">
            <a:xfrm flipV="1">
              <a:off x="2709" y="40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0" name="Line 7509"/>
            <p:cNvSpPr>
              <a:spLocks noChangeShapeType="1"/>
            </p:cNvSpPr>
            <p:nvPr/>
          </p:nvSpPr>
          <p:spPr bwMode="auto">
            <a:xfrm>
              <a:off x="2709" y="40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1" name="Line 7510"/>
            <p:cNvSpPr>
              <a:spLocks noChangeShapeType="1"/>
            </p:cNvSpPr>
            <p:nvPr/>
          </p:nvSpPr>
          <p:spPr bwMode="auto">
            <a:xfrm>
              <a:off x="2709" y="404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2" name="Line 7511"/>
            <p:cNvSpPr>
              <a:spLocks noChangeShapeType="1"/>
            </p:cNvSpPr>
            <p:nvPr/>
          </p:nvSpPr>
          <p:spPr bwMode="auto">
            <a:xfrm flipV="1">
              <a:off x="2709" y="40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3" name="Line 7512"/>
            <p:cNvSpPr>
              <a:spLocks noChangeShapeType="1"/>
            </p:cNvSpPr>
            <p:nvPr/>
          </p:nvSpPr>
          <p:spPr bwMode="auto">
            <a:xfrm flipV="1">
              <a:off x="2709" y="402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4" name="Line 7513"/>
            <p:cNvSpPr>
              <a:spLocks noChangeShapeType="1"/>
            </p:cNvSpPr>
            <p:nvPr/>
          </p:nvSpPr>
          <p:spPr bwMode="auto">
            <a:xfrm>
              <a:off x="2709" y="402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5" name="Line 7514"/>
            <p:cNvSpPr>
              <a:spLocks noChangeShapeType="1"/>
            </p:cNvSpPr>
            <p:nvPr/>
          </p:nvSpPr>
          <p:spPr bwMode="auto">
            <a:xfrm>
              <a:off x="2709" y="402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6" name="Line 7515"/>
            <p:cNvSpPr>
              <a:spLocks noChangeShapeType="1"/>
            </p:cNvSpPr>
            <p:nvPr/>
          </p:nvSpPr>
          <p:spPr bwMode="auto">
            <a:xfrm>
              <a:off x="2709" y="402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7" name="Line 7516"/>
            <p:cNvSpPr>
              <a:spLocks noChangeShapeType="1"/>
            </p:cNvSpPr>
            <p:nvPr/>
          </p:nvSpPr>
          <p:spPr bwMode="auto">
            <a:xfrm>
              <a:off x="2715" y="403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8" name="Line 7517"/>
            <p:cNvSpPr>
              <a:spLocks noChangeShapeType="1"/>
            </p:cNvSpPr>
            <p:nvPr/>
          </p:nvSpPr>
          <p:spPr bwMode="auto">
            <a:xfrm>
              <a:off x="2715" y="403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9" name="Line 7518"/>
            <p:cNvSpPr>
              <a:spLocks noChangeShapeType="1"/>
            </p:cNvSpPr>
            <p:nvPr/>
          </p:nvSpPr>
          <p:spPr bwMode="auto">
            <a:xfrm>
              <a:off x="2715" y="403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0" name="Line 7519"/>
            <p:cNvSpPr>
              <a:spLocks noChangeShapeType="1"/>
            </p:cNvSpPr>
            <p:nvPr/>
          </p:nvSpPr>
          <p:spPr bwMode="auto">
            <a:xfrm>
              <a:off x="2715" y="403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1" name="Line 7520"/>
            <p:cNvSpPr>
              <a:spLocks noChangeShapeType="1"/>
            </p:cNvSpPr>
            <p:nvPr/>
          </p:nvSpPr>
          <p:spPr bwMode="auto">
            <a:xfrm>
              <a:off x="2715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2" name="Line 7521"/>
            <p:cNvSpPr>
              <a:spLocks noChangeShapeType="1"/>
            </p:cNvSpPr>
            <p:nvPr/>
          </p:nvSpPr>
          <p:spPr bwMode="auto">
            <a:xfrm flipV="1">
              <a:off x="2715" y="40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3" name="Line 7522"/>
            <p:cNvSpPr>
              <a:spLocks noChangeShapeType="1"/>
            </p:cNvSpPr>
            <p:nvPr/>
          </p:nvSpPr>
          <p:spPr bwMode="auto">
            <a:xfrm>
              <a:off x="2715" y="405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4" name="Line 7523"/>
            <p:cNvSpPr>
              <a:spLocks noChangeShapeType="1"/>
            </p:cNvSpPr>
            <p:nvPr/>
          </p:nvSpPr>
          <p:spPr bwMode="auto">
            <a:xfrm>
              <a:off x="2715" y="405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5" name="Line 7524"/>
            <p:cNvSpPr>
              <a:spLocks noChangeShapeType="1"/>
            </p:cNvSpPr>
            <p:nvPr/>
          </p:nvSpPr>
          <p:spPr bwMode="auto">
            <a:xfrm>
              <a:off x="2715" y="4051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6" name="Line 7525"/>
            <p:cNvSpPr>
              <a:spLocks noChangeShapeType="1"/>
            </p:cNvSpPr>
            <p:nvPr/>
          </p:nvSpPr>
          <p:spPr bwMode="auto">
            <a:xfrm flipV="1">
              <a:off x="2721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7" name="Line 7526"/>
            <p:cNvSpPr>
              <a:spLocks noChangeShapeType="1"/>
            </p:cNvSpPr>
            <p:nvPr/>
          </p:nvSpPr>
          <p:spPr bwMode="auto">
            <a:xfrm>
              <a:off x="2721" y="404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8" name="Line 7527"/>
            <p:cNvSpPr>
              <a:spLocks noChangeShapeType="1"/>
            </p:cNvSpPr>
            <p:nvPr/>
          </p:nvSpPr>
          <p:spPr bwMode="auto">
            <a:xfrm flipV="1">
              <a:off x="2721" y="40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9" name="Line 7528"/>
            <p:cNvSpPr>
              <a:spLocks noChangeShapeType="1"/>
            </p:cNvSpPr>
            <p:nvPr/>
          </p:nvSpPr>
          <p:spPr bwMode="auto">
            <a:xfrm flipV="1">
              <a:off x="2721" y="40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0" name="Line 7529"/>
            <p:cNvSpPr>
              <a:spLocks noChangeShapeType="1"/>
            </p:cNvSpPr>
            <p:nvPr/>
          </p:nvSpPr>
          <p:spPr bwMode="auto">
            <a:xfrm flipV="1">
              <a:off x="2721" y="400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1" name="Line 7530"/>
            <p:cNvSpPr>
              <a:spLocks noChangeShapeType="1"/>
            </p:cNvSpPr>
            <p:nvPr/>
          </p:nvSpPr>
          <p:spPr bwMode="auto">
            <a:xfrm>
              <a:off x="2721" y="400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2" name="Line 7531"/>
            <p:cNvSpPr>
              <a:spLocks noChangeShapeType="1"/>
            </p:cNvSpPr>
            <p:nvPr/>
          </p:nvSpPr>
          <p:spPr bwMode="auto">
            <a:xfrm flipV="1">
              <a:off x="2721" y="400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3" name="Line 7532"/>
            <p:cNvSpPr>
              <a:spLocks noChangeShapeType="1"/>
            </p:cNvSpPr>
            <p:nvPr/>
          </p:nvSpPr>
          <p:spPr bwMode="auto">
            <a:xfrm flipV="1">
              <a:off x="2721" y="399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4" name="Line 7533"/>
            <p:cNvSpPr>
              <a:spLocks noChangeShapeType="1"/>
            </p:cNvSpPr>
            <p:nvPr/>
          </p:nvSpPr>
          <p:spPr bwMode="auto">
            <a:xfrm>
              <a:off x="2721" y="3997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5" name="Line 7534"/>
            <p:cNvSpPr>
              <a:spLocks noChangeShapeType="1"/>
            </p:cNvSpPr>
            <p:nvPr/>
          </p:nvSpPr>
          <p:spPr bwMode="auto">
            <a:xfrm>
              <a:off x="2727" y="400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6" name="Line 7535"/>
            <p:cNvSpPr>
              <a:spLocks noChangeShapeType="1"/>
            </p:cNvSpPr>
            <p:nvPr/>
          </p:nvSpPr>
          <p:spPr bwMode="auto">
            <a:xfrm>
              <a:off x="2727" y="401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7" name="Line 7536"/>
            <p:cNvSpPr>
              <a:spLocks noChangeShapeType="1"/>
            </p:cNvSpPr>
            <p:nvPr/>
          </p:nvSpPr>
          <p:spPr bwMode="auto">
            <a:xfrm flipV="1">
              <a:off x="2727" y="399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8" name="Line 7537"/>
            <p:cNvSpPr>
              <a:spLocks noChangeShapeType="1"/>
            </p:cNvSpPr>
            <p:nvPr/>
          </p:nvSpPr>
          <p:spPr bwMode="auto">
            <a:xfrm>
              <a:off x="2727" y="399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9" name="Line 7538"/>
            <p:cNvSpPr>
              <a:spLocks noChangeShapeType="1"/>
            </p:cNvSpPr>
            <p:nvPr/>
          </p:nvSpPr>
          <p:spPr bwMode="auto">
            <a:xfrm flipV="1">
              <a:off x="2727" y="400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0" name="Line 7539"/>
            <p:cNvSpPr>
              <a:spLocks noChangeShapeType="1"/>
            </p:cNvSpPr>
            <p:nvPr/>
          </p:nvSpPr>
          <p:spPr bwMode="auto">
            <a:xfrm flipV="1">
              <a:off x="2727" y="399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1" name="Line 7540"/>
            <p:cNvSpPr>
              <a:spLocks noChangeShapeType="1"/>
            </p:cNvSpPr>
            <p:nvPr/>
          </p:nvSpPr>
          <p:spPr bwMode="auto">
            <a:xfrm flipV="1">
              <a:off x="2727" y="399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2" name="Line 7541"/>
            <p:cNvSpPr>
              <a:spLocks noChangeShapeType="1"/>
            </p:cNvSpPr>
            <p:nvPr/>
          </p:nvSpPr>
          <p:spPr bwMode="auto">
            <a:xfrm>
              <a:off x="2727" y="399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3" name="Line 7542"/>
            <p:cNvSpPr>
              <a:spLocks noChangeShapeType="1"/>
            </p:cNvSpPr>
            <p:nvPr/>
          </p:nvSpPr>
          <p:spPr bwMode="auto">
            <a:xfrm>
              <a:off x="2727" y="399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4" name="Line 7543"/>
            <p:cNvSpPr>
              <a:spLocks noChangeShapeType="1"/>
            </p:cNvSpPr>
            <p:nvPr/>
          </p:nvSpPr>
          <p:spPr bwMode="auto">
            <a:xfrm>
              <a:off x="2733" y="399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5" name="Line 7544"/>
            <p:cNvSpPr>
              <a:spLocks noChangeShapeType="1"/>
            </p:cNvSpPr>
            <p:nvPr/>
          </p:nvSpPr>
          <p:spPr bwMode="auto">
            <a:xfrm>
              <a:off x="2733" y="400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6" name="Line 7545"/>
            <p:cNvSpPr>
              <a:spLocks noChangeShapeType="1"/>
            </p:cNvSpPr>
            <p:nvPr/>
          </p:nvSpPr>
          <p:spPr bwMode="auto">
            <a:xfrm>
              <a:off x="2733" y="401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7" name="Line 7546"/>
            <p:cNvSpPr>
              <a:spLocks noChangeShapeType="1"/>
            </p:cNvSpPr>
            <p:nvPr/>
          </p:nvSpPr>
          <p:spPr bwMode="auto">
            <a:xfrm>
              <a:off x="2733" y="402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8" name="Line 7547"/>
            <p:cNvSpPr>
              <a:spLocks noChangeShapeType="1"/>
            </p:cNvSpPr>
            <p:nvPr/>
          </p:nvSpPr>
          <p:spPr bwMode="auto">
            <a:xfrm>
              <a:off x="2733" y="402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9" name="Line 7548"/>
            <p:cNvSpPr>
              <a:spLocks noChangeShapeType="1"/>
            </p:cNvSpPr>
            <p:nvPr/>
          </p:nvSpPr>
          <p:spPr bwMode="auto">
            <a:xfrm flipV="1">
              <a:off x="2733" y="402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0" name="Line 7549"/>
            <p:cNvSpPr>
              <a:spLocks noChangeShapeType="1"/>
            </p:cNvSpPr>
            <p:nvPr/>
          </p:nvSpPr>
          <p:spPr bwMode="auto">
            <a:xfrm>
              <a:off x="2733" y="402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1" name="Line 7550"/>
            <p:cNvSpPr>
              <a:spLocks noChangeShapeType="1"/>
            </p:cNvSpPr>
            <p:nvPr/>
          </p:nvSpPr>
          <p:spPr bwMode="auto">
            <a:xfrm>
              <a:off x="2733" y="403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2" name="Line 7551"/>
            <p:cNvSpPr>
              <a:spLocks noChangeShapeType="1"/>
            </p:cNvSpPr>
            <p:nvPr/>
          </p:nvSpPr>
          <p:spPr bwMode="auto">
            <a:xfrm>
              <a:off x="2733" y="4039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3" name="Line 7552"/>
            <p:cNvSpPr>
              <a:spLocks noChangeShapeType="1"/>
            </p:cNvSpPr>
            <p:nvPr/>
          </p:nvSpPr>
          <p:spPr bwMode="auto">
            <a:xfrm>
              <a:off x="2739" y="40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4" name="Line 7553"/>
            <p:cNvSpPr>
              <a:spLocks noChangeShapeType="1"/>
            </p:cNvSpPr>
            <p:nvPr/>
          </p:nvSpPr>
          <p:spPr bwMode="auto">
            <a:xfrm>
              <a:off x="2739" y="404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5" name="Line 7554"/>
            <p:cNvSpPr>
              <a:spLocks noChangeShapeType="1"/>
            </p:cNvSpPr>
            <p:nvPr/>
          </p:nvSpPr>
          <p:spPr bwMode="auto">
            <a:xfrm>
              <a:off x="2739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6" name="Line 7555"/>
            <p:cNvSpPr>
              <a:spLocks noChangeShapeType="1"/>
            </p:cNvSpPr>
            <p:nvPr/>
          </p:nvSpPr>
          <p:spPr bwMode="auto">
            <a:xfrm>
              <a:off x="2739" y="40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7" name="Line 7556"/>
            <p:cNvSpPr>
              <a:spLocks noChangeShapeType="1"/>
            </p:cNvSpPr>
            <p:nvPr/>
          </p:nvSpPr>
          <p:spPr bwMode="auto">
            <a:xfrm>
              <a:off x="2739" y="405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8" name="Line 7557"/>
            <p:cNvSpPr>
              <a:spLocks noChangeShapeType="1"/>
            </p:cNvSpPr>
            <p:nvPr/>
          </p:nvSpPr>
          <p:spPr bwMode="auto">
            <a:xfrm>
              <a:off x="2739" y="40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9" name="Line 7558"/>
            <p:cNvSpPr>
              <a:spLocks noChangeShapeType="1"/>
            </p:cNvSpPr>
            <p:nvPr/>
          </p:nvSpPr>
          <p:spPr bwMode="auto">
            <a:xfrm>
              <a:off x="2739" y="40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0" name="Line 7559"/>
            <p:cNvSpPr>
              <a:spLocks noChangeShapeType="1"/>
            </p:cNvSpPr>
            <p:nvPr/>
          </p:nvSpPr>
          <p:spPr bwMode="auto">
            <a:xfrm>
              <a:off x="2739" y="4081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1" name="Line 7560"/>
            <p:cNvSpPr>
              <a:spLocks noChangeShapeType="1"/>
            </p:cNvSpPr>
            <p:nvPr/>
          </p:nvSpPr>
          <p:spPr bwMode="auto">
            <a:xfrm flipV="1">
              <a:off x="2745" y="406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2" name="Line 7561"/>
            <p:cNvSpPr>
              <a:spLocks noChangeShapeType="1"/>
            </p:cNvSpPr>
            <p:nvPr/>
          </p:nvSpPr>
          <p:spPr bwMode="auto">
            <a:xfrm flipV="1">
              <a:off x="2745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3" name="Line 7562"/>
            <p:cNvSpPr>
              <a:spLocks noChangeShapeType="1"/>
            </p:cNvSpPr>
            <p:nvPr/>
          </p:nvSpPr>
          <p:spPr bwMode="auto">
            <a:xfrm>
              <a:off x="2745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4" name="Line 7563"/>
            <p:cNvSpPr>
              <a:spLocks noChangeShapeType="1"/>
            </p:cNvSpPr>
            <p:nvPr/>
          </p:nvSpPr>
          <p:spPr bwMode="auto">
            <a:xfrm>
              <a:off x="2745" y="406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5" name="Line 7564"/>
            <p:cNvSpPr>
              <a:spLocks noChangeShapeType="1"/>
            </p:cNvSpPr>
            <p:nvPr/>
          </p:nvSpPr>
          <p:spPr bwMode="auto">
            <a:xfrm flipV="1">
              <a:off x="2745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6" name="Line 7565"/>
            <p:cNvSpPr>
              <a:spLocks noChangeShapeType="1"/>
            </p:cNvSpPr>
            <p:nvPr/>
          </p:nvSpPr>
          <p:spPr bwMode="auto">
            <a:xfrm>
              <a:off x="2745" y="405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7" name="Line 7566"/>
            <p:cNvSpPr>
              <a:spLocks noChangeShapeType="1"/>
            </p:cNvSpPr>
            <p:nvPr/>
          </p:nvSpPr>
          <p:spPr bwMode="auto">
            <a:xfrm>
              <a:off x="2745" y="407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8" name="Line 7567"/>
            <p:cNvSpPr>
              <a:spLocks noChangeShapeType="1"/>
            </p:cNvSpPr>
            <p:nvPr/>
          </p:nvSpPr>
          <p:spPr bwMode="auto">
            <a:xfrm>
              <a:off x="2745" y="40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9" name="Line 7568"/>
            <p:cNvSpPr>
              <a:spLocks noChangeShapeType="1"/>
            </p:cNvSpPr>
            <p:nvPr/>
          </p:nvSpPr>
          <p:spPr bwMode="auto">
            <a:xfrm>
              <a:off x="2745" y="409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0" name="Line 7569"/>
            <p:cNvSpPr>
              <a:spLocks noChangeShapeType="1"/>
            </p:cNvSpPr>
            <p:nvPr/>
          </p:nvSpPr>
          <p:spPr bwMode="auto">
            <a:xfrm>
              <a:off x="2751" y="410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1" name="Line 7570"/>
            <p:cNvSpPr>
              <a:spLocks noChangeShapeType="1"/>
            </p:cNvSpPr>
            <p:nvPr/>
          </p:nvSpPr>
          <p:spPr bwMode="auto">
            <a:xfrm flipV="1">
              <a:off x="2751" y="409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2" name="Line 7571"/>
            <p:cNvSpPr>
              <a:spLocks noChangeShapeType="1"/>
            </p:cNvSpPr>
            <p:nvPr/>
          </p:nvSpPr>
          <p:spPr bwMode="auto">
            <a:xfrm flipV="1">
              <a:off x="2751" y="40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3" name="Line 7572"/>
            <p:cNvSpPr>
              <a:spLocks noChangeShapeType="1"/>
            </p:cNvSpPr>
            <p:nvPr/>
          </p:nvSpPr>
          <p:spPr bwMode="auto">
            <a:xfrm>
              <a:off x="2751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4" name="Line 7573"/>
            <p:cNvSpPr>
              <a:spLocks noChangeShapeType="1"/>
            </p:cNvSpPr>
            <p:nvPr/>
          </p:nvSpPr>
          <p:spPr bwMode="auto">
            <a:xfrm>
              <a:off x="2751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5" name="Line 7574"/>
            <p:cNvSpPr>
              <a:spLocks noChangeShapeType="1"/>
            </p:cNvSpPr>
            <p:nvPr/>
          </p:nvSpPr>
          <p:spPr bwMode="auto">
            <a:xfrm flipV="1">
              <a:off x="2751" y="408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6" name="Line 7575"/>
            <p:cNvSpPr>
              <a:spLocks noChangeShapeType="1"/>
            </p:cNvSpPr>
            <p:nvPr/>
          </p:nvSpPr>
          <p:spPr bwMode="auto">
            <a:xfrm>
              <a:off x="2751" y="40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7" name="Line 7576"/>
            <p:cNvSpPr>
              <a:spLocks noChangeShapeType="1"/>
            </p:cNvSpPr>
            <p:nvPr/>
          </p:nvSpPr>
          <p:spPr bwMode="auto">
            <a:xfrm>
              <a:off x="2751" y="408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8" name="Line 7577"/>
            <p:cNvSpPr>
              <a:spLocks noChangeShapeType="1"/>
            </p:cNvSpPr>
            <p:nvPr/>
          </p:nvSpPr>
          <p:spPr bwMode="auto">
            <a:xfrm>
              <a:off x="2751" y="409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9" name="Line 7578"/>
            <p:cNvSpPr>
              <a:spLocks noChangeShapeType="1"/>
            </p:cNvSpPr>
            <p:nvPr/>
          </p:nvSpPr>
          <p:spPr bwMode="auto">
            <a:xfrm flipV="1">
              <a:off x="2757" y="40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0" name="Line 7579"/>
            <p:cNvSpPr>
              <a:spLocks noChangeShapeType="1"/>
            </p:cNvSpPr>
            <p:nvPr/>
          </p:nvSpPr>
          <p:spPr bwMode="auto">
            <a:xfrm>
              <a:off x="2757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1" name="Line 7580"/>
            <p:cNvSpPr>
              <a:spLocks noChangeShapeType="1"/>
            </p:cNvSpPr>
            <p:nvPr/>
          </p:nvSpPr>
          <p:spPr bwMode="auto">
            <a:xfrm>
              <a:off x="2757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2" name="Line 7581"/>
            <p:cNvSpPr>
              <a:spLocks noChangeShapeType="1"/>
            </p:cNvSpPr>
            <p:nvPr/>
          </p:nvSpPr>
          <p:spPr bwMode="auto">
            <a:xfrm flipV="1">
              <a:off x="2757" y="408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3" name="Line 7582"/>
            <p:cNvSpPr>
              <a:spLocks noChangeShapeType="1"/>
            </p:cNvSpPr>
            <p:nvPr/>
          </p:nvSpPr>
          <p:spPr bwMode="auto">
            <a:xfrm>
              <a:off x="2757" y="40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4" name="Line 7583"/>
            <p:cNvSpPr>
              <a:spLocks noChangeShapeType="1"/>
            </p:cNvSpPr>
            <p:nvPr/>
          </p:nvSpPr>
          <p:spPr bwMode="auto">
            <a:xfrm>
              <a:off x="2757" y="408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5" name="Line 7584"/>
            <p:cNvSpPr>
              <a:spLocks noChangeShapeType="1"/>
            </p:cNvSpPr>
            <p:nvPr/>
          </p:nvSpPr>
          <p:spPr bwMode="auto">
            <a:xfrm>
              <a:off x="2757" y="40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6" name="Line 7585"/>
            <p:cNvSpPr>
              <a:spLocks noChangeShapeType="1"/>
            </p:cNvSpPr>
            <p:nvPr/>
          </p:nvSpPr>
          <p:spPr bwMode="auto">
            <a:xfrm>
              <a:off x="2757" y="409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7" name="Line 7586"/>
            <p:cNvSpPr>
              <a:spLocks noChangeShapeType="1"/>
            </p:cNvSpPr>
            <p:nvPr/>
          </p:nvSpPr>
          <p:spPr bwMode="auto">
            <a:xfrm>
              <a:off x="2757" y="4099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8" name="Line 7587"/>
            <p:cNvSpPr>
              <a:spLocks noChangeShapeType="1"/>
            </p:cNvSpPr>
            <p:nvPr/>
          </p:nvSpPr>
          <p:spPr bwMode="auto">
            <a:xfrm>
              <a:off x="2763" y="409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9" name="Line 7588"/>
            <p:cNvSpPr>
              <a:spLocks noChangeShapeType="1"/>
            </p:cNvSpPr>
            <p:nvPr/>
          </p:nvSpPr>
          <p:spPr bwMode="auto">
            <a:xfrm>
              <a:off x="2763" y="409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0" name="Line 7589"/>
            <p:cNvSpPr>
              <a:spLocks noChangeShapeType="1"/>
            </p:cNvSpPr>
            <p:nvPr/>
          </p:nvSpPr>
          <p:spPr bwMode="auto">
            <a:xfrm>
              <a:off x="2763" y="409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1" name="Line 7590"/>
            <p:cNvSpPr>
              <a:spLocks noChangeShapeType="1"/>
            </p:cNvSpPr>
            <p:nvPr/>
          </p:nvSpPr>
          <p:spPr bwMode="auto">
            <a:xfrm>
              <a:off x="2763" y="410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2" name="Line 7591"/>
            <p:cNvSpPr>
              <a:spLocks noChangeShapeType="1"/>
            </p:cNvSpPr>
            <p:nvPr/>
          </p:nvSpPr>
          <p:spPr bwMode="auto">
            <a:xfrm>
              <a:off x="2763" y="411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3" name="Line 7592"/>
            <p:cNvSpPr>
              <a:spLocks noChangeShapeType="1"/>
            </p:cNvSpPr>
            <p:nvPr/>
          </p:nvSpPr>
          <p:spPr bwMode="auto">
            <a:xfrm>
              <a:off x="2763" y="411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4" name="Line 7593"/>
            <p:cNvSpPr>
              <a:spLocks noChangeShapeType="1"/>
            </p:cNvSpPr>
            <p:nvPr/>
          </p:nvSpPr>
          <p:spPr bwMode="auto">
            <a:xfrm>
              <a:off x="2763" y="41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5" name="Line 7594"/>
            <p:cNvSpPr>
              <a:spLocks noChangeShapeType="1"/>
            </p:cNvSpPr>
            <p:nvPr/>
          </p:nvSpPr>
          <p:spPr bwMode="auto">
            <a:xfrm>
              <a:off x="2763" y="412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6" name="Line 7595"/>
            <p:cNvSpPr>
              <a:spLocks noChangeShapeType="1"/>
            </p:cNvSpPr>
            <p:nvPr/>
          </p:nvSpPr>
          <p:spPr bwMode="auto">
            <a:xfrm flipV="1">
              <a:off x="2763" y="411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7" name="Line 7596"/>
            <p:cNvSpPr>
              <a:spLocks noChangeShapeType="1"/>
            </p:cNvSpPr>
            <p:nvPr/>
          </p:nvSpPr>
          <p:spPr bwMode="auto">
            <a:xfrm>
              <a:off x="2769" y="411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8" name="Line 7597"/>
            <p:cNvSpPr>
              <a:spLocks noChangeShapeType="1"/>
            </p:cNvSpPr>
            <p:nvPr/>
          </p:nvSpPr>
          <p:spPr bwMode="auto">
            <a:xfrm flipV="1">
              <a:off x="2769" y="411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9" name="Line 7598"/>
            <p:cNvSpPr>
              <a:spLocks noChangeShapeType="1"/>
            </p:cNvSpPr>
            <p:nvPr/>
          </p:nvSpPr>
          <p:spPr bwMode="auto">
            <a:xfrm>
              <a:off x="2769" y="411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0" name="Line 7599"/>
            <p:cNvSpPr>
              <a:spLocks noChangeShapeType="1"/>
            </p:cNvSpPr>
            <p:nvPr/>
          </p:nvSpPr>
          <p:spPr bwMode="auto">
            <a:xfrm>
              <a:off x="2769" y="411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1" name="Line 7600"/>
            <p:cNvSpPr>
              <a:spLocks noChangeShapeType="1"/>
            </p:cNvSpPr>
            <p:nvPr/>
          </p:nvSpPr>
          <p:spPr bwMode="auto">
            <a:xfrm>
              <a:off x="2769" y="411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2" name="Line 7601"/>
            <p:cNvSpPr>
              <a:spLocks noChangeShapeType="1"/>
            </p:cNvSpPr>
            <p:nvPr/>
          </p:nvSpPr>
          <p:spPr bwMode="auto">
            <a:xfrm>
              <a:off x="2769" y="411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3" name="Line 7602"/>
            <p:cNvSpPr>
              <a:spLocks noChangeShapeType="1"/>
            </p:cNvSpPr>
            <p:nvPr/>
          </p:nvSpPr>
          <p:spPr bwMode="auto">
            <a:xfrm>
              <a:off x="2769" y="411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4" name="Line 7603"/>
            <p:cNvSpPr>
              <a:spLocks noChangeShapeType="1"/>
            </p:cNvSpPr>
            <p:nvPr/>
          </p:nvSpPr>
          <p:spPr bwMode="auto">
            <a:xfrm>
              <a:off x="2769" y="411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5" name="Line 7604"/>
            <p:cNvSpPr>
              <a:spLocks noChangeShapeType="1"/>
            </p:cNvSpPr>
            <p:nvPr/>
          </p:nvSpPr>
          <p:spPr bwMode="auto">
            <a:xfrm flipV="1">
              <a:off x="2769" y="4105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6" name="Line 7605"/>
            <p:cNvSpPr>
              <a:spLocks noChangeShapeType="1"/>
            </p:cNvSpPr>
            <p:nvPr/>
          </p:nvSpPr>
          <p:spPr bwMode="auto">
            <a:xfrm flipV="1">
              <a:off x="2775" y="409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7" name="Line 7606"/>
            <p:cNvSpPr>
              <a:spLocks noChangeShapeType="1"/>
            </p:cNvSpPr>
            <p:nvPr/>
          </p:nvSpPr>
          <p:spPr bwMode="auto">
            <a:xfrm>
              <a:off x="2775" y="40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8" name="Line 7607"/>
            <p:cNvSpPr>
              <a:spLocks noChangeShapeType="1"/>
            </p:cNvSpPr>
            <p:nvPr/>
          </p:nvSpPr>
          <p:spPr bwMode="auto">
            <a:xfrm>
              <a:off x="2775" y="409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9" name="Line 7608"/>
            <p:cNvSpPr>
              <a:spLocks noChangeShapeType="1"/>
            </p:cNvSpPr>
            <p:nvPr/>
          </p:nvSpPr>
          <p:spPr bwMode="auto">
            <a:xfrm flipV="1">
              <a:off x="2775" y="40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0" name="Line 7609"/>
            <p:cNvSpPr>
              <a:spLocks noChangeShapeType="1"/>
            </p:cNvSpPr>
            <p:nvPr/>
          </p:nvSpPr>
          <p:spPr bwMode="auto">
            <a:xfrm flipV="1">
              <a:off x="2775" y="406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1" name="Line 7610"/>
            <p:cNvSpPr>
              <a:spLocks noChangeShapeType="1"/>
            </p:cNvSpPr>
            <p:nvPr/>
          </p:nvSpPr>
          <p:spPr bwMode="auto">
            <a:xfrm>
              <a:off x="2775" y="40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2" name="Line 7611"/>
            <p:cNvSpPr>
              <a:spLocks noChangeShapeType="1"/>
            </p:cNvSpPr>
            <p:nvPr/>
          </p:nvSpPr>
          <p:spPr bwMode="auto">
            <a:xfrm>
              <a:off x="2775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3" name="Line 7612"/>
            <p:cNvSpPr>
              <a:spLocks noChangeShapeType="1"/>
            </p:cNvSpPr>
            <p:nvPr/>
          </p:nvSpPr>
          <p:spPr bwMode="auto">
            <a:xfrm>
              <a:off x="2775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4" name="Line 7613"/>
            <p:cNvSpPr>
              <a:spLocks noChangeShapeType="1"/>
            </p:cNvSpPr>
            <p:nvPr/>
          </p:nvSpPr>
          <p:spPr bwMode="auto">
            <a:xfrm>
              <a:off x="2775" y="407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5" name="Line 7614"/>
            <p:cNvSpPr>
              <a:spLocks noChangeShapeType="1"/>
            </p:cNvSpPr>
            <p:nvPr/>
          </p:nvSpPr>
          <p:spPr bwMode="auto">
            <a:xfrm>
              <a:off x="2781" y="407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6" name="Line 7615"/>
            <p:cNvSpPr>
              <a:spLocks noChangeShapeType="1"/>
            </p:cNvSpPr>
            <p:nvPr/>
          </p:nvSpPr>
          <p:spPr bwMode="auto">
            <a:xfrm>
              <a:off x="2781" y="40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7" name="Line 7616"/>
            <p:cNvSpPr>
              <a:spLocks noChangeShapeType="1"/>
            </p:cNvSpPr>
            <p:nvPr/>
          </p:nvSpPr>
          <p:spPr bwMode="auto">
            <a:xfrm>
              <a:off x="2781" y="411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8" name="Line 7617"/>
            <p:cNvSpPr>
              <a:spLocks noChangeShapeType="1"/>
            </p:cNvSpPr>
            <p:nvPr/>
          </p:nvSpPr>
          <p:spPr bwMode="auto">
            <a:xfrm>
              <a:off x="2781" y="41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9" name="Line 7618"/>
            <p:cNvSpPr>
              <a:spLocks noChangeShapeType="1"/>
            </p:cNvSpPr>
            <p:nvPr/>
          </p:nvSpPr>
          <p:spPr bwMode="auto">
            <a:xfrm flipV="1">
              <a:off x="2781" y="41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0" name="Line 7619"/>
            <p:cNvSpPr>
              <a:spLocks noChangeShapeType="1"/>
            </p:cNvSpPr>
            <p:nvPr/>
          </p:nvSpPr>
          <p:spPr bwMode="auto">
            <a:xfrm flipV="1">
              <a:off x="2781" y="411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1" name="Line 7620"/>
            <p:cNvSpPr>
              <a:spLocks noChangeShapeType="1"/>
            </p:cNvSpPr>
            <p:nvPr/>
          </p:nvSpPr>
          <p:spPr bwMode="auto">
            <a:xfrm flipV="1">
              <a:off x="2781" y="410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2" name="Line 7621"/>
            <p:cNvSpPr>
              <a:spLocks noChangeShapeType="1"/>
            </p:cNvSpPr>
            <p:nvPr/>
          </p:nvSpPr>
          <p:spPr bwMode="auto">
            <a:xfrm flipV="1">
              <a:off x="2781" y="409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3" name="Line 7622"/>
            <p:cNvSpPr>
              <a:spLocks noChangeShapeType="1"/>
            </p:cNvSpPr>
            <p:nvPr/>
          </p:nvSpPr>
          <p:spPr bwMode="auto">
            <a:xfrm flipV="1">
              <a:off x="2781" y="409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4" name="Line 7623"/>
            <p:cNvSpPr>
              <a:spLocks noChangeShapeType="1"/>
            </p:cNvSpPr>
            <p:nvPr/>
          </p:nvSpPr>
          <p:spPr bwMode="auto">
            <a:xfrm>
              <a:off x="2787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5" name="Line 7624"/>
            <p:cNvSpPr>
              <a:spLocks noChangeShapeType="1"/>
            </p:cNvSpPr>
            <p:nvPr/>
          </p:nvSpPr>
          <p:spPr bwMode="auto">
            <a:xfrm>
              <a:off x="2787" y="40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6" name="Line 7625"/>
            <p:cNvSpPr>
              <a:spLocks noChangeShapeType="1"/>
            </p:cNvSpPr>
            <p:nvPr/>
          </p:nvSpPr>
          <p:spPr bwMode="auto">
            <a:xfrm>
              <a:off x="2787" y="409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7" name="Line 7626"/>
            <p:cNvSpPr>
              <a:spLocks noChangeShapeType="1"/>
            </p:cNvSpPr>
            <p:nvPr/>
          </p:nvSpPr>
          <p:spPr bwMode="auto">
            <a:xfrm>
              <a:off x="2787" y="409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8" name="Line 7627"/>
            <p:cNvSpPr>
              <a:spLocks noChangeShapeType="1"/>
            </p:cNvSpPr>
            <p:nvPr/>
          </p:nvSpPr>
          <p:spPr bwMode="auto">
            <a:xfrm flipV="1">
              <a:off x="2787" y="40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9" name="Line 7628"/>
            <p:cNvSpPr>
              <a:spLocks noChangeShapeType="1"/>
            </p:cNvSpPr>
            <p:nvPr/>
          </p:nvSpPr>
          <p:spPr bwMode="auto">
            <a:xfrm flipV="1">
              <a:off x="2787" y="40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0" name="Line 7629"/>
            <p:cNvSpPr>
              <a:spLocks noChangeShapeType="1"/>
            </p:cNvSpPr>
            <p:nvPr/>
          </p:nvSpPr>
          <p:spPr bwMode="auto">
            <a:xfrm flipV="1">
              <a:off x="2787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1" name="Line 7630"/>
            <p:cNvSpPr>
              <a:spLocks noChangeShapeType="1"/>
            </p:cNvSpPr>
            <p:nvPr/>
          </p:nvSpPr>
          <p:spPr bwMode="auto">
            <a:xfrm flipV="1">
              <a:off x="2787" y="406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2" name="Line 7631"/>
            <p:cNvSpPr>
              <a:spLocks noChangeShapeType="1"/>
            </p:cNvSpPr>
            <p:nvPr/>
          </p:nvSpPr>
          <p:spPr bwMode="auto">
            <a:xfrm flipV="1">
              <a:off x="2787" y="4051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3" name="Line 7632"/>
            <p:cNvSpPr>
              <a:spLocks noChangeShapeType="1"/>
            </p:cNvSpPr>
            <p:nvPr/>
          </p:nvSpPr>
          <p:spPr bwMode="auto">
            <a:xfrm flipV="1">
              <a:off x="2793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4" name="Line 7633"/>
            <p:cNvSpPr>
              <a:spLocks noChangeShapeType="1"/>
            </p:cNvSpPr>
            <p:nvPr/>
          </p:nvSpPr>
          <p:spPr bwMode="auto">
            <a:xfrm flipV="1">
              <a:off x="2793" y="40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5" name="Line 7634"/>
            <p:cNvSpPr>
              <a:spLocks noChangeShapeType="1"/>
            </p:cNvSpPr>
            <p:nvPr/>
          </p:nvSpPr>
          <p:spPr bwMode="auto">
            <a:xfrm>
              <a:off x="2793" y="40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6" name="Line 7635"/>
            <p:cNvSpPr>
              <a:spLocks noChangeShapeType="1"/>
            </p:cNvSpPr>
            <p:nvPr/>
          </p:nvSpPr>
          <p:spPr bwMode="auto">
            <a:xfrm>
              <a:off x="2793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7" name="Line 7636"/>
            <p:cNvSpPr>
              <a:spLocks noChangeShapeType="1"/>
            </p:cNvSpPr>
            <p:nvPr/>
          </p:nvSpPr>
          <p:spPr bwMode="auto">
            <a:xfrm>
              <a:off x="2793" y="40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8" name="Line 7637"/>
            <p:cNvSpPr>
              <a:spLocks noChangeShapeType="1"/>
            </p:cNvSpPr>
            <p:nvPr/>
          </p:nvSpPr>
          <p:spPr bwMode="auto">
            <a:xfrm>
              <a:off x="2793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9" name="Line 7638"/>
            <p:cNvSpPr>
              <a:spLocks noChangeShapeType="1"/>
            </p:cNvSpPr>
            <p:nvPr/>
          </p:nvSpPr>
          <p:spPr bwMode="auto">
            <a:xfrm>
              <a:off x="2793" y="40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0" name="Line 7639"/>
            <p:cNvSpPr>
              <a:spLocks noChangeShapeType="1"/>
            </p:cNvSpPr>
            <p:nvPr/>
          </p:nvSpPr>
          <p:spPr bwMode="auto">
            <a:xfrm>
              <a:off x="2793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1" name="Line 7640"/>
            <p:cNvSpPr>
              <a:spLocks noChangeShapeType="1"/>
            </p:cNvSpPr>
            <p:nvPr/>
          </p:nvSpPr>
          <p:spPr bwMode="auto">
            <a:xfrm flipV="1">
              <a:off x="2793" y="406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2" name="Line 7641"/>
            <p:cNvSpPr>
              <a:spLocks noChangeShapeType="1"/>
            </p:cNvSpPr>
            <p:nvPr/>
          </p:nvSpPr>
          <p:spPr bwMode="auto">
            <a:xfrm flipV="1">
              <a:off x="2799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3" name="Line 7642"/>
            <p:cNvSpPr>
              <a:spLocks noChangeShapeType="1"/>
            </p:cNvSpPr>
            <p:nvPr/>
          </p:nvSpPr>
          <p:spPr bwMode="auto">
            <a:xfrm>
              <a:off x="2799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4" name="Line 7643"/>
            <p:cNvSpPr>
              <a:spLocks noChangeShapeType="1"/>
            </p:cNvSpPr>
            <p:nvPr/>
          </p:nvSpPr>
          <p:spPr bwMode="auto">
            <a:xfrm flipV="1">
              <a:off x="2799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5" name="Line 7644"/>
            <p:cNvSpPr>
              <a:spLocks noChangeShapeType="1"/>
            </p:cNvSpPr>
            <p:nvPr/>
          </p:nvSpPr>
          <p:spPr bwMode="auto">
            <a:xfrm flipV="1">
              <a:off x="2799" y="40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6" name="Line 7645"/>
            <p:cNvSpPr>
              <a:spLocks noChangeShapeType="1"/>
            </p:cNvSpPr>
            <p:nvPr/>
          </p:nvSpPr>
          <p:spPr bwMode="auto">
            <a:xfrm flipV="1">
              <a:off x="2799" y="403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7" name="Line 7646"/>
            <p:cNvSpPr>
              <a:spLocks noChangeShapeType="1"/>
            </p:cNvSpPr>
            <p:nvPr/>
          </p:nvSpPr>
          <p:spPr bwMode="auto">
            <a:xfrm flipV="1">
              <a:off x="2799" y="403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8" name="Line 7647"/>
            <p:cNvSpPr>
              <a:spLocks noChangeShapeType="1"/>
            </p:cNvSpPr>
            <p:nvPr/>
          </p:nvSpPr>
          <p:spPr bwMode="auto">
            <a:xfrm>
              <a:off x="2799" y="403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9" name="Line 7648"/>
            <p:cNvSpPr>
              <a:spLocks noChangeShapeType="1"/>
            </p:cNvSpPr>
            <p:nvPr/>
          </p:nvSpPr>
          <p:spPr bwMode="auto">
            <a:xfrm>
              <a:off x="2799" y="403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0" name="Line 7649"/>
            <p:cNvSpPr>
              <a:spLocks noChangeShapeType="1"/>
            </p:cNvSpPr>
            <p:nvPr/>
          </p:nvSpPr>
          <p:spPr bwMode="auto">
            <a:xfrm>
              <a:off x="2799" y="4039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1" name="Line 7650"/>
            <p:cNvSpPr>
              <a:spLocks noChangeShapeType="1"/>
            </p:cNvSpPr>
            <p:nvPr/>
          </p:nvSpPr>
          <p:spPr bwMode="auto">
            <a:xfrm>
              <a:off x="2805" y="40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2" name="Line 7651"/>
            <p:cNvSpPr>
              <a:spLocks noChangeShapeType="1"/>
            </p:cNvSpPr>
            <p:nvPr/>
          </p:nvSpPr>
          <p:spPr bwMode="auto">
            <a:xfrm flipV="1">
              <a:off x="2805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3" name="Line 7652"/>
            <p:cNvSpPr>
              <a:spLocks noChangeShapeType="1"/>
            </p:cNvSpPr>
            <p:nvPr/>
          </p:nvSpPr>
          <p:spPr bwMode="auto">
            <a:xfrm flipV="1">
              <a:off x="2805" y="403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4" name="Line 7653"/>
            <p:cNvSpPr>
              <a:spLocks noChangeShapeType="1"/>
            </p:cNvSpPr>
            <p:nvPr/>
          </p:nvSpPr>
          <p:spPr bwMode="auto">
            <a:xfrm flipV="1">
              <a:off x="2805" y="402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5" name="Line 7654"/>
            <p:cNvSpPr>
              <a:spLocks noChangeShapeType="1"/>
            </p:cNvSpPr>
            <p:nvPr/>
          </p:nvSpPr>
          <p:spPr bwMode="auto">
            <a:xfrm>
              <a:off x="2805" y="402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6" name="Line 7655"/>
            <p:cNvSpPr>
              <a:spLocks noChangeShapeType="1"/>
            </p:cNvSpPr>
            <p:nvPr/>
          </p:nvSpPr>
          <p:spPr bwMode="auto">
            <a:xfrm>
              <a:off x="2805" y="4039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7" name="Line 7656"/>
            <p:cNvSpPr>
              <a:spLocks noChangeShapeType="1"/>
            </p:cNvSpPr>
            <p:nvPr/>
          </p:nvSpPr>
          <p:spPr bwMode="auto">
            <a:xfrm>
              <a:off x="2805" y="406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8" name="Line 7657"/>
            <p:cNvSpPr>
              <a:spLocks noChangeShapeType="1"/>
            </p:cNvSpPr>
            <p:nvPr/>
          </p:nvSpPr>
          <p:spPr bwMode="auto">
            <a:xfrm>
              <a:off x="2805" y="40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9" name="Line 7658"/>
            <p:cNvSpPr>
              <a:spLocks noChangeShapeType="1"/>
            </p:cNvSpPr>
            <p:nvPr/>
          </p:nvSpPr>
          <p:spPr bwMode="auto">
            <a:xfrm flipV="1">
              <a:off x="2805" y="406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0" name="Line 7659"/>
            <p:cNvSpPr>
              <a:spLocks noChangeShapeType="1"/>
            </p:cNvSpPr>
            <p:nvPr/>
          </p:nvSpPr>
          <p:spPr bwMode="auto">
            <a:xfrm flipV="1">
              <a:off x="2811" y="405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1" name="Line 7660"/>
            <p:cNvSpPr>
              <a:spLocks noChangeShapeType="1"/>
            </p:cNvSpPr>
            <p:nvPr/>
          </p:nvSpPr>
          <p:spPr bwMode="auto">
            <a:xfrm>
              <a:off x="2811" y="405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2" name="Line 7661"/>
            <p:cNvSpPr>
              <a:spLocks noChangeShapeType="1"/>
            </p:cNvSpPr>
            <p:nvPr/>
          </p:nvSpPr>
          <p:spPr bwMode="auto">
            <a:xfrm>
              <a:off x="2811" y="40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3" name="Line 7662"/>
            <p:cNvSpPr>
              <a:spLocks noChangeShapeType="1"/>
            </p:cNvSpPr>
            <p:nvPr/>
          </p:nvSpPr>
          <p:spPr bwMode="auto">
            <a:xfrm>
              <a:off x="2811" y="40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4" name="Line 7663"/>
            <p:cNvSpPr>
              <a:spLocks noChangeShapeType="1"/>
            </p:cNvSpPr>
            <p:nvPr/>
          </p:nvSpPr>
          <p:spPr bwMode="auto">
            <a:xfrm>
              <a:off x="2811" y="40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5" name="Line 7664"/>
            <p:cNvSpPr>
              <a:spLocks noChangeShapeType="1"/>
            </p:cNvSpPr>
            <p:nvPr/>
          </p:nvSpPr>
          <p:spPr bwMode="auto">
            <a:xfrm flipV="1">
              <a:off x="2811" y="406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6" name="Line 7665"/>
            <p:cNvSpPr>
              <a:spLocks noChangeShapeType="1"/>
            </p:cNvSpPr>
            <p:nvPr/>
          </p:nvSpPr>
          <p:spPr bwMode="auto">
            <a:xfrm flipV="1">
              <a:off x="2811" y="40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7" name="Line 7666"/>
            <p:cNvSpPr>
              <a:spLocks noChangeShapeType="1"/>
            </p:cNvSpPr>
            <p:nvPr/>
          </p:nvSpPr>
          <p:spPr bwMode="auto">
            <a:xfrm>
              <a:off x="2811" y="405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8" name="Line 7667"/>
            <p:cNvSpPr>
              <a:spLocks noChangeShapeType="1"/>
            </p:cNvSpPr>
            <p:nvPr/>
          </p:nvSpPr>
          <p:spPr bwMode="auto">
            <a:xfrm>
              <a:off x="2811" y="4051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9" name="Line 7668"/>
            <p:cNvSpPr>
              <a:spLocks noChangeShapeType="1"/>
            </p:cNvSpPr>
            <p:nvPr/>
          </p:nvSpPr>
          <p:spPr bwMode="auto">
            <a:xfrm flipV="1">
              <a:off x="2817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0" name="Line 7669"/>
            <p:cNvSpPr>
              <a:spLocks noChangeShapeType="1"/>
            </p:cNvSpPr>
            <p:nvPr/>
          </p:nvSpPr>
          <p:spPr bwMode="auto">
            <a:xfrm>
              <a:off x="2817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1" name="Line 7670"/>
            <p:cNvSpPr>
              <a:spLocks noChangeShapeType="1"/>
            </p:cNvSpPr>
            <p:nvPr/>
          </p:nvSpPr>
          <p:spPr bwMode="auto">
            <a:xfrm flipV="1">
              <a:off x="2817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2" name="Line 7671"/>
            <p:cNvSpPr>
              <a:spLocks noChangeShapeType="1"/>
            </p:cNvSpPr>
            <p:nvPr/>
          </p:nvSpPr>
          <p:spPr bwMode="auto">
            <a:xfrm flipV="1">
              <a:off x="2817" y="40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3" name="Line 7672"/>
            <p:cNvSpPr>
              <a:spLocks noChangeShapeType="1"/>
            </p:cNvSpPr>
            <p:nvPr/>
          </p:nvSpPr>
          <p:spPr bwMode="auto">
            <a:xfrm>
              <a:off x="2817" y="40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4" name="Line 7673"/>
            <p:cNvSpPr>
              <a:spLocks noChangeShapeType="1"/>
            </p:cNvSpPr>
            <p:nvPr/>
          </p:nvSpPr>
          <p:spPr bwMode="auto">
            <a:xfrm>
              <a:off x="2817" y="404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5" name="Line 7674"/>
            <p:cNvSpPr>
              <a:spLocks noChangeShapeType="1"/>
            </p:cNvSpPr>
            <p:nvPr/>
          </p:nvSpPr>
          <p:spPr bwMode="auto">
            <a:xfrm>
              <a:off x="2817" y="404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6" name="Line 7675"/>
            <p:cNvSpPr>
              <a:spLocks noChangeShapeType="1"/>
            </p:cNvSpPr>
            <p:nvPr/>
          </p:nvSpPr>
          <p:spPr bwMode="auto">
            <a:xfrm flipV="1">
              <a:off x="2817" y="40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7" name="Line 7676"/>
            <p:cNvSpPr>
              <a:spLocks noChangeShapeType="1"/>
            </p:cNvSpPr>
            <p:nvPr/>
          </p:nvSpPr>
          <p:spPr bwMode="auto">
            <a:xfrm flipV="1">
              <a:off x="2817" y="4021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8" name="Line 7677"/>
            <p:cNvSpPr>
              <a:spLocks noChangeShapeType="1"/>
            </p:cNvSpPr>
            <p:nvPr/>
          </p:nvSpPr>
          <p:spPr bwMode="auto">
            <a:xfrm>
              <a:off x="2823" y="402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9" name="Line 7678"/>
            <p:cNvSpPr>
              <a:spLocks noChangeShapeType="1"/>
            </p:cNvSpPr>
            <p:nvPr/>
          </p:nvSpPr>
          <p:spPr bwMode="auto">
            <a:xfrm>
              <a:off x="2823" y="402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0" name="Line 7679"/>
            <p:cNvSpPr>
              <a:spLocks noChangeShapeType="1"/>
            </p:cNvSpPr>
            <p:nvPr/>
          </p:nvSpPr>
          <p:spPr bwMode="auto">
            <a:xfrm flipV="1">
              <a:off x="2823" y="400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1" name="Line 7680"/>
            <p:cNvSpPr>
              <a:spLocks noChangeShapeType="1"/>
            </p:cNvSpPr>
            <p:nvPr/>
          </p:nvSpPr>
          <p:spPr bwMode="auto">
            <a:xfrm flipV="1">
              <a:off x="2823" y="400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2" name="Line 7681"/>
            <p:cNvSpPr>
              <a:spLocks noChangeShapeType="1"/>
            </p:cNvSpPr>
            <p:nvPr/>
          </p:nvSpPr>
          <p:spPr bwMode="auto">
            <a:xfrm flipV="1">
              <a:off x="2823" y="399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3" name="Line 7682"/>
            <p:cNvSpPr>
              <a:spLocks noChangeShapeType="1"/>
            </p:cNvSpPr>
            <p:nvPr/>
          </p:nvSpPr>
          <p:spPr bwMode="auto">
            <a:xfrm>
              <a:off x="2823" y="399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4" name="Line 7683"/>
            <p:cNvSpPr>
              <a:spLocks noChangeShapeType="1"/>
            </p:cNvSpPr>
            <p:nvPr/>
          </p:nvSpPr>
          <p:spPr bwMode="auto">
            <a:xfrm>
              <a:off x="2823" y="400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5" name="Line 7684"/>
            <p:cNvSpPr>
              <a:spLocks noChangeShapeType="1"/>
            </p:cNvSpPr>
            <p:nvPr/>
          </p:nvSpPr>
          <p:spPr bwMode="auto">
            <a:xfrm>
              <a:off x="2823" y="400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6" name="Line 7685"/>
            <p:cNvSpPr>
              <a:spLocks noChangeShapeType="1"/>
            </p:cNvSpPr>
            <p:nvPr/>
          </p:nvSpPr>
          <p:spPr bwMode="auto">
            <a:xfrm flipV="1">
              <a:off x="2829" y="400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7" name="Line 7686"/>
            <p:cNvSpPr>
              <a:spLocks noChangeShapeType="1"/>
            </p:cNvSpPr>
            <p:nvPr/>
          </p:nvSpPr>
          <p:spPr bwMode="auto">
            <a:xfrm>
              <a:off x="2829" y="400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8" name="Line 7687"/>
            <p:cNvSpPr>
              <a:spLocks noChangeShapeType="1"/>
            </p:cNvSpPr>
            <p:nvPr/>
          </p:nvSpPr>
          <p:spPr bwMode="auto">
            <a:xfrm>
              <a:off x="2829" y="401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9" name="Line 7688"/>
            <p:cNvSpPr>
              <a:spLocks noChangeShapeType="1"/>
            </p:cNvSpPr>
            <p:nvPr/>
          </p:nvSpPr>
          <p:spPr bwMode="auto">
            <a:xfrm>
              <a:off x="2829" y="402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0" name="Line 7689"/>
            <p:cNvSpPr>
              <a:spLocks noChangeShapeType="1"/>
            </p:cNvSpPr>
            <p:nvPr/>
          </p:nvSpPr>
          <p:spPr bwMode="auto">
            <a:xfrm>
              <a:off x="2829" y="402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1" name="Line 7690"/>
            <p:cNvSpPr>
              <a:spLocks noChangeShapeType="1"/>
            </p:cNvSpPr>
            <p:nvPr/>
          </p:nvSpPr>
          <p:spPr bwMode="auto">
            <a:xfrm>
              <a:off x="2829" y="402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2" name="Line 7691"/>
            <p:cNvSpPr>
              <a:spLocks noChangeShapeType="1"/>
            </p:cNvSpPr>
            <p:nvPr/>
          </p:nvSpPr>
          <p:spPr bwMode="auto">
            <a:xfrm>
              <a:off x="2829" y="403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3" name="Line 7692"/>
            <p:cNvSpPr>
              <a:spLocks noChangeShapeType="1"/>
            </p:cNvSpPr>
            <p:nvPr/>
          </p:nvSpPr>
          <p:spPr bwMode="auto">
            <a:xfrm flipV="1">
              <a:off x="2829" y="40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4" name="Line 7693"/>
            <p:cNvSpPr>
              <a:spLocks noChangeShapeType="1"/>
            </p:cNvSpPr>
            <p:nvPr/>
          </p:nvSpPr>
          <p:spPr bwMode="auto">
            <a:xfrm>
              <a:off x="2829" y="4021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67" name="Group 7694"/>
          <p:cNvGrpSpPr>
            <a:grpSpLocks/>
          </p:cNvGrpSpPr>
          <p:nvPr/>
        </p:nvGrpSpPr>
        <p:grpSpPr bwMode="auto">
          <a:xfrm>
            <a:off x="5969000" y="4181475"/>
            <a:ext cx="211138" cy="820738"/>
            <a:chOff x="2835" y="3588"/>
            <a:chExt cx="133" cy="517"/>
          </a:xfrm>
        </p:grpSpPr>
        <p:sp>
          <p:nvSpPr>
            <p:cNvPr id="19405" name="Line 7695"/>
            <p:cNvSpPr>
              <a:spLocks noChangeShapeType="1"/>
            </p:cNvSpPr>
            <p:nvPr/>
          </p:nvSpPr>
          <p:spPr bwMode="auto">
            <a:xfrm flipV="1">
              <a:off x="2835" y="401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06" name="Line 7696"/>
            <p:cNvSpPr>
              <a:spLocks noChangeShapeType="1"/>
            </p:cNvSpPr>
            <p:nvPr/>
          </p:nvSpPr>
          <p:spPr bwMode="auto">
            <a:xfrm>
              <a:off x="2835" y="401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07" name="Line 7697"/>
            <p:cNvSpPr>
              <a:spLocks noChangeShapeType="1"/>
            </p:cNvSpPr>
            <p:nvPr/>
          </p:nvSpPr>
          <p:spPr bwMode="auto">
            <a:xfrm>
              <a:off x="2835" y="402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08" name="Line 7698"/>
            <p:cNvSpPr>
              <a:spLocks noChangeShapeType="1"/>
            </p:cNvSpPr>
            <p:nvPr/>
          </p:nvSpPr>
          <p:spPr bwMode="auto">
            <a:xfrm flipV="1">
              <a:off x="2835" y="401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09" name="Line 7699"/>
            <p:cNvSpPr>
              <a:spLocks noChangeShapeType="1"/>
            </p:cNvSpPr>
            <p:nvPr/>
          </p:nvSpPr>
          <p:spPr bwMode="auto">
            <a:xfrm>
              <a:off x="2835" y="401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10" name="Line 7700"/>
            <p:cNvSpPr>
              <a:spLocks noChangeShapeType="1"/>
            </p:cNvSpPr>
            <p:nvPr/>
          </p:nvSpPr>
          <p:spPr bwMode="auto">
            <a:xfrm flipV="1">
              <a:off x="2835" y="399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11" name="Line 7701"/>
            <p:cNvSpPr>
              <a:spLocks noChangeShapeType="1"/>
            </p:cNvSpPr>
            <p:nvPr/>
          </p:nvSpPr>
          <p:spPr bwMode="auto">
            <a:xfrm flipV="1">
              <a:off x="2835" y="397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12" name="Line 7702"/>
            <p:cNvSpPr>
              <a:spLocks noChangeShapeType="1"/>
            </p:cNvSpPr>
            <p:nvPr/>
          </p:nvSpPr>
          <p:spPr bwMode="auto">
            <a:xfrm flipV="1">
              <a:off x="2835" y="396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13" name="Line 7703"/>
            <p:cNvSpPr>
              <a:spLocks noChangeShapeType="1"/>
            </p:cNvSpPr>
            <p:nvPr/>
          </p:nvSpPr>
          <p:spPr bwMode="auto">
            <a:xfrm flipV="1">
              <a:off x="2835" y="3949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14" name="Line 7704"/>
            <p:cNvSpPr>
              <a:spLocks noChangeShapeType="1"/>
            </p:cNvSpPr>
            <p:nvPr/>
          </p:nvSpPr>
          <p:spPr bwMode="auto">
            <a:xfrm flipV="1">
              <a:off x="2841" y="393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15" name="Line 7705"/>
            <p:cNvSpPr>
              <a:spLocks noChangeShapeType="1"/>
            </p:cNvSpPr>
            <p:nvPr/>
          </p:nvSpPr>
          <p:spPr bwMode="auto">
            <a:xfrm>
              <a:off x="2841" y="393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16" name="Line 7706"/>
            <p:cNvSpPr>
              <a:spLocks noChangeShapeType="1"/>
            </p:cNvSpPr>
            <p:nvPr/>
          </p:nvSpPr>
          <p:spPr bwMode="auto">
            <a:xfrm>
              <a:off x="2841" y="393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17" name="Line 7707"/>
            <p:cNvSpPr>
              <a:spLocks noChangeShapeType="1"/>
            </p:cNvSpPr>
            <p:nvPr/>
          </p:nvSpPr>
          <p:spPr bwMode="auto">
            <a:xfrm flipV="1">
              <a:off x="2841" y="3859"/>
              <a:ext cx="1" cy="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18" name="Line 7708"/>
            <p:cNvSpPr>
              <a:spLocks noChangeShapeType="1"/>
            </p:cNvSpPr>
            <p:nvPr/>
          </p:nvSpPr>
          <p:spPr bwMode="auto">
            <a:xfrm flipV="1">
              <a:off x="2841" y="3769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19" name="Line 7709"/>
            <p:cNvSpPr>
              <a:spLocks noChangeShapeType="1"/>
            </p:cNvSpPr>
            <p:nvPr/>
          </p:nvSpPr>
          <p:spPr bwMode="auto">
            <a:xfrm flipV="1">
              <a:off x="2841" y="37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20" name="Line 7710"/>
            <p:cNvSpPr>
              <a:spLocks noChangeShapeType="1"/>
            </p:cNvSpPr>
            <p:nvPr/>
          </p:nvSpPr>
          <p:spPr bwMode="auto">
            <a:xfrm>
              <a:off x="2841" y="3763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21" name="Line 7711"/>
            <p:cNvSpPr>
              <a:spLocks noChangeShapeType="1"/>
            </p:cNvSpPr>
            <p:nvPr/>
          </p:nvSpPr>
          <p:spPr bwMode="auto">
            <a:xfrm>
              <a:off x="2841" y="3793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22" name="Line 7712"/>
            <p:cNvSpPr>
              <a:spLocks noChangeShapeType="1"/>
            </p:cNvSpPr>
            <p:nvPr/>
          </p:nvSpPr>
          <p:spPr bwMode="auto">
            <a:xfrm>
              <a:off x="2841" y="3817"/>
              <a:ext cx="6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23" name="Line 7713"/>
            <p:cNvSpPr>
              <a:spLocks noChangeShapeType="1"/>
            </p:cNvSpPr>
            <p:nvPr/>
          </p:nvSpPr>
          <p:spPr bwMode="auto">
            <a:xfrm>
              <a:off x="2847" y="384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24" name="Line 7714"/>
            <p:cNvSpPr>
              <a:spLocks noChangeShapeType="1"/>
            </p:cNvSpPr>
            <p:nvPr/>
          </p:nvSpPr>
          <p:spPr bwMode="auto">
            <a:xfrm flipV="1">
              <a:off x="2847" y="38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25" name="Line 7715"/>
            <p:cNvSpPr>
              <a:spLocks noChangeShapeType="1"/>
            </p:cNvSpPr>
            <p:nvPr/>
          </p:nvSpPr>
          <p:spPr bwMode="auto">
            <a:xfrm flipV="1">
              <a:off x="2847" y="3811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26" name="Line 7716"/>
            <p:cNvSpPr>
              <a:spLocks noChangeShapeType="1"/>
            </p:cNvSpPr>
            <p:nvPr/>
          </p:nvSpPr>
          <p:spPr bwMode="auto">
            <a:xfrm flipV="1">
              <a:off x="2847" y="3763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27" name="Line 7717"/>
            <p:cNvSpPr>
              <a:spLocks noChangeShapeType="1"/>
            </p:cNvSpPr>
            <p:nvPr/>
          </p:nvSpPr>
          <p:spPr bwMode="auto">
            <a:xfrm flipV="1">
              <a:off x="2847" y="3727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28" name="Line 7718"/>
            <p:cNvSpPr>
              <a:spLocks noChangeShapeType="1"/>
            </p:cNvSpPr>
            <p:nvPr/>
          </p:nvSpPr>
          <p:spPr bwMode="auto">
            <a:xfrm flipV="1">
              <a:off x="2847" y="3690"/>
              <a:ext cx="1" cy="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29" name="Line 7719"/>
            <p:cNvSpPr>
              <a:spLocks noChangeShapeType="1"/>
            </p:cNvSpPr>
            <p:nvPr/>
          </p:nvSpPr>
          <p:spPr bwMode="auto">
            <a:xfrm flipV="1">
              <a:off x="2847" y="367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30" name="Line 7720"/>
            <p:cNvSpPr>
              <a:spLocks noChangeShapeType="1"/>
            </p:cNvSpPr>
            <p:nvPr/>
          </p:nvSpPr>
          <p:spPr bwMode="auto">
            <a:xfrm flipV="1">
              <a:off x="2847" y="3666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31" name="Line 7721"/>
            <p:cNvSpPr>
              <a:spLocks noChangeShapeType="1"/>
            </p:cNvSpPr>
            <p:nvPr/>
          </p:nvSpPr>
          <p:spPr bwMode="auto">
            <a:xfrm flipV="1">
              <a:off x="2847" y="366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32" name="Line 7722"/>
            <p:cNvSpPr>
              <a:spLocks noChangeShapeType="1"/>
            </p:cNvSpPr>
            <p:nvPr/>
          </p:nvSpPr>
          <p:spPr bwMode="auto">
            <a:xfrm flipV="1">
              <a:off x="2853" y="364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33" name="Line 7723"/>
            <p:cNvSpPr>
              <a:spLocks noChangeShapeType="1"/>
            </p:cNvSpPr>
            <p:nvPr/>
          </p:nvSpPr>
          <p:spPr bwMode="auto">
            <a:xfrm flipV="1">
              <a:off x="2853" y="361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34" name="Line 7724"/>
            <p:cNvSpPr>
              <a:spLocks noChangeShapeType="1"/>
            </p:cNvSpPr>
            <p:nvPr/>
          </p:nvSpPr>
          <p:spPr bwMode="auto">
            <a:xfrm flipV="1">
              <a:off x="2853" y="3612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35" name="Line 7725"/>
            <p:cNvSpPr>
              <a:spLocks noChangeShapeType="1"/>
            </p:cNvSpPr>
            <p:nvPr/>
          </p:nvSpPr>
          <p:spPr bwMode="auto">
            <a:xfrm>
              <a:off x="2853" y="361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36" name="Line 7726"/>
            <p:cNvSpPr>
              <a:spLocks noChangeShapeType="1"/>
            </p:cNvSpPr>
            <p:nvPr/>
          </p:nvSpPr>
          <p:spPr bwMode="auto">
            <a:xfrm>
              <a:off x="2853" y="3624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37" name="Line 7727"/>
            <p:cNvSpPr>
              <a:spLocks noChangeShapeType="1"/>
            </p:cNvSpPr>
            <p:nvPr/>
          </p:nvSpPr>
          <p:spPr bwMode="auto">
            <a:xfrm>
              <a:off x="2853" y="3654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38" name="Line 7728"/>
            <p:cNvSpPr>
              <a:spLocks noChangeShapeType="1"/>
            </p:cNvSpPr>
            <p:nvPr/>
          </p:nvSpPr>
          <p:spPr bwMode="auto">
            <a:xfrm>
              <a:off x="2853" y="3684"/>
              <a:ext cx="1" cy="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39" name="Line 7729"/>
            <p:cNvSpPr>
              <a:spLocks noChangeShapeType="1"/>
            </p:cNvSpPr>
            <p:nvPr/>
          </p:nvSpPr>
          <p:spPr bwMode="auto">
            <a:xfrm>
              <a:off x="2853" y="3721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40" name="Line 7730"/>
            <p:cNvSpPr>
              <a:spLocks noChangeShapeType="1"/>
            </p:cNvSpPr>
            <p:nvPr/>
          </p:nvSpPr>
          <p:spPr bwMode="auto">
            <a:xfrm>
              <a:off x="2853" y="3757"/>
              <a:ext cx="6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41" name="Line 7731"/>
            <p:cNvSpPr>
              <a:spLocks noChangeShapeType="1"/>
            </p:cNvSpPr>
            <p:nvPr/>
          </p:nvSpPr>
          <p:spPr bwMode="auto">
            <a:xfrm>
              <a:off x="2859" y="3787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42" name="Line 7732"/>
            <p:cNvSpPr>
              <a:spLocks noChangeShapeType="1"/>
            </p:cNvSpPr>
            <p:nvPr/>
          </p:nvSpPr>
          <p:spPr bwMode="auto">
            <a:xfrm>
              <a:off x="2859" y="381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43" name="Line 7733"/>
            <p:cNvSpPr>
              <a:spLocks noChangeShapeType="1"/>
            </p:cNvSpPr>
            <p:nvPr/>
          </p:nvSpPr>
          <p:spPr bwMode="auto">
            <a:xfrm>
              <a:off x="2859" y="382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44" name="Line 7734"/>
            <p:cNvSpPr>
              <a:spLocks noChangeShapeType="1"/>
            </p:cNvSpPr>
            <p:nvPr/>
          </p:nvSpPr>
          <p:spPr bwMode="auto">
            <a:xfrm>
              <a:off x="2859" y="38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45" name="Line 7735"/>
            <p:cNvSpPr>
              <a:spLocks noChangeShapeType="1"/>
            </p:cNvSpPr>
            <p:nvPr/>
          </p:nvSpPr>
          <p:spPr bwMode="auto">
            <a:xfrm flipV="1">
              <a:off x="2859" y="3799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46" name="Line 7736"/>
            <p:cNvSpPr>
              <a:spLocks noChangeShapeType="1"/>
            </p:cNvSpPr>
            <p:nvPr/>
          </p:nvSpPr>
          <p:spPr bwMode="auto">
            <a:xfrm flipV="1">
              <a:off x="2859" y="3745"/>
              <a:ext cx="1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47" name="Line 7737"/>
            <p:cNvSpPr>
              <a:spLocks noChangeShapeType="1"/>
            </p:cNvSpPr>
            <p:nvPr/>
          </p:nvSpPr>
          <p:spPr bwMode="auto">
            <a:xfrm flipV="1">
              <a:off x="2859" y="3703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48" name="Line 7738"/>
            <p:cNvSpPr>
              <a:spLocks noChangeShapeType="1"/>
            </p:cNvSpPr>
            <p:nvPr/>
          </p:nvSpPr>
          <p:spPr bwMode="auto">
            <a:xfrm flipV="1">
              <a:off x="2859" y="3666"/>
              <a:ext cx="1" cy="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49" name="Line 7739"/>
            <p:cNvSpPr>
              <a:spLocks noChangeShapeType="1"/>
            </p:cNvSpPr>
            <p:nvPr/>
          </p:nvSpPr>
          <p:spPr bwMode="auto">
            <a:xfrm flipV="1">
              <a:off x="2859" y="3630"/>
              <a:ext cx="6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0" name="Line 7740"/>
            <p:cNvSpPr>
              <a:spLocks noChangeShapeType="1"/>
            </p:cNvSpPr>
            <p:nvPr/>
          </p:nvSpPr>
          <p:spPr bwMode="auto">
            <a:xfrm flipV="1">
              <a:off x="2865" y="360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1" name="Line 7741"/>
            <p:cNvSpPr>
              <a:spLocks noChangeShapeType="1"/>
            </p:cNvSpPr>
            <p:nvPr/>
          </p:nvSpPr>
          <p:spPr bwMode="auto">
            <a:xfrm flipV="1">
              <a:off x="2865" y="358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2" name="Line 7742"/>
            <p:cNvSpPr>
              <a:spLocks noChangeShapeType="1"/>
            </p:cNvSpPr>
            <p:nvPr/>
          </p:nvSpPr>
          <p:spPr bwMode="auto">
            <a:xfrm>
              <a:off x="2865" y="3588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3" name="Line 7743"/>
            <p:cNvSpPr>
              <a:spLocks noChangeShapeType="1"/>
            </p:cNvSpPr>
            <p:nvPr/>
          </p:nvSpPr>
          <p:spPr bwMode="auto">
            <a:xfrm>
              <a:off x="2865" y="359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4" name="Line 7744"/>
            <p:cNvSpPr>
              <a:spLocks noChangeShapeType="1"/>
            </p:cNvSpPr>
            <p:nvPr/>
          </p:nvSpPr>
          <p:spPr bwMode="auto">
            <a:xfrm>
              <a:off x="2865" y="360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5" name="Line 7745"/>
            <p:cNvSpPr>
              <a:spLocks noChangeShapeType="1"/>
            </p:cNvSpPr>
            <p:nvPr/>
          </p:nvSpPr>
          <p:spPr bwMode="auto">
            <a:xfrm>
              <a:off x="2865" y="3618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6" name="Line 7746"/>
            <p:cNvSpPr>
              <a:spLocks noChangeShapeType="1"/>
            </p:cNvSpPr>
            <p:nvPr/>
          </p:nvSpPr>
          <p:spPr bwMode="auto">
            <a:xfrm>
              <a:off x="2865" y="362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7" name="Line 7747"/>
            <p:cNvSpPr>
              <a:spLocks noChangeShapeType="1"/>
            </p:cNvSpPr>
            <p:nvPr/>
          </p:nvSpPr>
          <p:spPr bwMode="auto">
            <a:xfrm>
              <a:off x="2865" y="363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8" name="Line 7748"/>
            <p:cNvSpPr>
              <a:spLocks noChangeShapeType="1"/>
            </p:cNvSpPr>
            <p:nvPr/>
          </p:nvSpPr>
          <p:spPr bwMode="auto">
            <a:xfrm>
              <a:off x="2865" y="3642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9" name="Line 7749"/>
            <p:cNvSpPr>
              <a:spLocks noChangeShapeType="1"/>
            </p:cNvSpPr>
            <p:nvPr/>
          </p:nvSpPr>
          <p:spPr bwMode="auto">
            <a:xfrm>
              <a:off x="2871" y="365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0" name="Line 7750"/>
            <p:cNvSpPr>
              <a:spLocks noChangeShapeType="1"/>
            </p:cNvSpPr>
            <p:nvPr/>
          </p:nvSpPr>
          <p:spPr bwMode="auto">
            <a:xfrm>
              <a:off x="2871" y="366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1" name="Line 7751"/>
            <p:cNvSpPr>
              <a:spLocks noChangeShapeType="1"/>
            </p:cNvSpPr>
            <p:nvPr/>
          </p:nvSpPr>
          <p:spPr bwMode="auto">
            <a:xfrm>
              <a:off x="2871" y="367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2" name="Line 7752"/>
            <p:cNvSpPr>
              <a:spLocks noChangeShapeType="1"/>
            </p:cNvSpPr>
            <p:nvPr/>
          </p:nvSpPr>
          <p:spPr bwMode="auto">
            <a:xfrm>
              <a:off x="2871" y="3690"/>
              <a:ext cx="1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3" name="Line 7753"/>
            <p:cNvSpPr>
              <a:spLocks noChangeShapeType="1"/>
            </p:cNvSpPr>
            <p:nvPr/>
          </p:nvSpPr>
          <p:spPr bwMode="auto">
            <a:xfrm>
              <a:off x="2871" y="3709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Line 7754"/>
            <p:cNvSpPr>
              <a:spLocks noChangeShapeType="1"/>
            </p:cNvSpPr>
            <p:nvPr/>
          </p:nvSpPr>
          <p:spPr bwMode="auto">
            <a:xfrm>
              <a:off x="2871" y="373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Line 7755"/>
            <p:cNvSpPr>
              <a:spLocks noChangeShapeType="1"/>
            </p:cNvSpPr>
            <p:nvPr/>
          </p:nvSpPr>
          <p:spPr bwMode="auto">
            <a:xfrm>
              <a:off x="2871" y="3757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Line 7756"/>
            <p:cNvSpPr>
              <a:spLocks noChangeShapeType="1"/>
            </p:cNvSpPr>
            <p:nvPr/>
          </p:nvSpPr>
          <p:spPr bwMode="auto">
            <a:xfrm>
              <a:off x="2871" y="378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Line 7757"/>
            <p:cNvSpPr>
              <a:spLocks noChangeShapeType="1"/>
            </p:cNvSpPr>
            <p:nvPr/>
          </p:nvSpPr>
          <p:spPr bwMode="auto">
            <a:xfrm>
              <a:off x="2871" y="3799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Line 7758"/>
            <p:cNvSpPr>
              <a:spLocks noChangeShapeType="1"/>
            </p:cNvSpPr>
            <p:nvPr/>
          </p:nvSpPr>
          <p:spPr bwMode="auto">
            <a:xfrm>
              <a:off x="2877" y="38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Line 7759"/>
            <p:cNvSpPr>
              <a:spLocks noChangeShapeType="1"/>
            </p:cNvSpPr>
            <p:nvPr/>
          </p:nvSpPr>
          <p:spPr bwMode="auto">
            <a:xfrm flipV="1">
              <a:off x="2877" y="382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Line 7760"/>
            <p:cNvSpPr>
              <a:spLocks noChangeShapeType="1"/>
            </p:cNvSpPr>
            <p:nvPr/>
          </p:nvSpPr>
          <p:spPr bwMode="auto">
            <a:xfrm>
              <a:off x="2877" y="382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Line 7761"/>
            <p:cNvSpPr>
              <a:spLocks noChangeShapeType="1"/>
            </p:cNvSpPr>
            <p:nvPr/>
          </p:nvSpPr>
          <p:spPr bwMode="auto">
            <a:xfrm>
              <a:off x="2877" y="382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Line 7762"/>
            <p:cNvSpPr>
              <a:spLocks noChangeShapeType="1"/>
            </p:cNvSpPr>
            <p:nvPr/>
          </p:nvSpPr>
          <p:spPr bwMode="auto">
            <a:xfrm>
              <a:off x="2877" y="38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Line 7763"/>
            <p:cNvSpPr>
              <a:spLocks noChangeShapeType="1"/>
            </p:cNvSpPr>
            <p:nvPr/>
          </p:nvSpPr>
          <p:spPr bwMode="auto">
            <a:xfrm>
              <a:off x="2877" y="383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Line 7764"/>
            <p:cNvSpPr>
              <a:spLocks noChangeShapeType="1"/>
            </p:cNvSpPr>
            <p:nvPr/>
          </p:nvSpPr>
          <p:spPr bwMode="auto">
            <a:xfrm>
              <a:off x="2877" y="38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Line 7765"/>
            <p:cNvSpPr>
              <a:spLocks noChangeShapeType="1"/>
            </p:cNvSpPr>
            <p:nvPr/>
          </p:nvSpPr>
          <p:spPr bwMode="auto">
            <a:xfrm flipV="1">
              <a:off x="2877" y="384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Line 7766"/>
            <p:cNvSpPr>
              <a:spLocks noChangeShapeType="1"/>
            </p:cNvSpPr>
            <p:nvPr/>
          </p:nvSpPr>
          <p:spPr bwMode="auto">
            <a:xfrm flipV="1">
              <a:off x="2877" y="3829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Line 7767"/>
            <p:cNvSpPr>
              <a:spLocks noChangeShapeType="1"/>
            </p:cNvSpPr>
            <p:nvPr/>
          </p:nvSpPr>
          <p:spPr bwMode="auto">
            <a:xfrm flipV="1">
              <a:off x="2883" y="381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Line 7768"/>
            <p:cNvSpPr>
              <a:spLocks noChangeShapeType="1"/>
            </p:cNvSpPr>
            <p:nvPr/>
          </p:nvSpPr>
          <p:spPr bwMode="auto">
            <a:xfrm flipV="1">
              <a:off x="2883" y="37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Line 7769"/>
            <p:cNvSpPr>
              <a:spLocks noChangeShapeType="1"/>
            </p:cNvSpPr>
            <p:nvPr/>
          </p:nvSpPr>
          <p:spPr bwMode="auto">
            <a:xfrm>
              <a:off x="2883" y="37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Line 7770"/>
            <p:cNvSpPr>
              <a:spLocks noChangeShapeType="1"/>
            </p:cNvSpPr>
            <p:nvPr/>
          </p:nvSpPr>
          <p:spPr bwMode="auto">
            <a:xfrm>
              <a:off x="2883" y="381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Line 7771"/>
            <p:cNvSpPr>
              <a:spLocks noChangeShapeType="1"/>
            </p:cNvSpPr>
            <p:nvPr/>
          </p:nvSpPr>
          <p:spPr bwMode="auto">
            <a:xfrm>
              <a:off x="2883" y="381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Line 7772"/>
            <p:cNvSpPr>
              <a:spLocks noChangeShapeType="1"/>
            </p:cNvSpPr>
            <p:nvPr/>
          </p:nvSpPr>
          <p:spPr bwMode="auto">
            <a:xfrm>
              <a:off x="2883" y="383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Line 7773"/>
            <p:cNvSpPr>
              <a:spLocks noChangeShapeType="1"/>
            </p:cNvSpPr>
            <p:nvPr/>
          </p:nvSpPr>
          <p:spPr bwMode="auto">
            <a:xfrm>
              <a:off x="2883" y="38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Line 7774"/>
            <p:cNvSpPr>
              <a:spLocks noChangeShapeType="1"/>
            </p:cNvSpPr>
            <p:nvPr/>
          </p:nvSpPr>
          <p:spPr bwMode="auto">
            <a:xfrm>
              <a:off x="2883" y="38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Line 7775"/>
            <p:cNvSpPr>
              <a:spLocks noChangeShapeType="1"/>
            </p:cNvSpPr>
            <p:nvPr/>
          </p:nvSpPr>
          <p:spPr bwMode="auto">
            <a:xfrm>
              <a:off x="2883" y="3877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Line 7776"/>
            <p:cNvSpPr>
              <a:spLocks noChangeShapeType="1"/>
            </p:cNvSpPr>
            <p:nvPr/>
          </p:nvSpPr>
          <p:spPr bwMode="auto">
            <a:xfrm>
              <a:off x="2889" y="388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Line 7777"/>
            <p:cNvSpPr>
              <a:spLocks noChangeShapeType="1"/>
            </p:cNvSpPr>
            <p:nvPr/>
          </p:nvSpPr>
          <p:spPr bwMode="auto">
            <a:xfrm>
              <a:off x="2889" y="389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Line 7778"/>
            <p:cNvSpPr>
              <a:spLocks noChangeShapeType="1"/>
            </p:cNvSpPr>
            <p:nvPr/>
          </p:nvSpPr>
          <p:spPr bwMode="auto">
            <a:xfrm>
              <a:off x="2889" y="389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Line 7779"/>
            <p:cNvSpPr>
              <a:spLocks noChangeShapeType="1"/>
            </p:cNvSpPr>
            <p:nvPr/>
          </p:nvSpPr>
          <p:spPr bwMode="auto">
            <a:xfrm>
              <a:off x="2889" y="39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Line 7780"/>
            <p:cNvSpPr>
              <a:spLocks noChangeShapeType="1"/>
            </p:cNvSpPr>
            <p:nvPr/>
          </p:nvSpPr>
          <p:spPr bwMode="auto">
            <a:xfrm>
              <a:off x="2889" y="391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Line 7781"/>
            <p:cNvSpPr>
              <a:spLocks noChangeShapeType="1"/>
            </p:cNvSpPr>
            <p:nvPr/>
          </p:nvSpPr>
          <p:spPr bwMode="auto">
            <a:xfrm>
              <a:off x="2889" y="391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Line 7782"/>
            <p:cNvSpPr>
              <a:spLocks noChangeShapeType="1"/>
            </p:cNvSpPr>
            <p:nvPr/>
          </p:nvSpPr>
          <p:spPr bwMode="auto">
            <a:xfrm>
              <a:off x="2889" y="391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Line 7783"/>
            <p:cNvSpPr>
              <a:spLocks noChangeShapeType="1"/>
            </p:cNvSpPr>
            <p:nvPr/>
          </p:nvSpPr>
          <p:spPr bwMode="auto">
            <a:xfrm>
              <a:off x="2889" y="3937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Line 7784"/>
            <p:cNvSpPr>
              <a:spLocks noChangeShapeType="1"/>
            </p:cNvSpPr>
            <p:nvPr/>
          </p:nvSpPr>
          <p:spPr bwMode="auto">
            <a:xfrm>
              <a:off x="2889" y="3961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Line 7785"/>
            <p:cNvSpPr>
              <a:spLocks noChangeShapeType="1"/>
            </p:cNvSpPr>
            <p:nvPr/>
          </p:nvSpPr>
          <p:spPr bwMode="auto">
            <a:xfrm>
              <a:off x="2895" y="397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Line 7786"/>
            <p:cNvSpPr>
              <a:spLocks noChangeShapeType="1"/>
            </p:cNvSpPr>
            <p:nvPr/>
          </p:nvSpPr>
          <p:spPr bwMode="auto">
            <a:xfrm>
              <a:off x="2895" y="399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Line 7787"/>
            <p:cNvSpPr>
              <a:spLocks noChangeShapeType="1"/>
            </p:cNvSpPr>
            <p:nvPr/>
          </p:nvSpPr>
          <p:spPr bwMode="auto">
            <a:xfrm flipV="1">
              <a:off x="2895" y="399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Line 7788"/>
            <p:cNvSpPr>
              <a:spLocks noChangeShapeType="1"/>
            </p:cNvSpPr>
            <p:nvPr/>
          </p:nvSpPr>
          <p:spPr bwMode="auto">
            <a:xfrm>
              <a:off x="2895" y="399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Line 7789"/>
            <p:cNvSpPr>
              <a:spLocks noChangeShapeType="1"/>
            </p:cNvSpPr>
            <p:nvPr/>
          </p:nvSpPr>
          <p:spPr bwMode="auto">
            <a:xfrm>
              <a:off x="2895" y="399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Line 7790"/>
            <p:cNvSpPr>
              <a:spLocks noChangeShapeType="1"/>
            </p:cNvSpPr>
            <p:nvPr/>
          </p:nvSpPr>
          <p:spPr bwMode="auto">
            <a:xfrm flipV="1">
              <a:off x="2895" y="397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Line 7791"/>
            <p:cNvSpPr>
              <a:spLocks noChangeShapeType="1"/>
            </p:cNvSpPr>
            <p:nvPr/>
          </p:nvSpPr>
          <p:spPr bwMode="auto">
            <a:xfrm flipV="1">
              <a:off x="2895" y="396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Line 7792"/>
            <p:cNvSpPr>
              <a:spLocks noChangeShapeType="1"/>
            </p:cNvSpPr>
            <p:nvPr/>
          </p:nvSpPr>
          <p:spPr bwMode="auto">
            <a:xfrm flipV="1">
              <a:off x="2895" y="3901"/>
              <a:ext cx="1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Line 7793"/>
            <p:cNvSpPr>
              <a:spLocks noChangeShapeType="1"/>
            </p:cNvSpPr>
            <p:nvPr/>
          </p:nvSpPr>
          <p:spPr bwMode="auto">
            <a:xfrm flipV="1">
              <a:off x="2895" y="3865"/>
              <a:ext cx="6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Line 7794"/>
            <p:cNvSpPr>
              <a:spLocks noChangeShapeType="1"/>
            </p:cNvSpPr>
            <p:nvPr/>
          </p:nvSpPr>
          <p:spPr bwMode="auto">
            <a:xfrm>
              <a:off x="2901" y="386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Line 7795"/>
            <p:cNvSpPr>
              <a:spLocks noChangeShapeType="1"/>
            </p:cNvSpPr>
            <p:nvPr/>
          </p:nvSpPr>
          <p:spPr bwMode="auto">
            <a:xfrm>
              <a:off x="2901" y="3865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Line 7796"/>
            <p:cNvSpPr>
              <a:spLocks noChangeShapeType="1"/>
            </p:cNvSpPr>
            <p:nvPr/>
          </p:nvSpPr>
          <p:spPr bwMode="auto">
            <a:xfrm>
              <a:off x="2901" y="3895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Line 7797"/>
            <p:cNvSpPr>
              <a:spLocks noChangeShapeType="1"/>
            </p:cNvSpPr>
            <p:nvPr/>
          </p:nvSpPr>
          <p:spPr bwMode="auto">
            <a:xfrm>
              <a:off x="2901" y="392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Line 7798"/>
            <p:cNvSpPr>
              <a:spLocks noChangeShapeType="1"/>
            </p:cNvSpPr>
            <p:nvPr/>
          </p:nvSpPr>
          <p:spPr bwMode="auto">
            <a:xfrm>
              <a:off x="2901" y="394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Line 7799"/>
            <p:cNvSpPr>
              <a:spLocks noChangeShapeType="1"/>
            </p:cNvSpPr>
            <p:nvPr/>
          </p:nvSpPr>
          <p:spPr bwMode="auto">
            <a:xfrm>
              <a:off x="2901" y="396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Line 7800"/>
            <p:cNvSpPr>
              <a:spLocks noChangeShapeType="1"/>
            </p:cNvSpPr>
            <p:nvPr/>
          </p:nvSpPr>
          <p:spPr bwMode="auto">
            <a:xfrm>
              <a:off x="2901" y="397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Line 7801"/>
            <p:cNvSpPr>
              <a:spLocks noChangeShapeType="1"/>
            </p:cNvSpPr>
            <p:nvPr/>
          </p:nvSpPr>
          <p:spPr bwMode="auto">
            <a:xfrm flipV="1">
              <a:off x="2901" y="397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Line 7802"/>
            <p:cNvSpPr>
              <a:spLocks noChangeShapeType="1"/>
            </p:cNvSpPr>
            <p:nvPr/>
          </p:nvSpPr>
          <p:spPr bwMode="auto">
            <a:xfrm flipV="1">
              <a:off x="2907" y="396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Line 7803"/>
            <p:cNvSpPr>
              <a:spLocks noChangeShapeType="1"/>
            </p:cNvSpPr>
            <p:nvPr/>
          </p:nvSpPr>
          <p:spPr bwMode="auto">
            <a:xfrm>
              <a:off x="2907" y="396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Line 7804"/>
            <p:cNvSpPr>
              <a:spLocks noChangeShapeType="1"/>
            </p:cNvSpPr>
            <p:nvPr/>
          </p:nvSpPr>
          <p:spPr bwMode="auto">
            <a:xfrm>
              <a:off x="2907" y="397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Line 7805"/>
            <p:cNvSpPr>
              <a:spLocks noChangeShapeType="1"/>
            </p:cNvSpPr>
            <p:nvPr/>
          </p:nvSpPr>
          <p:spPr bwMode="auto">
            <a:xfrm>
              <a:off x="2907" y="399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Line 7806"/>
            <p:cNvSpPr>
              <a:spLocks noChangeShapeType="1"/>
            </p:cNvSpPr>
            <p:nvPr/>
          </p:nvSpPr>
          <p:spPr bwMode="auto">
            <a:xfrm>
              <a:off x="2907" y="399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Line 7807"/>
            <p:cNvSpPr>
              <a:spLocks noChangeShapeType="1"/>
            </p:cNvSpPr>
            <p:nvPr/>
          </p:nvSpPr>
          <p:spPr bwMode="auto">
            <a:xfrm>
              <a:off x="2907" y="400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Line 7808"/>
            <p:cNvSpPr>
              <a:spLocks noChangeShapeType="1"/>
            </p:cNvSpPr>
            <p:nvPr/>
          </p:nvSpPr>
          <p:spPr bwMode="auto">
            <a:xfrm>
              <a:off x="2907" y="400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Line 7809"/>
            <p:cNvSpPr>
              <a:spLocks noChangeShapeType="1"/>
            </p:cNvSpPr>
            <p:nvPr/>
          </p:nvSpPr>
          <p:spPr bwMode="auto">
            <a:xfrm>
              <a:off x="2907" y="400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Line 7810"/>
            <p:cNvSpPr>
              <a:spLocks noChangeShapeType="1"/>
            </p:cNvSpPr>
            <p:nvPr/>
          </p:nvSpPr>
          <p:spPr bwMode="auto">
            <a:xfrm flipV="1">
              <a:off x="2907" y="3997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Line 7811"/>
            <p:cNvSpPr>
              <a:spLocks noChangeShapeType="1"/>
            </p:cNvSpPr>
            <p:nvPr/>
          </p:nvSpPr>
          <p:spPr bwMode="auto">
            <a:xfrm flipV="1">
              <a:off x="2913" y="3973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Line 7812"/>
            <p:cNvSpPr>
              <a:spLocks noChangeShapeType="1"/>
            </p:cNvSpPr>
            <p:nvPr/>
          </p:nvSpPr>
          <p:spPr bwMode="auto">
            <a:xfrm flipV="1">
              <a:off x="2913" y="396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Line 7813"/>
            <p:cNvSpPr>
              <a:spLocks noChangeShapeType="1"/>
            </p:cNvSpPr>
            <p:nvPr/>
          </p:nvSpPr>
          <p:spPr bwMode="auto">
            <a:xfrm>
              <a:off x="2913" y="396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Line 7814"/>
            <p:cNvSpPr>
              <a:spLocks noChangeShapeType="1"/>
            </p:cNvSpPr>
            <p:nvPr/>
          </p:nvSpPr>
          <p:spPr bwMode="auto">
            <a:xfrm>
              <a:off x="2913" y="397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Line 7815"/>
            <p:cNvSpPr>
              <a:spLocks noChangeShapeType="1"/>
            </p:cNvSpPr>
            <p:nvPr/>
          </p:nvSpPr>
          <p:spPr bwMode="auto">
            <a:xfrm>
              <a:off x="2913" y="399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Line 7816"/>
            <p:cNvSpPr>
              <a:spLocks noChangeShapeType="1"/>
            </p:cNvSpPr>
            <p:nvPr/>
          </p:nvSpPr>
          <p:spPr bwMode="auto">
            <a:xfrm>
              <a:off x="2913" y="401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Line 7817"/>
            <p:cNvSpPr>
              <a:spLocks noChangeShapeType="1"/>
            </p:cNvSpPr>
            <p:nvPr/>
          </p:nvSpPr>
          <p:spPr bwMode="auto">
            <a:xfrm>
              <a:off x="2913" y="402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Line 7818"/>
            <p:cNvSpPr>
              <a:spLocks noChangeShapeType="1"/>
            </p:cNvSpPr>
            <p:nvPr/>
          </p:nvSpPr>
          <p:spPr bwMode="auto">
            <a:xfrm flipV="1">
              <a:off x="2913" y="402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Line 7819"/>
            <p:cNvSpPr>
              <a:spLocks noChangeShapeType="1"/>
            </p:cNvSpPr>
            <p:nvPr/>
          </p:nvSpPr>
          <p:spPr bwMode="auto">
            <a:xfrm>
              <a:off x="2913" y="4021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Line 7820"/>
            <p:cNvSpPr>
              <a:spLocks noChangeShapeType="1"/>
            </p:cNvSpPr>
            <p:nvPr/>
          </p:nvSpPr>
          <p:spPr bwMode="auto">
            <a:xfrm flipV="1">
              <a:off x="2919" y="40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Line 7821"/>
            <p:cNvSpPr>
              <a:spLocks noChangeShapeType="1"/>
            </p:cNvSpPr>
            <p:nvPr/>
          </p:nvSpPr>
          <p:spPr bwMode="auto">
            <a:xfrm>
              <a:off x="2919" y="402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Line 7822"/>
            <p:cNvSpPr>
              <a:spLocks noChangeShapeType="1"/>
            </p:cNvSpPr>
            <p:nvPr/>
          </p:nvSpPr>
          <p:spPr bwMode="auto">
            <a:xfrm>
              <a:off x="2919" y="402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Line 7823"/>
            <p:cNvSpPr>
              <a:spLocks noChangeShapeType="1"/>
            </p:cNvSpPr>
            <p:nvPr/>
          </p:nvSpPr>
          <p:spPr bwMode="auto">
            <a:xfrm>
              <a:off x="2919" y="402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Line 7824"/>
            <p:cNvSpPr>
              <a:spLocks noChangeShapeType="1"/>
            </p:cNvSpPr>
            <p:nvPr/>
          </p:nvSpPr>
          <p:spPr bwMode="auto">
            <a:xfrm flipV="1">
              <a:off x="2919" y="402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Line 7825"/>
            <p:cNvSpPr>
              <a:spLocks noChangeShapeType="1"/>
            </p:cNvSpPr>
            <p:nvPr/>
          </p:nvSpPr>
          <p:spPr bwMode="auto">
            <a:xfrm>
              <a:off x="2919" y="402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Line 7826"/>
            <p:cNvSpPr>
              <a:spLocks noChangeShapeType="1"/>
            </p:cNvSpPr>
            <p:nvPr/>
          </p:nvSpPr>
          <p:spPr bwMode="auto">
            <a:xfrm flipV="1">
              <a:off x="2919" y="402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Line 7827"/>
            <p:cNvSpPr>
              <a:spLocks noChangeShapeType="1"/>
            </p:cNvSpPr>
            <p:nvPr/>
          </p:nvSpPr>
          <p:spPr bwMode="auto">
            <a:xfrm>
              <a:off x="2919" y="40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Line 7828"/>
            <p:cNvSpPr>
              <a:spLocks noChangeShapeType="1"/>
            </p:cNvSpPr>
            <p:nvPr/>
          </p:nvSpPr>
          <p:spPr bwMode="auto">
            <a:xfrm>
              <a:off x="2919" y="4033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Line 7829"/>
            <p:cNvSpPr>
              <a:spLocks noChangeShapeType="1"/>
            </p:cNvSpPr>
            <p:nvPr/>
          </p:nvSpPr>
          <p:spPr bwMode="auto">
            <a:xfrm>
              <a:off x="2925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Line 7830"/>
            <p:cNvSpPr>
              <a:spLocks noChangeShapeType="1"/>
            </p:cNvSpPr>
            <p:nvPr/>
          </p:nvSpPr>
          <p:spPr bwMode="auto">
            <a:xfrm>
              <a:off x="2925" y="405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Line 7831"/>
            <p:cNvSpPr>
              <a:spLocks noChangeShapeType="1"/>
            </p:cNvSpPr>
            <p:nvPr/>
          </p:nvSpPr>
          <p:spPr bwMode="auto">
            <a:xfrm>
              <a:off x="2925" y="405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Line 7832"/>
            <p:cNvSpPr>
              <a:spLocks noChangeShapeType="1"/>
            </p:cNvSpPr>
            <p:nvPr/>
          </p:nvSpPr>
          <p:spPr bwMode="auto">
            <a:xfrm>
              <a:off x="2925" y="405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Line 7833"/>
            <p:cNvSpPr>
              <a:spLocks noChangeShapeType="1"/>
            </p:cNvSpPr>
            <p:nvPr/>
          </p:nvSpPr>
          <p:spPr bwMode="auto">
            <a:xfrm>
              <a:off x="2925" y="405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4" name="Line 7834"/>
            <p:cNvSpPr>
              <a:spLocks noChangeShapeType="1"/>
            </p:cNvSpPr>
            <p:nvPr/>
          </p:nvSpPr>
          <p:spPr bwMode="auto">
            <a:xfrm>
              <a:off x="2925" y="40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5" name="Line 7835"/>
            <p:cNvSpPr>
              <a:spLocks noChangeShapeType="1"/>
            </p:cNvSpPr>
            <p:nvPr/>
          </p:nvSpPr>
          <p:spPr bwMode="auto">
            <a:xfrm>
              <a:off x="2925" y="40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Line 7836"/>
            <p:cNvSpPr>
              <a:spLocks noChangeShapeType="1"/>
            </p:cNvSpPr>
            <p:nvPr/>
          </p:nvSpPr>
          <p:spPr bwMode="auto">
            <a:xfrm>
              <a:off x="2925" y="40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Line 7837"/>
            <p:cNvSpPr>
              <a:spLocks noChangeShapeType="1"/>
            </p:cNvSpPr>
            <p:nvPr/>
          </p:nvSpPr>
          <p:spPr bwMode="auto">
            <a:xfrm>
              <a:off x="2925" y="4081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Line 7838"/>
            <p:cNvSpPr>
              <a:spLocks noChangeShapeType="1"/>
            </p:cNvSpPr>
            <p:nvPr/>
          </p:nvSpPr>
          <p:spPr bwMode="auto">
            <a:xfrm>
              <a:off x="2931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9" name="Line 7839"/>
            <p:cNvSpPr>
              <a:spLocks noChangeShapeType="1"/>
            </p:cNvSpPr>
            <p:nvPr/>
          </p:nvSpPr>
          <p:spPr bwMode="auto">
            <a:xfrm>
              <a:off x="2931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0" name="Line 7840"/>
            <p:cNvSpPr>
              <a:spLocks noChangeShapeType="1"/>
            </p:cNvSpPr>
            <p:nvPr/>
          </p:nvSpPr>
          <p:spPr bwMode="auto">
            <a:xfrm>
              <a:off x="2931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1" name="Line 7841"/>
            <p:cNvSpPr>
              <a:spLocks noChangeShapeType="1"/>
            </p:cNvSpPr>
            <p:nvPr/>
          </p:nvSpPr>
          <p:spPr bwMode="auto">
            <a:xfrm>
              <a:off x="2931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2" name="Line 7842"/>
            <p:cNvSpPr>
              <a:spLocks noChangeShapeType="1"/>
            </p:cNvSpPr>
            <p:nvPr/>
          </p:nvSpPr>
          <p:spPr bwMode="auto">
            <a:xfrm>
              <a:off x="2931" y="40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3" name="Line 7843"/>
            <p:cNvSpPr>
              <a:spLocks noChangeShapeType="1"/>
            </p:cNvSpPr>
            <p:nvPr/>
          </p:nvSpPr>
          <p:spPr bwMode="auto">
            <a:xfrm flipV="1">
              <a:off x="2931" y="407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4" name="Line 7844"/>
            <p:cNvSpPr>
              <a:spLocks noChangeShapeType="1"/>
            </p:cNvSpPr>
            <p:nvPr/>
          </p:nvSpPr>
          <p:spPr bwMode="auto">
            <a:xfrm>
              <a:off x="2931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5" name="Line 7845"/>
            <p:cNvSpPr>
              <a:spLocks noChangeShapeType="1"/>
            </p:cNvSpPr>
            <p:nvPr/>
          </p:nvSpPr>
          <p:spPr bwMode="auto">
            <a:xfrm>
              <a:off x="2931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6" name="Line 7846"/>
            <p:cNvSpPr>
              <a:spLocks noChangeShapeType="1"/>
            </p:cNvSpPr>
            <p:nvPr/>
          </p:nvSpPr>
          <p:spPr bwMode="auto">
            <a:xfrm>
              <a:off x="2931" y="407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7" name="Line 7847"/>
            <p:cNvSpPr>
              <a:spLocks noChangeShapeType="1"/>
            </p:cNvSpPr>
            <p:nvPr/>
          </p:nvSpPr>
          <p:spPr bwMode="auto">
            <a:xfrm>
              <a:off x="2937" y="40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8" name="Line 7848"/>
            <p:cNvSpPr>
              <a:spLocks noChangeShapeType="1"/>
            </p:cNvSpPr>
            <p:nvPr/>
          </p:nvSpPr>
          <p:spPr bwMode="auto">
            <a:xfrm>
              <a:off x="2937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9" name="Line 7849"/>
            <p:cNvSpPr>
              <a:spLocks noChangeShapeType="1"/>
            </p:cNvSpPr>
            <p:nvPr/>
          </p:nvSpPr>
          <p:spPr bwMode="auto">
            <a:xfrm>
              <a:off x="2937" y="40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0" name="Line 7850"/>
            <p:cNvSpPr>
              <a:spLocks noChangeShapeType="1"/>
            </p:cNvSpPr>
            <p:nvPr/>
          </p:nvSpPr>
          <p:spPr bwMode="auto">
            <a:xfrm>
              <a:off x="2937" y="409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" name="Line 7851"/>
            <p:cNvSpPr>
              <a:spLocks noChangeShapeType="1"/>
            </p:cNvSpPr>
            <p:nvPr/>
          </p:nvSpPr>
          <p:spPr bwMode="auto">
            <a:xfrm flipV="1">
              <a:off x="2937" y="409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2" name="Line 7852"/>
            <p:cNvSpPr>
              <a:spLocks noChangeShapeType="1"/>
            </p:cNvSpPr>
            <p:nvPr/>
          </p:nvSpPr>
          <p:spPr bwMode="auto">
            <a:xfrm flipV="1">
              <a:off x="2937" y="40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3" name="Line 7853"/>
            <p:cNvSpPr>
              <a:spLocks noChangeShapeType="1"/>
            </p:cNvSpPr>
            <p:nvPr/>
          </p:nvSpPr>
          <p:spPr bwMode="auto">
            <a:xfrm>
              <a:off x="2937" y="40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4" name="Line 7854"/>
            <p:cNvSpPr>
              <a:spLocks noChangeShapeType="1"/>
            </p:cNvSpPr>
            <p:nvPr/>
          </p:nvSpPr>
          <p:spPr bwMode="auto">
            <a:xfrm flipV="1">
              <a:off x="2937" y="40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5" name="Line 7855"/>
            <p:cNvSpPr>
              <a:spLocks noChangeShapeType="1"/>
            </p:cNvSpPr>
            <p:nvPr/>
          </p:nvSpPr>
          <p:spPr bwMode="auto">
            <a:xfrm>
              <a:off x="2937" y="408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6" name="Line 7856"/>
            <p:cNvSpPr>
              <a:spLocks noChangeShapeType="1"/>
            </p:cNvSpPr>
            <p:nvPr/>
          </p:nvSpPr>
          <p:spPr bwMode="auto">
            <a:xfrm>
              <a:off x="2943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7" name="Line 7857"/>
            <p:cNvSpPr>
              <a:spLocks noChangeShapeType="1"/>
            </p:cNvSpPr>
            <p:nvPr/>
          </p:nvSpPr>
          <p:spPr bwMode="auto">
            <a:xfrm flipV="1">
              <a:off x="2943" y="408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8" name="Line 7858"/>
            <p:cNvSpPr>
              <a:spLocks noChangeShapeType="1"/>
            </p:cNvSpPr>
            <p:nvPr/>
          </p:nvSpPr>
          <p:spPr bwMode="auto">
            <a:xfrm flipV="1">
              <a:off x="2943" y="407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9" name="Line 7859"/>
            <p:cNvSpPr>
              <a:spLocks noChangeShapeType="1"/>
            </p:cNvSpPr>
            <p:nvPr/>
          </p:nvSpPr>
          <p:spPr bwMode="auto">
            <a:xfrm flipV="1">
              <a:off x="2943" y="40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Line 7860"/>
            <p:cNvSpPr>
              <a:spLocks noChangeShapeType="1"/>
            </p:cNvSpPr>
            <p:nvPr/>
          </p:nvSpPr>
          <p:spPr bwMode="auto">
            <a:xfrm flipV="1">
              <a:off x="2943" y="405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1" name="Line 7861"/>
            <p:cNvSpPr>
              <a:spLocks noChangeShapeType="1"/>
            </p:cNvSpPr>
            <p:nvPr/>
          </p:nvSpPr>
          <p:spPr bwMode="auto">
            <a:xfrm flipV="1">
              <a:off x="2943" y="403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2" name="Line 7862"/>
            <p:cNvSpPr>
              <a:spLocks noChangeShapeType="1"/>
            </p:cNvSpPr>
            <p:nvPr/>
          </p:nvSpPr>
          <p:spPr bwMode="auto">
            <a:xfrm>
              <a:off x="2943" y="403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3" name="Line 7863"/>
            <p:cNvSpPr>
              <a:spLocks noChangeShapeType="1"/>
            </p:cNvSpPr>
            <p:nvPr/>
          </p:nvSpPr>
          <p:spPr bwMode="auto">
            <a:xfrm>
              <a:off x="2943" y="40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4" name="Line 7864"/>
            <p:cNvSpPr>
              <a:spLocks noChangeShapeType="1"/>
            </p:cNvSpPr>
            <p:nvPr/>
          </p:nvSpPr>
          <p:spPr bwMode="auto">
            <a:xfrm>
              <a:off x="2943" y="4045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5" name="Line 7865"/>
            <p:cNvSpPr>
              <a:spLocks noChangeShapeType="1"/>
            </p:cNvSpPr>
            <p:nvPr/>
          </p:nvSpPr>
          <p:spPr bwMode="auto">
            <a:xfrm>
              <a:off x="2949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6" name="Line 7866"/>
            <p:cNvSpPr>
              <a:spLocks noChangeShapeType="1"/>
            </p:cNvSpPr>
            <p:nvPr/>
          </p:nvSpPr>
          <p:spPr bwMode="auto">
            <a:xfrm>
              <a:off x="2949" y="406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7" name="Line 7867"/>
            <p:cNvSpPr>
              <a:spLocks noChangeShapeType="1"/>
            </p:cNvSpPr>
            <p:nvPr/>
          </p:nvSpPr>
          <p:spPr bwMode="auto">
            <a:xfrm>
              <a:off x="2949" y="406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8" name="Line 7868"/>
            <p:cNvSpPr>
              <a:spLocks noChangeShapeType="1"/>
            </p:cNvSpPr>
            <p:nvPr/>
          </p:nvSpPr>
          <p:spPr bwMode="auto">
            <a:xfrm>
              <a:off x="2949" y="407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9" name="Line 7869"/>
            <p:cNvSpPr>
              <a:spLocks noChangeShapeType="1"/>
            </p:cNvSpPr>
            <p:nvPr/>
          </p:nvSpPr>
          <p:spPr bwMode="auto">
            <a:xfrm>
              <a:off x="2949" y="408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0" name="Line 7870"/>
            <p:cNvSpPr>
              <a:spLocks noChangeShapeType="1"/>
            </p:cNvSpPr>
            <p:nvPr/>
          </p:nvSpPr>
          <p:spPr bwMode="auto">
            <a:xfrm>
              <a:off x="2949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1" name="Line 7871"/>
            <p:cNvSpPr>
              <a:spLocks noChangeShapeType="1"/>
            </p:cNvSpPr>
            <p:nvPr/>
          </p:nvSpPr>
          <p:spPr bwMode="auto">
            <a:xfrm flipV="1">
              <a:off x="2949" y="408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2" name="Line 7872"/>
            <p:cNvSpPr>
              <a:spLocks noChangeShapeType="1"/>
            </p:cNvSpPr>
            <p:nvPr/>
          </p:nvSpPr>
          <p:spPr bwMode="auto">
            <a:xfrm>
              <a:off x="2949" y="408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3" name="Line 7873"/>
            <p:cNvSpPr>
              <a:spLocks noChangeShapeType="1"/>
            </p:cNvSpPr>
            <p:nvPr/>
          </p:nvSpPr>
          <p:spPr bwMode="auto">
            <a:xfrm>
              <a:off x="2949" y="409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4" name="Line 7874"/>
            <p:cNvSpPr>
              <a:spLocks noChangeShapeType="1"/>
            </p:cNvSpPr>
            <p:nvPr/>
          </p:nvSpPr>
          <p:spPr bwMode="auto">
            <a:xfrm>
              <a:off x="2955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5" name="Line 7875"/>
            <p:cNvSpPr>
              <a:spLocks noChangeShapeType="1"/>
            </p:cNvSpPr>
            <p:nvPr/>
          </p:nvSpPr>
          <p:spPr bwMode="auto">
            <a:xfrm>
              <a:off x="2955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6" name="Line 7876"/>
            <p:cNvSpPr>
              <a:spLocks noChangeShapeType="1"/>
            </p:cNvSpPr>
            <p:nvPr/>
          </p:nvSpPr>
          <p:spPr bwMode="auto">
            <a:xfrm>
              <a:off x="2955" y="40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7" name="Line 7877"/>
            <p:cNvSpPr>
              <a:spLocks noChangeShapeType="1"/>
            </p:cNvSpPr>
            <p:nvPr/>
          </p:nvSpPr>
          <p:spPr bwMode="auto">
            <a:xfrm flipV="1">
              <a:off x="2955" y="40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8" name="Line 7878"/>
            <p:cNvSpPr>
              <a:spLocks noChangeShapeType="1"/>
            </p:cNvSpPr>
            <p:nvPr/>
          </p:nvSpPr>
          <p:spPr bwMode="auto">
            <a:xfrm>
              <a:off x="2955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9" name="Line 7879"/>
            <p:cNvSpPr>
              <a:spLocks noChangeShapeType="1"/>
            </p:cNvSpPr>
            <p:nvPr/>
          </p:nvSpPr>
          <p:spPr bwMode="auto">
            <a:xfrm flipV="1">
              <a:off x="2955" y="40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0" name="Line 7880"/>
            <p:cNvSpPr>
              <a:spLocks noChangeShapeType="1"/>
            </p:cNvSpPr>
            <p:nvPr/>
          </p:nvSpPr>
          <p:spPr bwMode="auto">
            <a:xfrm>
              <a:off x="2955" y="40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1" name="Line 7881"/>
            <p:cNvSpPr>
              <a:spLocks noChangeShapeType="1"/>
            </p:cNvSpPr>
            <p:nvPr/>
          </p:nvSpPr>
          <p:spPr bwMode="auto">
            <a:xfrm>
              <a:off x="2955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2" name="Line 7882"/>
            <p:cNvSpPr>
              <a:spLocks noChangeShapeType="1"/>
            </p:cNvSpPr>
            <p:nvPr/>
          </p:nvSpPr>
          <p:spPr bwMode="auto">
            <a:xfrm flipV="1">
              <a:off x="2955" y="4081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3" name="Line 7883"/>
            <p:cNvSpPr>
              <a:spLocks noChangeShapeType="1"/>
            </p:cNvSpPr>
            <p:nvPr/>
          </p:nvSpPr>
          <p:spPr bwMode="auto">
            <a:xfrm flipV="1">
              <a:off x="2961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4" name="Line 7884"/>
            <p:cNvSpPr>
              <a:spLocks noChangeShapeType="1"/>
            </p:cNvSpPr>
            <p:nvPr/>
          </p:nvSpPr>
          <p:spPr bwMode="auto">
            <a:xfrm>
              <a:off x="2961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5" name="Line 7885"/>
            <p:cNvSpPr>
              <a:spLocks noChangeShapeType="1"/>
            </p:cNvSpPr>
            <p:nvPr/>
          </p:nvSpPr>
          <p:spPr bwMode="auto">
            <a:xfrm>
              <a:off x="2961" y="407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6" name="Line 7886"/>
            <p:cNvSpPr>
              <a:spLocks noChangeShapeType="1"/>
            </p:cNvSpPr>
            <p:nvPr/>
          </p:nvSpPr>
          <p:spPr bwMode="auto">
            <a:xfrm flipV="1">
              <a:off x="2961" y="406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7" name="Line 7887"/>
            <p:cNvSpPr>
              <a:spLocks noChangeShapeType="1"/>
            </p:cNvSpPr>
            <p:nvPr/>
          </p:nvSpPr>
          <p:spPr bwMode="auto">
            <a:xfrm flipV="1">
              <a:off x="2961" y="4033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8" name="Line 7888"/>
            <p:cNvSpPr>
              <a:spLocks noChangeShapeType="1"/>
            </p:cNvSpPr>
            <p:nvPr/>
          </p:nvSpPr>
          <p:spPr bwMode="auto">
            <a:xfrm flipV="1">
              <a:off x="2961" y="40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9" name="Line 7889"/>
            <p:cNvSpPr>
              <a:spLocks noChangeShapeType="1"/>
            </p:cNvSpPr>
            <p:nvPr/>
          </p:nvSpPr>
          <p:spPr bwMode="auto">
            <a:xfrm>
              <a:off x="2961" y="402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0" name="Line 7890"/>
            <p:cNvSpPr>
              <a:spLocks noChangeShapeType="1"/>
            </p:cNvSpPr>
            <p:nvPr/>
          </p:nvSpPr>
          <p:spPr bwMode="auto">
            <a:xfrm>
              <a:off x="2961" y="402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1" name="Line 7891"/>
            <p:cNvSpPr>
              <a:spLocks noChangeShapeType="1"/>
            </p:cNvSpPr>
            <p:nvPr/>
          </p:nvSpPr>
          <p:spPr bwMode="auto">
            <a:xfrm>
              <a:off x="2961" y="403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2" name="Line 7892"/>
            <p:cNvSpPr>
              <a:spLocks noChangeShapeType="1"/>
            </p:cNvSpPr>
            <p:nvPr/>
          </p:nvSpPr>
          <p:spPr bwMode="auto">
            <a:xfrm>
              <a:off x="2967" y="403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3" name="Line 7893"/>
            <p:cNvSpPr>
              <a:spLocks noChangeShapeType="1"/>
            </p:cNvSpPr>
            <p:nvPr/>
          </p:nvSpPr>
          <p:spPr bwMode="auto">
            <a:xfrm>
              <a:off x="2967" y="403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4" name="Line 7894"/>
            <p:cNvSpPr>
              <a:spLocks noChangeShapeType="1"/>
            </p:cNvSpPr>
            <p:nvPr/>
          </p:nvSpPr>
          <p:spPr bwMode="auto">
            <a:xfrm flipV="1">
              <a:off x="2967" y="402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68" name="Group 7895"/>
          <p:cNvGrpSpPr>
            <a:grpSpLocks/>
          </p:cNvGrpSpPr>
          <p:nvPr/>
        </p:nvGrpSpPr>
        <p:grpSpPr bwMode="auto">
          <a:xfrm>
            <a:off x="6178550" y="4305300"/>
            <a:ext cx="211138" cy="688975"/>
            <a:chOff x="2967" y="3666"/>
            <a:chExt cx="133" cy="434"/>
          </a:xfrm>
        </p:grpSpPr>
        <p:sp>
          <p:nvSpPr>
            <p:cNvPr id="19205" name="Line 7896"/>
            <p:cNvSpPr>
              <a:spLocks noChangeShapeType="1"/>
            </p:cNvSpPr>
            <p:nvPr/>
          </p:nvSpPr>
          <p:spPr bwMode="auto">
            <a:xfrm flipV="1">
              <a:off x="2967" y="401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06" name="Line 7897"/>
            <p:cNvSpPr>
              <a:spLocks noChangeShapeType="1"/>
            </p:cNvSpPr>
            <p:nvPr/>
          </p:nvSpPr>
          <p:spPr bwMode="auto">
            <a:xfrm>
              <a:off x="2967" y="401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07" name="Line 7898"/>
            <p:cNvSpPr>
              <a:spLocks noChangeShapeType="1"/>
            </p:cNvSpPr>
            <p:nvPr/>
          </p:nvSpPr>
          <p:spPr bwMode="auto">
            <a:xfrm>
              <a:off x="2967" y="40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08" name="Line 7899"/>
            <p:cNvSpPr>
              <a:spLocks noChangeShapeType="1"/>
            </p:cNvSpPr>
            <p:nvPr/>
          </p:nvSpPr>
          <p:spPr bwMode="auto">
            <a:xfrm>
              <a:off x="2967" y="403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09" name="Line 7900"/>
            <p:cNvSpPr>
              <a:spLocks noChangeShapeType="1"/>
            </p:cNvSpPr>
            <p:nvPr/>
          </p:nvSpPr>
          <p:spPr bwMode="auto">
            <a:xfrm flipV="1">
              <a:off x="2967" y="401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10" name="Line 7901"/>
            <p:cNvSpPr>
              <a:spLocks noChangeShapeType="1"/>
            </p:cNvSpPr>
            <p:nvPr/>
          </p:nvSpPr>
          <p:spPr bwMode="auto">
            <a:xfrm flipV="1">
              <a:off x="2967" y="3991"/>
              <a:ext cx="6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11" name="Line 7902"/>
            <p:cNvSpPr>
              <a:spLocks noChangeShapeType="1"/>
            </p:cNvSpPr>
            <p:nvPr/>
          </p:nvSpPr>
          <p:spPr bwMode="auto">
            <a:xfrm flipV="1">
              <a:off x="2973" y="397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12" name="Line 7903"/>
            <p:cNvSpPr>
              <a:spLocks noChangeShapeType="1"/>
            </p:cNvSpPr>
            <p:nvPr/>
          </p:nvSpPr>
          <p:spPr bwMode="auto">
            <a:xfrm>
              <a:off x="2973" y="397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13" name="Line 7904"/>
            <p:cNvSpPr>
              <a:spLocks noChangeShapeType="1"/>
            </p:cNvSpPr>
            <p:nvPr/>
          </p:nvSpPr>
          <p:spPr bwMode="auto">
            <a:xfrm>
              <a:off x="2973" y="398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14" name="Line 7905"/>
            <p:cNvSpPr>
              <a:spLocks noChangeShapeType="1"/>
            </p:cNvSpPr>
            <p:nvPr/>
          </p:nvSpPr>
          <p:spPr bwMode="auto">
            <a:xfrm>
              <a:off x="2973" y="399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15" name="Line 7906"/>
            <p:cNvSpPr>
              <a:spLocks noChangeShapeType="1"/>
            </p:cNvSpPr>
            <p:nvPr/>
          </p:nvSpPr>
          <p:spPr bwMode="auto">
            <a:xfrm>
              <a:off x="2973" y="399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16" name="Line 7907"/>
            <p:cNvSpPr>
              <a:spLocks noChangeShapeType="1"/>
            </p:cNvSpPr>
            <p:nvPr/>
          </p:nvSpPr>
          <p:spPr bwMode="auto">
            <a:xfrm>
              <a:off x="2973" y="400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17" name="Line 7908"/>
            <p:cNvSpPr>
              <a:spLocks noChangeShapeType="1"/>
            </p:cNvSpPr>
            <p:nvPr/>
          </p:nvSpPr>
          <p:spPr bwMode="auto">
            <a:xfrm>
              <a:off x="2973" y="40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18" name="Line 7909"/>
            <p:cNvSpPr>
              <a:spLocks noChangeShapeType="1"/>
            </p:cNvSpPr>
            <p:nvPr/>
          </p:nvSpPr>
          <p:spPr bwMode="auto">
            <a:xfrm>
              <a:off x="2973" y="403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19" name="Line 7910"/>
            <p:cNvSpPr>
              <a:spLocks noChangeShapeType="1"/>
            </p:cNvSpPr>
            <p:nvPr/>
          </p:nvSpPr>
          <p:spPr bwMode="auto">
            <a:xfrm>
              <a:off x="2973" y="403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20" name="Line 7911"/>
            <p:cNvSpPr>
              <a:spLocks noChangeShapeType="1"/>
            </p:cNvSpPr>
            <p:nvPr/>
          </p:nvSpPr>
          <p:spPr bwMode="auto">
            <a:xfrm>
              <a:off x="2979" y="404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21" name="Line 7912"/>
            <p:cNvSpPr>
              <a:spLocks noChangeShapeType="1"/>
            </p:cNvSpPr>
            <p:nvPr/>
          </p:nvSpPr>
          <p:spPr bwMode="auto">
            <a:xfrm flipV="1">
              <a:off x="2979" y="40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22" name="Line 7913"/>
            <p:cNvSpPr>
              <a:spLocks noChangeShapeType="1"/>
            </p:cNvSpPr>
            <p:nvPr/>
          </p:nvSpPr>
          <p:spPr bwMode="auto">
            <a:xfrm flipV="1">
              <a:off x="2979" y="3991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23" name="Line 7914"/>
            <p:cNvSpPr>
              <a:spLocks noChangeShapeType="1"/>
            </p:cNvSpPr>
            <p:nvPr/>
          </p:nvSpPr>
          <p:spPr bwMode="auto">
            <a:xfrm flipV="1">
              <a:off x="2979" y="3949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24" name="Line 7915"/>
            <p:cNvSpPr>
              <a:spLocks noChangeShapeType="1"/>
            </p:cNvSpPr>
            <p:nvPr/>
          </p:nvSpPr>
          <p:spPr bwMode="auto">
            <a:xfrm>
              <a:off x="2979" y="394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25" name="Line 7916"/>
            <p:cNvSpPr>
              <a:spLocks noChangeShapeType="1"/>
            </p:cNvSpPr>
            <p:nvPr/>
          </p:nvSpPr>
          <p:spPr bwMode="auto">
            <a:xfrm>
              <a:off x="2979" y="394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26" name="Line 7917"/>
            <p:cNvSpPr>
              <a:spLocks noChangeShapeType="1"/>
            </p:cNvSpPr>
            <p:nvPr/>
          </p:nvSpPr>
          <p:spPr bwMode="auto">
            <a:xfrm>
              <a:off x="2979" y="396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27" name="Line 7918"/>
            <p:cNvSpPr>
              <a:spLocks noChangeShapeType="1"/>
            </p:cNvSpPr>
            <p:nvPr/>
          </p:nvSpPr>
          <p:spPr bwMode="auto">
            <a:xfrm flipV="1">
              <a:off x="2979" y="396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28" name="Line 7919"/>
            <p:cNvSpPr>
              <a:spLocks noChangeShapeType="1"/>
            </p:cNvSpPr>
            <p:nvPr/>
          </p:nvSpPr>
          <p:spPr bwMode="auto">
            <a:xfrm flipV="1">
              <a:off x="2979" y="395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29" name="Line 7920"/>
            <p:cNvSpPr>
              <a:spLocks noChangeShapeType="1"/>
            </p:cNvSpPr>
            <p:nvPr/>
          </p:nvSpPr>
          <p:spPr bwMode="auto">
            <a:xfrm>
              <a:off x="2985" y="395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30" name="Line 7921"/>
            <p:cNvSpPr>
              <a:spLocks noChangeShapeType="1"/>
            </p:cNvSpPr>
            <p:nvPr/>
          </p:nvSpPr>
          <p:spPr bwMode="auto">
            <a:xfrm flipV="1">
              <a:off x="2985" y="395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31" name="Line 7922"/>
            <p:cNvSpPr>
              <a:spLocks noChangeShapeType="1"/>
            </p:cNvSpPr>
            <p:nvPr/>
          </p:nvSpPr>
          <p:spPr bwMode="auto">
            <a:xfrm>
              <a:off x="2985" y="395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32" name="Line 7923"/>
            <p:cNvSpPr>
              <a:spLocks noChangeShapeType="1"/>
            </p:cNvSpPr>
            <p:nvPr/>
          </p:nvSpPr>
          <p:spPr bwMode="auto">
            <a:xfrm>
              <a:off x="2985" y="396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33" name="Line 7924"/>
            <p:cNvSpPr>
              <a:spLocks noChangeShapeType="1"/>
            </p:cNvSpPr>
            <p:nvPr/>
          </p:nvSpPr>
          <p:spPr bwMode="auto">
            <a:xfrm>
              <a:off x="2985" y="397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34" name="Line 7925"/>
            <p:cNvSpPr>
              <a:spLocks noChangeShapeType="1"/>
            </p:cNvSpPr>
            <p:nvPr/>
          </p:nvSpPr>
          <p:spPr bwMode="auto">
            <a:xfrm flipV="1">
              <a:off x="2985" y="397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35" name="Line 7926"/>
            <p:cNvSpPr>
              <a:spLocks noChangeShapeType="1"/>
            </p:cNvSpPr>
            <p:nvPr/>
          </p:nvSpPr>
          <p:spPr bwMode="auto">
            <a:xfrm flipV="1">
              <a:off x="2985" y="396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36" name="Line 7927"/>
            <p:cNvSpPr>
              <a:spLocks noChangeShapeType="1"/>
            </p:cNvSpPr>
            <p:nvPr/>
          </p:nvSpPr>
          <p:spPr bwMode="auto">
            <a:xfrm flipV="1">
              <a:off x="2985" y="3949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37" name="Line 7928"/>
            <p:cNvSpPr>
              <a:spLocks noChangeShapeType="1"/>
            </p:cNvSpPr>
            <p:nvPr/>
          </p:nvSpPr>
          <p:spPr bwMode="auto">
            <a:xfrm>
              <a:off x="2991" y="394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38" name="Line 7929"/>
            <p:cNvSpPr>
              <a:spLocks noChangeShapeType="1"/>
            </p:cNvSpPr>
            <p:nvPr/>
          </p:nvSpPr>
          <p:spPr bwMode="auto">
            <a:xfrm>
              <a:off x="2991" y="395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39" name="Line 7930"/>
            <p:cNvSpPr>
              <a:spLocks noChangeShapeType="1"/>
            </p:cNvSpPr>
            <p:nvPr/>
          </p:nvSpPr>
          <p:spPr bwMode="auto">
            <a:xfrm>
              <a:off x="2991" y="396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40" name="Line 7931"/>
            <p:cNvSpPr>
              <a:spLocks noChangeShapeType="1"/>
            </p:cNvSpPr>
            <p:nvPr/>
          </p:nvSpPr>
          <p:spPr bwMode="auto">
            <a:xfrm>
              <a:off x="2991" y="396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41" name="Line 7932"/>
            <p:cNvSpPr>
              <a:spLocks noChangeShapeType="1"/>
            </p:cNvSpPr>
            <p:nvPr/>
          </p:nvSpPr>
          <p:spPr bwMode="auto">
            <a:xfrm>
              <a:off x="2991" y="397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42" name="Line 7933"/>
            <p:cNvSpPr>
              <a:spLocks noChangeShapeType="1"/>
            </p:cNvSpPr>
            <p:nvPr/>
          </p:nvSpPr>
          <p:spPr bwMode="auto">
            <a:xfrm>
              <a:off x="2991" y="399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43" name="Line 7934"/>
            <p:cNvSpPr>
              <a:spLocks noChangeShapeType="1"/>
            </p:cNvSpPr>
            <p:nvPr/>
          </p:nvSpPr>
          <p:spPr bwMode="auto">
            <a:xfrm>
              <a:off x="2991" y="399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44" name="Line 7935"/>
            <p:cNvSpPr>
              <a:spLocks noChangeShapeType="1"/>
            </p:cNvSpPr>
            <p:nvPr/>
          </p:nvSpPr>
          <p:spPr bwMode="auto">
            <a:xfrm>
              <a:off x="2991" y="400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45" name="Line 7936"/>
            <p:cNvSpPr>
              <a:spLocks noChangeShapeType="1"/>
            </p:cNvSpPr>
            <p:nvPr/>
          </p:nvSpPr>
          <p:spPr bwMode="auto">
            <a:xfrm>
              <a:off x="2991" y="401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46" name="Line 7937"/>
            <p:cNvSpPr>
              <a:spLocks noChangeShapeType="1"/>
            </p:cNvSpPr>
            <p:nvPr/>
          </p:nvSpPr>
          <p:spPr bwMode="auto">
            <a:xfrm>
              <a:off x="2997" y="402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47" name="Line 7938"/>
            <p:cNvSpPr>
              <a:spLocks noChangeShapeType="1"/>
            </p:cNvSpPr>
            <p:nvPr/>
          </p:nvSpPr>
          <p:spPr bwMode="auto">
            <a:xfrm>
              <a:off x="2997" y="402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48" name="Line 7939"/>
            <p:cNvSpPr>
              <a:spLocks noChangeShapeType="1"/>
            </p:cNvSpPr>
            <p:nvPr/>
          </p:nvSpPr>
          <p:spPr bwMode="auto">
            <a:xfrm>
              <a:off x="2997" y="402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49" name="Line 7940"/>
            <p:cNvSpPr>
              <a:spLocks noChangeShapeType="1"/>
            </p:cNvSpPr>
            <p:nvPr/>
          </p:nvSpPr>
          <p:spPr bwMode="auto">
            <a:xfrm>
              <a:off x="2997" y="402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0" name="Line 7941"/>
            <p:cNvSpPr>
              <a:spLocks noChangeShapeType="1"/>
            </p:cNvSpPr>
            <p:nvPr/>
          </p:nvSpPr>
          <p:spPr bwMode="auto">
            <a:xfrm>
              <a:off x="2997" y="402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1" name="Line 7942"/>
            <p:cNvSpPr>
              <a:spLocks noChangeShapeType="1"/>
            </p:cNvSpPr>
            <p:nvPr/>
          </p:nvSpPr>
          <p:spPr bwMode="auto">
            <a:xfrm>
              <a:off x="2997" y="403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2" name="Line 7943"/>
            <p:cNvSpPr>
              <a:spLocks noChangeShapeType="1"/>
            </p:cNvSpPr>
            <p:nvPr/>
          </p:nvSpPr>
          <p:spPr bwMode="auto">
            <a:xfrm>
              <a:off x="2997" y="4039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3" name="Line 7944"/>
            <p:cNvSpPr>
              <a:spLocks noChangeShapeType="1"/>
            </p:cNvSpPr>
            <p:nvPr/>
          </p:nvSpPr>
          <p:spPr bwMode="auto">
            <a:xfrm>
              <a:off x="2997" y="40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4" name="Line 7945"/>
            <p:cNvSpPr>
              <a:spLocks noChangeShapeType="1"/>
            </p:cNvSpPr>
            <p:nvPr/>
          </p:nvSpPr>
          <p:spPr bwMode="auto">
            <a:xfrm>
              <a:off x="2997" y="407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5" name="Line 7946"/>
            <p:cNvSpPr>
              <a:spLocks noChangeShapeType="1"/>
            </p:cNvSpPr>
            <p:nvPr/>
          </p:nvSpPr>
          <p:spPr bwMode="auto">
            <a:xfrm>
              <a:off x="3003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6" name="Line 7947"/>
            <p:cNvSpPr>
              <a:spLocks noChangeShapeType="1"/>
            </p:cNvSpPr>
            <p:nvPr/>
          </p:nvSpPr>
          <p:spPr bwMode="auto">
            <a:xfrm>
              <a:off x="3003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7" name="Line 7948"/>
            <p:cNvSpPr>
              <a:spLocks noChangeShapeType="1"/>
            </p:cNvSpPr>
            <p:nvPr/>
          </p:nvSpPr>
          <p:spPr bwMode="auto">
            <a:xfrm>
              <a:off x="3003" y="408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8" name="Line 7949"/>
            <p:cNvSpPr>
              <a:spLocks noChangeShapeType="1"/>
            </p:cNvSpPr>
            <p:nvPr/>
          </p:nvSpPr>
          <p:spPr bwMode="auto">
            <a:xfrm>
              <a:off x="3003" y="409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9" name="Line 7950"/>
            <p:cNvSpPr>
              <a:spLocks noChangeShapeType="1"/>
            </p:cNvSpPr>
            <p:nvPr/>
          </p:nvSpPr>
          <p:spPr bwMode="auto">
            <a:xfrm>
              <a:off x="3003" y="409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60" name="Line 7951"/>
            <p:cNvSpPr>
              <a:spLocks noChangeShapeType="1"/>
            </p:cNvSpPr>
            <p:nvPr/>
          </p:nvSpPr>
          <p:spPr bwMode="auto">
            <a:xfrm>
              <a:off x="3003" y="409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61" name="Line 7952"/>
            <p:cNvSpPr>
              <a:spLocks noChangeShapeType="1"/>
            </p:cNvSpPr>
            <p:nvPr/>
          </p:nvSpPr>
          <p:spPr bwMode="auto">
            <a:xfrm>
              <a:off x="3003" y="409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62" name="Line 7953"/>
            <p:cNvSpPr>
              <a:spLocks noChangeShapeType="1"/>
            </p:cNvSpPr>
            <p:nvPr/>
          </p:nvSpPr>
          <p:spPr bwMode="auto">
            <a:xfrm flipV="1">
              <a:off x="3003" y="40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63" name="Line 7954"/>
            <p:cNvSpPr>
              <a:spLocks noChangeShapeType="1"/>
            </p:cNvSpPr>
            <p:nvPr/>
          </p:nvSpPr>
          <p:spPr bwMode="auto">
            <a:xfrm flipV="1">
              <a:off x="3003" y="4081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64" name="Line 7955"/>
            <p:cNvSpPr>
              <a:spLocks noChangeShapeType="1"/>
            </p:cNvSpPr>
            <p:nvPr/>
          </p:nvSpPr>
          <p:spPr bwMode="auto">
            <a:xfrm flipV="1">
              <a:off x="3009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65" name="Line 7956"/>
            <p:cNvSpPr>
              <a:spLocks noChangeShapeType="1"/>
            </p:cNvSpPr>
            <p:nvPr/>
          </p:nvSpPr>
          <p:spPr bwMode="auto">
            <a:xfrm>
              <a:off x="3009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66" name="Line 7957"/>
            <p:cNvSpPr>
              <a:spLocks noChangeShapeType="1"/>
            </p:cNvSpPr>
            <p:nvPr/>
          </p:nvSpPr>
          <p:spPr bwMode="auto">
            <a:xfrm>
              <a:off x="3009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67" name="Line 7958"/>
            <p:cNvSpPr>
              <a:spLocks noChangeShapeType="1"/>
            </p:cNvSpPr>
            <p:nvPr/>
          </p:nvSpPr>
          <p:spPr bwMode="auto">
            <a:xfrm>
              <a:off x="3009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68" name="Line 7959"/>
            <p:cNvSpPr>
              <a:spLocks noChangeShapeType="1"/>
            </p:cNvSpPr>
            <p:nvPr/>
          </p:nvSpPr>
          <p:spPr bwMode="auto">
            <a:xfrm>
              <a:off x="3009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69" name="Line 7960"/>
            <p:cNvSpPr>
              <a:spLocks noChangeShapeType="1"/>
            </p:cNvSpPr>
            <p:nvPr/>
          </p:nvSpPr>
          <p:spPr bwMode="auto">
            <a:xfrm>
              <a:off x="3009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70" name="Line 7961"/>
            <p:cNvSpPr>
              <a:spLocks noChangeShapeType="1"/>
            </p:cNvSpPr>
            <p:nvPr/>
          </p:nvSpPr>
          <p:spPr bwMode="auto">
            <a:xfrm flipV="1">
              <a:off x="3009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71" name="Line 7962"/>
            <p:cNvSpPr>
              <a:spLocks noChangeShapeType="1"/>
            </p:cNvSpPr>
            <p:nvPr/>
          </p:nvSpPr>
          <p:spPr bwMode="auto">
            <a:xfrm>
              <a:off x="3009" y="40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72" name="Line 7963"/>
            <p:cNvSpPr>
              <a:spLocks noChangeShapeType="1"/>
            </p:cNvSpPr>
            <p:nvPr/>
          </p:nvSpPr>
          <p:spPr bwMode="auto">
            <a:xfrm flipV="1">
              <a:off x="3009" y="4081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73" name="Line 7964"/>
            <p:cNvSpPr>
              <a:spLocks noChangeShapeType="1"/>
            </p:cNvSpPr>
            <p:nvPr/>
          </p:nvSpPr>
          <p:spPr bwMode="auto">
            <a:xfrm>
              <a:off x="3015" y="40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74" name="Line 7965"/>
            <p:cNvSpPr>
              <a:spLocks noChangeShapeType="1"/>
            </p:cNvSpPr>
            <p:nvPr/>
          </p:nvSpPr>
          <p:spPr bwMode="auto">
            <a:xfrm>
              <a:off x="3015" y="408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75" name="Line 7966"/>
            <p:cNvSpPr>
              <a:spLocks noChangeShapeType="1"/>
            </p:cNvSpPr>
            <p:nvPr/>
          </p:nvSpPr>
          <p:spPr bwMode="auto">
            <a:xfrm flipV="1">
              <a:off x="3015" y="40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76" name="Line 7967"/>
            <p:cNvSpPr>
              <a:spLocks noChangeShapeType="1"/>
            </p:cNvSpPr>
            <p:nvPr/>
          </p:nvSpPr>
          <p:spPr bwMode="auto">
            <a:xfrm flipV="1">
              <a:off x="3015" y="408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77" name="Line 7968"/>
            <p:cNvSpPr>
              <a:spLocks noChangeShapeType="1"/>
            </p:cNvSpPr>
            <p:nvPr/>
          </p:nvSpPr>
          <p:spPr bwMode="auto">
            <a:xfrm>
              <a:off x="3015" y="40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78" name="Line 7969"/>
            <p:cNvSpPr>
              <a:spLocks noChangeShapeType="1"/>
            </p:cNvSpPr>
            <p:nvPr/>
          </p:nvSpPr>
          <p:spPr bwMode="auto">
            <a:xfrm>
              <a:off x="3015" y="408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79" name="Line 7970"/>
            <p:cNvSpPr>
              <a:spLocks noChangeShapeType="1"/>
            </p:cNvSpPr>
            <p:nvPr/>
          </p:nvSpPr>
          <p:spPr bwMode="auto">
            <a:xfrm>
              <a:off x="3015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80" name="Line 7971"/>
            <p:cNvSpPr>
              <a:spLocks noChangeShapeType="1"/>
            </p:cNvSpPr>
            <p:nvPr/>
          </p:nvSpPr>
          <p:spPr bwMode="auto">
            <a:xfrm>
              <a:off x="3015" y="40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81" name="Line 7972"/>
            <p:cNvSpPr>
              <a:spLocks noChangeShapeType="1"/>
            </p:cNvSpPr>
            <p:nvPr/>
          </p:nvSpPr>
          <p:spPr bwMode="auto">
            <a:xfrm>
              <a:off x="3015" y="409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82" name="Line 7973"/>
            <p:cNvSpPr>
              <a:spLocks noChangeShapeType="1"/>
            </p:cNvSpPr>
            <p:nvPr/>
          </p:nvSpPr>
          <p:spPr bwMode="auto">
            <a:xfrm flipV="1">
              <a:off x="3021" y="408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83" name="Line 7974"/>
            <p:cNvSpPr>
              <a:spLocks noChangeShapeType="1"/>
            </p:cNvSpPr>
            <p:nvPr/>
          </p:nvSpPr>
          <p:spPr bwMode="auto">
            <a:xfrm>
              <a:off x="3021" y="40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84" name="Line 7975"/>
            <p:cNvSpPr>
              <a:spLocks noChangeShapeType="1"/>
            </p:cNvSpPr>
            <p:nvPr/>
          </p:nvSpPr>
          <p:spPr bwMode="auto">
            <a:xfrm>
              <a:off x="3021" y="40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85" name="Line 7976"/>
            <p:cNvSpPr>
              <a:spLocks noChangeShapeType="1"/>
            </p:cNvSpPr>
            <p:nvPr/>
          </p:nvSpPr>
          <p:spPr bwMode="auto">
            <a:xfrm>
              <a:off x="3021" y="40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86" name="Line 7977"/>
            <p:cNvSpPr>
              <a:spLocks noChangeShapeType="1"/>
            </p:cNvSpPr>
            <p:nvPr/>
          </p:nvSpPr>
          <p:spPr bwMode="auto">
            <a:xfrm flipV="1">
              <a:off x="3021" y="40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87" name="Line 7978"/>
            <p:cNvSpPr>
              <a:spLocks noChangeShapeType="1"/>
            </p:cNvSpPr>
            <p:nvPr/>
          </p:nvSpPr>
          <p:spPr bwMode="auto">
            <a:xfrm flipV="1">
              <a:off x="3021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88" name="Line 7979"/>
            <p:cNvSpPr>
              <a:spLocks noChangeShapeType="1"/>
            </p:cNvSpPr>
            <p:nvPr/>
          </p:nvSpPr>
          <p:spPr bwMode="auto">
            <a:xfrm>
              <a:off x="3021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89" name="Line 7980"/>
            <p:cNvSpPr>
              <a:spLocks noChangeShapeType="1"/>
            </p:cNvSpPr>
            <p:nvPr/>
          </p:nvSpPr>
          <p:spPr bwMode="auto">
            <a:xfrm>
              <a:off x="3021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90" name="Line 7981"/>
            <p:cNvSpPr>
              <a:spLocks noChangeShapeType="1"/>
            </p:cNvSpPr>
            <p:nvPr/>
          </p:nvSpPr>
          <p:spPr bwMode="auto">
            <a:xfrm flipV="1">
              <a:off x="3021" y="4069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91" name="Line 7982"/>
            <p:cNvSpPr>
              <a:spLocks noChangeShapeType="1"/>
            </p:cNvSpPr>
            <p:nvPr/>
          </p:nvSpPr>
          <p:spPr bwMode="auto">
            <a:xfrm flipV="1">
              <a:off x="3027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92" name="Line 7983"/>
            <p:cNvSpPr>
              <a:spLocks noChangeShapeType="1"/>
            </p:cNvSpPr>
            <p:nvPr/>
          </p:nvSpPr>
          <p:spPr bwMode="auto">
            <a:xfrm flipV="1">
              <a:off x="3027" y="404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93" name="Line 7984"/>
            <p:cNvSpPr>
              <a:spLocks noChangeShapeType="1"/>
            </p:cNvSpPr>
            <p:nvPr/>
          </p:nvSpPr>
          <p:spPr bwMode="auto">
            <a:xfrm flipV="1">
              <a:off x="3027" y="40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94" name="Line 7985"/>
            <p:cNvSpPr>
              <a:spLocks noChangeShapeType="1"/>
            </p:cNvSpPr>
            <p:nvPr/>
          </p:nvSpPr>
          <p:spPr bwMode="auto">
            <a:xfrm>
              <a:off x="3027" y="403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95" name="Line 7986"/>
            <p:cNvSpPr>
              <a:spLocks noChangeShapeType="1"/>
            </p:cNvSpPr>
            <p:nvPr/>
          </p:nvSpPr>
          <p:spPr bwMode="auto">
            <a:xfrm>
              <a:off x="3027" y="40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96" name="Line 7987"/>
            <p:cNvSpPr>
              <a:spLocks noChangeShapeType="1"/>
            </p:cNvSpPr>
            <p:nvPr/>
          </p:nvSpPr>
          <p:spPr bwMode="auto">
            <a:xfrm>
              <a:off x="3027" y="406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97" name="Line 7988"/>
            <p:cNvSpPr>
              <a:spLocks noChangeShapeType="1"/>
            </p:cNvSpPr>
            <p:nvPr/>
          </p:nvSpPr>
          <p:spPr bwMode="auto">
            <a:xfrm flipV="1">
              <a:off x="3027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98" name="Line 7989"/>
            <p:cNvSpPr>
              <a:spLocks noChangeShapeType="1"/>
            </p:cNvSpPr>
            <p:nvPr/>
          </p:nvSpPr>
          <p:spPr bwMode="auto">
            <a:xfrm flipV="1">
              <a:off x="3027" y="404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99" name="Line 7990"/>
            <p:cNvSpPr>
              <a:spLocks noChangeShapeType="1"/>
            </p:cNvSpPr>
            <p:nvPr/>
          </p:nvSpPr>
          <p:spPr bwMode="auto">
            <a:xfrm>
              <a:off x="3027" y="404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00" name="Line 7991"/>
            <p:cNvSpPr>
              <a:spLocks noChangeShapeType="1"/>
            </p:cNvSpPr>
            <p:nvPr/>
          </p:nvSpPr>
          <p:spPr bwMode="auto">
            <a:xfrm flipV="1">
              <a:off x="3033" y="40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01" name="Line 7992"/>
            <p:cNvSpPr>
              <a:spLocks noChangeShapeType="1"/>
            </p:cNvSpPr>
            <p:nvPr/>
          </p:nvSpPr>
          <p:spPr bwMode="auto">
            <a:xfrm flipV="1">
              <a:off x="3033" y="402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02" name="Line 7993"/>
            <p:cNvSpPr>
              <a:spLocks noChangeShapeType="1"/>
            </p:cNvSpPr>
            <p:nvPr/>
          </p:nvSpPr>
          <p:spPr bwMode="auto">
            <a:xfrm flipV="1">
              <a:off x="3033" y="402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03" name="Line 7994"/>
            <p:cNvSpPr>
              <a:spLocks noChangeShapeType="1"/>
            </p:cNvSpPr>
            <p:nvPr/>
          </p:nvSpPr>
          <p:spPr bwMode="auto">
            <a:xfrm>
              <a:off x="3033" y="402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04" name="Line 7995"/>
            <p:cNvSpPr>
              <a:spLocks noChangeShapeType="1"/>
            </p:cNvSpPr>
            <p:nvPr/>
          </p:nvSpPr>
          <p:spPr bwMode="auto">
            <a:xfrm>
              <a:off x="3033" y="40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05" name="Line 7996"/>
            <p:cNvSpPr>
              <a:spLocks noChangeShapeType="1"/>
            </p:cNvSpPr>
            <p:nvPr/>
          </p:nvSpPr>
          <p:spPr bwMode="auto">
            <a:xfrm>
              <a:off x="3033" y="40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06" name="Line 7997"/>
            <p:cNvSpPr>
              <a:spLocks noChangeShapeType="1"/>
            </p:cNvSpPr>
            <p:nvPr/>
          </p:nvSpPr>
          <p:spPr bwMode="auto">
            <a:xfrm>
              <a:off x="3033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07" name="Line 7998"/>
            <p:cNvSpPr>
              <a:spLocks noChangeShapeType="1"/>
            </p:cNvSpPr>
            <p:nvPr/>
          </p:nvSpPr>
          <p:spPr bwMode="auto">
            <a:xfrm>
              <a:off x="3033" y="405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08" name="Line 7999"/>
            <p:cNvSpPr>
              <a:spLocks noChangeShapeType="1"/>
            </p:cNvSpPr>
            <p:nvPr/>
          </p:nvSpPr>
          <p:spPr bwMode="auto">
            <a:xfrm>
              <a:off x="3033" y="4051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09" name="Line 8000"/>
            <p:cNvSpPr>
              <a:spLocks noChangeShapeType="1"/>
            </p:cNvSpPr>
            <p:nvPr/>
          </p:nvSpPr>
          <p:spPr bwMode="auto">
            <a:xfrm>
              <a:off x="3039" y="405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10" name="Line 8001"/>
            <p:cNvSpPr>
              <a:spLocks noChangeShapeType="1"/>
            </p:cNvSpPr>
            <p:nvPr/>
          </p:nvSpPr>
          <p:spPr bwMode="auto">
            <a:xfrm>
              <a:off x="3039" y="40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11" name="Line 8002"/>
            <p:cNvSpPr>
              <a:spLocks noChangeShapeType="1"/>
            </p:cNvSpPr>
            <p:nvPr/>
          </p:nvSpPr>
          <p:spPr bwMode="auto">
            <a:xfrm>
              <a:off x="3039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12" name="Line 8003"/>
            <p:cNvSpPr>
              <a:spLocks noChangeShapeType="1"/>
            </p:cNvSpPr>
            <p:nvPr/>
          </p:nvSpPr>
          <p:spPr bwMode="auto">
            <a:xfrm>
              <a:off x="3039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13" name="Line 8004"/>
            <p:cNvSpPr>
              <a:spLocks noChangeShapeType="1"/>
            </p:cNvSpPr>
            <p:nvPr/>
          </p:nvSpPr>
          <p:spPr bwMode="auto">
            <a:xfrm>
              <a:off x="3039" y="40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14" name="Line 8005"/>
            <p:cNvSpPr>
              <a:spLocks noChangeShapeType="1"/>
            </p:cNvSpPr>
            <p:nvPr/>
          </p:nvSpPr>
          <p:spPr bwMode="auto">
            <a:xfrm flipV="1">
              <a:off x="3039" y="406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15" name="Line 8006"/>
            <p:cNvSpPr>
              <a:spLocks noChangeShapeType="1"/>
            </p:cNvSpPr>
            <p:nvPr/>
          </p:nvSpPr>
          <p:spPr bwMode="auto">
            <a:xfrm flipV="1">
              <a:off x="3039" y="4015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16" name="Line 8007"/>
            <p:cNvSpPr>
              <a:spLocks noChangeShapeType="1"/>
            </p:cNvSpPr>
            <p:nvPr/>
          </p:nvSpPr>
          <p:spPr bwMode="auto">
            <a:xfrm flipV="1">
              <a:off x="3039" y="3907"/>
              <a:ext cx="1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17" name="Line 8008"/>
            <p:cNvSpPr>
              <a:spLocks noChangeShapeType="1"/>
            </p:cNvSpPr>
            <p:nvPr/>
          </p:nvSpPr>
          <p:spPr bwMode="auto">
            <a:xfrm flipV="1">
              <a:off x="3039" y="3817"/>
              <a:ext cx="6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18" name="Line 8009"/>
            <p:cNvSpPr>
              <a:spLocks noChangeShapeType="1"/>
            </p:cNvSpPr>
            <p:nvPr/>
          </p:nvSpPr>
          <p:spPr bwMode="auto">
            <a:xfrm flipV="1">
              <a:off x="3045" y="3781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19" name="Line 8010"/>
            <p:cNvSpPr>
              <a:spLocks noChangeShapeType="1"/>
            </p:cNvSpPr>
            <p:nvPr/>
          </p:nvSpPr>
          <p:spPr bwMode="auto">
            <a:xfrm flipV="1">
              <a:off x="3045" y="37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20" name="Line 8011"/>
            <p:cNvSpPr>
              <a:spLocks noChangeShapeType="1"/>
            </p:cNvSpPr>
            <p:nvPr/>
          </p:nvSpPr>
          <p:spPr bwMode="auto">
            <a:xfrm flipV="1">
              <a:off x="3045" y="37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21" name="Line 8012"/>
            <p:cNvSpPr>
              <a:spLocks noChangeShapeType="1"/>
            </p:cNvSpPr>
            <p:nvPr/>
          </p:nvSpPr>
          <p:spPr bwMode="auto">
            <a:xfrm flipV="1">
              <a:off x="3045" y="3727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22" name="Line 8013"/>
            <p:cNvSpPr>
              <a:spLocks noChangeShapeType="1"/>
            </p:cNvSpPr>
            <p:nvPr/>
          </p:nvSpPr>
          <p:spPr bwMode="auto">
            <a:xfrm flipV="1">
              <a:off x="3045" y="371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23" name="Line 8014"/>
            <p:cNvSpPr>
              <a:spLocks noChangeShapeType="1"/>
            </p:cNvSpPr>
            <p:nvPr/>
          </p:nvSpPr>
          <p:spPr bwMode="auto">
            <a:xfrm flipV="1">
              <a:off x="3045" y="3666"/>
              <a:ext cx="1" cy="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24" name="Line 8015"/>
            <p:cNvSpPr>
              <a:spLocks noChangeShapeType="1"/>
            </p:cNvSpPr>
            <p:nvPr/>
          </p:nvSpPr>
          <p:spPr bwMode="auto">
            <a:xfrm>
              <a:off x="3045" y="3666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25" name="Line 8016"/>
            <p:cNvSpPr>
              <a:spLocks noChangeShapeType="1"/>
            </p:cNvSpPr>
            <p:nvPr/>
          </p:nvSpPr>
          <p:spPr bwMode="auto">
            <a:xfrm>
              <a:off x="3045" y="366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26" name="Line 8017"/>
            <p:cNvSpPr>
              <a:spLocks noChangeShapeType="1"/>
            </p:cNvSpPr>
            <p:nvPr/>
          </p:nvSpPr>
          <p:spPr bwMode="auto">
            <a:xfrm>
              <a:off x="3045" y="3690"/>
              <a:ext cx="6" cy="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27" name="Line 8018"/>
            <p:cNvSpPr>
              <a:spLocks noChangeShapeType="1"/>
            </p:cNvSpPr>
            <p:nvPr/>
          </p:nvSpPr>
          <p:spPr bwMode="auto">
            <a:xfrm>
              <a:off x="3051" y="3721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28" name="Line 8019"/>
            <p:cNvSpPr>
              <a:spLocks noChangeShapeType="1"/>
            </p:cNvSpPr>
            <p:nvPr/>
          </p:nvSpPr>
          <p:spPr bwMode="auto">
            <a:xfrm>
              <a:off x="3051" y="3751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29" name="Line 8020"/>
            <p:cNvSpPr>
              <a:spLocks noChangeShapeType="1"/>
            </p:cNvSpPr>
            <p:nvPr/>
          </p:nvSpPr>
          <p:spPr bwMode="auto">
            <a:xfrm>
              <a:off x="3051" y="378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30" name="Line 8021"/>
            <p:cNvSpPr>
              <a:spLocks noChangeShapeType="1"/>
            </p:cNvSpPr>
            <p:nvPr/>
          </p:nvSpPr>
          <p:spPr bwMode="auto">
            <a:xfrm>
              <a:off x="3051" y="380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31" name="Line 8022"/>
            <p:cNvSpPr>
              <a:spLocks noChangeShapeType="1"/>
            </p:cNvSpPr>
            <p:nvPr/>
          </p:nvSpPr>
          <p:spPr bwMode="auto">
            <a:xfrm>
              <a:off x="3051" y="3823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32" name="Line 8023"/>
            <p:cNvSpPr>
              <a:spLocks noChangeShapeType="1"/>
            </p:cNvSpPr>
            <p:nvPr/>
          </p:nvSpPr>
          <p:spPr bwMode="auto">
            <a:xfrm>
              <a:off x="3051" y="384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33" name="Line 8024"/>
            <p:cNvSpPr>
              <a:spLocks noChangeShapeType="1"/>
            </p:cNvSpPr>
            <p:nvPr/>
          </p:nvSpPr>
          <p:spPr bwMode="auto">
            <a:xfrm>
              <a:off x="3051" y="385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34" name="Line 8025"/>
            <p:cNvSpPr>
              <a:spLocks noChangeShapeType="1"/>
            </p:cNvSpPr>
            <p:nvPr/>
          </p:nvSpPr>
          <p:spPr bwMode="auto">
            <a:xfrm>
              <a:off x="3051" y="385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35" name="Line 8026"/>
            <p:cNvSpPr>
              <a:spLocks noChangeShapeType="1"/>
            </p:cNvSpPr>
            <p:nvPr/>
          </p:nvSpPr>
          <p:spPr bwMode="auto">
            <a:xfrm>
              <a:off x="3051" y="385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36" name="Line 8027"/>
            <p:cNvSpPr>
              <a:spLocks noChangeShapeType="1"/>
            </p:cNvSpPr>
            <p:nvPr/>
          </p:nvSpPr>
          <p:spPr bwMode="auto">
            <a:xfrm flipV="1">
              <a:off x="3057" y="383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37" name="Line 8028"/>
            <p:cNvSpPr>
              <a:spLocks noChangeShapeType="1"/>
            </p:cNvSpPr>
            <p:nvPr/>
          </p:nvSpPr>
          <p:spPr bwMode="auto">
            <a:xfrm flipV="1">
              <a:off x="3057" y="381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38" name="Line 8029"/>
            <p:cNvSpPr>
              <a:spLocks noChangeShapeType="1"/>
            </p:cNvSpPr>
            <p:nvPr/>
          </p:nvSpPr>
          <p:spPr bwMode="auto">
            <a:xfrm>
              <a:off x="3057" y="381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39" name="Line 8030"/>
            <p:cNvSpPr>
              <a:spLocks noChangeShapeType="1"/>
            </p:cNvSpPr>
            <p:nvPr/>
          </p:nvSpPr>
          <p:spPr bwMode="auto">
            <a:xfrm>
              <a:off x="3057" y="38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40" name="Line 8031"/>
            <p:cNvSpPr>
              <a:spLocks noChangeShapeType="1"/>
            </p:cNvSpPr>
            <p:nvPr/>
          </p:nvSpPr>
          <p:spPr bwMode="auto">
            <a:xfrm>
              <a:off x="3057" y="38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41" name="Line 8032"/>
            <p:cNvSpPr>
              <a:spLocks noChangeShapeType="1"/>
            </p:cNvSpPr>
            <p:nvPr/>
          </p:nvSpPr>
          <p:spPr bwMode="auto">
            <a:xfrm>
              <a:off x="3057" y="38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42" name="Line 8033"/>
            <p:cNvSpPr>
              <a:spLocks noChangeShapeType="1"/>
            </p:cNvSpPr>
            <p:nvPr/>
          </p:nvSpPr>
          <p:spPr bwMode="auto">
            <a:xfrm>
              <a:off x="3057" y="38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43" name="Line 8034"/>
            <p:cNvSpPr>
              <a:spLocks noChangeShapeType="1"/>
            </p:cNvSpPr>
            <p:nvPr/>
          </p:nvSpPr>
          <p:spPr bwMode="auto">
            <a:xfrm>
              <a:off x="3057" y="386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44" name="Line 8035"/>
            <p:cNvSpPr>
              <a:spLocks noChangeShapeType="1"/>
            </p:cNvSpPr>
            <p:nvPr/>
          </p:nvSpPr>
          <p:spPr bwMode="auto">
            <a:xfrm>
              <a:off x="3057" y="387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45" name="Line 8036"/>
            <p:cNvSpPr>
              <a:spLocks noChangeShapeType="1"/>
            </p:cNvSpPr>
            <p:nvPr/>
          </p:nvSpPr>
          <p:spPr bwMode="auto">
            <a:xfrm>
              <a:off x="3063" y="38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46" name="Line 8037"/>
            <p:cNvSpPr>
              <a:spLocks noChangeShapeType="1"/>
            </p:cNvSpPr>
            <p:nvPr/>
          </p:nvSpPr>
          <p:spPr bwMode="auto">
            <a:xfrm>
              <a:off x="3063" y="388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47" name="Line 8038"/>
            <p:cNvSpPr>
              <a:spLocks noChangeShapeType="1"/>
            </p:cNvSpPr>
            <p:nvPr/>
          </p:nvSpPr>
          <p:spPr bwMode="auto">
            <a:xfrm>
              <a:off x="3063" y="389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48" name="Line 8039"/>
            <p:cNvSpPr>
              <a:spLocks noChangeShapeType="1"/>
            </p:cNvSpPr>
            <p:nvPr/>
          </p:nvSpPr>
          <p:spPr bwMode="auto">
            <a:xfrm>
              <a:off x="3063" y="390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49" name="Line 8040"/>
            <p:cNvSpPr>
              <a:spLocks noChangeShapeType="1"/>
            </p:cNvSpPr>
            <p:nvPr/>
          </p:nvSpPr>
          <p:spPr bwMode="auto">
            <a:xfrm>
              <a:off x="3063" y="390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50" name="Line 8041"/>
            <p:cNvSpPr>
              <a:spLocks noChangeShapeType="1"/>
            </p:cNvSpPr>
            <p:nvPr/>
          </p:nvSpPr>
          <p:spPr bwMode="auto">
            <a:xfrm>
              <a:off x="3063" y="390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51" name="Line 8042"/>
            <p:cNvSpPr>
              <a:spLocks noChangeShapeType="1"/>
            </p:cNvSpPr>
            <p:nvPr/>
          </p:nvSpPr>
          <p:spPr bwMode="auto">
            <a:xfrm>
              <a:off x="3063" y="390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52" name="Line 8043"/>
            <p:cNvSpPr>
              <a:spLocks noChangeShapeType="1"/>
            </p:cNvSpPr>
            <p:nvPr/>
          </p:nvSpPr>
          <p:spPr bwMode="auto">
            <a:xfrm>
              <a:off x="3063" y="390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53" name="Line 8044"/>
            <p:cNvSpPr>
              <a:spLocks noChangeShapeType="1"/>
            </p:cNvSpPr>
            <p:nvPr/>
          </p:nvSpPr>
          <p:spPr bwMode="auto">
            <a:xfrm>
              <a:off x="3063" y="39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54" name="Line 8045"/>
            <p:cNvSpPr>
              <a:spLocks noChangeShapeType="1"/>
            </p:cNvSpPr>
            <p:nvPr/>
          </p:nvSpPr>
          <p:spPr bwMode="auto">
            <a:xfrm>
              <a:off x="3069" y="39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55" name="Line 8046"/>
            <p:cNvSpPr>
              <a:spLocks noChangeShapeType="1"/>
            </p:cNvSpPr>
            <p:nvPr/>
          </p:nvSpPr>
          <p:spPr bwMode="auto">
            <a:xfrm>
              <a:off x="3069" y="391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56" name="Line 8047"/>
            <p:cNvSpPr>
              <a:spLocks noChangeShapeType="1"/>
            </p:cNvSpPr>
            <p:nvPr/>
          </p:nvSpPr>
          <p:spPr bwMode="auto">
            <a:xfrm flipV="1">
              <a:off x="3069" y="391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57" name="Line 8048"/>
            <p:cNvSpPr>
              <a:spLocks noChangeShapeType="1"/>
            </p:cNvSpPr>
            <p:nvPr/>
          </p:nvSpPr>
          <p:spPr bwMode="auto">
            <a:xfrm>
              <a:off x="3069" y="391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58" name="Line 8049"/>
            <p:cNvSpPr>
              <a:spLocks noChangeShapeType="1"/>
            </p:cNvSpPr>
            <p:nvPr/>
          </p:nvSpPr>
          <p:spPr bwMode="auto">
            <a:xfrm>
              <a:off x="3069" y="391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59" name="Line 8050"/>
            <p:cNvSpPr>
              <a:spLocks noChangeShapeType="1"/>
            </p:cNvSpPr>
            <p:nvPr/>
          </p:nvSpPr>
          <p:spPr bwMode="auto">
            <a:xfrm flipV="1">
              <a:off x="3069" y="390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60" name="Line 8051"/>
            <p:cNvSpPr>
              <a:spLocks noChangeShapeType="1"/>
            </p:cNvSpPr>
            <p:nvPr/>
          </p:nvSpPr>
          <p:spPr bwMode="auto">
            <a:xfrm>
              <a:off x="3069" y="390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61" name="Line 8052"/>
            <p:cNvSpPr>
              <a:spLocks noChangeShapeType="1"/>
            </p:cNvSpPr>
            <p:nvPr/>
          </p:nvSpPr>
          <p:spPr bwMode="auto">
            <a:xfrm flipV="1">
              <a:off x="3069" y="390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62" name="Line 8053"/>
            <p:cNvSpPr>
              <a:spLocks noChangeShapeType="1"/>
            </p:cNvSpPr>
            <p:nvPr/>
          </p:nvSpPr>
          <p:spPr bwMode="auto">
            <a:xfrm flipV="1">
              <a:off x="3075" y="38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63" name="Line 8054"/>
            <p:cNvSpPr>
              <a:spLocks noChangeShapeType="1"/>
            </p:cNvSpPr>
            <p:nvPr/>
          </p:nvSpPr>
          <p:spPr bwMode="auto">
            <a:xfrm flipV="1">
              <a:off x="3075" y="38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64" name="Line 8055"/>
            <p:cNvSpPr>
              <a:spLocks noChangeShapeType="1"/>
            </p:cNvSpPr>
            <p:nvPr/>
          </p:nvSpPr>
          <p:spPr bwMode="auto">
            <a:xfrm>
              <a:off x="3075" y="387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65" name="Line 8056"/>
            <p:cNvSpPr>
              <a:spLocks noChangeShapeType="1"/>
            </p:cNvSpPr>
            <p:nvPr/>
          </p:nvSpPr>
          <p:spPr bwMode="auto">
            <a:xfrm flipV="1">
              <a:off x="3075" y="38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66" name="Line 8057"/>
            <p:cNvSpPr>
              <a:spLocks noChangeShapeType="1"/>
            </p:cNvSpPr>
            <p:nvPr/>
          </p:nvSpPr>
          <p:spPr bwMode="auto">
            <a:xfrm flipV="1">
              <a:off x="3075" y="3817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67" name="Line 8058"/>
            <p:cNvSpPr>
              <a:spLocks noChangeShapeType="1"/>
            </p:cNvSpPr>
            <p:nvPr/>
          </p:nvSpPr>
          <p:spPr bwMode="auto">
            <a:xfrm flipV="1">
              <a:off x="3075" y="3751"/>
              <a:ext cx="1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68" name="Line 8059"/>
            <p:cNvSpPr>
              <a:spLocks noChangeShapeType="1"/>
            </p:cNvSpPr>
            <p:nvPr/>
          </p:nvSpPr>
          <p:spPr bwMode="auto">
            <a:xfrm flipV="1">
              <a:off x="3075" y="3727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69" name="Line 8060"/>
            <p:cNvSpPr>
              <a:spLocks noChangeShapeType="1"/>
            </p:cNvSpPr>
            <p:nvPr/>
          </p:nvSpPr>
          <p:spPr bwMode="auto">
            <a:xfrm flipV="1">
              <a:off x="3075" y="371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70" name="Line 8061"/>
            <p:cNvSpPr>
              <a:spLocks noChangeShapeType="1"/>
            </p:cNvSpPr>
            <p:nvPr/>
          </p:nvSpPr>
          <p:spPr bwMode="auto">
            <a:xfrm>
              <a:off x="3075" y="371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71" name="Line 8062"/>
            <p:cNvSpPr>
              <a:spLocks noChangeShapeType="1"/>
            </p:cNvSpPr>
            <p:nvPr/>
          </p:nvSpPr>
          <p:spPr bwMode="auto">
            <a:xfrm flipV="1">
              <a:off x="3081" y="370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72" name="Line 8063"/>
            <p:cNvSpPr>
              <a:spLocks noChangeShapeType="1"/>
            </p:cNvSpPr>
            <p:nvPr/>
          </p:nvSpPr>
          <p:spPr bwMode="auto">
            <a:xfrm flipV="1">
              <a:off x="3081" y="370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73" name="Line 8064"/>
            <p:cNvSpPr>
              <a:spLocks noChangeShapeType="1"/>
            </p:cNvSpPr>
            <p:nvPr/>
          </p:nvSpPr>
          <p:spPr bwMode="auto">
            <a:xfrm>
              <a:off x="3081" y="370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74" name="Line 8065"/>
            <p:cNvSpPr>
              <a:spLocks noChangeShapeType="1"/>
            </p:cNvSpPr>
            <p:nvPr/>
          </p:nvSpPr>
          <p:spPr bwMode="auto">
            <a:xfrm>
              <a:off x="3081" y="370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75" name="Line 8066"/>
            <p:cNvSpPr>
              <a:spLocks noChangeShapeType="1"/>
            </p:cNvSpPr>
            <p:nvPr/>
          </p:nvSpPr>
          <p:spPr bwMode="auto">
            <a:xfrm>
              <a:off x="3081" y="370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76" name="Line 8067"/>
            <p:cNvSpPr>
              <a:spLocks noChangeShapeType="1"/>
            </p:cNvSpPr>
            <p:nvPr/>
          </p:nvSpPr>
          <p:spPr bwMode="auto">
            <a:xfrm>
              <a:off x="3081" y="370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77" name="Line 8068"/>
            <p:cNvSpPr>
              <a:spLocks noChangeShapeType="1"/>
            </p:cNvSpPr>
            <p:nvPr/>
          </p:nvSpPr>
          <p:spPr bwMode="auto">
            <a:xfrm>
              <a:off x="3081" y="371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78" name="Line 8069"/>
            <p:cNvSpPr>
              <a:spLocks noChangeShapeType="1"/>
            </p:cNvSpPr>
            <p:nvPr/>
          </p:nvSpPr>
          <p:spPr bwMode="auto">
            <a:xfrm>
              <a:off x="3081" y="372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79" name="Line 8070"/>
            <p:cNvSpPr>
              <a:spLocks noChangeShapeType="1"/>
            </p:cNvSpPr>
            <p:nvPr/>
          </p:nvSpPr>
          <p:spPr bwMode="auto">
            <a:xfrm>
              <a:off x="3081" y="372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80" name="Line 8071"/>
            <p:cNvSpPr>
              <a:spLocks noChangeShapeType="1"/>
            </p:cNvSpPr>
            <p:nvPr/>
          </p:nvSpPr>
          <p:spPr bwMode="auto">
            <a:xfrm>
              <a:off x="3087" y="372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81" name="Line 8072"/>
            <p:cNvSpPr>
              <a:spLocks noChangeShapeType="1"/>
            </p:cNvSpPr>
            <p:nvPr/>
          </p:nvSpPr>
          <p:spPr bwMode="auto">
            <a:xfrm>
              <a:off x="3087" y="37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82" name="Line 8073"/>
            <p:cNvSpPr>
              <a:spLocks noChangeShapeType="1"/>
            </p:cNvSpPr>
            <p:nvPr/>
          </p:nvSpPr>
          <p:spPr bwMode="auto">
            <a:xfrm>
              <a:off x="3087" y="374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83" name="Line 8074"/>
            <p:cNvSpPr>
              <a:spLocks noChangeShapeType="1"/>
            </p:cNvSpPr>
            <p:nvPr/>
          </p:nvSpPr>
          <p:spPr bwMode="auto">
            <a:xfrm>
              <a:off x="3087" y="37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84" name="Line 8075"/>
            <p:cNvSpPr>
              <a:spLocks noChangeShapeType="1"/>
            </p:cNvSpPr>
            <p:nvPr/>
          </p:nvSpPr>
          <p:spPr bwMode="auto">
            <a:xfrm>
              <a:off x="3087" y="37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85" name="Line 8076"/>
            <p:cNvSpPr>
              <a:spLocks noChangeShapeType="1"/>
            </p:cNvSpPr>
            <p:nvPr/>
          </p:nvSpPr>
          <p:spPr bwMode="auto">
            <a:xfrm>
              <a:off x="3087" y="37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86" name="Line 8077"/>
            <p:cNvSpPr>
              <a:spLocks noChangeShapeType="1"/>
            </p:cNvSpPr>
            <p:nvPr/>
          </p:nvSpPr>
          <p:spPr bwMode="auto">
            <a:xfrm>
              <a:off x="3087" y="37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87" name="Line 8078"/>
            <p:cNvSpPr>
              <a:spLocks noChangeShapeType="1"/>
            </p:cNvSpPr>
            <p:nvPr/>
          </p:nvSpPr>
          <p:spPr bwMode="auto">
            <a:xfrm>
              <a:off x="3087" y="379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88" name="Line 8079"/>
            <p:cNvSpPr>
              <a:spLocks noChangeShapeType="1"/>
            </p:cNvSpPr>
            <p:nvPr/>
          </p:nvSpPr>
          <p:spPr bwMode="auto">
            <a:xfrm>
              <a:off x="3087" y="3799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89" name="Line 8080"/>
            <p:cNvSpPr>
              <a:spLocks noChangeShapeType="1"/>
            </p:cNvSpPr>
            <p:nvPr/>
          </p:nvSpPr>
          <p:spPr bwMode="auto">
            <a:xfrm>
              <a:off x="3093" y="379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90" name="Line 8081"/>
            <p:cNvSpPr>
              <a:spLocks noChangeShapeType="1"/>
            </p:cNvSpPr>
            <p:nvPr/>
          </p:nvSpPr>
          <p:spPr bwMode="auto">
            <a:xfrm>
              <a:off x="3093" y="37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91" name="Line 8082"/>
            <p:cNvSpPr>
              <a:spLocks noChangeShapeType="1"/>
            </p:cNvSpPr>
            <p:nvPr/>
          </p:nvSpPr>
          <p:spPr bwMode="auto">
            <a:xfrm>
              <a:off x="3093" y="38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92" name="Line 8083"/>
            <p:cNvSpPr>
              <a:spLocks noChangeShapeType="1"/>
            </p:cNvSpPr>
            <p:nvPr/>
          </p:nvSpPr>
          <p:spPr bwMode="auto">
            <a:xfrm>
              <a:off x="3093" y="382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93" name="Line 8084"/>
            <p:cNvSpPr>
              <a:spLocks noChangeShapeType="1"/>
            </p:cNvSpPr>
            <p:nvPr/>
          </p:nvSpPr>
          <p:spPr bwMode="auto">
            <a:xfrm>
              <a:off x="3093" y="38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94" name="Line 8085"/>
            <p:cNvSpPr>
              <a:spLocks noChangeShapeType="1"/>
            </p:cNvSpPr>
            <p:nvPr/>
          </p:nvSpPr>
          <p:spPr bwMode="auto">
            <a:xfrm>
              <a:off x="3093" y="384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95" name="Line 8086"/>
            <p:cNvSpPr>
              <a:spLocks noChangeShapeType="1"/>
            </p:cNvSpPr>
            <p:nvPr/>
          </p:nvSpPr>
          <p:spPr bwMode="auto">
            <a:xfrm flipV="1">
              <a:off x="3093" y="38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96" name="Line 8087"/>
            <p:cNvSpPr>
              <a:spLocks noChangeShapeType="1"/>
            </p:cNvSpPr>
            <p:nvPr/>
          </p:nvSpPr>
          <p:spPr bwMode="auto">
            <a:xfrm>
              <a:off x="3093" y="383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97" name="Line 8088"/>
            <p:cNvSpPr>
              <a:spLocks noChangeShapeType="1"/>
            </p:cNvSpPr>
            <p:nvPr/>
          </p:nvSpPr>
          <p:spPr bwMode="auto">
            <a:xfrm>
              <a:off x="3093" y="3841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98" name="Line 8089"/>
            <p:cNvSpPr>
              <a:spLocks noChangeShapeType="1"/>
            </p:cNvSpPr>
            <p:nvPr/>
          </p:nvSpPr>
          <p:spPr bwMode="auto">
            <a:xfrm>
              <a:off x="3099" y="385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99" name="Line 8090"/>
            <p:cNvSpPr>
              <a:spLocks noChangeShapeType="1"/>
            </p:cNvSpPr>
            <p:nvPr/>
          </p:nvSpPr>
          <p:spPr bwMode="auto">
            <a:xfrm>
              <a:off x="3099" y="38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00" name="Line 8091"/>
            <p:cNvSpPr>
              <a:spLocks noChangeShapeType="1"/>
            </p:cNvSpPr>
            <p:nvPr/>
          </p:nvSpPr>
          <p:spPr bwMode="auto">
            <a:xfrm>
              <a:off x="3099" y="38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01" name="Line 8092"/>
            <p:cNvSpPr>
              <a:spLocks noChangeShapeType="1"/>
            </p:cNvSpPr>
            <p:nvPr/>
          </p:nvSpPr>
          <p:spPr bwMode="auto">
            <a:xfrm>
              <a:off x="3099" y="38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02" name="Line 8093"/>
            <p:cNvSpPr>
              <a:spLocks noChangeShapeType="1"/>
            </p:cNvSpPr>
            <p:nvPr/>
          </p:nvSpPr>
          <p:spPr bwMode="auto">
            <a:xfrm>
              <a:off x="3099" y="390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03" name="Line 8094"/>
            <p:cNvSpPr>
              <a:spLocks noChangeShapeType="1"/>
            </p:cNvSpPr>
            <p:nvPr/>
          </p:nvSpPr>
          <p:spPr bwMode="auto">
            <a:xfrm>
              <a:off x="3099" y="391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04" name="Line 8095"/>
            <p:cNvSpPr>
              <a:spLocks noChangeShapeType="1"/>
            </p:cNvSpPr>
            <p:nvPr/>
          </p:nvSpPr>
          <p:spPr bwMode="auto">
            <a:xfrm>
              <a:off x="3099" y="392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69" name="Group 8096"/>
          <p:cNvGrpSpPr>
            <a:grpSpLocks/>
          </p:cNvGrpSpPr>
          <p:nvPr/>
        </p:nvGrpSpPr>
        <p:grpSpPr bwMode="auto">
          <a:xfrm>
            <a:off x="6388100" y="4583113"/>
            <a:ext cx="220663" cy="381000"/>
            <a:chOff x="3099" y="3841"/>
            <a:chExt cx="139" cy="240"/>
          </a:xfrm>
        </p:grpSpPr>
        <p:sp>
          <p:nvSpPr>
            <p:cNvPr id="19005" name="Line 8097"/>
            <p:cNvSpPr>
              <a:spLocks noChangeShapeType="1"/>
            </p:cNvSpPr>
            <p:nvPr/>
          </p:nvSpPr>
          <p:spPr bwMode="auto">
            <a:xfrm>
              <a:off x="3099" y="392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06" name="Line 8098"/>
            <p:cNvSpPr>
              <a:spLocks noChangeShapeType="1"/>
            </p:cNvSpPr>
            <p:nvPr/>
          </p:nvSpPr>
          <p:spPr bwMode="auto">
            <a:xfrm>
              <a:off x="3099" y="392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07" name="Line 8099"/>
            <p:cNvSpPr>
              <a:spLocks noChangeShapeType="1"/>
            </p:cNvSpPr>
            <p:nvPr/>
          </p:nvSpPr>
          <p:spPr bwMode="auto">
            <a:xfrm>
              <a:off x="3105" y="39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08" name="Line 8100"/>
            <p:cNvSpPr>
              <a:spLocks noChangeShapeType="1"/>
            </p:cNvSpPr>
            <p:nvPr/>
          </p:nvSpPr>
          <p:spPr bwMode="auto">
            <a:xfrm>
              <a:off x="3105" y="393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09" name="Line 8101"/>
            <p:cNvSpPr>
              <a:spLocks noChangeShapeType="1"/>
            </p:cNvSpPr>
            <p:nvPr/>
          </p:nvSpPr>
          <p:spPr bwMode="auto">
            <a:xfrm>
              <a:off x="3105" y="394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10" name="Line 8102"/>
            <p:cNvSpPr>
              <a:spLocks noChangeShapeType="1"/>
            </p:cNvSpPr>
            <p:nvPr/>
          </p:nvSpPr>
          <p:spPr bwMode="auto">
            <a:xfrm flipV="1">
              <a:off x="3105" y="39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11" name="Line 8103"/>
            <p:cNvSpPr>
              <a:spLocks noChangeShapeType="1"/>
            </p:cNvSpPr>
            <p:nvPr/>
          </p:nvSpPr>
          <p:spPr bwMode="auto">
            <a:xfrm flipV="1">
              <a:off x="3105" y="3889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12" name="Line 8104"/>
            <p:cNvSpPr>
              <a:spLocks noChangeShapeType="1"/>
            </p:cNvSpPr>
            <p:nvPr/>
          </p:nvSpPr>
          <p:spPr bwMode="auto">
            <a:xfrm flipV="1">
              <a:off x="3105" y="386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13" name="Line 8105"/>
            <p:cNvSpPr>
              <a:spLocks noChangeShapeType="1"/>
            </p:cNvSpPr>
            <p:nvPr/>
          </p:nvSpPr>
          <p:spPr bwMode="auto">
            <a:xfrm flipV="1">
              <a:off x="3105" y="384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14" name="Line 8106"/>
            <p:cNvSpPr>
              <a:spLocks noChangeShapeType="1"/>
            </p:cNvSpPr>
            <p:nvPr/>
          </p:nvSpPr>
          <p:spPr bwMode="auto">
            <a:xfrm flipV="1">
              <a:off x="3105" y="384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15" name="Line 8107"/>
            <p:cNvSpPr>
              <a:spLocks noChangeShapeType="1"/>
            </p:cNvSpPr>
            <p:nvPr/>
          </p:nvSpPr>
          <p:spPr bwMode="auto">
            <a:xfrm>
              <a:off x="3105" y="3841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16" name="Line 8108"/>
            <p:cNvSpPr>
              <a:spLocks noChangeShapeType="1"/>
            </p:cNvSpPr>
            <p:nvPr/>
          </p:nvSpPr>
          <p:spPr bwMode="auto">
            <a:xfrm>
              <a:off x="3111" y="385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17" name="Line 8109"/>
            <p:cNvSpPr>
              <a:spLocks noChangeShapeType="1"/>
            </p:cNvSpPr>
            <p:nvPr/>
          </p:nvSpPr>
          <p:spPr bwMode="auto">
            <a:xfrm>
              <a:off x="3111" y="388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18" name="Line 8110"/>
            <p:cNvSpPr>
              <a:spLocks noChangeShapeType="1"/>
            </p:cNvSpPr>
            <p:nvPr/>
          </p:nvSpPr>
          <p:spPr bwMode="auto">
            <a:xfrm>
              <a:off x="3111" y="39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19" name="Line 8111"/>
            <p:cNvSpPr>
              <a:spLocks noChangeShapeType="1"/>
            </p:cNvSpPr>
            <p:nvPr/>
          </p:nvSpPr>
          <p:spPr bwMode="auto">
            <a:xfrm>
              <a:off x="3111" y="391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20" name="Line 8112"/>
            <p:cNvSpPr>
              <a:spLocks noChangeShapeType="1"/>
            </p:cNvSpPr>
            <p:nvPr/>
          </p:nvSpPr>
          <p:spPr bwMode="auto">
            <a:xfrm>
              <a:off x="3111" y="39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21" name="Line 8113"/>
            <p:cNvSpPr>
              <a:spLocks noChangeShapeType="1"/>
            </p:cNvSpPr>
            <p:nvPr/>
          </p:nvSpPr>
          <p:spPr bwMode="auto">
            <a:xfrm>
              <a:off x="3111" y="393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22" name="Line 8114"/>
            <p:cNvSpPr>
              <a:spLocks noChangeShapeType="1"/>
            </p:cNvSpPr>
            <p:nvPr/>
          </p:nvSpPr>
          <p:spPr bwMode="auto">
            <a:xfrm>
              <a:off x="3111" y="394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23" name="Line 8115"/>
            <p:cNvSpPr>
              <a:spLocks noChangeShapeType="1"/>
            </p:cNvSpPr>
            <p:nvPr/>
          </p:nvSpPr>
          <p:spPr bwMode="auto">
            <a:xfrm>
              <a:off x="3111" y="395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24" name="Line 8116"/>
            <p:cNvSpPr>
              <a:spLocks noChangeShapeType="1"/>
            </p:cNvSpPr>
            <p:nvPr/>
          </p:nvSpPr>
          <p:spPr bwMode="auto">
            <a:xfrm>
              <a:off x="3111" y="3955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25" name="Line 8117"/>
            <p:cNvSpPr>
              <a:spLocks noChangeShapeType="1"/>
            </p:cNvSpPr>
            <p:nvPr/>
          </p:nvSpPr>
          <p:spPr bwMode="auto">
            <a:xfrm>
              <a:off x="3117" y="396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26" name="Line 8118"/>
            <p:cNvSpPr>
              <a:spLocks noChangeShapeType="1"/>
            </p:cNvSpPr>
            <p:nvPr/>
          </p:nvSpPr>
          <p:spPr bwMode="auto">
            <a:xfrm>
              <a:off x="3117" y="396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27" name="Line 8119"/>
            <p:cNvSpPr>
              <a:spLocks noChangeShapeType="1"/>
            </p:cNvSpPr>
            <p:nvPr/>
          </p:nvSpPr>
          <p:spPr bwMode="auto">
            <a:xfrm>
              <a:off x="3117" y="397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28" name="Line 8120"/>
            <p:cNvSpPr>
              <a:spLocks noChangeShapeType="1"/>
            </p:cNvSpPr>
            <p:nvPr/>
          </p:nvSpPr>
          <p:spPr bwMode="auto">
            <a:xfrm flipV="1">
              <a:off x="3117" y="396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29" name="Line 8121"/>
            <p:cNvSpPr>
              <a:spLocks noChangeShapeType="1"/>
            </p:cNvSpPr>
            <p:nvPr/>
          </p:nvSpPr>
          <p:spPr bwMode="auto">
            <a:xfrm flipV="1">
              <a:off x="3117" y="3943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30" name="Line 8122"/>
            <p:cNvSpPr>
              <a:spLocks noChangeShapeType="1"/>
            </p:cNvSpPr>
            <p:nvPr/>
          </p:nvSpPr>
          <p:spPr bwMode="auto">
            <a:xfrm>
              <a:off x="3117" y="394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31" name="Line 8123"/>
            <p:cNvSpPr>
              <a:spLocks noChangeShapeType="1"/>
            </p:cNvSpPr>
            <p:nvPr/>
          </p:nvSpPr>
          <p:spPr bwMode="auto">
            <a:xfrm>
              <a:off x="3117" y="395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32" name="Line 8124"/>
            <p:cNvSpPr>
              <a:spLocks noChangeShapeType="1"/>
            </p:cNvSpPr>
            <p:nvPr/>
          </p:nvSpPr>
          <p:spPr bwMode="auto">
            <a:xfrm flipV="1">
              <a:off x="3117" y="395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33" name="Line 8125"/>
            <p:cNvSpPr>
              <a:spLocks noChangeShapeType="1"/>
            </p:cNvSpPr>
            <p:nvPr/>
          </p:nvSpPr>
          <p:spPr bwMode="auto">
            <a:xfrm flipV="1">
              <a:off x="3117" y="3931"/>
              <a:ext cx="6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34" name="Line 8126"/>
            <p:cNvSpPr>
              <a:spLocks noChangeShapeType="1"/>
            </p:cNvSpPr>
            <p:nvPr/>
          </p:nvSpPr>
          <p:spPr bwMode="auto">
            <a:xfrm>
              <a:off x="3123" y="393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35" name="Line 8127"/>
            <p:cNvSpPr>
              <a:spLocks noChangeShapeType="1"/>
            </p:cNvSpPr>
            <p:nvPr/>
          </p:nvSpPr>
          <p:spPr bwMode="auto">
            <a:xfrm>
              <a:off x="3123" y="393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36" name="Line 8128"/>
            <p:cNvSpPr>
              <a:spLocks noChangeShapeType="1"/>
            </p:cNvSpPr>
            <p:nvPr/>
          </p:nvSpPr>
          <p:spPr bwMode="auto">
            <a:xfrm>
              <a:off x="3123" y="393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37" name="Line 8129"/>
            <p:cNvSpPr>
              <a:spLocks noChangeShapeType="1"/>
            </p:cNvSpPr>
            <p:nvPr/>
          </p:nvSpPr>
          <p:spPr bwMode="auto">
            <a:xfrm>
              <a:off x="3123" y="395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38" name="Line 8130"/>
            <p:cNvSpPr>
              <a:spLocks noChangeShapeType="1"/>
            </p:cNvSpPr>
            <p:nvPr/>
          </p:nvSpPr>
          <p:spPr bwMode="auto">
            <a:xfrm flipV="1">
              <a:off x="3123" y="394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39" name="Line 8131"/>
            <p:cNvSpPr>
              <a:spLocks noChangeShapeType="1"/>
            </p:cNvSpPr>
            <p:nvPr/>
          </p:nvSpPr>
          <p:spPr bwMode="auto">
            <a:xfrm>
              <a:off x="3123" y="394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0" name="Line 8132"/>
            <p:cNvSpPr>
              <a:spLocks noChangeShapeType="1"/>
            </p:cNvSpPr>
            <p:nvPr/>
          </p:nvSpPr>
          <p:spPr bwMode="auto">
            <a:xfrm>
              <a:off x="3123" y="395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1" name="Line 8133"/>
            <p:cNvSpPr>
              <a:spLocks noChangeShapeType="1"/>
            </p:cNvSpPr>
            <p:nvPr/>
          </p:nvSpPr>
          <p:spPr bwMode="auto">
            <a:xfrm flipV="1">
              <a:off x="3123" y="394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2" name="Line 8134"/>
            <p:cNvSpPr>
              <a:spLocks noChangeShapeType="1"/>
            </p:cNvSpPr>
            <p:nvPr/>
          </p:nvSpPr>
          <p:spPr bwMode="auto">
            <a:xfrm>
              <a:off x="3123" y="394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3" name="Line 8135"/>
            <p:cNvSpPr>
              <a:spLocks noChangeShapeType="1"/>
            </p:cNvSpPr>
            <p:nvPr/>
          </p:nvSpPr>
          <p:spPr bwMode="auto">
            <a:xfrm>
              <a:off x="3129" y="394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4" name="Line 8136"/>
            <p:cNvSpPr>
              <a:spLocks noChangeShapeType="1"/>
            </p:cNvSpPr>
            <p:nvPr/>
          </p:nvSpPr>
          <p:spPr bwMode="auto">
            <a:xfrm flipV="1">
              <a:off x="3129" y="393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5" name="Line 8137"/>
            <p:cNvSpPr>
              <a:spLocks noChangeShapeType="1"/>
            </p:cNvSpPr>
            <p:nvPr/>
          </p:nvSpPr>
          <p:spPr bwMode="auto">
            <a:xfrm>
              <a:off x="3129" y="393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6" name="Line 8138"/>
            <p:cNvSpPr>
              <a:spLocks noChangeShapeType="1"/>
            </p:cNvSpPr>
            <p:nvPr/>
          </p:nvSpPr>
          <p:spPr bwMode="auto">
            <a:xfrm>
              <a:off x="3129" y="394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7" name="Line 8139"/>
            <p:cNvSpPr>
              <a:spLocks noChangeShapeType="1"/>
            </p:cNvSpPr>
            <p:nvPr/>
          </p:nvSpPr>
          <p:spPr bwMode="auto">
            <a:xfrm>
              <a:off x="3129" y="394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8" name="Line 8140"/>
            <p:cNvSpPr>
              <a:spLocks noChangeShapeType="1"/>
            </p:cNvSpPr>
            <p:nvPr/>
          </p:nvSpPr>
          <p:spPr bwMode="auto">
            <a:xfrm>
              <a:off x="3129" y="394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9" name="Line 8141"/>
            <p:cNvSpPr>
              <a:spLocks noChangeShapeType="1"/>
            </p:cNvSpPr>
            <p:nvPr/>
          </p:nvSpPr>
          <p:spPr bwMode="auto">
            <a:xfrm>
              <a:off x="3129" y="394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50" name="Line 8142"/>
            <p:cNvSpPr>
              <a:spLocks noChangeShapeType="1"/>
            </p:cNvSpPr>
            <p:nvPr/>
          </p:nvSpPr>
          <p:spPr bwMode="auto">
            <a:xfrm>
              <a:off x="3129" y="394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51" name="Line 8143"/>
            <p:cNvSpPr>
              <a:spLocks noChangeShapeType="1"/>
            </p:cNvSpPr>
            <p:nvPr/>
          </p:nvSpPr>
          <p:spPr bwMode="auto">
            <a:xfrm>
              <a:off x="3129" y="3955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52" name="Line 8144"/>
            <p:cNvSpPr>
              <a:spLocks noChangeShapeType="1"/>
            </p:cNvSpPr>
            <p:nvPr/>
          </p:nvSpPr>
          <p:spPr bwMode="auto">
            <a:xfrm>
              <a:off x="3135" y="397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53" name="Line 8145"/>
            <p:cNvSpPr>
              <a:spLocks noChangeShapeType="1"/>
            </p:cNvSpPr>
            <p:nvPr/>
          </p:nvSpPr>
          <p:spPr bwMode="auto">
            <a:xfrm>
              <a:off x="3135" y="398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54" name="Line 8146"/>
            <p:cNvSpPr>
              <a:spLocks noChangeShapeType="1"/>
            </p:cNvSpPr>
            <p:nvPr/>
          </p:nvSpPr>
          <p:spPr bwMode="auto">
            <a:xfrm>
              <a:off x="3135" y="399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55" name="Line 8147"/>
            <p:cNvSpPr>
              <a:spLocks noChangeShapeType="1"/>
            </p:cNvSpPr>
            <p:nvPr/>
          </p:nvSpPr>
          <p:spPr bwMode="auto">
            <a:xfrm flipV="1">
              <a:off x="3135" y="398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56" name="Line 8148"/>
            <p:cNvSpPr>
              <a:spLocks noChangeShapeType="1"/>
            </p:cNvSpPr>
            <p:nvPr/>
          </p:nvSpPr>
          <p:spPr bwMode="auto">
            <a:xfrm>
              <a:off x="3135" y="39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57" name="Line 8149"/>
            <p:cNvSpPr>
              <a:spLocks noChangeShapeType="1"/>
            </p:cNvSpPr>
            <p:nvPr/>
          </p:nvSpPr>
          <p:spPr bwMode="auto">
            <a:xfrm flipV="1">
              <a:off x="3135" y="399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58" name="Line 8150"/>
            <p:cNvSpPr>
              <a:spLocks noChangeShapeType="1"/>
            </p:cNvSpPr>
            <p:nvPr/>
          </p:nvSpPr>
          <p:spPr bwMode="auto">
            <a:xfrm>
              <a:off x="3135" y="399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59" name="Line 8151"/>
            <p:cNvSpPr>
              <a:spLocks noChangeShapeType="1"/>
            </p:cNvSpPr>
            <p:nvPr/>
          </p:nvSpPr>
          <p:spPr bwMode="auto">
            <a:xfrm flipV="1">
              <a:off x="3135" y="399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60" name="Line 8152"/>
            <p:cNvSpPr>
              <a:spLocks noChangeShapeType="1"/>
            </p:cNvSpPr>
            <p:nvPr/>
          </p:nvSpPr>
          <p:spPr bwMode="auto">
            <a:xfrm>
              <a:off x="3135" y="399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61" name="Line 8153"/>
            <p:cNvSpPr>
              <a:spLocks noChangeShapeType="1"/>
            </p:cNvSpPr>
            <p:nvPr/>
          </p:nvSpPr>
          <p:spPr bwMode="auto">
            <a:xfrm>
              <a:off x="3141" y="399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62" name="Line 8154"/>
            <p:cNvSpPr>
              <a:spLocks noChangeShapeType="1"/>
            </p:cNvSpPr>
            <p:nvPr/>
          </p:nvSpPr>
          <p:spPr bwMode="auto">
            <a:xfrm flipV="1">
              <a:off x="3141" y="399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63" name="Line 8155"/>
            <p:cNvSpPr>
              <a:spLocks noChangeShapeType="1"/>
            </p:cNvSpPr>
            <p:nvPr/>
          </p:nvSpPr>
          <p:spPr bwMode="auto">
            <a:xfrm>
              <a:off x="3141" y="399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64" name="Line 8156"/>
            <p:cNvSpPr>
              <a:spLocks noChangeShapeType="1"/>
            </p:cNvSpPr>
            <p:nvPr/>
          </p:nvSpPr>
          <p:spPr bwMode="auto">
            <a:xfrm>
              <a:off x="3141" y="399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65" name="Line 8157"/>
            <p:cNvSpPr>
              <a:spLocks noChangeShapeType="1"/>
            </p:cNvSpPr>
            <p:nvPr/>
          </p:nvSpPr>
          <p:spPr bwMode="auto">
            <a:xfrm>
              <a:off x="3141" y="399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66" name="Line 8158"/>
            <p:cNvSpPr>
              <a:spLocks noChangeShapeType="1"/>
            </p:cNvSpPr>
            <p:nvPr/>
          </p:nvSpPr>
          <p:spPr bwMode="auto">
            <a:xfrm>
              <a:off x="3141" y="400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67" name="Line 8159"/>
            <p:cNvSpPr>
              <a:spLocks noChangeShapeType="1"/>
            </p:cNvSpPr>
            <p:nvPr/>
          </p:nvSpPr>
          <p:spPr bwMode="auto">
            <a:xfrm flipV="1">
              <a:off x="3141" y="398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68" name="Line 8160"/>
            <p:cNvSpPr>
              <a:spLocks noChangeShapeType="1"/>
            </p:cNvSpPr>
            <p:nvPr/>
          </p:nvSpPr>
          <p:spPr bwMode="auto">
            <a:xfrm flipV="1">
              <a:off x="3141" y="397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69" name="Line 8161"/>
            <p:cNvSpPr>
              <a:spLocks noChangeShapeType="1"/>
            </p:cNvSpPr>
            <p:nvPr/>
          </p:nvSpPr>
          <p:spPr bwMode="auto">
            <a:xfrm>
              <a:off x="3141" y="3979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70" name="Line 8162"/>
            <p:cNvSpPr>
              <a:spLocks noChangeShapeType="1"/>
            </p:cNvSpPr>
            <p:nvPr/>
          </p:nvSpPr>
          <p:spPr bwMode="auto">
            <a:xfrm>
              <a:off x="3147" y="399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71" name="Line 8163"/>
            <p:cNvSpPr>
              <a:spLocks noChangeShapeType="1"/>
            </p:cNvSpPr>
            <p:nvPr/>
          </p:nvSpPr>
          <p:spPr bwMode="auto">
            <a:xfrm>
              <a:off x="3147" y="400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72" name="Line 8164"/>
            <p:cNvSpPr>
              <a:spLocks noChangeShapeType="1"/>
            </p:cNvSpPr>
            <p:nvPr/>
          </p:nvSpPr>
          <p:spPr bwMode="auto">
            <a:xfrm flipV="1">
              <a:off x="3147" y="400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73" name="Line 8165"/>
            <p:cNvSpPr>
              <a:spLocks noChangeShapeType="1"/>
            </p:cNvSpPr>
            <p:nvPr/>
          </p:nvSpPr>
          <p:spPr bwMode="auto">
            <a:xfrm flipV="1">
              <a:off x="3147" y="400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74" name="Line 8166"/>
            <p:cNvSpPr>
              <a:spLocks noChangeShapeType="1"/>
            </p:cNvSpPr>
            <p:nvPr/>
          </p:nvSpPr>
          <p:spPr bwMode="auto">
            <a:xfrm>
              <a:off x="3147" y="400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75" name="Line 8167"/>
            <p:cNvSpPr>
              <a:spLocks noChangeShapeType="1"/>
            </p:cNvSpPr>
            <p:nvPr/>
          </p:nvSpPr>
          <p:spPr bwMode="auto">
            <a:xfrm>
              <a:off x="3147" y="400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76" name="Line 8168"/>
            <p:cNvSpPr>
              <a:spLocks noChangeShapeType="1"/>
            </p:cNvSpPr>
            <p:nvPr/>
          </p:nvSpPr>
          <p:spPr bwMode="auto">
            <a:xfrm>
              <a:off x="3147" y="400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77" name="Line 8169"/>
            <p:cNvSpPr>
              <a:spLocks noChangeShapeType="1"/>
            </p:cNvSpPr>
            <p:nvPr/>
          </p:nvSpPr>
          <p:spPr bwMode="auto">
            <a:xfrm>
              <a:off x="3147" y="4015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78" name="Line 8170"/>
            <p:cNvSpPr>
              <a:spLocks noChangeShapeType="1"/>
            </p:cNvSpPr>
            <p:nvPr/>
          </p:nvSpPr>
          <p:spPr bwMode="auto">
            <a:xfrm>
              <a:off x="3153" y="402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79" name="Line 8171"/>
            <p:cNvSpPr>
              <a:spLocks noChangeShapeType="1"/>
            </p:cNvSpPr>
            <p:nvPr/>
          </p:nvSpPr>
          <p:spPr bwMode="auto">
            <a:xfrm flipV="1">
              <a:off x="3153" y="402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80" name="Line 8172"/>
            <p:cNvSpPr>
              <a:spLocks noChangeShapeType="1"/>
            </p:cNvSpPr>
            <p:nvPr/>
          </p:nvSpPr>
          <p:spPr bwMode="auto">
            <a:xfrm>
              <a:off x="3153" y="402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81" name="Line 8173"/>
            <p:cNvSpPr>
              <a:spLocks noChangeShapeType="1"/>
            </p:cNvSpPr>
            <p:nvPr/>
          </p:nvSpPr>
          <p:spPr bwMode="auto">
            <a:xfrm>
              <a:off x="3153" y="402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82" name="Line 8174"/>
            <p:cNvSpPr>
              <a:spLocks noChangeShapeType="1"/>
            </p:cNvSpPr>
            <p:nvPr/>
          </p:nvSpPr>
          <p:spPr bwMode="auto">
            <a:xfrm>
              <a:off x="3153" y="402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83" name="Line 8175"/>
            <p:cNvSpPr>
              <a:spLocks noChangeShapeType="1"/>
            </p:cNvSpPr>
            <p:nvPr/>
          </p:nvSpPr>
          <p:spPr bwMode="auto">
            <a:xfrm>
              <a:off x="3153" y="402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84" name="Line 8176"/>
            <p:cNvSpPr>
              <a:spLocks noChangeShapeType="1"/>
            </p:cNvSpPr>
            <p:nvPr/>
          </p:nvSpPr>
          <p:spPr bwMode="auto">
            <a:xfrm>
              <a:off x="3153" y="402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85" name="Line 8177"/>
            <p:cNvSpPr>
              <a:spLocks noChangeShapeType="1"/>
            </p:cNvSpPr>
            <p:nvPr/>
          </p:nvSpPr>
          <p:spPr bwMode="auto">
            <a:xfrm>
              <a:off x="3153" y="402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86" name="Line 8178"/>
            <p:cNvSpPr>
              <a:spLocks noChangeShapeType="1"/>
            </p:cNvSpPr>
            <p:nvPr/>
          </p:nvSpPr>
          <p:spPr bwMode="auto">
            <a:xfrm>
              <a:off x="3153" y="4039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87" name="Line 8179"/>
            <p:cNvSpPr>
              <a:spLocks noChangeShapeType="1"/>
            </p:cNvSpPr>
            <p:nvPr/>
          </p:nvSpPr>
          <p:spPr bwMode="auto">
            <a:xfrm>
              <a:off x="3159" y="403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88" name="Line 8180"/>
            <p:cNvSpPr>
              <a:spLocks noChangeShapeType="1"/>
            </p:cNvSpPr>
            <p:nvPr/>
          </p:nvSpPr>
          <p:spPr bwMode="auto">
            <a:xfrm flipV="1">
              <a:off x="3159" y="403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89" name="Line 8181"/>
            <p:cNvSpPr>
              <a:spLocks noChangeShapeType="1"/>
            </p:cNvSpPr>
            <p:nvPr/>
          </p:nvSpPr>
          <p:spPr bwMode="auto">
            <a:xfrm>
              <a:off x="3159" y="403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90" name="Line 8182"/>
            <p:cNvSpPr>
              <a:spLocks noChangeShapeType="1"/>
            </p:cNvSpPr>
            <p:nvPr/>
          </p:nvSpPr>
          <p:spPr bwMode="auto">
            <a:xfrm>
              <a:off x="3159" y="403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91" name="Line 8183"/>
            <p:cNvSpPr>
              <a:spLocks noChangeShapeType="1"/>
            </p:cNvSpPr>
            <p:nvPr/>
          </p:nvSpPr>
          <p:spPr bwMode="auto">
            <a:xfrm>
              <a:off x="3159" y="40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92" name="Line 8184"/>
            <p:cNvSpPr>
              <a:spLocks noChangeShapeType="1"/>
            </p:cNvSpPr>
            <p:nvPr/>
          </p:nvSpPr>
          <p:spPr bwMode="auto">
            <a:xfrm flipV="1">
              <a:off x="3159" y="40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93" name="Line 8185"/>
            <p:cNvSpPr>
              <a:spLocks noChangeShapeType="1"/>
            </p:cNvSpPr>
            <p:nvPr/>
          </p:nvSpPr>
          <p:spPr bwMode="auto">
            <a:xfrm flipV="1">
              <a:off x="3159" y="402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94" name="Line 8186"/>
            <p:cNvSpPr>
              <a:spLocks noChangeShapeType="1"/>
            </p:cNvSpPr>
            <p:nvPr/>
          </p:nvSpPr>
          <p:spPr bwMode="auto">
            <a:xfrm flipV="1">
              <a:off x="3159" y="401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95" name="Line 8187"/>
            <p:cNvSpPr>
              <a:spLocks noChangeShapeType="1"/>
            </p:cNvSpPr>
            <p:nvPr/>
          </p:nvSpPr>
          <p:spPr bwMode="auto">
            <a:xfrm flipV="1">
              <a:off x="3159" y="400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96" name="Line 8188"/>
            <p:cNvSpPr>
              <a:spLocks noChangeShapeType="1"/>
            </p:cNvSpPr>
            <p:nvPr/>
          </p:nvSpPr>
          <p:spPr bwMode="auto">
            <a:xfrm>
              <a:off x="3165" y="400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97" name="Line 8189"/>
            <p:cNvSpPr>
              <a:spLocks noChangeShapeType="1"/>
            </p:cNvSpPr>
            <p:nvPr/>
          </p:nvSpPr>
          <p:spPr bwMode="auto">
            <a:xfrm>
              <a:off x="3165" y="400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98" name="Line 8190"/>
            <p:cNvSpPr>
              <a:spLocks noChangeShapeType="1"/>
            </p:cNvSpPr>
            <p:nvPr/>
          </p:nvSpPr>
          <p:spPr bwMode="auto">
            <a:xfrm>
              <a:off x="3165" y="402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99" name="Line 8191"/>
            <p:cNvSpPr>
              <a:spLocks noChangeShapeType="1"/>
            </p:cNvSpPr>
            <p:nvPr/>
          </p:nvSpPr>
          <p:spPr bwMode="auto">
            <a:xfrm>
              <a:off x="3165" y="402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00" name="Line 8192"/>
            <p:cNvSpPr>
              <a:spLocks noChangeShapeType="1"/>
            </p:cNvSpPr>
            <p:nvPr/>
          </p:nvSpPr>
          <p:spPr bwMode="auto">
            <a:xfrm>
              <a:off x="3165" y="403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01" name="Line 8193"/>
            <p:cNvSpPr>
              <a:spLocks noChangeShapeType="1"/>
            </p:cNvSpPr>
            <p:nvPr/>
          </p:nvSpPr>
          <p:spPr bwMode="auto">
            <a:xfrm>
              <a:off x="3165" y="403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02" name="Line 8194"/>
            <p:cNvSpPr>
              <a:spLocks noChangeShapeType="1"/>
            </p:cNvSpPr>
            <p:nvPr/>
          </p:nvSpPr>
          <p:spPr bwMode="auto">
            <a:xfrm>
              <a:off x="3165" y="403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03" name="Line 8195"/>
            <p:cNvSpPr>
              <a:spLocks noChangeShapeType="1"/>
            </p:cNvSpPr>
            <p:nvPr/>
          </p:nvSpPr>
          <p:spPr bwMode="auto">
            <a:xfrm>
              <a:off x="3165" y="403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04" name="Line 8196"/>
            <p:cNvSpPr>
              <a:spLocks noChangeShapeType="1"/>
            </p:cNvSpPr>
            <p:nvPr/>
          </p:nvSpPr>
          <p:spPr bwMode="auto">
            <a:xfrm>
              <a:off x="3165" y="403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05" name="Line 8197"/>
            <p:cNvSpPr>
              <a:spLocks noChangeShapeType="1"/>
            </p:cNvSpPr>
            <p:nvPr/>
          </p:nvSpPr>
          <p:spPr bwMode="auto">
            <a:xfrm>
              <a:off x="3171" y="403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06" name="Line 8198"/>
            <p:cNvSpPr>
              <a:spLocks noChangeShapeType="1"/>
            </p:cNvSpPr>
            <p:nvPr/>
          </p:nvSpPr>
          <p:spPr bwMode="auto">
            <a:xfrm flipV="1">
              <a:off x="3171" y="402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07" name="Line 8199"/>
            <p:cNvSpPr>
              <a:spLocks noChangeShapeType="1"/>
            </p:cNvSpPr>
            <p:nvPr/>
          </p:nvSpPr>
          <p:spPr bwMode="auto">
            <a:xfrm>
              <a:off x="3171" y="402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08" name="Line 8200"/>
            <p:cNvSpPr>
              <a:spLocks noChangeShapeType="1"/>
            </p:cNvSpPr>
            <p:nvPr/>
          </p:nvSpPr>
          <p:spPr bwMode="auto">
            <a:xfrm>
              <a:off x="3171" y="403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09" name="Line 8201"/>
            <p:cNvSpPr>
              <a:spLocks noChangeShapeType="1"/>
            </p:cNvSpPr>
            <p:nvPr/>
          </p:nvSpPr>
          <p:spPr bwMode="auto">
            <a:xfrm>
              <a:off x="3171" y="403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10" name="Line 8202"/>
            <p:cNvSpPr>
              <a:spLocks noChangeShapeType="1"/>
            </p:cNvSpPr>
            <p:nvPr/>
          </p:nvSpPr>
          <p:spPr bwMode="auto">
            <a:xfrm>
              <a:off x="3171" y="403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11" name="Line 8203"/>
            <p:cNvSpPr>
              <a:spLocks noChangeShapeType="1"/>
            </p:cNvSpPr>
            <p:nvPr/>
          </p:nvSpPr>
          <p:spPr bwMode="auto">
            <a:xfrm>
              <a:off x="3171" y="403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12" name="Line 8204"/>
            <p:cNvSpPr>
              <a:spLocks noChangeShapeType="1"/>
            </p:cNvSpPr>
            <p:nvPr/>
          </p:nvSpPr>
          <p:spPr bwMode="auto">
            <a:xfrm>
              <a:off x="3171" y="40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13" name="Line 8205"/>
            <p:cNvSpPr>
              <a:spLocks noChangeShapeType="1"/>
            </p:cNvSpPr>
            <p:nvPr/>
          </p:nvSpPr>
          <p:spPr bwMode="auto">
            <a:xfrm>
              <a:off x="3171" y="404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14" name="Line 8206"/>
            <p:cNvSpPr>
              <a:spLocks noChangeShapeType="1"/>
            </p:cNvSpPr>
            <p:nvPr/>
          </p:nvSpPr>
          <p:spPr bwMode="auto">
            <a:xfrm flipV="1">
              <a:off x="3177" y="40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15" name="Line 8207"/>
            <p:cNvSpPr>
              <a:spLocks noChangeShapeType="1"/>
            </p:cNvSpPr>
            <p:nvPr/>
          </p:nvSpPr>
          <p:spPr bwMode="auto">
            <a:xfrm>
              <a:off x="3177" y="403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16" name="Line 8208"/>
            <p:cNvSpPr>
              <a:spLocks noChangeShapeType="1"/>
            </p:cNvSpPr>
            <p:nvPr/>
          </p:nvSpPr>
          <p:spPr bwMode="auto">
            <a:xfrm>
              <a:off x="3177" y="40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17" name="Line 8209"/>
            <p:cNvSpPr>
              <a:spLocks noChangeShapeType="1"/>
            </p:cNvSpPr>
            <p:nvPr/>
          </p:nvSpPr>
          <p:spPr bwMode="auto">
            <a:xfrm>
              <a:off x="3177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18" name="Line 8210"/>
            <p:cNvSpPr>
              <a:spLocks noChangeShapeType="1"/>
            </p:cNvSpPr>
            <p:nvPr/>
          </p:nvSpPr>
          <p:spPr bwMode="auto">
            <a:xfrm>
              <a:off x="3177" y="405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19" name="Line 8211"/>
            <p:cNvSpPr>
              <a:spLocks noChangeShapeType="1"/>
            </p:cNvSpPr>
            <p:nvPr/>
          </p:nvSpPr>
          <p:spPr bwMode="auto">
            <a:xfrm>
              <a:off x="3177" y="40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20" name="Line 8212"/>
            <p:cNvSpPr>
              <a:spLocks noChangeShapeType="1"/>
            </p:cNvSpPr>
            <p:nvPr/>
          </p:nvSpPr>
          <p:spPr bwMode="auto">
            <a:xfrm>
              <a:off x="3177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21" name="Line 8213"/>
            <p:cNvSpPr>
              <a:spLocks noChangeShapeType="1"/>
            </p:cNvSpPr>
            <p:nvPr/>
          </p:nvSpPr>
          <p:spPr bwMode="auto">
            <a:xfrm>
              <a:off x="3177" y="406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22" name="Line 8214"/>
            <p:cNvSpPr>
              <a:spLocks noChangeShapeType="1"/>
            </p:cNvSpPr>
            <p:nvPr/>
          </p:nvSpPr>
          <p:spPr bwMode="auto">
            <a:xfrm>
              <a:off x="3177" y="407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23" name="Line 8215"/>
            <p:cNvSpPr>
              <a:spLocks noChangeShapeType="1"/>
            </p:cNvSpPr>
            <p:nvPr/>
          </p:nvSpPr>
          <p:spPr bwMode="auto">
            <a:xfrm flipV="1">
              <a:off x="3183" y="40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24" name="Line 8216"/>
            <p:cNvSpPr>
              <a:spLocks noChangeShapeType="1"/>
            </p:cNvSpPr>
            <p:nvPr/>
          </p:nvSpPr>
          <p:spPr bwMode="auto">
            <a:xfrm flipV="1">
              <a:off x="3183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25" name="Line 8217"/>
            <p:cNvSpPr>
              <a:spLocks noChangeShapeType="1"/>
            </p:cNvSpPr>
            <p:nvPr/>
          </p:nvSpPr>
          <p:spPr bwMode="auto">
            <a:xfrm flipV="1">
              <a:off x="3183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26" name="Line 8218"/>
            <p:cNvSpPr>
              <a:spLocks noChangeShapeType="1"/>
            </p:cNvSpPr>
            <p:nvPr/>
          </p:nvSpPr>
          <p:spPr bwMode="auto">
            <a:xfrm>
              <a:off x="3183" y="405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27" name="Line 8219"/>
            <p:cNvSpPr>
              <a:spLocks noChangeShapeType="1"/>
            </p:cNvSpPr>
            <p:nvPr/>
          </p:nvSpPr>
          <p:spPr bwMode="auto">
            <a:xfrm flipV="1">
              <a:off x="3183" y="40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28" name="Line 8220"/>
            <p:cNvSpPr>
              <a:spLocks noChangeShapeType="1"/>
            </p:cNvSpPr>
            <p:nvPr/>
          </p:nvSpPr>
          <p:spPr bwMode="auto">
            <a:xfrm>
              <a:off x="3183" y="405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29" name="Line 8221"/>
            <p:cNvSpPr>
              <a:spLocks noChangeShapeType="1"/>
            </p:cNvSpPr>
            <p:nvPr/>
          </p:nvSpPr>
          <p:spPr bwMode="auto">
            <a:xfrm>
              <a:off x="3183" y="40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30" name="Line 8222"/>
            <p:cNvSpPr>
              <a:spLocks noChangeShapeType="1"/>
            </p:cNvSpPr>
            <p:nvPr/>
          </p:nvSpPr>
          <p:spPr bwMode="auto">
            <a:xfrm flipV="1">
              <a:off x="3183" y="40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31" name="Line 8223"/>
            <p:cNvSpPr>
              <a:spLocks noChangeShapeType="1"/>
            </p:cNvSpPr>
            <p:nvPr/>
          </p:nvSpPr>
          <p:spPr bwMode="auto">
            <a:xfrm>
              <a:off x="3183" y="4051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32" name="Line 8224"/>
            <p:cNvSpPr>
              <a:spLocks noChangeShapeType="1"/>
            </p:cNvSpPr>
            <p:nvPr/>
          </p:nvSpPr>
          <p:spPr bwMode="auto">
            <a:xfrm>
              <a:off x="3189" y="405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33" name="Line 8225"/>
            <p:cNvSpPr>
              <a:spLocks noChangeShapeType="1"/>
            </p:cNvSpPr>
            <p:nvPr/>
          </p:nvSpPr>
          <p:spPr bwMode="auto">
            <a:xfrm>
              <a:off x="3189" y="405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34" name="Line 8226"/>
            <p:cNvSpPr>
              <a:spLocks noChangeShapeType="1"/>
            </p:cNvSpPr>
            <p:nvPr/>
          </p:nvSpPr>
          <p:spPr bwMode="auto">
            <a:xfrm flipV="1">
              <a:off x="3189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35" name="Line 8227"/>
            <p:cNvSpPr>
              <a:spLocks noChangeShapeType="1"/>
            </p:cNvSpPr>
            <p:nvPr/>
          </p:nvSpPr>
          <p:spPr bwMode="auto">
            <a:xfrm>
              <a:off x="3189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36" name="Line 8228"/>
            <p:cNvSpPr>
              <a:spLocks noChangeShapeType="1"/>
            </p:cNvSpPr>
            <p:nvPr/>
          </p:nvSpPr>
          <p:spPr bwMode="auto">
            <a:xfrm>
              <a:off x="3189" y="40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37" name="Line 8229"/>
            <p:cNvSpPr>
              <a:spLocks noChangeShapeType="1"/>
            </p:cNvSpPr>
            <p:nvPr/>
          </p:nvSpPr>
          <p:spPr bwMode="auto">
            <a:xfrm>
              <a:off x="3189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38" name="Line 8230"/>
            <p:cNvSpPr>
              <a:spLocks noChangeShapeType="1"/>
            </p:cNvSpPr>
            <p:nvPr/>
          </p:nvSpPr>
          <p:spPr bwMode="auto">
            <a:xfrm>
              <a:off x="3189" y="406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39" name="Line 8231"/>
            <p:cNvSpPr>
              <a:spLocks noChangeShapeType="1"/>
            </p:cNvSpPr>
            <p:nvPr/>
          </p:nvSpPr>
          <p:spPr bwMode="auto">
            <a:xfrm>
              <a:off x="3189" y="406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40" name="Line 8232"/>
            <p:cNvSpPr>
              <a:spLocks noChangeShapeType="1"/>
            </p:cNvSpPr>
            <p:nvPr/>
          </p:nvSpPr>
          <p:spPr bwMode="auto">
            <a:xfrm>
              <a:off x="3189" y="406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41" name="Line 8233"/>
            <p:cNvSpPr>
              <a:spLocks noChangeShapeType="1"/>
            </p:cNvSpPr>
            <p:nvPr/>
          </p:nvSpPr>
          <p:spPr bwMode="auto">
            <a:xfrm>
              <a:off x="3195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42" name="Line 8234"/>
            <p:cNvSpPr>
              <a:spLocks noChangeShapeType="1"/>
            </p:cNvSpPr>
            <p:nvPr/>
          </p:nvSpPr>
          <p:spPr bwMode="auto">
            <a:xfrm flipV="1">
              <a:off x="3195" y="40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43" name="Line 8235"/>
            <p:cNvSpPr>
              <a:spLocks noChangeShapeType="1"/>
            </p:cNvSpPr>
            <p:nvPr/>
          </p:nvSpPr>
          <p:spPr bwMode="auto">
            <a:xfrm>
              <a:off x="3195" y="40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44" name="Line 8236"/>
            <p:cNvSpPr>
              <a:spLocks noChangeShapeType="1"/>
            </p:cNvSpPr>
            <p:nvPr/>
          </p:nvSpPr>
          <p:spPr bwMode="auto">
            <a:xfrm>
              <a:off x="3195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45" name="Line 8237"/>
            <p:cNvSpPr>
              <a:spLocks noChangeShapeType="1"/>
            </p:cNvSpPr>
            <p:nvPr/>
          </p:nvSpPr>
          <p:spPr bwMode="auto">
            <a:xfrm>
              <a:off x="3195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46" name="Line 8238"/>
            <p:cNvSpPr>
              <a:spLocks noChangeShapeType="1"/>
            </p:cNvSpPr>
            <p:nvPr/>
          </p:nvSpPr>
          <p:spPr bwMode="auto">
            <a:xfrm>
              <a:off x="3195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47" name="Line 8239"/>
            <p:cNvSpPr>
              <a:spLocks noChangeShapeType="1"/>
            </p:cNvSpPr>
            <p:nvPr/>
          </p:nvSpPr>
          <p:spPr bwMode="auto">
            <a:xfrm flipV="1">
              <a:off x="3195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48" name="Line 8240"/>
            <p:cNvSpPr>
              <a:spLocks noChangeShapeType="1"/>
            </p:cNvSpPr>
            <p:nvPr/>
          </p:nvSpPr>
          <p:spPr bwMode="auto">
            <a:xfrm>
              <a:off x="3195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49" name="Line 8241"/>
            <p:cNvSpPr>
              <a:spLocks noChangeShapeType="1"/>
            </p:cNvSpPr>
            <p:nvPr/>
          </p:nvSpPr>
          <p:spPr bwMode="auto">
            <a:xfrm>
              <a:off x="3195" y="407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0" name="Line 8242"/>
            <p:cNvSpPr>
              <a:spLocks noChangeShapeType="1"/>
            </p:cNvSpPr>
            <p:nvPr/>
          </p:nvSpPr>
          <p:spPr bwMode="auto">
            <a:xfrm>
              <a:off x="3201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1" name="Line 8243"/>
            <p:cNvSpPr>
              <a:spLocks noChangeShapeType="1"/>
            </p:cNvSpPr>
            <p:nvPr/>
          </p:nvSpPr>
          <p:spPr bwMode="auto">
            <a:xfrm>
              <a:off x="3201" y="4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2" name="Line 8244"/>
            <p:cNvSpPr>
              <a:spLocks noChangeShapeType="1"/>
            </p:cNvSpPr>
            <p:nvPr/>
          </p:nvSpPr>
          <p:spPr bwMode="auto">
            <a:xfrm flipV="1">
              <a:off x="3201" y="405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3" name="Line 8245"/>
            <p:cNvSpPr>
              <a:spLocks noChangeShapeType="1"/>
            </p:cNvSpPr>
            <p:nvPr/>
          </p:nvSpPr>
          <p:spPr bwMode="auto">
            <a:xfrm flipV="1">
              <a:off x="3201" y="403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4" name="Line 8246"/>
            <p:cNvSpPr>
              <a:spLocks noChangeShapeType="1"/>
            </p:cNvSpPr>
            <p:nvPr/>
          </p:nvSpPr>
          <p:spPr bwMode="auto">
            <a:xfrm>
              <a:off x="3201" y="40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5" name="Line 8247"/>
            <p:cNvSpPr>
              <a:spLocks noChangeShapeType="1"/>
            </p:cNvSpPr>
            <p:nvPr/>
          </p:nvSpPr>
          <p:spPr bwMode="auto">
            <a:xfrm>
              <a:off x="3201" y="404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6" name="Line 8248"/>
            <p:cNvSpPr>
              <a:spLocks noChangeShapeType="1"/>
            </p:cNvSpPr>
            <p:nvPr/>
          </p:nvSpPr>
          <p:spPr bwMode="auto">
            <a:xfrm>
              <a:off x="3201" y="404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7" name="Line 8249"/>
            <p:cNvSpPr>
              <a:spLocks noChangeShapeType="1"/>
            </p:cNvSpPr>
            <p:nvPr/>
          </p:nvSpPr>
          <p:spPr bwMode="auto">
            <a:xfrm>
              <a:off x="3201" y="404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8" name="Line 8250"/>
            <p:cNvSpPr>
              <a:spLocks noChangeShapeType="1"/>
            </p:cNvSpPr>
            <p:nvPr/>
          </p:nvSpPr>
          <p:spPr bwMode="auto">
            <a:xfrm>
              <a:off x="3201" y="404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9" name="Line 8251"/>
            <p:cNvSpPr>
              <a:spLocks noChangeShapeType="1"/>
            </p:cNvSpPr>
            <p:nvPr/>
          </p:nvSpPr>
          <p:spPr bwMode="auto">
            <a:xfrm>
              <a:off x="3207" y="404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60" name="Line 8252"/>
            <p:cNvSpPr>
              <a:spLocks noChangeShapeType="1"/>
            </p:cNvSpPr>
            <p:nvPr/>
          </p:nvSpPr>
          <p:spPr bwMode="auto">
            <a:xfrm>
              <a:off x="3207" y="404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61" name="Line 8253"/>
            <p:cNvSpPr>
              <a:spLocks noChangeShapeType="1"/>
            </p:cNvSpPr>
            <p:nvPr/>
          </p:nvSpPr>
          <p:spPr bwMode="auto">
            <a:xfrm>
              <a:off x="3207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62" name="Line 8254"/>
            <p:cNvSpPr>
              <a:spLocks noChangeShapeType="1"/>
            </p:cNvSpPr>
            <p:nvPr/>
          </p:nvSpPr>
          <p:spPr bwMode="auto">
            <a:xfrm>
              <a:off x="3207" y="405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63" name="Line 8255"/>
            <p:cNvSpPr>
              <a:spLocks noChangeShapeType="1"/>
            </p:cNvSpPr>
            <p:nvPr/>
          </p:nvSpPr>
          <p:spPr bwMode="auto">
            <a:xfrm>
              <a:off x="3207" y="405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64" name="Line 8256"/>
            <p:cNvSpPr>
              <a:spLocks noChangeShapeType="1"/>
            </p:cNvSpPr>
            <p:nvPr/>
          </p:nvSpPr>
          <p:spPr bwMode="auto">
            <a:xfrm>
              <a:off x="3207" y="40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65" name="Line 8257"/>
            <p:cNvSpPr>
              <a:spLocks noChangeShapeType="1"/>
            </p:cNvSpPr>
            <p:nvPr/>
          </p:nvSpPr>
          <p:spPr bwMode="auto">
            <a:xfrm flipV="1">
              <a:off x="3207" y="40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66" name="Line 8258"/>
            <p:cNvSpPr>
              <a:spLocks noChangeShapeType="1"/>
            </p:cNvSpPr>
            <p:nvPr/>
          </p:nvSpPr>
          <p:spPr bwMode="auto">
            <a:xfrm flipV="1">
              <a:off x="3207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67" name="Line 8259"/>
            <p:cNvSpPr>
              <a:spLocks noChangeShapeType="1"/>
            </p:cNvSpPr>
            <p:nvPr/>
          </p:nvSpPr>
          <p:spPr bwMode="auto">
            <a:xfrm flipV="1">
              <a:off x="3207" y="403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68" name="Line 8260"/>
            <p:cNvSpPr>
              <a:spLocks noChangeShapeType="1"/>
            </p:cNvSpPr>
            <p:nvPr/>
          </p:nvSpPr>
          <p:spPr bwMode="auto">
            <a:xfrm flipV="1">
              <a:off x="3213" y="403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69" name="Line 8261"/>
            <p:cNvSpPr>
              <a:spLocks noChangeShapeType="1"/>
            </p:cNvSpPr>
            <p:nvPr/>
          </p:nvSpPr>
          <p:spPr bwMode="auto">
            <a:xfrm>
              <a:off x="3213" y="403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70" name="Line 8262"/>
            <p:cNvSpPr>
              <a:spLocks noChangeShapeType="1"/>
            </p:cNvSpPr>
            <p:nvPr/>
          </p:nvSpPr>
          <p:spPr bwMode="auto">
            <a:xfrm>
              <a:off x="3213" y="403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71" name="Line 8263"/>
            <p:cNvSpPr>
              <a:spLocks noChangeShapeType="1"/>
            </p:cNvSpPr>
            <p:nvPr/>
          </p:nvSpPr>
          <p:spPr bwMode="auto">
            <a:xfrm>
              <a:off x="3213" y="40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72" name="Line 8264"/>
            <p:cNvSpPr>
              <a:spLocks noChangeShapeType="1"/>
            </p:cNvSpPr>
            <p:nvPr/>
          </p:nvSpPr>
          <p:spPr bwMode="auto">
            <a:xfrm flipV="1">
              <a:off x="3213" y="40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73" name="Line 8265"/>
            <p:cNvSpPr>
              <a:spLocks noChangeShapeType="1"/>
            </p:cNvSpPr>
            <p:nvPr/>
          </p:nvSpPr>
          <p:spPr bwMode="auto">
            <a:xfrm flipV="1">
              <a:off x="3213" y="403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74" name="Line 8266"/>
            <p:cNvSpPr>
              <a:spLocks noChangeShapeType="1"/>
            </p:cNvSpPr>
            <p:nvPr/>
          </p:nvSpPr>
          <p:spPr bwMode="auto">
            <a:xfrm>
              <a:off x="3213" y="403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75" name="Line 8267"/>
            <p:cNvSpPr>
              <a:spLocks noChangeShapeType="1"/>
            </p:cNvSpPr>
            <p:nvPr/>
          </p:nvSpPr>
          <p:spPr bwMode="auto">
            <a:xfrm>
              <a:off x="3213" y="40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76" name="Line 8268"/>
            <p:cNvSpPr>
              <a:spLocks noChangeShapeType="1"/>
            </p:cNvSpPr>
            <p:nvPr/>
          </p:nvSpPr>
          <p:spPr bwMode="auto">
            <a:xfrm>
              <a:off x="3213" y="404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77" name="Line 8269"/>
            <p:cNvSpPr>
              <a:spLocks noChangeShapeType="1"/>
            </p:cNvSpPr>
            <p:nvPr/>
          </p:nvSpPr>
          <p:spPr bwMode="auto">
            <a:xfrm>
              <a:off x="3219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78" name="Line 8270"/>
            <p:cNvSpPr>
              <a:spLocks noChangeShapeType="1"/>
            </p:cNvSpPr>
            <p:nvPr/>
          </p:nvSpPr>
          <p:spPr bwMode="auto">
            <a:xfrm>
              <a:off x="3219" y="405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79" name="Line 8271"/>
            <p:cNvSpPr>
              <a:spLocks noChangeShapeType="1"/>
            </p:cNvSpPr>
            <p:nvPr/>
          </p:nvSpPr>
          <p:spPr bwMode="auto">
            <a:xfrm>
              <a:off x="3219" y="405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80" name="Line 8272"/>
            <p:cNvSpPr>
              <a:spLocks noChangeShapeType="1"/>
            </p:cNvSpPr>
            <p:nvPr/>
          </p:nvSpPr>
          <p:spPr bwMode="auto">
            <a:xfrm>
              <a:off x="3219" y="40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81" name="Line 8273"/>
            <p:cNvSpPr>
              <a:spLocks noChangeShapeType="1"/>
            </p:cNvSpPr>
            <p:nvPr/>
          </p:nvSpPr>
          <p:spPr bwMode="auto">
            <a:xfrm>
              <a:off x="3219" y="405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82" name="Line 8274"/>
            <p:cNvSpPr>
              <a:spLocks noChangeShapeType="1"/>
            </p:cNvSpPr>
            <p:nvPr/>
          </p:nvSpPr>
          <p:spPr bwMode="auto">
            <a:xfrm>
              <a:off x="3219" y="405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83" name="Line 8275"/>
            <p:cNvSpPr>
              <a:spLocks noChangeShapeType="1"/>
            </p:cNvSpPr>
            <p:nvPr/>
          </p:nvSpPr>
          <p:spPr bwMode="auto">
            <a:xfrm>
              <a:off x="3219" y="405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84" name="Line 8276"/>
            <p:cNvSpPr>
              <a:spLocks noChangeShapeType="1"/>
            </p:cNvSpPr>
            <p:nvPr/>
          </p:nvSpPr>
          <p:spPr bwMode="auto">
            <a:xfrm>
              <a:off x="3219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85" name="Line 8277"/>
            <p:cNvSpPr>
              <a:spLocks noChangeShapeType="1"/>
            </p:cNvSpPr>
            <p:nvPr/>
          </p:nvSpPr>
          <p:spPr bwMode="auto">
            <a:xfrm flipV="1">
              <a:off x="3219" y="405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86" name="Line 8278"/>
            <p:cNvSpPr>
              <a:spLocks noChangeShapeType="1"/>
            </p:cNvSpPr>
            <p:nvPr/>
          </p:nvSpPr>
          <p:spPr bwMode="auto">
            <a:xfrm>
              <a:off x="3225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87" name="Line 8279"/>
            <p:cNvSpPr>
              <a:spLocks noChangeShapeType="1"/>
            </p:cNvSpPr>
            <p:nvPr/>
          </p:nvSpPr>
          <p:spPr bwMode="auto">
            <a:xfrm>
              <a:off x="3225" y="406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88" name="Line 8280"/>
            <p:cNvSpPr>
              <a:spLocks noChangeShapeType="1"/>
            </p:cNvSpPr>
            <p:nvPr/>
          </p:nvSpPr>
          <p:spPr bwMode="auto">
            <a:xfrm flipV="1">
              <a:off x="3225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89" name="Line 8281"/>
            <p:cNvSpPr>
              <a:spLocks noChangeShapeType="1"/>
            </p:cNvSpPr>
            <p:nvPr/>
          </p:nvSpPr>
          <p:spPr bwMode="auto">
            <a:xfrm>
              <a:off x="3225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90" name="Line 8282"/>
            <p:cNvSpPr>
              <a:spLocks noChangeShapeType="1"/>
            </p:cNvSpPr>
            <p:nvPr/>
          </p:nvSpPr>
          <p:spPr bwMode="auto">
            <a:xfrm>
              <a:off x="3225" y="406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91" name="Line 8283"/>
            <p:cNvSpPr>
              <a:spLocks noChangeShapeType="1"/>
            </p:cNvSpPr>
            <p:nvPr/>
          </p:nvSpPr>
          <p:spPr bwMode="auto">
            <a:xfrm>
              <a:off x="3225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92" name="Line 8284"/>
            <p:cNvSpPr>
              <a:spLocks noChangeShapeType="1"/>
            </p:cNvSpPr>
            <p:nvPr/>
          </p:nvSpPr>
          <p:spPr bwMode="auto">
            <a:xfrm>
              <a:off x="3225" y="406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93" name="Line 8285"/>
            <p:cNvSpPr>
              <a:spLocks noChangeShapeType="1"/>
            </p:cNvSpPr>
            <p:nvPr/>
          </p:nvSpPr>
          <p:spPr bwMode="auto">
            <a:xfrm>
              <a:off x="3225" y="40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94" name="Line 8286"/>
            <p:cNvSpPr>
              <a:spLocks noChangeShapeType="1"/>
            </p:cNvSpPr>
            <p:nvPr/>
          </p:nvSpPr>
          <p:spPr bwMode="auto">
            <a:xfrm>
              <a:off x="3225" y="407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95" name="Line 8287"/>
            <p:cNvSpPr>
              <a:spLocks noChangeShapeType="1"/>
            </p:cNvSpPr>
            <p:nvPr/>
          </p:nvSpPr>
          <p:spPr bwMode="auto">
            <a:xfrm flipV="1">
              <a:off x="3231" y="40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96" name="Line 8288"/>
            <p:cNvSpPr>
              <a:spLocks noChangeShapeType="1"/>
            </p:cNvSpPr>
            <p:nvPr/>
          </p:nvSpPr>
          <p:spPr bwMode="auto">
            <a:xfrm flipV="1">
              <a:off x="3231" y="406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97" name="Line 8289"/>
            <p:cNvSpPr>
              <a:spLocks noChangeShapeType="1"/>
            </p:cNvSpPr>
            <p:nvPr/>
          </p:nvSpPr>
          <p:spPr bwMode="auto">
            <a:xfrm flipV="1">
              <a:off x="3231" y="40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98" name="Line 8290"/>
            <p:cNvSpPr>
              <a:spLocks noChangeShapeType="1"/>
            </p:cNvSpPr>
            <p:nvPr/>
          </p:nvSpPr>
          <p:spPr bwMode="auto">
            <a:xfrm flipV="1">
              <a:off x="3231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99" name="Line 8291"/>
            <p:cNvSpPr>
              <a:spLocks noChangeShapeType="1"/>
            </p:cNvSpPr>
            <p:nvPr/>
          </p:nvSpPr>
          <p:spPr bwMode="auto">
            <a:xfrm>
              <a:off x="3231" y="404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00" name="Line 8292"/>
            <p:cNvSpPr>
              <a:spLocks noChangeShapeType="1"/>
            </p:cNvSpPr>
            <p:nvPr/>
          </p:nvSpPr>
          <p:spPr bwMode="auto">
            <a:xfrm flipV="1">
              <a:off x="3231" y="402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01" name="Line 8293"/>
            <p:cNvSpPr>
              <a:spLocks noChangeShapeType="1"/>
            </p:cNvSpPr>
            <p:nvPr/>
          </p:nvSpPr>
          <p:spPr bwMode="auto">
            <a:xfrm flipV="1">
              <a:off x="3231" y="402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02" name="Line 8294"/>
            <p:cNvSpPr>
              <a:spLocks noChangeShapeType="1"/>
            </p:cNvSpPr>
            <p:nvPr/>
          </p:nvSpPr>
          <p:spPr bwMode="auto">
            <a:xfrm>
              <a:off x="3231" y="402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03" name="Line 8295"/>
            <p:cNvSpPr>
              <a:spLocks noChangeShapeType="1"/>
            </p:cNvSpPr>
            <p:nvPr/>
          </p:nvSpPr>
          <p:spPr bwMode="auto">
            <a:xfrm>
              <a:off x="3237" y="402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04" name="Line 8296"/>
            <p:cNvSpPr>
              <a:spLocks noChangeShapeType="1"/>
            </p:cNvSpPr>
            <p:nvPr/>
          </p:nvSpPr>
          <p:spPr bwMode="auto">
            <a:xfrm flipV="1">
              <a:off x="3237" y="402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70" name="Group 8297"/>
          <p:cNvGrpSpPr>
            <a:grpSpLocks/>
          </p:cNvGrpSpPr>
          <p:nvPr/>
        </p:nvGrpSpPr>
        <p:grpSpPr bwMode="auto">
          <a:xfrm>
            <a:off x="6607175" y="4295775"/>
            <a:ext cx="211138" cy="658813"/>
            <a:chOff x="3237" y="3660"/>
            <a:chExt cx="133" cy="415"/>
          </a:xfrm>
        </p:grpSpPr>
        <p:sp>
          <p:nvSpPr>
            <p:cNvPr id="18805" name="Line 8298"/>
            <p:cNvSpPr>
              <a:spLocks noChangeShapeType="1"/>
            </p:cNvSpPr>
            <p:nvPr/>
          </p:nvSpPr>
          <p:spPr bwMode="auto">
            <a:xfrm>
              <a:off x="3237" y="402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6" name="Line 8299"/>
            <p:cNvSpPr>
              <a:spLocks noChangeShapeType="1"/>
            </p:cNvSpPr>
            <p:nvPr/>
          </p:nvSpPr>
          <p:spPr bwMode="auto">
            <a:xfrm>
              <a:off x="3237" y="403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7" name="Line 8300"/>
            <p:cNvSpPr>
              <a:spLocks noChangeShapeType="1"/>
            </p:cNvSpPr>
            <p:nvPr/>
          </p:nvSpPr>
          <p:spPr bwMode="auto">
            <a:xfrm>
              <a:off x="3237" y="403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8" name="Line 8301"/>
            <p:cNvSpPr>
              <a:spLocks noChangeShapeType="1"/>
            </p:cNvSpPr>
            <p:nvPr/>
          </p:nvSpPr>
          <p:spPr bwMode="auto">
            <a:xfrm>
              <a:off x="3237" y="40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9" name="Line 8302"/>
            <p:cNvSpPr>
              <a:spLocks noChangeShapeType="1"/>
            </p:cNvSpPr>
            <p:nvPr/>
          </p:nvSpPr>
          <p:spPr bwMode="auto">
            <a:xfrm>
              <a:off x="3237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0" name="Line 8303"/>
            <p:cNvSpPr>
              <a:spLocks noChangeShapeType="1"/>
            </p:cNvSpPr>
            <p:nvPr/>
          </p:nvSpPr>
          <p:spPr bwMode="auto">
            <a:xfrm>
              <a:off x="3237" y="405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1" name="Line 8304"/>
            <p:cNvSpPr>
              <a:spLocks noChangeShapeType="1"/>
            </p:cNvSpPr>
            <p:nvPr/>
          </p:nvSpPr>
          <p:spPr bwMode="auto">
            <a:xfrm>
              <a:off x="3237" y="4051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2" name="Line 8305"/>
            <p:cNvSpPr>
              <a:spLocks noChangeShapeType="1"/>
            </p:cNvSpPr>
            <p:nvPr/>
          </p:nvSpPr>
          <p:spPr bwMode="auto">
            <a:xfrm>
              <a:off x="3243" y="40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3" name="Line 8306"/>
            <p:cNvSpPr>
              <a:spLocks noChangeShapeType="1"/>
            </p:cNvSpPr>
            <p:nvPr/>
          </p:nvSpPr>
          <p:spPr bwMode="auto">
            <a:xfrm>
              <a:off x="3243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4" name="Line 8307"/>
            <p:cNvSpPr>
              <a:spLocks noChangeShapeType="1"/>
            </p:cNvSpPr>
            <p:nvPr/>
          </p:nvSpPr>
          <p:spPr bwMode="auto">
            <a:xfrm>
              <a:off x="3243" y="406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5" name="Line 8308"/>
            <p:cNvSpPr>
              <a:spLocks noChangeShapeType="1"/>
            </p:cNvSpPr>
            <p:nvPr/>
          </p:nvSpPr>
          <p:spPr bwMode="auto">
            <a:xfrm>
              <a:off x="3243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6" name="Line 8309"/>
            <p:cNvSpPr>
              <a:spLocks noChangeShapeType="1"/>
            </p:cNvSpPr>
            <p:nvPr/>
          </p:nvSpPr>
          <p:spPr bwMode="auto">
            <a:xfrm>
              <a:off x="3243" y="406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7" name="Line 8310"/>
            <p:cNvSpPr>
              <a:spLocks noChangeShapeType="1"/>
            </p:cNvSpPr>
            <p:nvPr/>
          </p:nvSpPr>
          <p:spPr bwMode="auto">
            <a:xfrm>
              <a:off x="3243" y="40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8" name="Line 8311"/>
            <p:cNvSpPr>
              <a:spLocks noChangeShapeType="1"/>
            </p:cNvSpPr>
            <p:nvPr/>
          </p:nvSpPr>
          <p:spPr bwMode="auto">
            <a:xfrm flipV="1">
              <a:off x="3243" y="40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9" name="Line 8312"/>
            <p:cNvSpPr>
              <a:spLocks noChangeShapeType="1"/>
            </p:cNvSpPr>
            <p:nvPr/>
          </p:nvSpPr>
          <p:spPr bwMode="auto">
            <a:xfrm flipV="1">
              <a:off x="3243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0" name="Line 8313"/>
            <p:cNvSpPr>
              <a:spLocks noChangeShapeType="1"/>
            </p:cNvSpPr>
            <p:nvPr/>
          </p:nvSpPr>
          <p:spPr bwMode="auto">
            <a:xfrm>
              <a:off x="3243" y="406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1" name="Line 8314"/>
            <p:cNvSpPr>
              <a:spLocks noChangeShapeType="1"/>
            </p:cNvSpPr>
            <p:nvPr/>
          </p:nvSpPr>
          <p:spPr bwMode="auto">
            <a:xfrm flipV="1">
              <a:off x="3249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2" name="Line 8315"/>
            <p:cNvSpPr>
              <a:spLocks noChangeShapeType="1"/>
            </p:cNvSpPr>
            <p:nvPr/>
          </p:nvSpPr>
          <p:spPr bwMode="auto">
            <a:xfrm flipV="1">
              <a:off x="3249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3" name="Line 8316"/>
            <p:cNvSpPr>
              <a:spLocks noChangeShapeType="1"/>
            </p:cNvSpPr>
            <p:nvPr/>
          </p:nvSpPr>
          <p:spPr bwMode="auto">
            <a:xfrm flipV="1">
              <a:off x="3249" y="40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4" name="Line 8317"/>
            <p:cNvSpPr>
              <a:spLocks noChangeShapeType="1"/>
            </p:cNvSpPr>
            <p:nvPr/>
          </p:nvSpPr>
          <p:spPr bwMode="auto">
            <a:xfrm flipV="1">
              <a:off x="3249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5" name="Line 8318"/>
            <p:cNvSpPr>
              <a:spLocks noChangeShapeType="1"/>
            </p:cNvSpPr>
            <p:nvPr/>
          </p:nvSpPr>
          <p:spPr bwMode="auto">
            <a:xfrm>
              <a:off x="3249" y="404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6" name="Line 8319"/>
            <p:cNvSpPr>
              <a:spLocks noChangeShapeType="1"/>
            </p:cNvSpPr>
            <p:nvPr/>
          </p:nvSpPr>
          <p:spPr bwMode="auto">
            <a:xfrm>
              <a:off x="3249" y="404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7" name="Line 8320"/>
            <p:cNvSpPr>
              <a:spLocks noChangeShapeType="1"/>
            </p:cNvSpPr>
            <p:nvPr/>
          </p:nvSpPr>
          <p:spPr bwMode="auto">
            <a:xfrm>
              <a:off x="3249" y="40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8" name="Line 8321"/>
            <p:cNvSpPr>
              <a:spLocks noChangeShapeType="1"/>
            </p:cNvSpPr>
            <p:nvPr/>
          </p:nvSpPr>
          <p:spPr bwMode="auto">
            <a:xfrm>
              <a:off x="3249" y="40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9" name="Line 8322"/>
            <p:cNvSpPr>
              <a:spLocks noChangeShapeType="1"/>
            </p:cNvSpPr>
            <p:nvPr/>
          </p:nvSpPr>
          <p:spPr bwMode="auto">
            <a:xfrm>
              <a:off x="3249" y="406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0" name="Line 8323"/>
            <p:cNvSpPr>
              <a:spLocks noChangeShapeType="1"/>
            </p:cNvSpPr>
            <p:nvPr/>
          </p:nvSpPr>
          <p:spPr bwMode="auto">
            <a:xfrm>
              <a:off x="3255" y="406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1" name="Line 8324"/>
            <p:cNvSpPr>
              <a:spLocks noChangeShapeType="1"/>
            </p:cNvSpPr>
            <p:nvPr/>
          </p:nvSpPr>
          <p:spPr bwMode="auto">
            <a:xfrm>
              <a:off x="3255" y="40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2" name="Line 8325"/>
            <p:cNvSpPr>
              <a:spLocks noChangeShapeType="1"/>
            </p:cNvSpPr>
            <p:nvPr/>
          </p:nvSpPr>
          <p:spPr bwMode="auto">
            <a:xfrm flipV="1">
              <a:off x="3255" y="40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3" name="Line 8326"/>
            <p:cNvSpPr>
              <a:spLocks noChangeShapeType="1"/>
            </p:cNvSpPr>
            <p:nvPr/>
          </p:nvSpPr>
          <p:spPr bwMode="auto">
            <a:xfrm flipV="1">
              <a:off x="3255" y="404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4" name="Line 8327"/>
            <p:cNvSpPr>
              <a:spLocks noChangeShapeType="1"/>
            </p:cNvSpPr>
            <p:nvPr/>
          </p:nvSpPr>
          <p:spPr bwMode="auto">
            <a:xfrm flipV="1">
              <a:off x="3255" y="4015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5" name="Line 8328"/>
            <p:cNvSpPr>
              <a:spLocks noChangeShapeType="1"/>
            </p:cNvSpPr>
            <p:nvPr/>
          </p:nvSpPr>
          <p:spPr bwMode="auto">
            <a:xfrm flipV="1">
              <a:off x="3255" y="399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6" name="Line 8329"/>
            <p:cNvSpPr>
              <a:spLocks noChangeShapeType="1"/>
            </p:cNvSpPr>
            <p:nvPr/>
          </p:nvSpPr>
          <p:spPr bwMode="auto">
            <a:xfrm flipV="1">
              <a:off x="3255" y="3937"/>
              <a:ext cx="1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7" name="Line 8330"/>
            <p:cNvSpPr>
              <a:spLocks noChangeShapeType="1"/>
            </p:cNvSpPr>
            <p:nvPr/>
          </p:nvSpPr>
          <p:spPr bwMode="auto">
            <a:xfrm flipV="1">
              <a:off x="3255" y="3883"/>
              <a:ext cx="1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8" name="Line 8331"/>
            <p:cNvSpPr>
              <a:spLocks noChangeShapeType="1"/>
            </p:cNvSpPr>
            <p:nvPr/>
          </p:nvSpPr>
          <p:spPr bwMode="auto">
            <a:xfrm>
              <a:off x="3255" y="3883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9" name="Line 8332"/>
            <p:cNvSpPr>
              <a:spLocks noChangeShapeType="1"/>
            </p:cNvSpPr>
            <p:nvPr/>
          </p:nvSpPr>
          <p:spPr bwMode="auto">
            <a:xfrm>
              <a:off x="3261" y="3901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0" name="Line 8333"/>
            <p:cNvSpPr>
              <a:spLocks noChangeShapeType="1"/>
            </p:cNvSpPr>
            <p:nvPr/>
          </p:nvSpPr>
          <p:spPr bwMode="auto">
            <a:xfrm>
              <a:off x="3261" y="3943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1" name="Line 8334"/>
            <p:cNvSpPr>
              <a:spLocks noChangeShapeType="1"/>
            </p:cNvSpPr>
            <p:nvPr/>
          </p:nvSpPr>
          <p:spPr bwMode="auto">
            <a:xfrm>
              <a:off x="3261" y="3979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2" name="Line 8335"/>
            <p:cNvSpPr>
              <a:spLocks noChangeShapeType="1"/>
            </p:cNvSpPr>
            <p:nvPr/>
          </p:nvSpPr>
          <p:spPr bwMode="auto">
            <a:xfrm>
              <a:off x="3261" y="401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3" name="Line 8336"/>
            <p:cNvSpPr>
              <a:spLocks noChangeShapeType="1"/>
            </p:cNvSpPr>
            <p:nvPr/>
          </p:nvSpPr>
          <p:spPr bwMode="auto">
            <a:xfrm>
              <a:off x="3261" y="403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4" name="Line 8337"/>
            <p:cNvSpPr>
              <a:spLocks noChangeShapeType="1"/>
            </p:cNvSpPr>
            <p:nvPr/>
          </p:nvSpPr>
          <p:spPr bwMode="auto">
            <a:xfrm>
              <a:off x="3261" y="403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5" name="Line 8338"/>
            <p:cNvSpPr>
              <a:spLocks noChangeShapeType="1"/>
            </p:cNvSpPr>
            <p:nvPr/>
          </p:nvSpPr>
          <p:spPr bwMode="auto">
            <a:xfrm>
              <a:off x="3261" y="405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6" name="Line 8339"/>
            <p:cNvSpPr>
              <a:spLocks noChangeShapeType="1"/>
            </p:cNvSpPr>
            <p:nvPr/>
          </p:nvSpPr>
          <p:spPr bwMode="auto">
            <a:xfrm>
              <a:off x="3261" y="405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7" name="Line 8340"/>
            <p:cNvSpPr>
              <a:spLocks noChangeShapeType="1"/>
            </p:cNvSpPr>
            <p:nvPr/>
          </p:nvSpPr>
          <p:spPr bwMode="auto">
            <a:xfrm>
              <a:off x="3261" y="4051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8" name="Line 8341"/>
            <p:cNvSpPr>
              <a:spLocks noChangeShapeType="1"/>
            </p:cNvSpPr>
            <p:nvPr/>
          </p:nvSpPr>
          <p:spPr bwMode="auto">
            <a:xfrm>
              <a:off x="3267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9" name="Line 8342"/>
            <p:cNvSpPr>
              <a:spLocks noChangeShapeType="1"/>
            </p:cNvSpPr>
            <p:nvPr/>
          </p:nvSpPr>
          <p:spPr bwMode="auto">
            <a:xfrm flipV="1">
              <a:off x="3267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0" name="Line 8343"/>
            <p:cNvSpPr>
              <a:spLocks noChangeShapeType="1"/>
            </p:cNvSpPr>
            <p:nvPr/>
          </p:nvSpPr>
          <p:spPr bwMode="auto">
            <a:xfrm>
              <a:off x="3267" y="406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1" name="Line 8344"/>
            <p:cNvSpPr>
              <a:spLocks noChangeShapeType="1"/>
            </p:cNvSpPr>
            <p:nvPr/>
          </p:nvSpPr>
          <p:spPr bwMode="auto">
            <a:xfrm>
              <a:off x="3267" y="406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2" name="Line 8345"/>
            <p:cNvSpPr>
              <a:spLocks noChangeShapeType="1"/>
            </p:cNvSpPr>
            <p:nvPr/>
          </p:nvSpPr>
          <p:spPr bwMode="auto">
            <a:xfrm>
              <a:off x="3267" y="406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3" name="Line 8346"/>
            <p:cNvSpPr>
              <a:spLocks noChangeShapeType="1"/>
            </p:cNvSpPr>
            <p:nvPr/>
          </p:nvSpPr>
          <p:spPr bwMode="auto">
            <a:xfrm>
              <a:off x="3267" y="406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4" name="Line 8347"/>
            <p:cNvSpPr>
              <a:spLocks noChangeShapeType="1"/>
            </p:cNvSpPr>
            <p:nvPr/>
          </p:nvSpPr>
          <p:spPr bwMode="auto">
            <a:xfrm>
              <a:off x="3267" y="406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5" name="Line 8348"/>
            <p:cNvSpPr>
              <a:spLocks noChangeShapeType="1"/>
            </p:cNvSpPr>
            <p:nvPr/>
          </p:nvSpPr>
          <p:spPr bwMode="auto">
            <a:xfrm>
              <a:off x="3267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6" name="Line 8349"/>
            <p:cNvSpPr>
              <a:spLocks noChangeShapeType="1"/>
            </p:cNvSpPr>
            <p:nvPr/>
          </p:nvSpPr>
          <p:spPr bwMode="auto">
            <a:xfrm>
              <a:off x="3267" y="406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7" name="Line 8350"/>
            <p:cNvSpPr>
              <a:spLocks noChangeShapeType="1"/>
            </p:cNvSpPr>
            <p:nvPr/>
          </p:nvSpPr>
          <p:spPr bwMode="auto">
            <a:xfrm flipV="1">
              <a:off x="3273" y="40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8" name="Line 8351"/>
            <p:cNvSpPr>
              <a:spLocks noChangeShapeType="1"/>
            </p:cNvSpPr>
            <p:nvPr/>
          </p:nvSpPr>
          <p:spPr bwMode="auto">
            <a:xfrm>
              <a:off x="3273" y="406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9" name="Line 8352"/>
            <p:cNvSpPr>
              <a:spLocks noChangeShapeType="1"/>
            </p:cNvSpPr>
            <p:nvPr/>
          </p:nvSpPr>
          <p:spPr bwMode="auto">
            <a:xfrm flipV="1">
              <a:off x="3273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0" name="Line 8353"/>
            <p:cNvSpPr>
              <a:spLocks noChangeShapeType="1"/>
            </p:cNvSpPr>
            <p:nvPr/>
          </p:nvSpPr>
          <p:spPr bwMode="auto">
            <a:xfrm flipV="1">
              <a:off x="3273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1" name="Line 8354"/>
            <p:cNvSpPr>
              <a:spLocks noChangeShapeType="1"/>
            </p:cNvSpPr>
            <p:nvPr/>
          </p:nvSpPr>
          <p:spPr bwMode="auto">
            <a:xfrm>
              <a:off x="3273" y="40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2" name="Line 8355"/>
            <p:cNvSpPr>
              <a:spLocks noChangeShapeType="1"/>
            </p:cNvSpPr>
            <p:nvPr/>
          </p:nvSpPr>
          <p:spPr bwMode="auto">
            <a:xfrm>
              <a:off x="3273" y="40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3" name="Line 8356"/>
            <p:cNvSpPr>
              <a:spLocks noChangeShapeType="1"/>
            </p:cNvSpPr>
            <p:nvPr/>
          </p:nvSpPr>
          <p:spPr bwMode="auto">
            <a:xfrm>
              <a:off x="3273" y="406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4" name="Line 8357"/>
            <p:cNvSpPr>
              <a:spLocks noChangeShapeType="1"/>
            </p:cNvSpPr>
            <p:nvPr/>
          </p:nvSpPr>
          <p:spPr bwMode="auto">
            <a:xfrm flipV="1">
              <a:off x="3273" y="405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5" name="Line 8358"/>
            <p:cNvSpPr>
              <a:spLocks noChangeShapeType="1"/>
            </p:cNvSpPr>
            <p:nvPr/>
          </p:nvSpPr>
          <p:spPr bwMode="auto">
            <a:xfrm flipV="1">
              <a:off x="3273" y="4033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6" name="Line 8359"/>
            <p:cNvSpPr>
              <a:spLocks noChangeShapeType="1"/>
            </p:cNvSpPr>
            <p:nvPr/>
          </p:nvSpPr>
          <p:spPr bwMode="auto">
            <a:xfrm>
              <a:off x="3279" y="403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7" name="Line 8360"/>
            <p:cNvSpPr>
              <a:spLocks noChangeShapeType="1"/>
            </p:cNvSpPr>
            <p:nvPr/>
          </p:nvSpPr>
          <p:spPr bwMode="auto">
            <a:xfrm>
              <a:off x="3279" y="403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8" name="Line 8361"/>
            <p:cNvSpPr>
              <a:spLocks noChangeShapeType="1"/>
            </p:cNvSpPr>
            <p:nvPr/>
          </p:nvSpPr>
          <p:spPr bwMode="auto">
            <a:xfrm>
              <a:off x="3279" y="403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9" name="Line 8362"/>
            <p:cNvSpPr>
              <a:spLocks noChangeShapeType="1"/>
            </p:cNvSpPr>
            <p:nvPr/>
          </p:nvSpPr>
          <p:spPr bwMode="auto">
            <a:xfrm>
              <a:off x="3279" y="40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0" name="Line 8363"/>
            <p:cNvSpPr>
              <a:spLocks noChangeShapeType="1"/>
            </p:cNvSpPr>
            <p:nvPr/>
          </p:nvSpPr>
          <p:spPr bwMode="auto">
            <a:xfrm>
              <a:off x="3279" y="405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1" name="Line 8364"/>
            <p:cNvSpPr>
              <a:spLocks noChangeShapeType="1"/>
            </p:cNvSpPr>
            <p:nvPr/>
          </p:nvSpPr>
          <p:spPr bwMode="auto">
            <a:xfrm flipV="1">
              <a:off x="3279" y="4009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2" name="Line 8365"/>
            <p:cNvSpPr>
              <a:spLocks noChangeShapeType="1"/>
            </p:cNvSpPr>
            <p:nvPr/>
          </p:nvSpPr>
          <p:spPr bwMode="auto">
            <a:xfrm flipV="1">
              <a:off x="3279" y="3943"/>
              <a:ext cx="1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3" name="Line 8366"/>
            <p:cNvSpPr>
              <a:spLocks noChangeShapeType="1"/>
            </p:cNvSpPr>
            <p:nvPr/>
          </p:nvSpPr>
          <p:spPr bwMode="auto">
            <a:xfrm>
              <a:off x="3279" y="394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4" name="Line 8367"/>
            <p:cNvSpPr>
              <a:spLocks noChangeShapeType="1"/>
            </p:cNvSpPr>
            <p:nvPr/>
          </p:nvSpPr>
          <p:spPr bwMode="auto">
            <a:xfrm>
              <a:off x="3279" y="3943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5" name="Line 8368"/>
            <p:cNvSpPr>
              <a:spLocks noChangeShapeType="1"/>
            </p:cNvSpPr>
            <p:nvPr/>
          </p:nvSpPr>
          <p:spPr bwMode="auto">
            <a:xfrm>
              <a:off x="3285" y="3961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6" name="Line 8369"/>
            <p:cNvSpPr>
              <a:spLocks noChangeShapeType="1"/>
            </p:cNvSpPr>
            <p:nvPr/>
          </p:nvSpPr>
          <p:spPr bwMode="auto">
            <a:xfrm>
              <a:off x="3285" y="399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7" name="Line 8370"/>
            <p:cNvSpPr>
              <a:spLocks noChangeShapeType="1"/>
            </p:cNvSpPr>
            <p:nvPr/>
          </p:nvSpPr>
          <p:spPr bwMode="auto">
            <a:xfrm flipV="1">
              <a:off x="3285" y="39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8" name="Line 8371"/>
            <p:cNvSpPr>
              <a:spLocks noChangeShapeType="1"/>
            </p:cNvSpPr>
            <p:nvPr/>
          </p:nvSpPr>
          <p:spPr bwMode="auto">
            <a:xfrm flipV="1">
              <a:off x="3285" y="396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9" name="Line 8372"/>
            <p:cNvSpPr>
              <a:spLocks noChangeShapeType="1"/>
            </p:cNvSpPr>
            <p:nvPr/>
          </p:nvSpPr>
          <p:spPr bwMode="auto">
            <a:xfrm>
              <a:off x="3285" y="396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0" name="Line 8373"/>
            <p:cNvSpPr>
              <a:spLocks noChangeShapeType="1"/>
            </p:cNvSpPr>
            <p:nvPr/>
          </p:nvSpPr>
          <p:spPr bwMode="auto">
            <a:xfrm>
              <a:off x="3285" y="396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1" name="Line 8374"/>
            <p:cNvSpPr>
              <a:spLocks noChangeShapeType="1"/>
            </p:cNvSpPr>
            <p:nvPr/>
          </p:nvSpPr>
          <p:spPr bwMode="auto">
            <a:xfrm>
              <a:off x="3285" y="396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2" name="Line 8375"/>
            <p:cNvSpPr>
              <a:spLocks noChangeShapeType="1"/>
            </p:cNvSpPr>
            <p:nvPr/>
          </p:nvSpPr>
          <p:spPr bwMode="auto">
            <a:xfrm>
              <a:off x="3285" y="396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3" name="Line 8376"/>
            <p:cNvSpPr>
              <a:spLocks noChangeShapeType="1"/>
            </p:cNvSpPr>
            <p:nvPr/>
          </p:nvSpPr>
          <p:spPr bwMode="auto">
            <a:xfrm>
              <a:off x="3285" y="397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4" name="Line 8377"/>
            <p:cNvSpPr>
              <a:spLocks noChangeShapeType="1"/>
            </p:cNvSpPr>
            <p:nvPr/>
          </p:nvSpPr>
          <p:spPr bwMode="auto">
            <a:xfrm>
              <a:off x="3291" y="397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5" name="Line 8378"/>
            <p:cNvSpPr>
              <a:spLocks noChangeShapeType="1"/>
            </p:cNvSpPr>
            <p:nvPr/>
          </p:nvSpPr>
          <p:spPr bwMode="auto">
            <a:xfrm>
              <a:off x="3291" y="398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6" name="Line 8379"/>
            <p:cNvSpPr>
              <a:spLocks noChangeShapeType="1"/>
            </p:cNvSpPr>
            <p:nvPr/>
          </p:nvSpPr>
          <p:spPr bwMode="auto">
            <a:xfrm flipV="1">
              <a:off x="3291" y="3955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7" name="Line 8380"/>
            <p:cNvSpPr>
              <a:spLocks noChangeShapeType="1"/>
            </p:cNvSpPr>
            <p:nvPr/>
          </p:nvSpPr>
          <p:spPr bwMode="auto">
            <a:xfrm flipV="1">
              <a:off x="3291" y="3907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8" name="Line 8381"/>
            <p:cNvSpPr>
              <a:spLocks noChangeShapeType="1"/>
            </p:cNvSpPr>
            <p:nvPr/>
          </p:nvSpPr>
          <p:spPr bwMode="auto">
            <a:xfrm>
              <a:off x="3291" y="390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9" name="Line 8382"/>
            <p:cNvSpPr>
              <a:spLocks noChangeShapeType="1"/>
            </p:cNvSpPr>
            <p:nvPr/>
          </p:nvSpPr>
          <p:spPr bwMode="auto">
            <a:xfrm>
              <a:off x="3291" y="3913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0" name="Line 8383"/>
            <p:cNvSpPr>
              <a:spLocks noChangeShapeType="1"/>
            </p:cNvSpPr>
            <p:nvPr/>
          </p:nvSpPr>
          <p:spPr bwMode="auto">
            <a:xfrm>
              <a:off x="3291" y="393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1" name="Line 8384"/>
            <p:cNvSpPr>
              <a:spLocks noChangeShapeType="1"/>
            </p:cNvSpPr>
            <p:nvPr/>
          </p:nvSpPr>
          <p:spPr bwMode="auto">
            <a:xfrm>
              <a:off x="3291" y="394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2" name="Line 8385"/>
            <p:cNvSpPr>
              <a:spLocks noChangeShapeType="1"/>
            </p:cNvSpPr>
            <p:nvPr/>
          </p:nvSpPr>
          <p:spPr bwMode="auto">
            <a:xfrm>
              <a:off x="3291" y="395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3" name="Line 8386"/>
            <p:cNvSpPr>
              <a:spLocks noChangeShapeType="1"/>
            </p:cNvSpPr>
            <p:nvPr/>
          </p:nvSpPr>
          <p:spPr bwMode="auto">
            <a:xfrm>
              <a:off x="3297" y="395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4" name="Line 8387"/>
            <p:cNvSpPr>
              <a:spLocks noChangeShapeType="1"/>
            </p:cNvSpPr>
            <p:nvPr/>
          </p:nvSpPr>
          <p:spPr bwMode="auto">
            <a:xfrm>
              <a:off x="3297" y="395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5" name="Line 8388"/>
            <p:cNvSpPr>
              <a:spLocks noChangeShapeType="1"/>
            </p:cNvSpPr>
            <p:nvPr/>
          </p:nvSpPr>
          <p:spPr bwMode="auto">
            <a:xfrm>
              <a:off x="3297" y="395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6" name="Line 8389"/>
            <p:cNvSpPr>
              <a:spLocks noChangeShapeType="1"/>
            </p:cNvSpPr>
            <p:nvPr/>
          </p:nvSpPr>
          <p:spPr bwMode="auto">
            <a:xfrm flipV="1">
              <a:off x="3297" y="3919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7" name="Line 8390"/>
            <p:cNvSpPr>
              <a:spLocks noChangeShapeType="1"/>
            </p:cNvSpPr>
            <p:nvPr/>
          </p:nvSpPr>
          <p:spPr bwMode="auto">
            <a:xfrm flipV="1">
              <a:off x="3297" y="3853"/>
              <a:ext cx="1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8" name="Line 8391"/>
            <p:cNvSpPr>
              <a:spLocks noChangeShapeType="1"/>
            </p:cNvSpPr>
            <p:nvPr/>
          </p:nvSpPr>
          <p:spPr bwMode="auto">
            <a:xfrm flipV="1">
              <a:off x="3297" y="3817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9" name="Line 8392"/>
            <p:cNvSpPr>
              <a:spLocks noChangeShapeType="1"/>
            </p:cNvSpPr>
            <p:nvPr/>
          </p:nvSpPr>
          <p:spPr bwMode="auto">
            <a:xfrm>
              <a:off x="3297" y="381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00" name="Line 8393"/>
            <p:cNvSpPr>
              <a:spLocks noChangeShapeType="1"/>
            </p:cNvSpPr>
            <p:nvPr/>
          </p:nvSpPr>
          <p:spPr bwMode="auto">
            <a:xfrm>
              <a:off x="3297" y="3817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01" name="Line 8394"/>
            <p:cNvSpPr>
              <a:spLocks noChangeShapeType="1"/>
            </p:cNvSpPr>
            <p:nvPr/>
          </p:nvSpPr>
          <p:spPr bwMode="auto">
            <a:xfrm>
              <a:off x="3297" y="3841"/>
              <a:ext cx="6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02" name="Line 8395"/>
            <p:cNvSpPr>
              <a:spLocks noChangeShapeType="1"/>
            </p:cNvSpPr>
            <p:nvPr/>
          </p:nvSpPr>
          <p:spPr bwMode="auto">
            <a:xfrm>
              <a:off x="3303" y="386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03" name="Line 8396"/>
            <p:cNvSpPr>
              <a:spLocks noChangeShapeType="1"/>
            </p:cNvSpPr>
            <p:nvPr/>
          </p:nvSpPr>
          <p:spPr bwMode="auto">
            <a:xfrm>
              <a:off x="3303" y="388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04" name="Line 8397"/>
            <p:cNvSpPr>
              <a:spLocks noChangeShapeType="1"/>
            </p:cNvSpPr>
            <p:nvPr/>
          </p:nvSpPr>
          <p:spPr bwMode="auto">
            <a:xfrm>
              <a:off x="3303" y="391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05" name="Line 8398"/>
            <p:cNvSpPr>
              <a:spLocks noChangeShapeType="1"/>
            </p:cNvSpPr>
            <p:nvPr/>
          </p:nvSpPr>
          <p:spPr bwMode="auto">
            <a:xfrm flipV="1">
              <a:off x="3303" y="3877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06" name="Line 8399"/>
            <p:cNvSpPr>
              <a:spLocks noChangeShapeType="1"/>
            </p:cNvSpPr>
            <p:nvPr/>
          </p:nvSpPr>
          <p:spPr bwMode="auto">
            <a:xfrm flipV="1">
              <a:off x="3303" y="3823"/>
              <a:ext cx="1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07" name="Line 8400"/>
            <p:cNvSpPr>
              <a:spLocks noChangeShapeType="1"/>
            </p:cNvSpPr>
            <p:nvPr/>
          </p:nvSpPr>
          <p:spPr bwMode="auto">
            <a:xfrm flipV="1">
              <a:off x="3303" y="3751"/>
              <a:ext cx="1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08" name="Line 8401"/>
            <p:cNvSpPr>
              <a:spLocks noChangeShapeType="1"/>
            </p:cNvSpPr>
            <p:nvPr/>
          </p:nvSpPr>
          <p:spPr bwMode="auto">
            <a:xfrm flipV="1">
              <a:off x="3303" y="3703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09" name="Line 8402"/>
            <p:cNvSpPr>
              <a:spLocks noChangeShapeType="1"/>
            </p:cNvSpPr>
            <p:nvPr/>
          </p:nvSpPr>
          <p:spPr bwMode="auto">
            <a:xfrm flipV="1">
              <a:off x="3303" y="3690"/>
              <a:ext cx="1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10" name="Line 8403"/>
            <p:cNvSpPr>
              <a:spLocks noChangeShapeType="1"/>
            </p:cNvSpPr>
            <p:nvPr/>
          </p:nvSpPr>
          <p:spPr bwMode="auto">
            <a:xfrm>
              <a:off x="3303" y="3690"/>
              <a:ext cx="6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11" name="Line 8404"/>
            <p:cNvSpPr>
              <a:spLocks noChangeShapeType="1"/>
            </p:cNvSpPr>
            <p:nvPr/>
          </p:nvSpPr>
          <p:spPr bwMode="auto">
            <a:xfrm>
              <a:off x="3309" y="3709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12" name="Line 8405"/>
            <p:cNvSpPr>
              <a:spLocks noChangeShapeType="1"/>
            </p:cNvSpPr>
            <p:nvPr/>
          </p:nvSpPr>
          <p:spPr bwMode="auto">
            <a:xfrm>
              <a:off x="3309" y="3745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13" name="Line 8406"/>
            <p:cNvSpPr>
              <a:spLocks noChangeShapeType="1"/>
            </p:cNvSpPr>
            <p:nvPr/>
          </p:nvSpPr>
          <p:spPr bwMode="auto">
            <a:xfrm>
              <a:off x="3309" y="3775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14" name="Line 8407"/>
            <p:cNvSpPr>
              <a:spLocks noChangeShapeType="1"/>
            </p:cNvSpPr>
            <p:nvPr/>
          </p:nvSpPr>
          <p:spPr bwMode="auto">
            <a:xfrm>
              <a:off x="3309" y="381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15" name="Line 8408"/>
            <p:cNvSpPr>
              <a:spLocks noChangeShapeType="1"/>
            </p:cNvSpPr>
            <p:nvPr/>
          </p:nvSpPr>
          <p:spPr bwMode="auto">
            <a:xfrm>
              <a:off x="3309" y="38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16" name="Line 8409"/>
            <p:cNvSpPr>
              <a:spLocks noChangeShapeType="1"/>
            </p:cNvSpPr>
            <p:nvPr/>
          </p:nvSpPr>
          <p:spPr bwMode="auto">
            <a:xfrm>
              <a:off x="3309" y="384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17" name="Line 8410"/>
            <p:cNvSpPr>
              <a:spLocks noChangeShapeType="1"/>
            </p:cNvSpPr>
            <p:nvPr/>
          </p:nvSpPr>
          <p:spPr bwMode="auto">
            <a:xfrm>
              <a:off x="3309" y="385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18" name="Line 8411"/>
            <p:cNvSpPr>
              <a:spLocks noChangeShapeType="1"/>
            </p:cNvSpPr>
            <p:nvPr/>
          </p:nvSpPr>
          <p:spPr bwMode="auto">
            <a:xfrm>
              <a:off x="3309" y="385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19" name="Line 8412"/>
            <p:cNvSpPr>
              <a:spLocks noChangeShapeType="1"/>
            </p:cNvSpPr>
            <p:nvPr/>
          </p:nvSpPr>
          <p:spPr bwMode="auto">
            <a:xfrm flipV="1">
              <a:off x="3309" y="3835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20" name="Line 8413"/>
            <p:cNvSpPr>
              <a:spLocks noChangeShapeType="1"/>
            </p:cNvSpPr>
            <p:nvPr/>
          </p:nvSpPr>
          <p:spPr bwMode="auto">
            <a:xfrm flipV="1">
              <a:off x="3315" y="3775"/>
              <a:ext cx="1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21" name="Line 8414"/>
            <p:cNvSpPr>
              <a:spLocks noChangeShapeType="1"/>
            </p:cNvSpPr>
            <p:nvPr/>
          </p:nvSpPr>
          <p:spPr bwMode="auto">
            <a:xfrm flipV="1">
              <a:off x="3315" y="3721"/>
              <a:ext cx="1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22" name="Line 8415"/>
            <p:cNvSpPr>
              <a:spLocks noChangeShapeType="1"/>
            </p:cNvSpPr>
            <p:nvPr/>
          </p:nvSpPr>
          <p:spPr bwMode="auto">
            <a:xfrm flipV="1">
              <a:off x="3315" y="3684"/>
              <a:ext cx="1" cy="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23" name="Line 8416"/>
            <p:cNvSpPr>
              <a:spLocks noChangeShapeType="1"/>
            </p:cNvSpPr>
            <p:nvPr/>
          </p:nvSpPr>
          <p:spPr bwMode="auto">
            <a:xfrm flipV="1">
              <a:off x="3315" y="367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24" name="Line 8417"/>
            <p:cNvSpPr>
              <a:spLocks noChangeShapeType="1"/>
            </p:cNvSpPr>
            <p:nvPr/>
          </p:nvSpPr>
          <p:spPr bwMode="auto">
            <a:xfrm>
              <a:off x="3315" y="3672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25" name="Line 8418"/>
            <p:cNvSpPr>
              <a:spLocks noChangeShapeType="1"/>
            </p:cNvSpPr>
            <p:nvPr/>
          </p:nvSpPr>
          <p:spPr bwMode="auto">
            <a:xfrm>
              <a:off x="3315" y="3672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26" name="Line 8419"/>
            <p:cNvSpPr>
              <a:spLocks noChangeShapeType="1"/>
            </p:cNvSpPr>
            <p:nvPr/>
          </p:nvSpPr>
          <p:spPr bwMode="auto">
            <a:xfrm>
              <a:off x="3315" y="367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27" name="Line 8420"/>
            <p:cNvSpPr>
              <a:spLocks noChangeShapeType="1"/>
            </p:cNvSpPr>
            <p:nvPr/>
          </p:nvSpPr>
          <p:spPr bwMode="auto">
            <a:xfrm>
              <a:off x="3315" y="3690"/>
              <a:ext cx="6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28" name="Line 8421"/>
            <p:cNvSpPr>
              <a:spLocks noChangeShapeType="1"/>
            </p:cNvSpPr>
            <p:nvPr/>
          </p:nvSpPr>
          <p:spPr bwMode="auto">
            <a:xfrm>
              <a:off x="3321" y="371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29" name="Line 8422"/>
            <p:cNvSpPr>
              <a:spLocks noChangeShapeType="1"/>
            </p:cNvSpPr>
            <p:nvPr/>
          </p:nvSpPr>
          <p:spPr bwMode="auto">
            <a:xfrm>
              <a:off x="3321" y="373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30" name="Line 8423"/>
            <p:cNvSpPr>
              <a:spLocks noChangeShapeType="1"/>
            </p:cNvSpPr>
            <p:nvPr/>
          </p:nvSpPr>
          <p:spPr bwMode="auto">
            <a:xfrm flipV="1">
              <a:off x="3321" y="372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31" name="Line 8424"/>
            <p:cNvSpPr>
              <a:spLocks noChangeShapeType="1"/>
            </p:cNvSpPr>
            <p:nvPr/>
          </p:nvSpPr>
          <p:spPr bwMode="auto">
            <a:xfrm flipV="1">
              <a:off x="3321" y="370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32" name="Line 8425"/>
            <p:cNvSpPr>
              <a:spLocks noChangeShapeType="1"/>
            </p:cNvSpPr>
            <p:nvPr/>
          </p:nvSpPr>
          <p:spPr bwMode="auto">
            <a:xfrm>
              <a:off x="3321" y="370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33" name="Line 8426"/>
            <p:cNvSpPr>
              <a:spLocks noChangeShapeType="1"/>
            </p:cNvSpPr>
            <p:nvPr/>
          </p:nvSpPr>
          <p:spPr bwMode="auto">
            <a:xfrm>
              <a:off x="3321" y="370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34" name="Line 8427"/>
            <p:cNvSpPr>
              <a:spLocks noChangeShapeType="1"/>
            </p:cNvSpPr>
            <p:nvPr/>
          </p:nvSpPr>
          <p:spPr bwMode="auto">
            <a:xfrm flipV="1">
              <a:off x="3321" y="3684"/>
              <a:ext cx="1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35" name="Line 8428"/>
            <p:cNvSpPr>
              <a:spLocks noChangeShapeType="1"/>
            </p:cNvSpPr>
            <p:nvPr/>
          </p:nvSpPr>
          <p:spPr bwMode="auto">
            <a:xfrm flipV="1">
              <a:off x="3321" y="366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36" name="Line 8429"/>
            <p:cNvSpPr>
              <a:spLocks noChangeShapeType="1"/>
            </p:cNvSpPr>
            <p:nvPr/>
          </p:nvSpPr>
          <p:spPr bwMode="auto">
            <a:xfrm>
              <a:off x="3321" y="366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37" name="Line 8430"/>
            <p:cNvSpPr>
              <a:spLocks noChangeShapeType="1"/>
            </p:cNvSpPr>
            <p:nvPr/>
          </p:nvSpPr>
          <p:spPr bwMode="auto">
            <a:xfrm>
              <a:off x="3327" y="366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38" name="Line 8431"/>
            <p:cNvSpPr>
              <a:spLocks noChangeShapeType="1"/>
            </p:cNvSpPr>
            <p:nvPr/>
          </p:nvSpPr>
          <p:spPr bwMode="auto">
            <a:xfrm>
              <a:off x="3327" y="3684"/>
              <a:ext cx="1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39" name="Line 8432"/>
            <p:cNvSpPr>
              <a:spLocks noChangeShapeType="1"/>
            </p:cNvSpPr>
            <p:nvPr/>
          </p:nvSpPr>
          <p:spPr bwMode="auto">
            <a:xfrm>
              <a:off x="3327" y="370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0" name="Line 8433"/>
            <p:cNvSpPr>
              <a:spLocks noChangeShapeType="1"/>
            </p:cNvSpPr>
            <p:nvPr/>
          </p:nvSpPr>
          <p:spPr bwMode="auto">
            <a:xfrm>
              <a:off x="3327" y="372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1" name="Line 8434"/>
            <p:cNvSpPr>
              <a:spLocks noChangeShapeType="1"/>
            </p:cNvSpPr>
            <p:nvPr/>
          </p:nvSpPr>
          <p:spPr bwMode="auto">
            <a:xfrm>
              <a:off x="3327" y="373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2" name="Line 8435"/>
            <p:cNvSpPr>
              <a:spLocks noChangeShapeType="1"/>
            </p:cNvSpPr>
            <p:nvPr/>
          </p:nvSpPr>
          <p:spPr bwMode="auto">
            <a:xfrm>
              <a:off x="3327" y="37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3" name="Line 8436"/>
            <p:cNvSpPr>
              <a:spLocks noChangeShapeType="1"/>
            </p:cNvSpPr>
            <p:nvPr/>
          </p:nvSpPr>
          <p:spPr bwMode="auto">
            <a:xfrm>
              <a:off x="3327" y="37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4" name="Line 8437"/>
            <p:cNvSpPr>
              <a:spLocks noChangeShapeType="1"/>
            </p:cNvSpPr>
            <p:nvPr/>
          </p:nvSpPr>
          <p:spPr bwMode="auto">
            <a:xfrm>
              <a:off x="3327" y="37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5" name="Line 8438"/>
            <p:cNvSpPr>
              <a:spLocks noChangeShapeType="1"/>
            </p:cNvSpPr>
            <p:nvPr/>
          </p:nvSpPr>
          <p:spPr bwMode="auto">
            <a:xfrm>
              <a:off x="3327" y="3793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6" name="Line 8439"/>
            <p:cNvSpPr>
              <a:spLocks noChangeShapeType="1"/>
            </p:cNvSpPr>
            <p:nvPr/>
          </p:nvSpPr>
          <p:spPr bwMode="auto">
            <a:xfrm>
              <a:off x="3333" y="38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7" name="Line 8440"/>
            <p:cNvSpPr>
              <a:spLocks noChangeShapeType="1"/>
            </p:cNvSpPr>
            <p:nvPr/>
          </p:nvSpPr>
          <p:spPr bwMode="auto">
            <a:xfrm flipV="1">
              <a:off x="3333" y="381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8" name="Line 8441"/>
            <p:cNvSpPr>
              <a:spLocks noChangeShapeType="1"/>
            </p:cNvSpPr>
            <p:nvPr/>
          </p:nvSpPr>
          <p:spPr bwMode="auto">
            <a:xfrm flipV="1">
              <a:off x="3333" y="3781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9" name="Line 8442"/>
            <p:cNvSpPr>
              <a:spLocks noChangeShapeType="1"/>
            </p:cNvSpPr>
            <p:nvPr/>
          </p:nvSpPr>
          <p:spPr bwMode="auto">
            <a:xfrm flipV="1">
              <a:off x="3333" y="376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0" name="Line 8443"/>
            <p:cNvSpPr>
              <a:spLocks noChangeShapeType="1"/>
            </p:cNvSpPr>
            <p:nvPr/>
          </p:nvSpPr>
          <p:spPr bwMode="auto">
            <a:xfrm flipV="1">
              <a:off x="3333" y="374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1" name="Line 8444"/>
            <p:cNvSpPr>
              <a:spLocks noChangeShapeType="1"/>
            </p:cNvSpPr>
            <p:nvPr/>
          </p:nvSpPr>
          <p:spPr bwMode="auto">
            <a:xfrm>
              <a:off x="3333" y="37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2" name="Line 8445"/>
            <p:cNvSpPr>
              <a:spLocks noChangeShapeType="1"/>
            </p:cNvSpPr>
            <p:nvPr/>
          </p:nvSpPr>
          <p:spPr bwMode="auto">
            <a:xfrm>
              <a:off x="3333" y="375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3" name="Line 8446"/>
            <p:cNvSpPr>
              <a:spLocks noChangeShapeType="1"/>
            </p:cNvSpPr>
            <p:nvPr/>
          </p:nvSpPr>
          <p:spPr bwMode="auto">
            <a:xfrm>
              <a:off x="3333" y="376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4" name="Line 8447"/>
            <p:cNvSpPr>
              <a:spLocks noChangeShapeType="1"/>
            </p:cNvSpPr>
            <p:nvPr/>
          </p:nvSpPr>
          <p:spPr bwMode="auto">
            <a:xfrm>
              <a:off x="3333" y="3793"/>
              <a:ext cx="6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5" name="Line 8448"/>
            <p:cNvSpPr>
              <a:spLocks noChangeShapeType="1"/>
            </p:cNvSpPr>
            <p:nvPr/>
          </p:nvSpPr>
          <p:spPr bwMode="auto">
            <a:xfrm>
              <a:off x="3339" y="382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6" name="Line 8449"/>
            <p:cNvSpPr>
              <a:spLocks noChangeShapeType="1"/>
            </p:cNvSpPr>
            <p:nvPr/>
          </p:nvSpPr>
          <p:spPr bwMode="auto">
            <a:xfrm>
              <a:off x="3339" y="385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7" name="Line 8450"/>
            <p:cNvSpPr>
              <a:spLocks noChangeShapeType="1"/>
            </p:cNvSpPr>
            <p:nvPr/>
          </p:nvSpPr>
          <p:spPr bwMode="auto">
            <a:xfrm>
              <a:off x="3339" y="38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8" name="Line 8451"/>
            <p:cNvSpPr>
              <a:spLocks noChangeShapeType="1"/>
            </p:cNvSpPr>
            <p:nvPr/>
          </p:nvSpPr>
          <p:spPr bwMode="auto">
            <a:xfrm>
              <a:off x="3339" y="387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9" name="Line 8452"/>
            <p:cNvSpPr>
              <a:spLocks noChangeShapeType="1"/>
            </p:cNvSpPr>
            <p:nvPr/>
          </p:nvSpPr>
          <p:spPr bwMode="auto">
            <a:xfrm>
              <a:off x="3339" y="388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60" name="Line 8453"/>
            <p:cNvSpPr>
              <a:spLocks noChangeShapeType="1"/>
            </p:cNvSpPr>
            <p:nvPr/>
          </p:nvSpPr>
          <p:spPr bwMode="auto">
            <a:xfrm>
              <a:off x="3339" y="388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61" name="Line 8454"/>
            <p:cNvSpPr>
              <a:spLocks noChangeShapeType="1"/>
            </p:cNvSpPr>
            <p:nvPr/>
          </p:nvSpPr>
          <p:spPr bwMode="auto">
            <a:xfrm>
              <a:off x="3339" y="388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62" name="Line 8455"/>
            <p:cNvSpPr>
              <a:spLocks noChangeShapeType="1"/>
            </p:cNvSpPr>
            <p:nvPr/>
          </p:nvSpPr>
          <p:spPr bwMode="auto">
            <a:xfrm>
              <a:off x="3339" y="389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63" name="Line 8456"/>
            <p:cNvSpPr>
              <a:spLocks noChangeShapeType="1"/>
            </p:cNvSpPr>
            <p:nvPr/>
          </p:nvSpPr>
          <p:spPr bwMode="auto">
            <a:xfrm>
              <a:off x="3339" y="3901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64" name="Line 8457"/>
            <p:cNvSpPr>
              <a:spLocks noChangeShapeType="1"/>
            </p:cNvSpPr>
            <p:nvPr/>
          </p:nvSpPr>
          <p:spPr bwMode="auto">
            <a:xfrm>
              <a:off x="3345" y="390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65" name="Line 8458"/>
            <p:cNvSpPr>
              <a:spLocks noChangeShapeType="1"/>
            </p:cNvSpPr>
            <p:nvPr/>
          </p:nvSpPr>
          <p:spPr bwMode="auto">
            <a:xfrm>
              <a:off x="3345" y="390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66" name="Line 8459"/>
            <p:cNvSpPr>
              <a:spLocks noChangeShapeType="1"/>
            </p:cNvSpPr>
            <p:nvPr/>
          </p:nvSpPr>
          <p:spPr bwMode="auto">
            <a:xfrm>
              <a:off x="3345" y="391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67" name="Line 8460"/>
            <p:cNvSpPr>
              <a:spLocks noChangeShapeType="1"/>
            </p:cNvSpPr>
            <p:nvPr/>
          </p:nvSpPr>
          <p:spPr bwMode="auto">
            <a:xfrm>
              <a:off x="3345" y="393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68" name="Line 8461"/>
            <p:cNvSpPr>
              <a:spLocks noChangeShapeType="1"/>
            </p:cNvSpPr>
            <p:nvPr/>
          </p:nvSpPr>
          <p:spPr bwMode="auto">
            <a:xfrm>
              <a:off x="3345" y="395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69" name="Line 8462"/>
            <p:cNvSpPr>
              <a:spLocks noChangeShapeType="1"/>
            </p:cNvSpPr>
            <p:nvPr/>
          </p:nvSpPr>
          <p:spPr bwMode="auto">
            <a:xfrm flipV="1">
              <a:off x="3345" y="394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70" name="Line 8463"/>
            <p:cNvSpPr>
              <a:spLocks noChangeShapeType="1"/>
            </p:cNvSpPr>
            <p:nvPr/>
          </p:nvSpPr>
          <p:spPr bwMode="auto">
            <a:xfrm flipV="1">
              <a:off x="3345" y="39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71" name="Line 8464"/>
            <p:cNvSpPr>
              <a:spLocks noChangeShapeType="1"/>
            </p:cNvSpPr>
            <p:nvPr/>
          </p:nvSpPr>
          <p:spPr bwMode="auto">
            <a:xfrm flipV="1">
              <a:off x="3345" y="391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72" name="Line 8465"/>
            <p:cNvSpPr>
              <a:spLocks noChangeShapeType="1"/>
            </p:cNvSpPr>
            <p:nvPr/>
          </p:nvSpPr>
          <p:spPr bwMode="auto">
            <a:xfrm>
              <a:off x="3345" y="3919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73" name="Line 8466"/>
            <p:cNvSpPr>
              <a:spLocks noChangeShapeType="1"/>
            </p:cNvSpPr>
            <p:nvPr/>
          </p:nvSpPr>
          <p:spPr bwMode="auto">
            <a:xfrm>
              <a:off x="3351" y="391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74" name="Line 8467"/>
            <p:cNvSpPr>
              <a:spLocks noChangeShapeType="1"/>
            </p:cNvSpPr>
            <p:nvPr/>
          </p:nvSpPr>
          <p:spPr bwMode="auto">
            <a:xfrm flipV="1">
              <a:off x="3351" y="390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75" name="Line 8468"/>
            <p:cNvSpPr>
              <a:spLocks noChangeShapeType="1"/>
            </p:cNvSpPr>
            <p:nvPr/>
          </p:nvSpPr>
          <p:spPr bwMode="auto">
            <a:xfrm flipV="1">
              <a:off x="3351" y="388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76" name="Line 8469"/>
            <p:cNvSpPr>
              <a:spLocks noChangeShapeType="1"/>
            </p:cNvSpPr>
            <p:nvPr/>
          </p:nvSpPr>
          <p:spPr bwMode="auto">
            <a:xfrm>
              <a:off x="3351" y="388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77" name="Line 8470"/>
            <p:cNvSpPr>
              <a:spLocks noChangeShapeType="1"/>
            </p:cNvSpPr>
            <p:nvPr/>
          </p:nvSpPr>
          <p:spPr bwMode="auto">
            <a:xfrm>
              <a:off x="3351" y="388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78" name="Line 8471"/>
            <p:cNvSpPr>
              <a:spLocks noChangeShapeType="1"/>
            </p:cNvSpPr>
            <p:nvPr/>
          </p:nvSpPr>
          <p:spPr bwMode="auto">
            <a:xfrm>
              <a:off x="3351" y="390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79" name="Line 8472"/>
            <p:cNvSpPr>
              <a:spLocks noChangeShapeType="1"/>
            </p:cNvSpPr>
            <p:nvPr/>
          </p:nvSpPr>
          <p:spPr bwMode="auto">
            <a:xfrm>
              <a:off x="3351" y="39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80" name="Line 8473"/>
            <p:cNvSpPr>
              <a:spLocks noChangeShapeType="1"/>
            </p:cNvSpPr>
            <p:nvPr/>
          </p:nvSpPr>
          <p:spPr bwMode="auto">
            <a:xfrm>
              <a:off x="3351" y="394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81" name="Line 8474"/>
            <p:cNvSpPr>
              <a:spLocks noChangeShapeType="1"/>
            </p:cNvSpPr>
            <p:nvPr/>
          </p:nvSpPr>
          <p:spPr bwMode="auto">
            <a:xfrm>
              <a:off x="3351" y="3961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82" name="Line 8475"/>
            <p:cNvSpPr>
              <a:spLocks noChangeShapeType="1"/>
            </p:cNvSpPr>
            <p:nvPr/>
          </p:nvSpPr>
          <p:spPr bwMode="auto">
            <a:xfrm>
              <a:off x="3357" y="396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83" name="Line 8476"/>
            <p:cNvSpPr>
              <a:spLocks noChangeShapeType="1"/>
            </p:cNvSpPr>
            <p:nvPr/>
          </p:nvSpPr>
          <p:spPr bwMode="auto">
            <a:xfrm flipV="1">
              <a:off x="3357" y="395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84" name="Line 8477"/>
            <p:cNvSpPr>
              <a:spLocks noChangeShapeType="1"/>
            </p:cNvSpPr>
            <p:nvPr/>
          </p:nvSpPr>
          <p:spPr bwMode="auto">
            <a:xfrm>
              <a:off x="3357" y="395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85" name="Line 8478"/>
            <p:cNvSpPr>
              <a:spLocks noChangeShapeType="1"/>
            </p:cNvSpPr>
            <p:nvPr/>
          </p:nvSpPr>
          <p:spPr bwMode="auto">
            <a:xfrm flipV="1">
              <a:off x="3357" y="393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86" name="Line 8479"/>
            <p:cNvSpPr>
              <a:spLocks noChangeShapeType="1"/>
            </p:cNvSpPr>
            <p:nvPr/>
          </p:nvSpPr>
          <p:spPr bwMode="auto">
            <a:xfrm>
              <a:off x="3357" y="393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87" name="Line 8480"/>
            <p:cNvSpPr>
              <a:spLocks noChangeShapeType="1"/>
            </p:cNvSpPr>
            <p:nvPr/>
          </p:nvSpPr>
          <p:spPr bwMode="auto">
            <a:xfrm>
              <a:off x="3357" y="394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88" name="Line 8481"/>
            <p:cNvSpPr>
              <a:spLocks noChangeShapeType="1"/>
            </p:cNvSpPr>
            <p:nvPr/>
          </p:nvSpPr>
          <p:spPr bwMode="auto">
            <a:xfrm>
              <a:off x="3357" y="397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89" name="Line 8482"/>
            <p:cNvSpPr>
              <a:spLocks noChangeShapeType="1"/>
            </p:cNvSpPr>
            <p:nvPr/>
          </p:nvSpPr>
          <p:spPr bwMode="auto">
            <a:xfrm flipV="1">
              <a:off x="3357" y="3943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90" name="Line 8483"/>
            <p:cNvSpPr>
              <a:spLocks noChangeShapeType="1"/>
            </p:cNvSpPr>
            <p:nvPr/>
          </p:nvSpPr>
          <p:spPr bwMode="auto">
            <a:xfrm flipV="1">
              <a:off x="3357" y="3925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91" name="Line 8484"/>
            <p:cNvSpPr>
              <a:spLocks noChangeShapeType="1"/>
            </p:cNvSpPr>
            <p:nvPr/>
          </p:nvSpPr>
          <p:spPr bwMode="auto">
            <a:xfrm flipV="1">
              <a:off x="3363" y="390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92" name="Line 8485"/>
            <p:cNvSpPr>
              <a:spLocks noChangeShapeType="1"/>
            </p:cNvSpPr>
            <p:nvPr/>
          </p:nvSpPr>
          <p:spPr bwMode="auto">
            <a:xfrm>
              <a:off x="3363" y="390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93" name="Line 8486"/>
            <p:cNvSpPr>
              <a:spLocks noChangeShapeType="1"/>
            </p:cNvSpPr>
            <p:nvPr/>
          </p:nvSpPr>
          <p:spPr bwMode="auto">
            <a:xfrm flipV="1">
              <a:off x="3363" y="39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94" name="Line 8487"/>
            <p:cNvSpPr>
              <a:spLocks noChangeShapeType="1"/>
            </p:cNvSpPr>
            <p:nvPr/>
          </p:nvSpPr>
          <p:spPr bwMode="auto">
            <a:xfrm flipV="1">
              <a:off x="3363" y="3871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95" name="Line 8488"/>
            <p:cNvSpPr>
              <a:spLocks noChangeShapeType="1"/>
            </p:cNvSpPr>
            <p:nvPr/>
          </p:nvSpPr>
          <p:spPr bwMode="auto">
            <a:xfrm flipV="1">
              <a:off x="3363" y="386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96" name="Line 8489"/>
            <p:cNvSpPr>
              <a:spLocks noChangeShapeType="1"/>
            </p:cNvSpPr>
            <p:nvPr/>
          </p:nvSpPr>
          <p:spPr bwMode="auto">
            <a:xfrm flipV="1">
              <a:off x="3363" y="384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97" name="Line 8490"/>
            <p:cNvSpPr>
              <a:spLocks noChangeShapeType="1"/>
            </p:cNvSpPr>
            <p:nvPr/>
          </p:nvSpPr>
          <p:spPr bwMode="auto">
            <a:xfrm flipV="1">
              <a:off x="3363" y="3823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98" name="Line 8491"/>
            <p:cNvSpPr>
              <a:spLocks noChangeShapeType="1"/>
            </p:cNvSpPr>
            <p:nvPr/>
          </p:nvSpPr>
          <p:spPr bwMode="auto">
            <a:xfrm flipV="1">
              <a:off x="3363" y="381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99" name="Line 8492"/>
            <p:cNvSpPr>
              <a:spLocks noChangeShapeType="1"/>
            </p:cNvSpPr>
            <p:nvPr/>
          </p:nvSpPr>
          <p:spPr bwMode="auto">
            <a:xfrm>
              <a:off x="3363" y="3811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00" name="Line 8493"/>
            <p:cNvSpPr>
              <a:spLocks noChangeShapeType="1"/>
            </p:cNvSpPr>
            <p:nvPr/>
          </p:nvSpPr>
          <p:spPr bwMode="auto">
            <a:xfrm flipV="1">
              <a:off x="3369" y="37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01" name="Line 8494"/>
            <p:cNvSpPr>
              <a:spLocks noChangeShapeType="1"/>
            </p:cNvSpPr>
            <p:nvPr/>
          </p:nvSpPr>
          <p:spPr bwMode="auto">
            <a:xfrm flipV="1">
              <a:off x="3369" y="3763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02" name="Line 8495"/>
            <p:cNvSpPr>
              <a:spLocks noChangeShapeType="1"/>
            </p:cNvSpPr>
            <p:nvPr/>
          </p:nvSpPr>
          <p:spPr bwMode="auto">
            <a:xfrm flipV="1">
              <a:off x="3369" y="3727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03" name="Line 8496"/>
            <p:cNvSpPr>
              <a:spLocks noChangeShapeType="1"/>
            </p:cNvSpPr>
            <p:nvPr/>
          </p:nvSpPr>
          <p:spPr bwMode="auto">
            <a:xfrm flipV="1">
              <a:off x="3369" y="372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04" name="Line 8497"/>
            <p:cNvSpPr>
              <a:spLocks noChangeShapeType="1"/>
            </p:cNvSpPr>
            <p:nvPr/>
          </p:nvSpPr>
          <p:spPr bwMode="auto">
            <a:xfrm>
              <a:off x="3369" y="372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671" name="Line 8498"/>
          <p:cNvSpPr>
            <a:spLocks noChangeShapeType="1"/>
          </p:cNvSpPr>
          <p:nvPr/>
        </p:nvSpPr>
        <p:spPr bwMode="auto">
          <a:xfrm>
            <a:off x="6816725" y="440213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72" name="Line 8499"/>
          <p:cNvSpPr>
            <a:spLocks noChangeShapeType="1"/>
          </p:cNvSpPr>
          <p:nvPr/>
        </p:nvSpPr>
        <p:spPr bwMode="auto">
          <a:xfrm>
            <a:off x="6816725" y="442118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73" name="Line 8500"/>
          <p:cNvSpPr>
            <a:spLocks noChangeShapeType="1"/>
          </p:cNvSpPr>
          <p:nvPr/>
        </p:nvSpPr>
        <p:spPr bwMode="auto">
          <a:xfrm>
            <a:off x="6816725" y="4449763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74" name="Line 8501"/>
          <p:cNvSpPr>
            <a:spLocks noChangeShapeType="1"/>
          </p:cNvSpPr>
          <p:nvPr/>
        </p:nvSpPr>
        <p:spPr bwMode="auto">
          <a:xfrm>
            <a:off x="6816725" y="4497388"/>
            <a:ext cx="9525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75" name="Line 8502"/>
          <p:cNvSpPr>
            <a:spLocks noChangeShapeType="1"/>
          </p:cNvSpPr>
          <p:nvPr/>
        </p:nvSpPr>
        <p:spPr bwMode="auto">
          <a:xfrm>
            <a:off x="6826250" y="454501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76" name="Line 8503"/>
          <p:cNvSpPr>
            <a:spLocks noChangeShapeType="1"/>
          </p:cNvSpPr>
          <p:nvPr/>
        </p:nvSpPr>
        <p:spPr bwMode="auto">
          <a:xfrm>
            <a:off x="6826250" y="4554538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77" name="Line 8504"/>
          <p:cNvSpPr>
            <a:spLocks noChangeShapeType="1"/>
          </p:cNvSpPr>
          <p:nvPr/>
        </p:nvSpPr>
        <p:spPr bwMode="auto">
          <a:xfrm flipV="1">
            <a:off x="6826250" y="451643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78" name="Line 8505"/>
          <p:cNvSpPr>
            <a:spLocks noChangeShapeType="1"/>
          </p:cNvSpPr>
          <p:nvPr/>
        </p:nvSpPr>
        <p:spPr bwMode="auto">
          <a:xfrm flipV="1">
            <a:off x="6826250" y="447833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79" name="Line 8506"/>
          <p:cNvSpPr>
            <a:spLocks noChangeShapeType="1"/>
          </p:cNvSpPr>
          <p:nvPr/>
        </p:nvSpPr>
        <p:spPr bwMode="auto">
          <a:xfrm>
            <a:off x="6826250" y="4478338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80" name="Line 8507"/>
          <p:cNvSpPr>
            <a:spLocks noChangeShapeType="1"/>
          </p:cNvSpPr>
          <p:nvPr/>
        </p:nvSpPr>
        <p:spPr bwMode="auto">
          <a:xfrm>
            <a:off x="6826250" y="448786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81" name="Line 8508"/>
          <p:cNvSpPr>
            <a:spLocks noChangeShapeType="1"/>
          </p:cNvSpPr>
          <p:nvPr/>
        </p:nvSpPr>
        <p:spPr bwMode="auto">
          <a:xfrm>
            <a:off x="6826250" y="4516438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82" name="Line 8509"/>
          <p:cNvSpPr>
            <a:spLocks noChangeShapeType="1"/>
          </p:cNvSpPr>
          <p:nvPr/>
        </p:nvSpPr>
        <p:spPr bwMode="auto">
          <a:xfrm flipV="1">
            <a:off x="6826250" y="448786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83" name="Line 8510"/>
          <p:cNvSpPr>
            <a:spLocks noChangeShapeType="1"/>
          </p:cNvSpPr>
          <p:nvPr/>
        </p:nvSpPr>
        <p:spPr bwMode="auto">
          <a:xfrm flipV="1">
            <a:off x="6826250" y="4478338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84" name="Line 8511"/>
          <p:cNvSpPr>
            <a:spLocks noChangeShapeType="1"/>
          </p:cNvSpPr>
          <p:nvPr/>
        </p:nvSpPr>
        <p:spPr bwMode="auto">
          <a:xfrm>
            <a:off x="6835775" y="4478338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85" name="Line 8512"/>
          <p:cNvSpPr>
            <a:spLocks noChangeShapeType="1"/>
          </p:cNvSpPr>
          <p:nvPr/>
        </p:nvSpPr>
        <p:spPr bwMode="auto">
          <a:xfrm flipV="1">
            <a:off x="6835775" y="446881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86" name="Line 8513"/>
          <p:cNvSpPr>
            <a:spLocks noChangeShapeType="1"/>
          </p:cNvSpPr>
          <p:nvPr/>
        </p:nvSpPr>
        <p:spPr bwMode="auto">
          <a:xfrm>
            <a:off x="6835775" y="44688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87" name="Line 8514"/>
          <p:cNvSpPr>
            <a:spLocks noChangeShapeType="1"/>
          </p:cNvSpPr>
          <p:nvPr/>
        </p:nvSpPr>
        <p:spPr bwMode="auto">
          <a:xfrm>
            <a:off x="6835775" y="44688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88" name="Line 8515"/>
          <p:cNvSpPr>
            <a:spLocks noChangeShapeType="1"/>
          </p:cNvSpPr>
          <p:nvPr/>
        </p:nvSpPr>
        <p:spPr bwMode="auto">
          <a:xfrm>
            <a:off x="6835775" y="4468813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89" name="Line 8516"/>
          <p:cNvSpPr>
            <a:spLocks noChangeShapeType="1"/>
          </p:cNvSpPr>
          <p:nvPr/>
        </p:nvSpPr>
        <p:spPr bwMode="auto">
          <a:xfrm>
            <a:off x="6835775" y="4487863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90" name="Line 8517"/>
          <p:cNvSpPr>
            <a:spLocks noChangeShapeType="1"/>
          </p:cNvSpPr>
          <p:nvPr/>
        </p:nvSpPr>
        <p:spPr bwMode="auto">
          <a:xfrm>
            <a:off x="6835775" y="45069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91" name="Line 8518"/>
          <p:cNvSpPr>
            <a:spLocks noChangeShapeType="1"/>
          </p:cNvSpPr>
          <p:nvPr/>
        </p:nvSpPr>
        <p:spPr bwMode="auto">
          <a:xfrm>
            <a:off x="6835775" y="45354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92" name="Line 8519"/>
          <p:cNvSpPr>
            <a:spLocks noChangeShapeType="1"/>
          </p:cNvSpPr>
          <p:nvPr/>
        </p:nvSpPr>
        <p:spPr bwMode="auto">
          <a:xfrm>
            <a:off x="6835775" y="4573588"/>
            <a:ext cx="952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93" name="Line 8520"/>
          <p:cNvSpPr>
            <a:spLocks noChangeShapeType="1"/>
          </p:cNvSpPr>
          <p:nvPr/>
        </p:nvSpPr>
        <p:spPr bwMode="auto">
          <a:xfrm>
            <a:off x="6845300" y="4611688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94" name="Line 8521"/>
          <p:cNvSpPr>
            <a:spLocks noChangeShapeType="1"/>
          </p:cNvSpPr>
          <p:nvPr/>
        </p:nvSpPr>
        <p:spPr bwMode="auto">
          <a:xfrm>
            <a:off x="6845300" y="4659313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95" name="Line 8522"/>
          <p:cNvSpPr>
            <a:spLocks noChangeShapeType="1"/>
          </p:cNvSpPr>
          <p:nvPr/>
        </p:nvSpPr>
        <p:spPr bwMode="auto">
          <a:xfrm>
            <a:off x="6845300" y="470693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96" name="Line 8523"/>
          <p:cNvSpPr>
            <a:spLocks noChangeShapeType="1"/>
          </p:cNvSpPr>
          <p:nvPr/>
        </p:nvSpPr>
        <p:spPr bwMode="auto">
          <a:xfrm>
            <a:off x="6845300" y="474503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97" name="Line 8524"/>
          <p:cNvSpPr>
            <a:spLocks noChangeShapeType="1"/>
          </p:cNvSpPr>
          <p:nvPr/>
        </p:nvSpPr>
        <p:spPr bwMode="auto">
          <a:xfrm>
            <a:off x="6845300" y="476408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98" name="Line 8525"/>
          <p:cNvSpPr>
            <a:spLocks noChangeShapeType="1"/>
          </p:cNvSpPr>
          <p:nvPr/>
        </p:nvSpPr>
        <p:spPr bwMode="auto">
          <a:xfrm>
            <a:off x="6845300" y="479266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99" name="Line 8526"/>
          <p:cNvSpPr>
            <a:spLocks noChangeShapeType="1"/>
          </p:cNvSpPr>
          <p:nvPr/>
        </p:nvSpPr>
        <p:spPr bwMode="auto">
          <a:xfrm>
            <a:off x="6845300" y="480218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00" name="Line 8527"/>
          <p:cNvSpPr>
            <a:spLocks noChangeShapeType="1"/>
          </p:cNvSpPr>
          <p:nvPr/>
        </p:nvSpPr>
        <p:spPr bwMode="auto">
          <a:xfrm>
            <a:off x="6845300" y="4821238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01" name="Line 8528"/>
          <p:cNvSpPr>
            <a:spLocks noChangeShapeType="1"/>
          </p:cNvSpPr>
          <p:nvPr/>
        </p:nvSpPr>
        <p:spPr bwMode="auto">
          <a:xfrm>
            <a:off x="6845300" y="4821238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02" name="Line 8529"/>
          <p:cNvSpPr>
            <a:spLocks noChangeShapeType="1"/>
          </p:cNvSpPr>
          <p:nvPr/>
        </p:nvSpPr>
        <p:spPr bwMode="auto">
          <a:xfrm>
            <a:off x="6854825" y="4821238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03" name="Line 8530"/>
          <p:cNvSpPr>
            <a:spLocks noChangeShapeType="1"/>
          </p:cNvSpPr>
          <p:nvPr/>
        </p:nvSpPr>
        <p:spPr bwMode="auto">
          <a:xfrm flipV="1">
            <a:off x="6854825" y="4735513"/>
            <a:ext cx="1588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04" name="Line 8531"/>
          <p:cNvSpPr>
            <a:spLocks noChangeShapeType="1"/>
          </p:cNvSpPr>
          <p:nvPr/>
        </p:nvSpPr>
        <p:spPr bwMode="auto">
          <a:xfrm flipV="1">
            <a:off x="6854825" y="4687888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05" name="Line 8532"/>
          <p:cNvSpPr>
            <a:spLocks noChangeShapeType="1"/>
          </p:cNvSpPr>
          <p:nvPr/>
        </p:nvSpPr>
        <p:spPr bwMode="auto">
          <a:xfrm flipV="1">
            <a:off x="6854825" y="466883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06" name="Line 8533"/>
          <p:cNvSpPr>
            <a:spLocks noChangeShapeType="1"/>
          </p:cNvSpPr>
          <p:nvPr/>
        </p:nvSpPr>
        <p:spPr bwMode="auto">
          <a:xfrm>
            <a:off x="6854825" y="4668838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07" name="Line 8534"/>
          <p:cNvSpPr>
            <a:spLocks noChangeShapeType="1"/>
          </p:cNvSpPr>
          <p:nvPr/>
        </p:nvSpPr>
        <p:spPr bwMode="auto">
          <a:xfrm>
            <a:off x="6854825" y="46688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08" name="Line 8535"/>
          <p:cNvSpPr>
            <a:spLocks noChangeShapeType="1"/>
          </p:cNvSpPr>
          <p:nvPr/>
        </p:nvSpPr>
        <p:spPr bwMode="auto">
          <a:xfrm>
            <a:off x="6854825" y="4697413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09" name="Line 8536"/>
          <p:cNvSpPr>
            <a:spLocks noChangeShapeType="1"/>
          </p:cNvSpPr>
          <p:nvPr/>
        </p:nvSpPr>
        <p:spPr bwMode="auto">
          <a:xfrm>
            <a:off x="6854825" y="4716463"/>
            <a:ext cx="952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10" name="Line 8537"/>
          <p:cNvSpPr>
            <a:spLocks noChangeShapeType="1"/>
          </p:cNvSpPr>
          <p:nvPr/>
        </p:nvSpPr>
        <p:spPr bwMode="auto">
          <a:xfrm>
            <a:off x="6864350" y="4735513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11" name="Line 8538"/>
          <p:cNvSpPr>
            <a:spLocks noChangeShapeType="1"/>
          </p:cNvSpPr>
          <p:nvPr/>
        </p:nvSpPr>
        <p:spPr bwMode="auto">
          <a:xfrm>
            <a:off x="6864350" y="478313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12" name="Line 8539"/>
          <p:cNvSpPr>
            <a:spLocks noChangeShapeType="1"/>
          </p:cNvSpPr>
          <p:nvPr/>
        </p:nvSpPr>
        <p:spPr bwMode="auto">
          <a:xfrm>
            <a:off x="6864350" y="4802188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13" name="Line 8540"/>
          <p:cNvSpPr>
            <a:spLocks noChangeShapeType="1"/>
          </p:cNvSpPr>
          <p:nvPr/>
        </p:nvSpPr>
        <p:spPr bwMode="auto">
          <a:xfrm flipV="1">
            <a:off x="6864350" y="4802188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14" name="Line 8541"/>
          <p:cNvSpPr>
            <a:spLocks noChangeShapeType="1"/>
          </p:cNvSpPr>
          <p:nvPr/>
        </p:nvSpPr>
        <p:spPr bwMode="auto">
          <a:xfrm>
            <a:off x="6864350" y="4802188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15" name="Line 8542"/>
          <p:cNvSpPr>
            <a:spLocks noChangeShapeType="1"/>
          </p:cNvSpPr>
          <p:nvPr/>
        </p:nvSpPr>
        <p:spPr bwMode="auto">
          <a:xfrm flipV="1">
            <a:off x="6864350" y="4802188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16" name="Line 8543"/>
          <p:cNvSpPr>
            <a:spLocks noChangeShapeType="1"/>
          </p:cNvSpPr>
          <p:nvPr/>
        </p:nvSpPr>
        <p:spPr bwMode="auto">
          <a:xfrm flipV="1">
            <a:off x="6864350" y="479266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17" name="Line 8544"/>
          <p:cNvSpPr>
            <a:spLocks noChangeShapeType="1"/>
          </p:cNvSpPr>
          <p:nvPr/>
        </p:nvSpPr>
        <p:spPr bwMode="auto">
          <a:xfrm>
            <a:off x="6864350" y="4792663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18" name="Line 8545"/>
          <p:cNvSpPr>
            <a:spLocks noChangeShapeType="1"/>
          </p:cNvSpPr>
          <p:nvPr/>
        </p:nvSpPr>
        <p:spPr bwMode="auto">
          <a:xfrm>
            <a:off x="6864350" y="4811713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19" name="Line 8546"/>
          <p:cNvSpPr>
            <a:spLocks noChangeShapeType="1"/>
          </p:cNvSpPr>
          <p:nvPr/>
        </p:nvSpPr>
        <p:spPr bwMode="auto">
          <a:xfrm>
            <a:off x="6873875" y="48117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20" name="Line 8547"/>
          <p:cNvSpPr>
            <a:spLocks noChangeShapeType="1"/>
          </p:cNvSpPr>
          <p:nvPr/>
        </p:nvSpPr>
        <p:spPr bwMode="auto">
          <a:xfrm>
            <a:off x="6873875" y="4811713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21" name="Line 8548"/>
          <p:cNvSpPr>
            <a:spLocks noChangeShapeType="1"/>
          </p:cNvSpPr>
          <p:nvPr/>
        </p:nvSpPr>
        <p:spPr bwMode="auto">
          <a:xfrm>
            <a:off x="6873875" y="483076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22" name="Line 8549"/>
          <p:cNvSpPr>
            <a:spLocks noChangeShapeType="1"/>
          </p:cNvSpPr>
          <p:nvPr/>
        </p:nvSpPr>
        <p:spPr bwMode="auto">
          <a:xfrm flipV="1">
            <a:off x="6873875" y="483076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23" name="Line 8550"/>
          <p:cNvSpPr>
            <a:spLocks noChangeShapeType="1"/>
          </p:cNvSpPr>
          <p:nvPr/>
        </p:nvSpPr>
        <p:spPr bwMode="auto">
          <a:xfrm>
            <a:off x="6873875" y="483076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24" name="Line 8551"/>
          <p:cNvSpPr>
            <a:spLocks noChangeShapeType="1"/>
          </p:cNvSpPr>
          <p:nvPr/>
        </p:nvSpPr>
        <p:spPr bwMode="auto">
          <a:xfrm>
            <a:off x="6873875" y="4868863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25" name="Line 8552"/>
          <p:cNvSpPr>
            <a:spLocks noChangeShapeType="1"/>
          </p:cNvSpPr>
          <p:nvPr/>
        </p:nvSpPr>
        <p:spPr bwMode="auto">
          <a:xfrm>
            <a:off x="6873875" y="48879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26" name="Line 8553"/>
          <p:cNvSpPr>
            <a:spLocks noChangeShapeType="1"/>
          </p:cNvSpPr>
          <p:nvPr/>
        </p:nvSpPr>
        <p:spPr bwMode="auto">
          <a:xfrm flipV="1">
            <a:off x="6873875" y="4868863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27" name="Line 8554"/>
          <p:cNvSpPr>
            <a:spLocks noChangeShapeType="1"/>
          </p:cNvSpPr>
          <p:nvPr/>
        </p:nvSpPr>
        <p:spPr bwMode="auto">
          <a:xfrm>
            <a:off x="6873875" y="4868863"/>
            <a:ext cx="952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28" name="Line 8555"/>
          <p:cNvSpPr>
            <a:spLocks noChangeShapeType="1"/>
          </p:cNvSpPr>
          <p:nvPr/>
        </p:nvSpPr>
        <p:spPr bwMode="auto">
          <a:xfrm>
            <a:off x="6883400" y="488791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29" name="Line 8556"/>
          <p:cNvSpPr>
            <a:spLocks noChangeShapeType="1"/>
          </p:cNvSpPr>
          <p:nvPr/>
        </p:nvSpPr>
        <p:spPr bwMode="auto">
          <a:xfrm>
            <a:off x="6883400" y="48974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30" name="Line 8557"/>
          <p:cNvSpPr>
            <a:spLocks noChangeShapeType="1"/>
          </p:cNvSpPr>
          <p:nvPr/>
        </p:nvSpPr>
        <p:spPr bwMode="auto">
          <a:xfrm>
            <a:off x="6883400" y="492601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31" name="Line 8558"/>
          <p:cNvSpPr>
            <a:spLocks noChangeShapeType="1"/>
          </p:cNvSpPr>
          <p:nvPr/>
        </p:nvSpPr>
        <p:spPr bwMode="auto">
          <a:xfrm>
            <a:off x="6883400" y="4935538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32" name="Line 8559"/>
          <p:cNvSpPr>
            <a:spLocks noChangeShapeType="1"/>
          </p:cNvSpPr>
          <p:nvPr/>
        </p:nvSpPr>
        <p:spPr bwMode="auto">
          <a:xfrm flipV="1">
            <a:off x="6883400" y="492601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33" name="Line 8560"/>
          <p:cNvSpPr>
            <a:spLocks noChangeShapeType="1"/>
          </p:cNvSpPr>
          <p:nvPr/>
        </p:nvSpPr>
        <p:spPr bwMode="auto">
          <a:xfrm>
            <a:off x="6883400" y="49260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34" name="Line 8561"/>
          <p:cNvSpPr>
            <a:spLocks noChangeShapeType="1"/>
          </p:cNvSpPr>
          <p:nvPr/>
        </p:nvSpPr>
        <p:spPr bwMode="auto">
          <a:xfrm>
            <a:off x="6883400" y="49260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35" name="Line 8562"/>
          <p:cNvSpPr>
            <a:spLocks noChangeShapeType="1"/>
          </p:cNvSpPr>
          <p:nvPr/>
        </p:nvSpPr>
        <p:spPr bwMode="auto">
          <a:xfrm flipV="1">
            <a:off x="6883400" y="4906963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36" name="Line 8563"/>
          <p:cNvSpPr>
            <a:spLocks noChangeShapeType="1"/>
          </p:cNvSpPr>
          <p:nvPr/>
        </p:nvSpPr>
        <p:spPr bwMode="auto">
          <a:xfrm>
            <a:off x="6883400" y="4906963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37" name="Line 8564"/>
          <p:cNvSpPr>
            <a:spLocks noChangeShapeType="1"/>
          </p:cNvSpPr>
          <p:nvPr/>
        </p:nvSpPr>
        <p:spPr bwMode="auto">
          <a:xfrm flipV="1">
            <a:off x="6892925" y="4887913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38" name="Line 8565"/>
          <p:cNvSpPr>
            <a:spLocks noChangeShapeType="1"/>
          </p:cNvSpPr>
          <p:nvPr/>
        </p:nvSpPr>
        <p:spPr bwMode="auto">
          <a:xfrm flipV="1">
            <a:off x="6892925" y="4878388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39" name="Line 8566"/>
          <p:cNvSpPr>
            <a:spLocks noChangeShapeType="1"/>
          </p:cNvSpPr>
          <p:nvPr/>
        </p:nvSpPr>
        <p:spPr bwMode="auto">
          <a:xfrm>
            <a:off x="6892925" y="487838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0" name="Line 8567"/>
          <p:cNvSpPr>
            <a:spLocks noChangeShapeType="1"/>
          </p:cNvSpPr>
          <p:nvPr/>
        </p:nvSpPr>
        <p:spPr bwMode="auto">
          <a:xfrm>
            <a:off x="6892925" y="489743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1" name="Line 8568"/>
          <p:cNvSpPr>
            <a:spLocks noChangeShapeType="1"/>
          </p:cNvSpPr>
          <p:nvPr/>
        </p:nvSpPr>
        <p:spPr bwMode="auto">
          <a:xfrm>
            <a:off x="6892925" y="49355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2" name="Line 8569"/>
          <p:cNvSpPr>
            <a:spLocks noChangeShapeType="1"/>
          </p:cNvSpPr>
          <p:nvPr/>
        </p:nvSpPr>
        <p:spPr bwMode="auto">
          <a:xfrm>
            <a:off x="6892925" y="49641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3" name="Line 8570"/>
          <p:cNvSpPr>
            <a:spLocks noChangeShapeType="1"/>
          </p:cNvSpPr>
          <p:nvPr/>
        </p:nvSpPr>
        <p:spPr bwMode="auto">
          <a:xfrm>
            <a:off x="6892925" y="49641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4" name="Line 8571"/>
          <p:cNvSpPr>
            <a:spLocks noChangeShapeType="1"/>
          </p:cNvSpPr>
          <p:nvPr/>
        </p:nvSpPr>
        <p:spPr bwMode="auto">
          <a:xfrm>
            <a:off x="6892925" y="496411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5" name="Line 8572"/>
          <p:cNvSpPr>
            <a:spLocks noChangeShapeType="1"/>
          </p:cNvSpPr>
          <p:nvPr/>
        </p:nvSpPr>
        <p:spPr bwMode="auto">
          <a:xfrm>
            <a:off x="6892925" y="4973638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6" name="Line 8573"/>
          <p:cNvSpPr>
            <a:spLocks noChangeShapeType="1"/>
          </p:cNvSpPr>
          <p:nvPr/>
        </p:nvSpPr>
        <p:spPr bwMode="auto">
          <a:xfrm>
            <a:off x="6902450" y="498316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7" name="Line 8574"/>
          <p:cNvSpPr>
            <a:spLocks noChangeShapeType="1"/>
          </p:cNvSpPr>
          <p:nvPr/>
        </p:nvSpPr>
        <p:spPr bwMode="auto">
          <a:xfrm>
            <a:off x="6902450" y="4992688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8" name="Line 8575"/>
          <p:cNvSpPr>
            <a:spLocks noChangeShapeType="1"/>
          </p:cNvSpPr>
          <p:nvPr/>
        </p:nvSpPr>
        <p:spPr bwMode="auto">
          <a:xfrm>
            <a:off x="6902450" y="4992688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9" name="Line 8576"/>
          <p:cNvSpPr>
            <a:spLocks noChangeShapeType="1"/>
          </p:cNvSpPr>
          <p:nvPr/>
        </p:nvSpPr>
        <p:spPr bwMode="auto">
          <a:xfrm>
            <a:off x="6902450" y="4992688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50" name="Line 8577"/>
          <p:cNvSpPr>
            <a:spLocks noChangeShapeType="1"/>
          </p:cNvSpPr>
          <p:nvPr/>
        </p:nvSpPr>
        <p:spPr bwMode="auto">
          <a:xfrm>
            <a:off x="6902450" y="4992688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51" name="Line 8578"/>
          <p:cNvSpPr>
            <a:spLocks noChangeShapeType="1"/>
          </p:cNvSpPr>
          <p:nvPr/>
        </p:nvSpPr>
        <p:spPr bwMode="auto">
          <a:xfrm>
            <a:off x="6902450" y="50022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52" name="Line 8579"/>
          <p:cNvSpPr>
            <a:spLocks noChangeShapeType="1"/>
          </p:cNvSpPr>
          <p:nvPr/>
        </p:nvSpPr>
        <p:spPr bwMode="auto">
          <a:xfrm flipV="1">
            <a:off x="6902450" y="4983163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53" name="Line 8580"/>
          <p:cNvSpPr>
            <a:spLocks noChangeShapeType="1"/>
          </p:cNvSpPr>
          <p:nvPr/>
        </p:nvSpPr>
        <p:spPr bwMode="auto">
          <a:xfrm flipV="1">
            <a:off x="6902450" y="494506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54" name="Line 8581"/>
          <p:cNvSpPr>
            <a:spLocks noChangeShapeType="1"/>
          </p:cNvSpPr>
          <p:nvPr/>
        </p:nvSpPr>
        <p:spPr bwMode="auto">
          <a:xfrm flipV="1">
            <a:off x="6902450" y="4773613"/>
            <a:ext cx="9525" cy="17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55" name="Line 8582"/>
          <p:cNvSpPr>
            <a:spLocks noChangeShapeType="1"/>
          </p:cNvSpPr>
          <p:nvPr/>
        </p:nvSpPr>
        <p:spPr bwMode="auto">
          <a:xfrm>
            <a:off x="6911975" y="47736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56" name="Line 8583"/>
          <p:cNvSpPr>
            <a:spLocks noChangeShapeType="1"/>
          </p:cNvSpPr>
          <p:nvPr/>
        </p:nvSpPr>
        <p:spPr bwMode="auto">
          <a:xfrm>
            <a:off x="6911975" y="4773613"/>
            <a:ext cx="1588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57" name="Line 8584"/>
          <p:cNvSpPr>
            <a:spLocks noChangeShapeType="1"/>
          </p:cNvSpPr>
          <p:nvPr/>
        </p:nvSpPr>
        <p:spPr bwMode="auto">
          <a:xfrm>
            <a:off x="6911975" y="48402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58" name="Line 8585"/>
          <p:cNvSpPr>
            <a:spLocks noChangeShapeType="1"/>
          </p:cNvSpPr>
          <p:nvPr/>
        </p:nvSpPr>
        <p:spPr bwMode="auto">
          <a:xfrm>
            <a:off x="6911975" y="487838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59" name="Line 8586"/>
          <p:cNvSpPr>
            <a:spLocks noChangeShapeType="1"/>
          </p:cNvSpPr>
          <p:nvPr/>
        </p:nvSpPr>
        <p:spPr bwMode="auto">
          <a:xfrm>
            <a:off x="6911975" y="490696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60" name="Line 8587"/>
          <p:cNvSpPr>
            <a:spLocks noChangeShapeType="1"/>
          </p:cNvSpPr>
          <p:nvPr/>
        </p:nvSpPr>
        <p:spPr bwMode="auto">
          <a:xfrm>
            <a:off x="6911975" y="4935538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61" name="Line 8588"/>
          <p:cNvSpPr>
            <a:spLocks noChangeShapeType="1"/>
          </p:cNvSpPr>
          <p:nvPr/>
        </p:nvSpPr>
        <p:spPr bwMode="auto">
          <a:xfrm>
            <a:off x="6911975" y="4935538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62" name="Line 8589"/>
          <p:cNvSpPr>
            <a:spLocks noChangeShapeType="1"/>
          </p:cNvSpPr>
          <p:nvPr/>
        </p:nvSpPr>
        <p:spPr bwMode="auto">
          <a:xfrm flipV="1">
            <a:off x="6911975" y="4926013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63" name="Line 8590"/>
          <p:cNvSpPr>
            <a:spLocks noChangeShapeType="1"/>
          </p:cNvSpPr>
          <p:nvPr/>
        </p:nvSpPr>
        <p:spPr bwMode="auto">
          <a:xfrm flipV="1">
            <a:off x="6911975" y="4916488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64" name="Line 8591"/>
          <p:cNvSpPr>
            <a:spLocks noChangeShapeType="1"/>
          </p:cNvSpPr>
          <p:nvPr/>
        </p:nvSpPr>
        <p:spPr bwMode="auto">
          <a:xfrm>
            <a:off x="6921500" y="4916488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65" name="Line 8592"/>
          <p:cNvSpPr>
            <a:spLocks noChangeShapeType="1"/>
          </p:cNvSpPr>
          <p:nvPr/>
        </p:nvSpPr>
        <p:spPr bwMode="auto">
          <a:xfrm>
            <a:off x="6921500" y="4916488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66" name="Line 8593"/>
          <p:cNvSpPr>
            <a:spLocks noChangeShapeType="1"/>
          </p:cNvSpPr>
          <p:nvPr/>
        </p:nvSpPr>
        <p:spPr bwMode="auto">
          <a:xfrm>
            <a:off x="6921500" y="4916488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67" name="Line 8594"/>
          <p:cNvSpPr>
            <a:spLocks noChangeShapeType="1"/>
          </p:cNvSpPr>
          <p:nvPr/>
        </p:nvSpPr>
        <p:spPr bwMode="auto">
          <a:xfrm>
            <a:off x="6921500" y="4926013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68" name="Rectangle 8604"/>
          <p:cNvSpPr>
            <a:spLocks noChangeArrowheads="1"/>
          </p:cNvSpPr>
          <p:nvPr/>
        </p:nvSpPr>
        <p:spPr bwMode="auto">
          <a:xfrm rot="-5400000">
            <a:off x="2399506" y="5417344"/>
            <a:ext cx="4540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01-Oct-87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769" name="Rectangle 8605"/>
          <p:cNvSpPr>
            <a:spLocks noChangeArrowheads="1"/>
          </p:cNvSpPr>
          <p:nvPr/>
        </p:nvSpPr>
        <p:spPr bwMode="auto">
          <a:xfrm rot="-5400000">
            <a:off x="2582069" y="5418931"/>
            <a:ext cx="4699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29-Mar-88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770" name="Rectangle 8606"/>
          <p:cNvSpPr>
            <a:spLocks noChangeArrowheads="1"/>
          </p:cNvSpPr>
          <p:nvPr/>
        </p:nvSpPr>
        <p:spPr bwMode="auto">
          <a:xfrm rot="-5400000">
            <a:off x="2768600" y="5424488"/>
            <a:ext cx="4778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25-Sep-88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771" name="Rectangle 8607"/>
          <p:cNvSpPr>
            <a:spLocks noChangeArrowheads="1"/>
          </p:cNvSpPr>
          <p:nvPr/>
        </p:nvSpPr>
        <p:spPr bwMode="auto">
          <a:xfrm rot="-5400000">
            <a:off x="2963069" y="5418931"/>
            <a:ext cx="4699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24-Mar-89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772" name="Rectangle 8608"/>
          <p:cNvSpPr>
            <a:spLocks noChangeArrowheads="1"/>
          </p:cNvSpPr>
          <p:nvPr/>
        </p:nvSpPr>
        <p:spPr bwMode="auto">
          <a:xfrm rot="-5400000">
            <a:off x="3159125" y="5424488"/>
            <a:ext cx="4778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20-Sep-89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773" name="Rectangle 8609"/>
          <p:cNvSpPr>
            <a:spLocks noChangeArrowheads="1"/>
          </p:cNvSpPr>
          <p:nvPr/>
        </p:nvSpPr>
        <p:spPr bwMode="auto">
          <a:xfrm rot="-5400000">
            <a:off x="3353594" y="5418931"/>
            <a:ext cx="4699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19-Mar-90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774" name="Rectangle 8610"/>
          <p:cNvSpPr>
            <a:spLocks noChangeArrowheads="1"/>
          </p:cNvSpPr>
          <p:nvPr/>
        </p:nvSpPr>
        <p:spPr bwMode="auto">
          <a:xfrm rot="-5400000">
            <a:off x="3540125" y="5424488"/>
            <a:ext cx="4778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15-Sep-90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775" name="Rectangle 8611"/>
          <p:cNvSpPr>
            <a:spLocks noChangeArrowheads="1"/>
          </p:cNvSpPr>
          <p:nvPr/>
        </p:nvSpPr>
        <p:spPr bwMode="auto">
          <a:xfrm rot="-5400000">
            <a:off x="3734594" y="5418931"/>
            <a:ext cx="4699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14-Mar-91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776" name="Rectangle 8612"/>
          <p:cNvSpPr>
            <a:spLocks noChangeArrowheads="1"/>
          </p:cNvSpPr>
          <p:nvPr/>
        </p:nvSpPr>
        <p:spPr bwMode="auto">
          <a:xfrm rot="-5400000">
            <a:off x="3921125" y="5424488"/>
            <a:ext cx="4778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10-Sep-91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777" name="Rectangle 8613"/>
          <p:cNvSpPr>
            <a:spLocks noChangeArrowheads="1"/>
          </p:cNvSpPr>
          <p:nvPr/>
        </p:nvSpPr>
        <p:spPr bwMode="auto">
          <a:xfrm rot="-5400000">
            <a:off x="4115594" y="5418931"/>
            <a:ext cx="4699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08-Mar-92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778" name="Rectangle 8614"/>
          <p:cNvSpPr>
            <a:spLocks noChangeArrowheads="1"/>
          </p:cNvSpPr>
          <p:nvPr/>
        </p:nvSpPr>
        <p:spPr bwMode="auto">
          <a:xfrm rot="-5400000">
            <a:off x="4311650" y="5424488"/>
            <a:ext cx="4778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04-Sep-92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779" name="Rectangle 8615"/>
          <p:cNvSpPr>
            <a:spLocks noChangeArrowheads="1"/>
          </p:cNvSpPr>
          <p:nvPr/>
        </p:nvSpPr>
        <p:spPr bwMode="auto">
          <a:xfrm rot="-5400000">
            <a:off x="4506119" y="5418931"/>
            <a:ext cx="4699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03-Mar-93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780" name="Rectangle 8616"/>
          <p:cNvSpPr>
            <a:spLocks noChangeArrowheads="1"/>
          </p:cNvSpPr>
          <p:nvPr/>
        </p:nvSpPr>
        <p:spPr bwMode="auto">
          <a:xfrm rot="-5400000">
            <a:off x="4694238" y="5434013"/>
            <a:ext cx="4778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30-Aug-93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781" name="Rectangle 8617"/>
          <p:cNvSpPr>
            <a:spLocks noChangeArrowheads="1"/>
          </p:cNvSpPr>
          <p:nvPr/>
        </p:nvSpPr>
        <p:spPr bwMode="auto">
          <a:xfrm rot="-5400000">
            <a:off x="4887913" y="5418138"/>
            <a:ext cx="4714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26-Feb-94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782" name="Rectangle 8618"/>
          <p:cNvSpPr>
            <a:spLocks noChangeArrowheads="1"/>
          </p:cNvSpPr>
          <p:nvPr/>
        </p:nvSpPr>
        <p:spPr bwMode="auto">
          <a:xfrm rot="-5400000">
            <a:off x="5075238" y="5434013"/>
            <a:ext cx="4778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25-Aug-94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783" name="Rectangle 8619"/>
          <p:cNvSpPr>
            <a:spLocks noChangeArrowheads="1"/>
          </p:cNvSpPr>
          <p:nvPr/>
        </p:nvSpPr>
        <p:spPr bwMode="auto">
          <a:xfrm rot="-5400000">
            <a:off x="5268913" y="5418138"/>
            <a:ext cx="4714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21-Feb-95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784" name="Rectangle 8620"/>
          <p:cNvSpPr>
            <a:spLocks noChangeArrowheads="1"/>
          </p:cNvSpPr>
          <p:nvPr/>
        </p:nvSpPr>
        <p:spPr bwMode="auto">
          <a:xfrm rot="-5400000">
            <a:off x="5465763" y="5434013"/>
            <a:ext cx="4778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20-Aug-95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785" name="Rectangle 8621"/>
          <p:cNvSpPr>
            <a:spLocks noChangeArrowheads="1"/>
          </p:cNvSpPr>
          <p:nvPr/>
        </p:nvSpPr>
        <p:spPr bwMode="auto">
          <a:xfrm rot="-5400000">
            <a:off x="5659438" y="5418138"/>
            <a:ext cx="4714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16-Feb-96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786" name="Rectangle 8622"/>
          <p:cNvSpPr>
            <a:spLocks noChangeArrowheads="1"/>
          </p:cNvSpPr>
          <p:nvPr/>
        </p:nvSpPr>
        <p:spPr bwMode="auto">
          <a:xfrm rot="-5400000">
            <a:off x="5846763" y="5434013"/>
            <a:ext cx="4778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14-Aug-96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787" name="Rectangle 8623"/>
          <p:cNvSpPr>
            <a:spLocks noChangeArrowheads="1"/>
          </p:cNvSpPr>
          <p:nvPr/>
        </p:nvSpPr>
        <p:spPr bwMode="auto">
          <a:xfrm rot="-5400000">
            <a:off x="6040438" y="5418138"/>
            <a:ext cx="4714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10-Feb-97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788" name="Rectangle 8624"/>
          <p:cNvSpPr>
            <a:spLocks noChangeArrowheads="1"/>
          </p:cNvSpPr>
          <p:nvPr/>
        </p:nvSpPr>
        <p:spPr bwMode="auto">
          <a:xfrm rot="-5400000">
            <a:off x="6227763" y="5434013"/>
            <a:ext cx="4778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09-Aug-97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789" name="Rectangle 8625"/>
          <p:cNvSpPr>
            <a:spLocks noChangeArrowheads="1"/>
          </p:cNvSpPr>
          <p:nvPr/>
        </p:nvSpPr>
        <p:spPr bwMode="auto">
          <a:xfrm rot="-5400000">
            <a:off x="6421438" y="5418138"/>
            <a:ext cx="4714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05-Feb-98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790" name="Rectangle 8626"/>
          <p:cNvSpPr>
            <a:spLocks noChangeArrowheads="1"/>
          </p:cNvSpPr>
          <p:nvPr/>
        </p:nvSpPr>
        <p:spPr bwMode="auto">
          <a:xfrm rot="-5400000">
            <a:off x="6618288" y="5432425"/>
            <a:ext cx="4778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04-Aug-98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18791" name="Group 8633"/>
          <p:cNvGrpSpPr>
            <a:grpSpLocks/>
          </p:cNvGrpSpPr>
          <p:nvPr/>
        </p:nvGrpSpPr>
        <p:grpSpPr bwMode="auto">
          <a:xfrm>
            <a:off x="2016125" y="3124200"/>
            <a:ext cx="550863" cy="2106613"/>
            <a:chOff x="1282" y="1968"/>
            <a:chExt cx="347" cy="1327"/>
          </a:xfrm>
        </p:grpSpPr>
        <p:sp>
          <p:nvSpPr>
            <p:cNvPr id="18796" name="Rectangle 8596"/>
            <p:cNvSpPr>
              <a:spLocks noChangeArrowheads="1"/>
            </p:cNvSpPr>
            <p:nvPr/>
          </p:nvSpPr>
          <p:spPr bwMode="auto">
            <a:xfrm>
              <a:off x="1575" y="3211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797" name="Rectangle 8597"/>
            <p:cNvSpPr>
              <a:spLocks noChangeArrowheads="1"/>
            </p:cNvSpPr>
            <p:nvPr/>
          </p:nvSpPr>
          <p:spPr bwMode="auto">
            <a:xfrm>
              <a:off x="1467" y="3031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5000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798" name="Rectangle 8598"/>
            <p:cNvSpPr>
              <a:spLocks noChangeArrowheads="1"/>
            </p:cNvSpPr>
            <p:nvPr/>
          </p:nvSpPr>
          <p:spPr bwMode="auto">
            <a:xfrm>
              <a:off x="1431" y="2857"/>
              <a:ext cx="19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10 000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799" name="Rectangle 8599"/>
            <p:cNvSpPr>
              <a:spLocks noChangeArrowheads="1"/>
            </p:cNvSpPr>
            <p:nvPr/>
          </p:nvSpPr>
          <p:spPr bwMode="auto">
            <a:xfrm>
              <a:off x="1431" y="2676"/>
              <a:ext cx="19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15 000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800" name="Rectangle 8600"/>
            <p:cNvSpPr>
              <a:spLocks noChangeArrowheads="1"/>
            </p:cNvSpPr>
            <p:nvPr/>
          </p:nvSpPr>
          <p:spPr bwMode="auto">
            <a:xfrm>
              <a:off x="1431" y="2502"/>
              <a:ext cx="19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20 000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801" name="Rectangle 8601"/>
            <p:cNvSpPr>
              <a:spLocks noChangeArrowheads="1"/>
            </p:cNvSpPr>
            <p:nvPr/>
          </p:nvSpPr>
          <p:spPr bwMode="auto">
            <a:xfrm>
              <a:off x="1431" y="2322"/>
              <a:ext cx="19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25 000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802" name="Rectangle 8602"/>
            <p:cNvSpPr>
              <a:spLocks noChangeArrowheads="1"/>
            </p:cNvSpPr>
            <p:nvPr/>
          </p:nvSpPr>
          <p:spPr bwMode="auto">
            <a:xfrm>
              <a:off x="1431" y="2148"/>
              <a:ext cx="19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30 000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803" name="Rectangle 8603"/>
            <p:cNvSpPr>
              <a:spLocks noChangeArrowheads="1"/>
            </p:cNvSpPr>
            <p:nvPr/>
          </p:nvSpPr>
          <p:spPr bwMode="auto">
            <a:xfrm>
              <a:off x="1431" y="1968"/>
              <a:ext cx="19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35 000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804" name="Rectangle 8627"/>
            <p:cNvSpPr>
              <a:spLocks noChangeArrowheads="1"/>
            </p:cNvSpPr>
            <p:nvPr/>
          </p:nvSpPr>
          <p:spPr bwMode="auto">
            <a:xfrm rot="-5400000">
              <a:off x="679" y="2596"/>
              <a:ext cx="130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Discharge (cubic meters per second)</a:t>
              </a:r>
              <a:endParaRPr lang="en-US"/>
            </a:p>
          </p:txBody>
        </p:sp>
      </p:grpSp>
      <p:sp>
        <p:nvSpPr>
          <p:cNvPr id="18792" name="Text Box 8630"/>
          <p:cNvSpPr txBox="1">
            <a:spLocks noChangeArrowheads="1"/>
          </p:cNvSpPr>
          <p:nvPr/>
        </p:nvSpPr>
        <p:spPr bwMode="auto">
          <a:xfrm>
            <a:off x="2716213" y="468313"/>
            <a:ext cx="808037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Boulder Creek</a:t>
            </a:r>
          </a:p>
        </p:txBody>
      </p:sp>
      <p:sp>
        <p:nvSpPr>
          <p:cNvPr id="18793" name="Text Box 8631"/>
          <p:cNvSpPr txBox="1">
            <a:spLocks noChangeArrowheads="1"/>
          </p:cNvSpPr>
          <p:nvPr/>
        </p:nvSpPr>
        <p:spPr bwMode="auto">
          <a:xfrm>
            <a:off x="2743200" y="3209925"/>
            <a:ext cx="94615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Mississippi River</a:t>
            </a:r>
          </a:p>
        </p:txBody>
      </p:sp>
      <p:sp>
        <p:nvSpPr>
          <p:cNvPr id="18794" name="Text Box 8632"/>
          <p:cNvSpPr txBox="1">
            <a:spLocks noChangeArrowheads="1"/>
          </p:cNvSpPr>
          <p:nvPr/>
        </p:nvSpPr>
        <p:spPr bwMode="auto">
          <a:xfrm>
            <a:off x="279400" y="6335713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12.17</a:t>
            </a:r>
          </a:p>
        </p:txBody>
      </p:sp>
      <p:sp>
        <p:nvSpPr>
          <p:cNvPr id="18795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Ecological Climatology © 2008 G. Bonan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Global rivers"/>
          <p:cNvPicPr>
            <a:picLocks noChangeAspect="1" noChangeArrowheads="1"/>
          </p:cNvPicPr>
          <p:nvPr/>
        </p:nvPicPr>
        <p:blipFill>
          <a:blip r:embed="rId2" cstate="print"/>
          <a:srcRect t="6306"/>
          <a:stretch>
            <a:fillRect/>
          </a:stretch>
        </p:blipFill>
        <p:spPr bwMode="auto">
          <a:xfrm>
            <a:off x="1233488" y="715963"/>
            <a:ext cx="6677025" cy="530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279400" y="6335713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12.18</a:t>
            </a: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Ecological Climatology © 2008 G. Bonan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Pages from 1999GB900092"/>
          <p:cNvPicPr>
            <a:picLocks noChangeAspect="1" noChangeArrowheads="1"/>
          </p:cNvPicPr>
          <p:nvPr/>
        </p:nvPicPr>
        <p:blipFill>
          <a:blip r:embed="rId2" cstate="print"/>
          <a:srcRect l="9352" t="34047" r="16649" b="45749"/>
          <a:stretch>
            <a:fillRect/>
          </a:stretch>
        </p:blipFill>
        <p:spPr bwMode="auto">
          <a:xfrm>
            <a:off x="1490663" y="1820863"/>
            <a:ext cx="5778500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279400" y="6335713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12.19</a:t>
            </a: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Ecological Climatology © 2008 G. Bonan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50"/>
          <p:cNvSpPr>
            <a:spLocks noChangeArrowheads="1"/>
          </p:cNvSpPr>
          <p:nvPr/>
        </p:nvSpPr>
        <p:spPr bwMode="auto">
          <a:xfrm>
            <a:off x="5861050" y="30416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" name="Rectangle 151"/>
          <p:cNvSpPr>
            <a:spLocks noChangeArrowheads="1"/>
          </p:cNvSpPr>
          <p:nvPr/>
        </p:nvSpPr>
        <p:spPr bwMode="auto">
          <a:xfrm>
            <a:off x="5832475" y="30607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" name="Rectangle 152"/>
          <p:cNvSpPr>
            <a:spLocks noChangeArrowheads="1"/>
          </p:cNvSpPr>
          <p:nvPr/>
        </p:nvSpPr>
        <p:spPr bwMode="auto">
          <a:xfrm>
            <a:off x="5870575" y="30511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" name="Rectangle 153"/>
          <p:cNvSpPr>
            <a:spLocks noChangeArrowheads="1"/>
          </p:cNvSpPr>
          <p:nvPr/>
        </p:nvSpPr>
        <p:spPr bwMode="auto">
          <a:xfrm>
            <a:off x="6070600" y="31750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" name="Rectangle 154"/>
          <p:cNvSpPr>
            <a:spLocks noChangeArrowheads="1"/>
          </p:cNvSpPr>
          <p:nvPr/>
        </p:nvSpPr>
        <p:spPr bwMode="auto">
          <a:xfrm>
            <a:off x="6089650" y="32035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" name="Rectangle 155"/>
          <p:cNvSpPr>
            <a:spLocks noChangeArrowheads="1"/>
          </p:cNvSpPr>
          <p:nvPr/>
        </p:nvSpPr>
        <p:spPr bwMode="auto">
          <a:xfrm>
            <a:off x="6337300" y="28702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" name="Rectangle 156"/>
          <p:cNvSpPr>
            <a:spLocks noChangeArrowheads="1"/>
          </p:cNvSpPr>
          <p:nvPr/>
        </p:nvSpPr>
        <p:spPr bwMode="auto">
          <a:xfrm>
            <a:off x="6165850" y="29178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" name="Rectangle 157"/>
          <p:cNvSpPr>
            <a:spLocks noChangeArrowheads="1"/>
          </p:cNvSpPr>
          <p:nvPr/>
        </p:nvSpPr>
        <p:spPr bwMode="auto">
          <a:xfrm>
            <a:off x="6070600" y="26797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" name="Rectangle 158"/>
          <p:cNvSpPr>
            <a:spLocks noChangeArrowheads="1"/>
          </p:cNvSpPr>
          <p:nvPr/>
        </p:nvSpPr>
        <p:spPr bwMode="auto">
          <a:xfrm>
            <a:off x="6051550" y="27463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" name="Line 159"/>
          <p:cNvSpPr>
            <a:spLocks noChangeShapeType="1"/>
          </p:cNvSpPr>
          <p:nvPr/>
        </p:nvSpPr>
        <p:spPr bwMode="auto">
          <a:xfrm flipV="1">
            <a:off x="5313363" y="2879725"/>
            <a:ext cx="224790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Line 160"/>
          <p:cNvSpPr>
            <a:spLocks noChangeShapeType="1"/>
          </p:cNvSpPr>
          <p:nvPr/>
        </p:nvSpPr>
        <p:spPr bwMode="auto">
          <a:xfrm flipV="1">
            <a:off x="5303838" y="1984375"/>
            <a:ext cx="2257425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" name="Line 161"/>
          <p:cNvSpPr>
            <a:spLocks noChangeShapeType="1"/>
          </p:cNvSpPr>
          <p:nvPr/>
        </p:nvSpPr>
        <p:spPr bwMode="auto">
          <a:xfrm>
            <a:off x="5060950" y="3384550"/>
            <a:ext cx="27146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" name="Line 162"/>
          <p:cNvSpPr>
            <a:spLocks noChangeShapeType="1"/>
          </p:cNvSpPr>
          <p:nvPr/>
        </p:nvSpPr>
        <p:spPr bwMode="auto">
          <a:xfrm>
            <a:off x="5060950" y="3041650"/>
            <a:ext cx="27146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5" name="Line 163"/>
          <p:cNvSpPr>
            <a:spLocks noChangeShapeType="1"/>
          </p:cNvSpPr>
          <p:nvPr/>
        </p:nvSpPr>
        <p:spPr bwMode="auto">
          <a:xfrm>
            <a:off x="5060950" y="2698750"/>
            <a:ext cx="27146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6" name="Line 164"/>
          <p:cNvSpPr>
            <a:spLocks noChangeShapeType="1"/>
          </p:cNvSpPr>
          <p:nvPr/>
        </p:nvSpPr>
        <p:spPr bwMode="auto">
          <a:xfrm>
            <a:off x="5060950" y="2355850"/>
            <a:ext cx="27146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7" name="Line 165"/>
          <p:cNvSpPr>
            <a:spLocks noChangeShapeType="1"/>
          </p:cNvSpPr>
          <p:nvPr/>
        </p:nvSpPr>
        <p:spPr bwMode="auto">
          <a:xfrm>
            <a:off x="5060950" y="2012950"/>
            <a:ext cx="27146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8" name="Line 166"/>
          <p:cNvSpPr>
            <a:spLocks noChangeShapeType="1"/>
          </p:cNvSpPr>
          <p:nvPr/>
        </p:nvSpPr>
        <p:spPr bwMode="auto">
          <a:xfrm>
            <a:off x="5060950" y="1670050"/>
            <a:ext cx="27146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9" name="Line 167"/>
          <p:cNvSpPr>
            <a:spLocks noChangeShapeType="1"/>
          </p:cNvSpPr>
          <p:nvPr/>
        </p:nvSpPr>
        <p:spPr bwMode="auto">
          <a:xfrm>
            <a:off x="5518150" y="1670050"/>
            <a:ext cx="1588" cy="2057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0" name="Line 168"/>
          <p:cNvSpPr>
            <a:spLocks noChangeShapeType="1"/>
          </p:cNvSpPr>
          <p:nvPr/>
        </p:nvSpPr>
        <p:spPr bwMode="auto">
          <a:xfrm>
            <a:off x="5965825" y="1670050"/>
            <a:ext cx="1588" cy="2057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1" name="Line 169"/>
          <p:cNvSpPr>
            <a:spLocks noChangeShapeType="1"/>
          </p:cNvSpPr>
          <p:nvPr/>
        </p:nvSpPr>
        <p:spPr bwMode="auto">
          <a:xfrm>
            <a:off x="6423025" y="1670050"/>
            <a:ext cx="1588" cy="2057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2" name="Line 170"/>
          <p:cNvSpPr>
            <a:spLocks noChangeShapeType="1"/>
          </p:cNvSpPr>
          <p:nvPr/>
        </p:nvSpPr>
        <p:spPr bwMode="auto">
          <a:xfrm>
            <a:off x="6870700" y="1670050"/>
            <a:ext cx="1588" cy="2057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3" name="Line 171"/>
          <p:cNvSpPr>
            <a:spLocks noChangeShapeType="1"/>
          </p:cNvSpPr>
          <p:nvPr/>
        </p:nvSpPr>
        <p:spPr bwMode="auto">
          <a:xfrm>
            <a:off x="7327900" y="1670050"/>
            <a:ext cx="1588" cy="2057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4" name="Line 172"/>
          <p:cNvSpPr>
            <a:spLocks noChangeShapeType="1"/>
          </p:cNvSpPr>
          <p:nvPr/>
        </p:nvSpPr>
        <p:spPr bwMode="auto">
          <a:xfrm>
            <a:off x="7775575" y="1670050"/>
            <a:ext cx="1588" cy="2057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5" name="Rectangle 173"/>
          <p:cNvSpPr>
            <a:spLocks noChangeArrowheads="1"/>
          </p:cNvSpPr>
          <p:nvPr/>
        </p:nvSpPr>
        <p:spPr bwMode="auto">
          <a:xfrm>
            <a:off x="5060950" y="1670050"/>
            <a:ext cx="2714625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6" name="Line 174"/>
          <p:cNvSpPr>
            <a:spLocks noChangeShapeType="1"/>
          </p:cNvSpPr>
          <p:nvPr/>
        </p:nvSpPr>
        <p:spPr bwMode="auto">
          <a:xfrm>
            <a:off x="5060950" y="1670050"/>
            <a:ext cx="1588" cy="2057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7" name="Line 175"/>
          <p:cNvSpPr>
            <a:spLocks noChangeShapeType="1"/>
          </p:cNvSpPr>
          <p:nvPr/>
        </p:nvSpPr>
        <p:spPr bwMode="auto">
          <a:xfrm>
            <a:off x="5032375" y="37274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8" name="Line 179"/>
          <p:cNvSpPr>
            <a:spLocks noChangeShapeType="1"/>
          </p:cNvSpPr>
          <p:nvPr/>
        </p:nvSpPr>
        <p:spPr bwMode="auto">
          <a:xfrm>
            <a:off x="5032375" y="33845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9" name="Line 183"/>
          <p:cNvSpPr>
            <a:spLocks noChangeShapeType="1"/>
          </p:cNvSpPr>
          <p:nvPr/>
        </p:nvSpPr>
        <p:spPr bwMode="auto">
          <a:xfrm>
            <a:off x="5032375" y="30416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0" name="Line 187"/>
          <p:cNvSpPr>
            <a:spLocks noChangeShapeType="1"/>
          </p:cNvSpPr>
          <p:nvPr/>
        </p:nvSpPr>
        <p:spPr bwMode="auto">
          <a:xfrm>
            <a:off x="5032375" y="26987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1" name="Line 191"/>
          <p:cNvSpPr>
            <a:spLocks noChangeShapeType="1"/>
          </p:cNvSpPr>
          <p:nvPr/>
        </p:nvSpPr>
        <p:spPr bwMode="auto">
          <a:xfrm>
            <a:off x="5032375" y="23558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2" name="Line 195"/>
          <p:cNvSpPr>
            <a:spLocks noChangeShapeType="1"/>
          </p:cNvSpPr>
          <p:nvPr/>
        </p:nvSpPr>
        <p:spPr bwMode="auto">
          <a:xfrm>
            <a:off x="5032375" y="20129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3" name="Line 199"/>
          <p:cNvSpPr>
            <a:spLocks noChangeShapeType="1"/>
          </p:cNvSpPr>
          <p:nvPr/>
        </p:nvSpPr>
        <p:spPr bwMode="auto">
          <a:xfrm>
            <a:off x="5032375" y="16700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4" name="Line 200"/>
          <p:cNvSpPr>
            <a:spLocks noChangeShapeType="1"/>
          </p:cNvSpPr>
          <p:nvPr/>
        </p:nvSpPr>
        <p:spPr bwMode="auto">
          <a:xfrm>
            <a:off x="5022850" y="37274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5" name="Line 201"/>
          <p:cNvSpPr>
            <a:spLocks noChangeShapeType="1"/>
          </p:cNvSpPr>
          <p:nvPr/>
        </p:nvSpPr>
        <p:spPr bwMode="auto">
          <a:xfrm>
            <a:off x="5022850" y="33845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6" name="Line 202"/>
          <p:cNvSpPr>
            <a:spLocks noChangeShapeType="1"/>
          </p:cNvSpPr>
          <p:nvPr/>
        </p:nvSpPr>
        <p:spPr bwMode="auto">
          <a:xfrm>
            <a:off x="5022850" y="30416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7" name="Line 203"/>
          <p:cNvSpPr>
            <a:spLocks noChangeShapeType="1"/>
          </p:cNvSpPr>
          <p:nvPr/>
        </p:nvSpPr>
        <p:spPr bwMode="auto">
          <a:xfrm>
            <a:off x="5022850" y="26987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8" name="Line 204"/>
          <p:cNvSpPr>
            <a:spLocks noChangeShapeType="1"/>
          </p:cNvSpPr>
          <p:nvPr/>
        </p:nvSpPr>
        <p:spPr bwMode="auto">
          <a:xfrm>
            <a:off x="5022850" y="23558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9" name="Line 205"/>
          <p:cNvSpPr>
            <a:spLocks noChangeShapeType="1"/>
          </p:cNvSpPr>
          <p:nvPr/>
        </p:nvSpPr>
        <p:spPr bwMode="auto">
          <a:xfrm>
            <a:off x="5022850" y="20129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0" name="Line 206"/>
          <p:cNvSpPr>
            <a:spLocks noChangeShapeType="1"/>
          </p:cNvSpPr>
          <p:nvPr/>
        </p:nvSpPr>
        <p:spPr bwMode="auto">
          <a:xfrm>
            <a:off x="5022850" y="16700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1" name="Line 207"/>
          <p:cNvSpPr>
            <a:spLocks noChangeShapeType="1"/>
          </p:cNvSpPr>
          <p:nvPr/>
        </p:nvSpPr>
        <p:spPr bwMode="auto">
          <a:xfrm>
            <a:off x="5060950" y="3727450"/>
            <a:ext cx="2714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2" name="Line 208"/>
          <p:cNvSpPr>
            <a:spLocks noChangeShapeType="1"/>
          </p:cNvSpPr>
          <p:nvPr/>
        </p:nvSpPr>
        <p:spPr bwMode="auto">
          <a:xfrm flipV="1">
            <a:off x="5060950" y="37274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3" name="Line 212"/>
          <p:cNvSpPr>
            <a:spLocks noChangeShapeType="1"/>
          </p:cNvSpPr>
          <p:nvPr/>
        </p:nvSpPr>
        <p:spPr bwMode="auto">
          <a:xfrm flipV="1">
            <a:off x="5518150" y="37274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4" name="Line 216"/>
          <p:cNvSpPr>
            <a:spLocks noChangeShapeType="1"/>
          </p:cNvSpPr>
          <p:nvPr/>
        </p:nvSpPr>
        <p:spPr bwMode="auto">
          <a:xfrm flipV="1">
            <a:off x="5965825" y="37274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5" name="Line 220"/>
          <p:cNvSpPr>
            <a:spLocks noChangeShapeType="1"/>
          </p:cNvSpPr>
          <p:nvPr/>
        </p:nvSpPr>
        <p:spPr bwMode="auto">
          <a:xfrm flipV="1">
            <a:off x="6423025" y="37274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6" name="Line 224"/>
          <p:cNvSpPr>
            <a:spLocks noChangeShapeType="1"/>
          </p:cNvSpPr>
          <p:nvPr/>
        </p:nvSpPr>
        <p:spPr bwMode="auto">
          <a:xfrm flipV="1">
            <a:off x="6870700" y="37274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7" name="Line 228"/>
          <p:cNvSpPr>
            <a:spLocks noChangeShapeType="1"/>
          </p:cNvSpPr>
          <p:nvPr/>
        </p:nvSpPr>
        <p:spPr bwMode="auto">
          <a:xfrm flipV="1">
            <a:off x="7327900" y="37274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8" name="Line 232"/>
          <p:cNvSpPr>
            <a:spLocks noChangeShapeType="1"/>
          </p:cNvSpPr>
          <p:nvPr/>
        </p:nvSpPr>
        <p:spPr bwMode="auto">
          <a:xfrm flipV="1">
            <a:off x="7775575" y="37274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9" name="Line 233"/>
          <p:cNvSpPr>
            <a:spLocks noChangeShapeType="1"/>
          </p:cNvSpPr>
          <p:nvPr/>
        </p:nvSpPr>
        <p:spPr bwMode="auto">
          <a:xfrm flipV="1">
            <a:off x="5060950" y="372745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0" name="Line 234"/>
          <p:cNvSpPr>
            <a:spLocks noChangeShapeType="1"/>
          </p:cNvSpPr>
          <p:nvPr/>
        </p:nvSpPr>
        <p:spPr bwMode="auto">
          <a:xfrm flipV="1">
            <a:off x="5518150" y="372745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1" name="Line 235"/>
          <p:cNvSpPr>
            <a:spLocks noChangeShapeType="1"/>
          </p:cNvSpPr>
          <p:nvPr/>
        </p:nvSpPr>
        <p:spPr bwMode="auto">
          <a:xfrm flipV="1">
            <a:off x="5965825" y="372745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2" name="Line 236"/>
          <p:cNvSpPr>
            <a:spLocks noChangeShapeType="1"/>
          </p:cNvSpPr>
          <p:nvPr/>
        </p:nvSpPr>
        <p:spPr bwMode="auto">
          <a:xfrm flipV="1">
            <a:off x="6423025" y="372745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3" name="Line 237"/>
          <p:cNvSpPr>
            <a:spLocks noChangeShapeType="1"/>
          </p:cNvSpPr>
          <p:nvPr/>
        </p:nvSpPr>
        <p:spPr bwMode="auto">
          <a:xfrm flipV="1">
            <a:off x="6870700" y="372745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4" name="Line 238"/>
          <p:cNvSpPr>
            <a:spLocks noChangeShapeType="1"/>
          </p:cNvSpPr>
          <p:nvPr/>
        </p:nvSpPr>
        <p:spPr bwMode="auto">
          <a:xfrm flipV="1">
            <a:off x="7327900" y="372745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5" name="Line 239"/>
          <p:cNvSpPr>
            <a:spLocks noChangeShapeType="1"/>
          </p:cNvSpPr>
          <p:nvPr/>
        </p:nvSpPr>
        <p:spPr bwMode="auto">
          <a:xfrm flipV="1">
            <a:off x="7775575" y="372745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6" name="Oval 240"/>
          <p:cNvSpPr>
            <a:spLocks noChangeArrowheads="1"/>
          </p:cNvSpPr>
          <p:nvPr/>
        </p:nvSpPr>
        <p:spPr bwMode="auto">
          <a:xfrm>
            <a:off x="6013450" y="2698750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7" name="Oval 241"/>
          <p:cNvSpPr>
            <a:spLocks noChangeArrowheads="1"/>
          </p:cNvSpPr>
          <p:nvPr/>
        </p:nvSpPr>
        <p:spPr bwMode="auto">
          <a:xfrm>
            <a:off x="6070600" y="3251200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8" name="Oval 242"/>
          <p:cNvSpPr>
            <a:spLocks noChangeArrowheads="1"/>
          </p:cNvSpPr>
          <p:nvPr/>
        </p:nvSpPr>
        <p:spPr bwMode="auto">
          <a:xfrm>
            <a:off x="6337300" y="2860675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9" name="Oval 243"/>
          <p:cNvSpPr>
            <a:spLocks noChangeArrowheads="1"/>
          </p:cNvSpPr>
          <p:nvPr/>
        </p:nvSpPr>
        <p:spPr bwMode="auto">
          <a:xfrm>
            <a:off x="6804025" y="2860675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0" name="Oval 244"/>
          <p:cNvSpPr>
            <a:spLocks noChangeArrowheads="1"/>
          </p:cNvSpPr>
          <p:nvPr/>
        </p:nvSpPr>
        <p:spPr bwMode="auto">
          <a:xfrm>
            <a:off x="7537450" y="2851150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1" name="Oval 245"/>
          <p:cNvSpPr>
            <a:spLocks noChangeArrowheads="1"/>
          </p:cNvSpPr>
          <p:nvPr/>
        </p:nvSpPr>
        <p:spPr bwMode="auto">
          <a:xfrm>
            <a:off x="6537325" y="3127375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2" name="Oval 246"/>
          <p:cNvSpPr>
            <a:spLocks noChangeArrowheads="1"/>
          </p:cNvSpPr>
          <p:nvPr/>
        </p:nvSpPr>
        <p:spPr bwMode="auto">
          <a:xfrm>
            <a:off x="6718300" y="2813050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3" name="Oval 247"/>
          <p:cNvSpPr>
            <a:spLocks noChangeArrowheads="1"/>
          </p:cNvSpPr>
          <p:nvPr/>
        </p:nvSpPr>
        <p:spPr bwMode="auto">
          <a:xfrm>
            <a:off x="5965825" y="2898775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4" name="Oval 248"/>
          <p:cNvSpPr>
            <a:spLocks noChangeArrowheads="1"/>
          </p:cNvSpPr>
          <p:nvPr/>
        </p:nvSpPr>
        <p:spPr bwMode="auto">
          <a:xfrm>
            <a:off x="6470650" y="2860675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5" name="Oval 249"/>
          <p:cNvSpPr>
            <a:spLocks noChangeArrowheads="1"/>
          </p:cNvSpPr>
          <p:nvPr/>
        </p:nvSpPr>
        <p:spPr bwMode="auto">
          <a:xfrm>
            <a:off x="6070600" y="2746375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6" name="Oval 250"/>
          <p:cNvSpPr>
            <a:spLocks noChangeArrowheads="1"/>
          </p:cNvSpPr>
          <p:nvPr/>
        </p:nvSpPr>
        <p:spPr bwMode="auto">
          <a:xfrm>
            <a:off x="7042150" y="2946400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7" name="Oval 251"/>
          <p:cNvSpPr>
            <a:spLocks noChangeArrowheads="1"/>
          </p:cNvSpPr>
          <p:nvPr/>
        </p:nvSpPr>
        <p:spPr bwMode="auto">
          <a:xfrm>
            <a:off x="5441950" y="3355975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8" name="Oval 252"/>
          <p:cNvSpPr>
            <a:spLocks noChangeArrowheads="1"/>
          </p:cNvSpPr>
          <p:nvPr/>
        </p:nvSpPr>
        <p:spPr bwMode="auto">
          <a:xfrm>
            <a:off x="5594350" y="2632075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9" name="Oval 253"/>
          <p:cNvSpPr>
            <a:spLocks noChangeArrowheads="1"/>
          </p:cNvSpPr>
          <p:nvPr/>
        </p:nvSpPr>
        <p:spPr bwMode="auto">
          <a:xfrm>
            <a:off x="6461125" y="2717800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0" name="Oval 254"/>
          <p:cNvSpPr>
            <a:spLocks noChangeArrowheads="1"/>
          </p:cNvSpPr>
          <p:nvPr/>
        </p:nvSpPr>
        <p:spPr bwMode="auto">
          <a:xfrm>
            <a:off x="5861050" y="3051175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1" name="Oval 255"/>
          <p:cNvSpPr>
            <a:spLocks noChangeArrowheads="1"/>
          </p:cNvSpPr>
          <p:nvPr/>
        </p:nvSpPr>
        <p:spPr bwMode="auto">
          <a:xfrm>
            <a:off x="6165850" y="2936875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2" name="Oval 256"/>
          <p:cNvSpPr>
            <a:spLocks noChangeArrowheads="1"/>
          </p:cNvSpPr>
          <p:nvPr/>
        </p:nvSpPr>
        <p:spPr bwMode="auto">
          <a:xfrm>
            <a:off x="5641975" y="2803525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3" name="Oval 257"/>
          <p:cNvSpPr>
            <a:spLocks noChangeArrowheads="1"/>
          </p:cNvSpPr>
          <p:nvPr/>
        </p:nvSpPr>
        <p:spPr bwMode="auto">
          <a:xfrm>
            <a:off x="5470525" y="2879725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4" name="Oval 258"/>
          <p:cNvSpPr>
            <a:spLocks noChangeArrowheads="1"/>
          </p:cNvSpPr>
          <p:nvPr/>
        </p:nvSpPr>
        <p:spPr bwMode="auto">
          <a:xfrm>
            <a:off x="5270500" y="3117850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5" name="Oval 259"/>
          <p:cNvSpPr>
            <a:spLocks noChangeArrowheads="1"/>
          </p:cNvSpPr>
          <p:nvPr/>
        </p:nvSpPr>
        <p:spPr bwMode="auto">
          <a:xfrm>
            <a:off x="5737225" y="2584450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6" name="Oval 260"/>
          <p:cNvSpPr>
            <a:spLocks noChangeArrowheads="1"/>
          </p:cNvSpPr>
          <p:nvPr/>
        </p:nvSpPr>
        <p:spPr bwMode="auto">
          <a:xfrm>
            <a:off x="7023100" y="2746375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7" name="Oval 261"/>
          <p:cNvSpPr>
            <a:spLocks noChangeArrowheads="1"/>
          </p:cNvSpPr>
          <p:nvPr/>
        </p:nvSpPr>
        <p:spPr bwMode="auto">
          <a:xfrm>
            <a:off x="6937375" y="2851150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8" name="Oval 262"/>
          <p:cNvSpPr>
            <a:spLocks noChangeArrowheads="1"/>
          </p:cNvSpPr>
          <p:nvPr/>
        </p:nvSpPr>
        <p:spPr bwMode="auto">
          <a:xfrm>
            <a:off x="6527800" y="3127375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9" name="Oval 263"/>
          <p:cNvSpPr>
            <a:spLocks noChangeArrowheads="1"/>
          </p:cNvSpPr>
          <p:nvPr/>
        </p:nvSpPr>
        <p:spPr bwMode="auto">
          <a:xfrm>
            <a:off x="5603875" y="3070225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0" name="Oval 264"/>
          <p:cNvSpPr>
            <a:spLocks noChangeArrowheads="1"/>
          </p:cNvSpPr>
          <p:nvPr/>
        </p:nvSpPr>
        <p:spPr bwMode="auto">
          <a:xfrm>
            <a:off x="5832475" y="3041650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1" name="Oval 265"/>
          <p:cNvSpPr>
            <a:spLocks noChangeArrowheads="1"/>
          </p:cNvSpPr>
          <p:nvPr/>
        </p:nvSpPr>
        <p:spPr bwMode="auto">
          <a:xfrm>
            <a:off x="6956425" y="2965450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2" name="Oval 266"/>
          <p:cNvSpPr>
            <a:spLocks noChangeArrowheads="1"/>
          </p:cNvSpPr>
          <p:nvPr/>
        </p:nvSpPr>
        <p:spPr bwMode="auto">
          <a:xfrm>
            <a:off x="5870575" y="3022600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3" name="Oval 267"/>
          <p:cNvSpPr>
            <a:spLocks noChangeArrowheads="1"/>
          </p:cNvSpPr>
          <p:nvPr/>
        </p:nvSpPr>
        <p:spPr bwMode="auto">
          <a:xfrm>
            <a:off x="6784975" y="2889250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4" name="Oval 268"/>
          <p:cNvSpPr>
            <a:spLocks noChangeArrowheads="1"/>
          </p:cNvSpPr>
          <p:nvPr/>
        </p:nvSpPr>
        <p:spPr bwMode="auto">
          <a:xfrm>
            <a:off x="6337300" y="3165475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5" name="Oval 269"/>
          <p:cNvSpPr>
            <a:spLocks noChangeArrowheads="1"/>
          </p:cNvSpPr>
          <p:nvPr/>
        </p:nvSpPr>
        <p:spPr bwMode="auto">
          <a:xfrm>
            <a:off x="6051550" y="3194050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6" name="Oval 270"/>
          <p:cNvSpPr>
            <a:spLocks noChangeArrowheads="1"/>
          </p:cNvSpPr>
          <p:nvPr/>
        </p:nvSpPr>
        <p:spPr bwMode="auto">
          <a:xfrm>
            <a:off x="6099175" y="2851150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7" name="Oval 271"/>
          <p:cNvSpPr>
            <a:spLocks noChangeArrowheads="1"/>
          </p:cNvSpPr>
          <p:nvPr/>
        </p:nvSpPr>
        <p:spPr bwMode="auto">
          <a:xfrm>
            <a:off x="6089650" y="2708275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8" name="Oval 272"/>
          <p:cNvSpPr>
            <a:spLocks noChangeArrowheads="1"/>
          </p:cNvSpPr>
          <p:nvPr/>
        </p:nvSpPr>
        <p:spPr bwMode="auto">
          <a:xfrm>
            <a:off x="5603875" y="2889250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9" name="Oval 273"/>
          <p:cNvSpPr>
            <a:spLocks noChangeArrowheads="1"/>
          </p:cNvSpPr>
          <p:nvPr/>
        </p:nvSpPr>
        <p:spPr bwMode="auto">
          <a:xfrm>
            <a:off x="6537325" y="2736850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10" name="Oval 274"/>
          <p:cNvSpPr>
            <a:spLocks noChangeArrowheads="1"/>
          </p:cNvSpPr>
          <p:nvPr/>
        </p:nvSpPr>
        <p:spPr bwMode="auto">
          <a:xfrm>
            <a:off x="6718300" y="3079750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11" name="Rectangle 275"/>
          <p:cNvSpPr>
            <a:spLocks noChangeArrowheads="1"/>
          </p:cNvSpPr>
          <p:nvPr/>
        </p:nvSpPr>
        <p:spPr bwMode="auto">
          <a:xfrm>
            <a:off x="6013450" y="32702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12" name="Rectangle 276"/>
          <p:cNvSpPr>
            <a:spLocks noChangeArrowheads="1"/>
          </p:cNvSpPr>
          <p:nvPr/>
        </p:nvSpPr>
        <p:spPr bwMode="auto">
          <a:xfrm>
            <a:off x="6804025" y="25082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13" name="Rectangle 277"/>
          <p:cNvSpPr>
            <a:spLocks noChangeArrowheads="1"/>
          </p:cNvSpPr>
          <p:nvPr/>
        </p:nvSpPr>
        <p:spPr bwMode="auto">
          <a:xfrm>
            <a:off x="7537450" y="19653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14" name="Rectangle 278"/>
          <p:cNvSpPr>
            <a:spLocks noChangeArrowheads="1"/>
          </p:cNvSpPr>
          <p:nvPr/>
        </p:nvSpPr>
        <p:spPr bwMode="auto">
          <a:xfrm>
            <a:off x="6537325" y="24415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15" name="Rectangle 279"/>
          <p:cNvSpPr>
            <a:spLocks noChangeArrowheads="1"/>
          </p:cNvSpPr>
          <p:nvPr/>
        </p:nvSpPr>
        <p:spPr bwMode="auto">
          <a:xfrm>
            <a:off x="6718300" y="26130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16" name="Rectangle 280"/>
          <p:cNvSpPr>
            <a:spLocks noChangeArrowheads="1"/>
          </p:cNvSpPr>
          <p:nvPr/>
        </p:nvSpPr>
        <p:spPr bwMode="auto">
          <a:xfrm>
            <a:off x="5965825" y="31083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17" name="Rectangle 281"/>
          <p:cNvSpPr>
            <a:spLocks noChangeArrowheads="1"/>
          </p:cNvSpPr>
          <p:nvPr/>
        </p:nvSpPr>
        <p:spPr bwMode="auto">
          <a:xfrm>
            <a:off x="6470650" y="27654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18" name="Rectangle 282"/>
          <p:cNvSpPr>
            <a:spLocks noChangeArrowheads="1"/>
          </p:cNvSpPr>
          <p:nvPr/>
        </p:nvSpPr>
        <p:spPr bwMode="auto">
          <a:xfrm>
            <a:off x="7042150" y="22510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19" name="Rectangle 283"/>
          <p:cNvSpPr>
            <a:spLocks noChangeArrowheads="1"/>
          </p:cNvSpPr>
          <p:nvPr/>
        </p:nvSpPr>
        <p:spPr bwMode="auto">
          <a:xfrm>
            <a:off x="5441950" y="30416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0" name="Rectangle 284"/>
          <p:cNvSpPr>
            <a:spLocks noChangeArrowheads="1"/>
          </p:cNvSpPr>
          <p:nvPr/>
        </p:nvSpPr>
        <p:spPr bwMode="auto">
          <a:xfrm>
            <a:off x="5594350" y="36607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1" name="Rectangle 285"/>
          <p:cNvSpPr>
            <a:spLocks noChangeArrowheads="1"/>
          </p:cNvSpPr>
          <p:nvPr/>
        </p:nvSpPr>
        <p:spPr bwMode="auto">
          <a:xfrm>
            <a:off x="6461125" y="29083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" name="Rectangle 286"/>
          <p:cNvSpPr>
            <a:spLocks noChangeArrowheads="1"/>
          </p:cNvSpPr>
          <p:nvPr/>
        </p:nvSpPr>
        <p:spPr bwMode="auto">
          <a:xfrm>
            <a:off x="5641975" y="34417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" name="Rectangle 287"/>
          <p:cNvSpPr>
            <a:spLocks noChangeArrowheads="1"/>
          </p:cNvSpPr>
          <p:nvPr/>
        </p:nvSpPr>
        <p:spPr bwMode="auto">
          <a:xfrm>
            <a:off x="5470525" y="35083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" name="Rectangle 288"/>
          <p:cNvSpPr>
            <a:spLocks noChangeArrowheads="1"/>
          </p:cNvSpPr>
          <p:nvPr/>
        </p:nvSpPr>
        <p:spPr bwMode="auto">
          <a:xfrm>
            <a:off x="5270500" y="34131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" name="Rectangle 289"/>
          <p:cNvSpPr>
            <a:spLocks noChangeArrowheads="1"/>
          </p:cNvSpPr>
          <p:nvPr/>
        </p:nvSpPr>
        <p:spPr bwMode="auto">
          <a:xfrm>
            <a:off x="5737225" y="35941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" name="Rectangle 290"/>
          <p:cNvSpPr>
            <a:spLocks noChangeArrowheads="1"/>
          </p:cNvSpPr>
          <p:nvPr/>
        </p:nvSpPr>
        <p:spPr bwMode="auto">
          <a:xfrm>
            <a:off x="7023100" y="24606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" name="Rectangle 291"/>
          <p:cNvSpPr>
            <a:spLocks noChangeArrowheads="1"/>
          </p:cNvSpPr>
          <p:nvPr/>
        </p:nvSpPr>
        <p:spPr bwMode="auto">
          <a:xfrm>
            <a:off x="6937375" y="24225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8" name="Rectangle 292"/>
          <p:cNvSpPr>
            <a:spLocks noChangeArrowheads="1"/>
          </p:cNvSpPr>
          <p:nvPr/>
        </p:nvSpPr>
        <p:spPr bwMode="auto">
          <a:xfrm>
            <a:off x="6527800" y="24511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9" name="Rectangle 293"/>
          <p:cNvSpPr>
            <a:spLocks noChangeArrowheads="1"/>
          </p:cNvSpPr>
          <p:nvPr/>
        </p:nvSpPr>
        <p:spPr bwMode="auto">
          <a:xfrm>
            <a:off x="5603875" y="32035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0" name="Rectangle 294"/>
          <p:cNvSpPr>
            <a:spLocks noChangeArrowheads="1"/>
          </p:cNvSpPr>
          <p:nvPr/>
        </p:nvSpPr>
        <p:spPr bwMode="auto">
          <a:xfrm>
            <a:off x="6956425" y="22891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" name="Rectangle 295"/>
          <p:cNvSpPr>
            <a:spLocks noChangeArrowheads="1"/>
          </p:cNvSpPr>
          <p:nvPr/>
        </p:nvSpPr>
        <p:spPr bwMode="auto">
          <a:xfrm>
            <a:off x="6784975" y="24987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" name="Rectangle 296"/>
          <p:cNvSpPr>
            <a:spLocks noChangeArrowheads="1"/>
          </p:cNvSpPr>
          <p:nvPr/>
        </p:nvSpPr>
        <p:spPr bwMode="auto">
          <a:xfrm>
            <a:off x="6337300" y="25558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3" name="Rectangle 297"/>
          <p:cNvSpPr>
            <a:spLocks noChangeArrowheads="1"/>
          </p:cNvSpPr>
          <p:nvPr/>
        </p:nvSpPr>
        <p:spPr bwMode="auto">
          <a:xfrm>
            <a:off x="6099175" y="30511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4" name="Rectangle 298"/>
          <p:cNvSpPr>
            <a:spLocks noChangeArrowheads="1"/>
          </p:cNvSpPr>
          <p:nvPr/>
        </p:nvSpPr>
        <p:spPr bwMode="auto">
          <a:xfrm>
            <a:off x="5603875" y="33940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" name="Rectangle 299"/>
          <p:cNvSpPr>
            <a:spLocks noChangeArrowheads="1"/>
          </p:cNvSpPr>
          <p:nvPr/>
        </p:nvSpPr>
        <p:spPr bwMode="auto">
          <a:xfrm>
            <a:off x="6537325" y="28416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" name="Rectangle 300"/>
          <p:cNvSpPr>
            <a:spLocks noChangeArrowheads="1"/>
          </p:cNvSpPr>
          <p:nvPr/>
        </p:nvSpPr>
        <p:spPr bwMode="auto">
          <a:xfrm>
            <a:off x="6718300" y="23558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7" name="Rectangle 301"/>
          <p:cNvSpPr>
            <a:spLocks noChangeArrowheads="1"/>
          </p:cNvSpPr>
          <p:nvPr/>
        </p:nvSpPr>
        <p:spPr bwMode="auto">
          <a:xfrm>
            <a:off x="4765675" y="365125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200</a:t>
            </a:r>
            <a:endParaRPr lang="en-US" sz="1800"/>
          </a:p>
        </p:txBody>
      </p:sp>
      <p:sp>
        <p:nvSpPr>
          <p:cNvPr id="5238" name="Rectangle 302"/>
          <p:cNvSpPr>
            <a:spLocks noChangeArrowheads="1"/>
          </p:cNvSpPr>
          <p:nvPr/>
        </p:nvSpPr>
        <p:spPr bwMode="auto">
          <a:xfrm>
            <a:off x="4765675" y="330835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400</a:t>
            </a:r>
            <a:endParaRPr lang="en-US" sz="1800"/>
          </a:p>
        </p:txBody>
      </p:sp>
      <p:sp>
        <p:nvSpPr>
          <p:cNvPr id="5239" name="Rectangle 303"/>
          <p:cNvSpPr>
            <a:spLocks noChangeArrowheads="1"/>
          </p:cNvSpPr>
          <p:nvPr/>
        </p:nvSpPr>
        <p:spPr bwMode="auto">
          <a:xfrm>
            <a:off x="4765675" y="296545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600</a:t>
            </a:r>
            <a:endParaRPr lang="en-US" sz="1800"/>
          </a:p>
        </p:txBody>
      </p:sp>
      <p:sp>
        <p:nvSpPr>
          <p:cNvPr id="5240" name="Rectangle 304"/>
          <p:cNvSpPr>
            <a:spLocks noChangeArrowheads="1"/>
          </p:cNvSpPr>
          <p:nvPr/>
        </p:nvSpPr>
        <p:spPr bwMode="auto">
          <a:xfrm>
            <a:off x="4765675" y="262255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800</a:t>
            </a:r>
            <a:endParaRPr lang="en-US" sz="1800"/>
          </a:p>
        </p:txBody>
      </p:sp>
      <p:sp>
        <p:nvSpPr>
          <p:cNvPr id="5241" name="Rectangle 305"/>
          <p:cNvSpPr>
            <a:spLocks noChangeArrowheads="1"/>
          </p:cNvSpPr>
          <p:nvPr/>
        </p:nvSpPr>
        <p:spPr bwMode="auto">
          <a:xfrm>
            <a:off x="4699000" y="2279650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1000</a:t>
            </a:r>
            <a:endParaRPr lang="en-US" sz="1800"/>
          </a:p>
        </p:txBody>
      </p:sp>
      <p:sp>
        <p:nvSpPr>
          <p:cNvPr id="5242" name="Rectangle 306"/>
          <p:cNvSpPr>
            <a:spLocks noChangeArrowheads="1"/>
          </p:cNvSpPr>
          <p:nvPr/>
        </p:nvSpPr>
        <p:spPr bwMode="auto">
          <a:xfrm>
            <a:off x="4699000" y="1936750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1200</a:t>
            </a:r>
            <a:endParaRPr lang="en-US" sz="1800"/>
          </a:p>
        </p:txBody>
      </p:sp>
      <p:sp>
        <p:nvSpPr>
          <p:cNvPr id="5243" name="Rectangle 307"/>
          <p:cNvSpPr>
            <a:spLocks noChangeArrowheads="1"/>
          </p:cNvSpPr>
          <p:nvPr/>
        </p:nvSpPr>
        <p:spPr bwMode="auto">
          <a:xfrm>
            <a:off x="4699000" y="1593850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1400</a:t>
            </a:r>
            <a:endParaRPr lang="en-US" sz="1800"/>
          </a:p>
        </p:txBody>
      </p:sp>
      <p:sp>
        <p:nvSpPr>
          <p:cNvPr id="5244" name="Rectangle 308"/>
          <p:cNvSpPr>
            <a:spLocks noChangeArrowheads="1"/>
          </p:cNvSpPr>
          <p:nvPr/>
        </p:nvSpPr>
        <p:spPr bwMode="auto">
          <a:xfrm>
            <a:off x="4965700" y="383222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800</a:t>
            </a:r>
            <a:endParaRPr lang="en-US" sz="1800"/>
          </a:p>
        </p:txBody>
      </p:sp>
      <p:sp>
        <p:nvSpPr>
          <p:cNvPr id="5245" name="Rectangle 309"/>
          <p:cNvSpPr>
            <a:spLocks noChangeArrowheads="1"/>
          </p:cNvSpPr>
          <p:nvPr/>
        </p:nvSpPr>
        <p:spPr bwMode="auto">
          <a:xfrm>
            <a:off x="5384800" y="3832225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1000</a:t>
            </a:r>
            <a:endParaRPr lang="en-US" sz="1800"/>
          </a:p>
        </p:txBody>
      </p:sp>
      <p:sp>
        <p:nvSpPr>
          <p:cNvPr id="5246" name="Rectangle 310"/>
          <p:cNvSpPr>
            <a:spLocks noChangeArrowheads="1"/>
          </p:cNvSpPr>
          <p:nvPr/>
        </p:nvSpPr>
        <p:spPr bwMode="auto">
          <a:xfrm>
            <a:off x="5832475" y="3832225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1200</a:t>
            </a:r>
            <a:endParaRPr lang="en-US" sz="1800"/>
          </a:p>
        </p:txBody>
      </p:sp>
      <p:sp>
        <p:nvSpPr>
          <p:cNvPr id="5247" name="Rectangle 311"/>
          <p:cNvSpPr>
            <a:spLocks noChangeArrowheads="1"/>
          </p:cNvSpPr>
          <p:nvPr/>
        </p:nvSpPr>
        <p:spPr bwMode="auto">
          <a:xfrm>
            <a:off x="6289675" y="3832225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1400</a:t>
            </a:r>
            <a:endParaRPr lang="en-US" sz="1800"/>
          </a:p>
        </p:txBody>
      </p:sp>
      <p:sp>
        <p:nvSpPr>
          <p:cNvPr id="5248" name="Rectangle 312"/>
          <p:cNvSpPr>
            <a:spLocks noChangeArrowheads="1"/>
          </p:cNvSpPr>
          <p:nvPr/>
        </p:nvSpPr>
        <p:spPr bwMode="auto">
          <a:xfrm>
            <a:off x="6737350" y="3832225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1600</a:t>
            </a:r>
            <a:endParaRPr lang="en-US" sz="1800"/>
          </a:p>
        </p:txBody>
      </p:sp>
      <p:sp>
        <p:nvSpPr>
          <p:cNvPr id="5249" name="Rectangle 313"/>
          <p:cNvSpPr>
            <a:spLocks noChangeArrowheads="1"/>
          </p:cNvSpPr>
          <p:nvPr/>
        </p:nvSpPr>
        <p:spPr bwMode="auto">
          <a:xfrm>
            <a:off x="7194550" y="3832225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1800</a:t>
            </a:r>
            <a:endParaRPr lang="en-US" sz="1800"/>
          </a:p>
        </p:txBody>
      </p:sp>
      <p:sp>
        <p:nvSpPr>
          <p:cNvPr id="5250" name="Rectangle 314"/>
          <p:cNvSpPr>
            <a:spLocks noChangeArrowheads="1"/>
          </p:cNvSpPr>
          <p:nvPr/>
        </p:nvSpPr>
        <p:spPr bwMode="auto">
          <a:xfrm>
            <a:off x="7642225" y="3832225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2000</a:t>
            </a:r>
            <a:endParaRPr lang="en-US" sz="1800"/>
          </a:p>
        </p:txBody>
      </p:sp>
      <p:sp>
        <p:nvSpPr>
          <p:cNvPr id="5251" name="Rectangle 315"/>
          <p:cNvSpPr>
            <a:spLocks noChangeArrowheads="1"/>
          </p:cNvSpPr>
          <p:nvPr/>
        </p:nvSpPr>
        <p:spPr bwMode="auto">
          <a:xfrm>
            <a:off x="5699125" y="4051300"/>
            <a:ext cx="14557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Annual Precipitation (mm)</a:t>
            </a:r>
            <a:endParaRPr lang="en-US" sz="1800"/>
          </a:p>
        </p:txBody>
      </p:sp>
      <p:sp>
        <p:nvSpPr>
          <p:cNvPr id="5252" name="Rectangle 316"/>
          <p:cNvSpPr>
            <a:spLocks noChangeArrowheads="1"/>
          </p:cNvSpPr>
          <p:nvPr/>
        </p:nvSpPr>
        <p:spPr bwMode="auto">
          <a:xfrm rot="-5400000">
            <a:off x="3879056" y="2610644"/>
            <a:ext cx="13731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Annual Water Flux (mm)</a:t>
            </a:r>
            <a:endParaRPr lang="en-US" sz="1800"/>
          </a:p>
        </p:txBody>
      </p:sp>
      <p:sp>
        <p:nvSpPr>
          <p:cNvPr id="5253" name="Text Box 317"/>
          <p:cNvSpPr txBox="1">
            <a:spLocks noChangeArrowheads="1"/>
          </p:cNvSpPr>
          <p:nvPr/>
        </p:nvSpPr>
        <p:spPr bwMode="auto">
          <a:xfrm>
            <a:off x="6496050" y="2052638"/>
            <a:ext cx="633413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Streamflow</a:t>
            </a:r>
          </a:p>
        </p:txBody>
      </p:sp>
      <p:sp>
        <p:nvSpPr>
          <p:cNvPr id="5254" name="Text Box 318"/>
          <p:cNvSpPr txBox="1">
            <a:spLocks noChangeArrowheads="1"/>
          </p:cNvSpPr>
          <p:nvPr/>
        </p:nvSpPr>
        <p:spPr bwMode="auto">
          <a:xfrm>
            <a:off x="6692900" y="3165475"/>
            <a:ext cx="1052513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Evapotranspiration</a:t>
            </a:r>
          </a:p>
        </p:txBody>
      </p:sp>
      <p:sp>
        <p:nvSpPr>
          <p:cNvPr id="5255" name="Text Box 320"/>
          <p:cNvSpPr txBox="1">
            <a:spLocks noChangeArrowheads="1"/>
          </p:cNvSpPr>
          <p:nvPr/>
        </p:nvSpPr>
        <p:spPr bwMode="auto">
          <a:xfrm>
            <a:off x="5103813" y="1752600"/>
            <a:ext cx="830262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Walker Branch</a:t>
            </a:r>
          </a:p>
        </p:txBody>
      </p:sp>
      <p:sp>
        <p:nvSpPr>
          <p:cNvPr id="5256" name="Text Box 321"/>
          <p:cNvSpPr txBox="1">
            <a:spLocks noChangeArrowheads="1"/>
          </p:cNvSpPr>
          <p:nvPr/>
        </p:nvSpPr>
        <p:spPr bwMode="auto">
          <a:xfrm>
            <a:off x="279400" y="6335713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12.2</a:t>
            </a:r>
          </a:p>
        </p:txBody>
      </p:sp>
      <p:sp>
        <p:nvSpPr>
          <p:cNvPr id="5257" name="Rectangle 323"/>
          <p:cNvSpPr>
            <a:spLocks noChangeArrowheads="1"/>
          </p:cNvSpPr>
          <p:nvPr/>
        </p:nvSpPr>
        <p:spPr bwMode="auto">
          <a:xfrm>
            <a:off x="1576388" y="1677988"/>
            <a:ext cx="26955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8" name="Line 324"/>
          <p:cNvSpPr>
            <a:spLocks noChangeShapeType="1"/>
          </p:cNvSpPr>
          <p:nvPr/>
        </p:nvSpPr>
        <p:spPr bwMode="auto">
          <a:xfrm>
            <a:off x="1576388" y="3373438"/>
            <a:ext cx="26955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9" name="Line 325"/>
          <p:cNvSpPr>
            <a:spLocks noChangeShapeType="1"/>
          </p:cNvSpPr>
          <p:nvPr/>
        </p:nvSpPr>
        <p:spPr bwMode="auto">
          <a:xfrm>
            <a:off x="1576388" y="3040063"/>
            <a:ext cx="26955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0" name="Line 326"/>
          <p:cNvSpPr>
            <a:spLocks noChangeShapeType="1"/>
          </p:cNvSpPr>
          <p:nvPr/>
        </p:nvSpPr>
        <p:spPr bwMode="auto">
          <a:xfrm>
            <a:off x="1576388" y="2697163"/>
            <a:ext cx="26955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1" name="Line 327"/>
          <p:cNvSpPr>
            <a:spLocks noChangeShapeType="1"/>
          </p:cNvSpPr>
          <p:nvPr/>
        </p:nvSpPr>
        <p:spPr bwMode="auto">
          <a:xfrm>
            <a:off x="1576388" y="2354263"/>
            <a:ext cx="26955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2" name="Line 328"/>
          <p:cNvSpPr>
            <a:spLocks noChangeShapeType="1"/>
          </p:cNvSpPr>
          <p:nvPr/>
        </p:nvSpPr>
        <p:spPr bwMode="auto">
          <a:xfrm>
            <a:off x="1576388" y="2020888"/>
            <a:ext cx="26955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3" name="Line 329"/>
          <p:cNvSpPr>
            <a:spLocks noChangeShapeType="1"/>
          </p:cNvSpPr>
          <p:nvPr/>
        </p:nvSpPr>
        <p:spPr bwMode="auto">
          <a:xfrm>
            <a:off x="1576388" y="1677988"/>
            <a:ext cx="26955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4" name="Line 330"/>
          <p:cNvSpPr>
            <a:spLocks noChangeShapeType="1"/>
          </p:cNvSpPr>
          <p:nvPr/>
        </p:nvSpPr>
        <p:spPr bwMode="auto">
          <a:xfrm>
            <a:off x="2024063" y="1677988"/>
            <a:ext cx="0" cy="2038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5" name="Line 331"/>
          <p:cNvSpPr>
            <a:spLocks noChangeShapeType="1"/>
          </p:cNvSpPr>
          <p:nvPr/>
        </p:nvSpPr>
        <p:spPr bwMode="auto">
          <a:xfrm>
            <a:off x="2471738" y="1677988"/>
            <a:ext cx="0" cy="2038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6" name="Line 332"/>
          <p:cNvSpPr>
            <a:spLocks noChangeShapeType="1"/>
          </p:cNvSpPr>
          <p:nvPr/>
        </p:nvSpPr>
        <p:spPr bwMode="auto">
          <a:xfrm>
            <a:off x="2928938" y="1677988"/>
            <a:ext cx="0" cy="2038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7" name="Line 333"/>
          <p:cNvSpPr>
            <a:spLocks noChangeShapeType="1"/>
          </p:cNvSpPr>
          <p:nvPr/>
        </p:nvSpPr>
        <p:spPr bwMode="auto">
          <a:xfrm>
            <a:off x="3376613" y="1677988"/>
            <a:ext cx="0" cy="2038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8" name="Line 334"/>
          <p:cNvSpPr>
            <a:spLocks noChangeShapeType="1"/>
          </p:cNvSpPr>
          <p:nvPr/>
        </p:nvSpPr>
        <p:spPr bwMode="auto">
          <a:xfrm>
            <a:off x="3824288" y="1677988"/>
            <a:ext cx="0" cy="2038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9" name="Line 335"/>
          <p:cNvSpPr>
            <a:spLocks noChangeShapeType="1"/>
          </p:cNvSpPr>
          <p:nvPr/>
        </p:nvSpPr>
        <p:spPr bwMode="auto">
          <a:xfrm>
            <a:off x="4271963" y="1677988"/>
            <a:ext cx="0" cy="2038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0" name="Rectangle 336"/>
          <p:cNvSpPr>
            <a:spLocks noChangeArrowheads="1"/>
          </p:cNvSpPr>
          <p:nvPr/>
        </p:nvSpPr>
        <p:spPr bwMode="auto">
          <a:xfrm>
            <a:off x="1576388" y="1677988"/>
            <a:ext cx="2695575" cy="2038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1" name="Line 337"/>
          <p:cNvSpPr>
            <a:spLocks noChangeShapeType="1"/>
          </p:cNvSpPr>
          <p:nvPr/>
        </p:nvSpPr>
        <p:spPr bwMode="auto">
          <a:xfrm>
            <a:off x="1576388" y="1677988"/>
            <a:ext cx="0" cy="2038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2" name="Line 338"/>
          <p:cNvSpPr>
            <a:spLocks noChangeShapeType="1"/>
          </p:cNvSpPr>
          <p:nvPr/>
        </p:nvSpPr>
        <p:spPr bwMode="auto">
          <a:xfrm>
            <a:off x="1538288" y="3716338"/>
            <a:ext cx="38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3" name="Line 339"/>
          <p:cNvSpPr>
            <a:spLocks noChangeShapeType="1"/>
          </p:cNvSpPr>
          <p:nvPr/>
        </p:nvSpPr>
        <p:spPr bwMode="auto">
          <a:xfrm>
            <a:off x="1538288" y="3373438"/>
            <a:ext cx="38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4" name="Line 340"/>
          <p:cNvSpPr>
            <a:spLocks noChangeShapeType="1"/>
          </p:cNvSpPr>
          <p:nvPr/>
        </p:nvSpPr>
        <p:spPr bwMode="auto">
          <a:xfrm>
            <a:off x="1538288" y="3040063"/>
            <a:ext cx="38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5" name="Line 341"/>
          <p:cNvSpPr>
            <a:spLocks noChangeShapeType="1"/>
          </p:cNvSpPr>
          <p:nvPr/>
        </p:nvSpPr>
        <p:spPr bwMode="auto">
          <a:xfrm>
            <a:off x="1538288" y="2697163"/>
            <a:ext cx="38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6" name="Line 342"/>
          <p:cNvSpPr>
            <a:spLocks noChangeShapeType="1"/>
          </p:cNvSpPr>
          <p:nvPr/>
        </p:nvSpPr>
        <p:spPr bwMode="auto">
          <a:xfrm>
            <a:off x="1538288" y="2354263"/>
            <a:ext cx="38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7" name="Line 343"/>
          <p:cNvSpPr>
            <a:spLocks noChangeShapeType="1"/>
          </p:cNvSpPr>
          <p:nvPr/>
        </p:nvSpPr>
        <p:spPr bwMode="auto">
          <a:xfrm>
            <a:off x="1538288" y="2020888"/>
            <a:ext cx="38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8" name="Line 344"/>
          <p:cNvSpPr>
            <a:spLocks noChangeShapeType="1"/>
          </p:cNvSpPr>
          <p:nvPr/>
        </p:nvSpPr>
        <p:spPr bwMode="auto">
          <a:xfrm>
            <a:off x="1538288" y="1677988"/>
            <a:ext cx="38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9" name="Line 345"/>
          <p:cNvSpPr>
            <a:spLocks noChangeShapeType="1"/>
          </p:cNvSpPr>
          <p:nvPr/>
        </p:nvSpPr>
        <p:spPr bwMode="auto">
          <a:xfrm>
            <a:off x="1576388" y="3716338"/>
            <a:ext cx="26955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80" name="Line 346"/>
          <p:cNvSpPr>
            <a:spLocks noChangeShapeType="1"/>
          </p:cNvSpPr>
          <p:nvPr/>
        </p:nvSpPr>
        <p:spPr bwMode="auto">
          <a:xfrm flipV="1">
            <a:off x="1576388" y="3716338"/>
            <a:ext cx="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81" name="Line 347"/>
          <p:cNvSpPr>
            <a:spLocks noChangeShapeType="1"/>
          </p:cNvSpPr>
          <p:nvPr/>
        </p:nvSpPr>
        <p:spPr bwMode="auto">
          <a:xfrm flipV="1">
            <a:off x="2024063" y="3716338"/>
            <a:ext cx="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82" name="Line 348"/>
          <p:cNvSpPr>
            <a:spLocks noChangeShapeType="1"/>
          </p:cNvSpPr>
          <p:nvPr/>
        </p:nvSpPr>
        <p:spPr bwMode="auto">
          <a:xfrm flipV="1">
            <a:off x="2471738" y="3716338"/>
            <a:ext cx="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83" name="Line 349"/>
          <p:cNvSpPr>
            <a:spLocks noChangeShapeType="1"/>
          </p:cNvSpPr>
          <p:nvPr/>
        </p:nvSpPr>
        <p:spPr bwMode="auto">
          <a:xfrm flipV="1">
            <a:off x="2928938" y="3716338"/>
            <a:ext cx="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84" name="Line 350"/>
          <p:cNvSpPr>
            <a:spLocks noChangeShapeType="1"/>
          </p:cNvSpPr>
          <p:nvPr/>
        </p:nvSpPr>
        <p:spPr bwMode="auto">
          <a:xfrm flipV="1">
            <a:off x="3376613" y="3716338"/>
            <a:ext cx="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85" name="Line 351"/>
          <p:cNvSpPr>
            <a:spLocks noChangeShapeType="1"/>
          </p:cNvSpPr>
          <p:nvPr/>
        </p:nvSpPr>
        <p:spPr bwMode="auto">
          <a:xfrm flipV="1">
            <a:off x="3824288" y="3716338"/>
            <a:ext cx="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86" name="Line 352"/>
          <p:cNvSpPr>
            <a:spLocks noChangeShapeType="1"/>
          </p:cNvSpPr>
          <p:nvPr/>
        </p:nvSpPr>
        <p:spPr bwMode="auto">
          <a:xfrm flipV="1">
            <a:off x="4271963" y="3716338"/>
            <a:ext cx="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87" name="Freeform 354"/>
          <p:cNvSpPr>
            <a:spLocks/>
          </p:cNvSpPr>
          <p:nvPr/>
        </p:nvSpPr>
        <p:spPr bwMode="auto">
          <a:xfrm>
            <a:off x="1938338" y="1782763"/>
            <a:ext cx="2019300" cy="1466850"/>
          </a:xfrm>
          <a:custGeom>
            <a:avLst/>
            <a:gdLst>
              <a:gd name="T0" fmla="*/ 0 w 212"/>
              <a:gd name="T1" fmla="*/ 154 h 154"/>
              <a:gd name="T2" fmla="*/ 21 w 212"/>
              <a:gd name="T3" fmla="*/ 138 h 154"/>
              <a:gd name="T4" fmla="*/ 24 w 212"/>
              <a:gd name="T5" fmla="*/ 136 h 154"/>
              <a:gd name="T6" fmla="*/ 42 w 212"/>
              <a:gd name="T7" fmla="*/ 123 h 154"/>
              <a:gd name="T8" fmla="*/ 49 w 212"/>
              <a:gd name="T9" fmla="*/ 118 h 154"/>
              <a:gd name="T10" fmla="*/ 62 w 212"/>
              <a:gd name="T11" fmla="*/ 109 h 154"/>
              <a:gd name="T12" fmla="*/ 65 w 212"/>
              <a:gd name="T13" fmla="*/ 106 h 154"/>
              <a:gd name="T14" fmla="*/ 67 w 212"/>
              <a:gd name="T15" fmla="*/ 105 h 154"/>
              <a:gd name="T16" fmla="*/ 67 w 212"/>
              <a:gd name="T17" fmla="*/ 105 h 154"/>
              <a:gd name="T18" fmla="*/ 70 w 212"/>
              <a:gd name="T19" fmla="*/ 103 h 154"/>
              <a:gd name="T20" fmla="*/ 78 w 212"/>
              <a:gd name="T21" fmla="*/ 98 h 154"/>
              <a:gd name="T22" fmla="*/ 81 w 212"/>
              <a:gd name="T23" fmla="*/ 95 h 154"/>
              <a:gd name="T24" fmla="*/ 86 w 212"/>
              <a:gd name="T25" fmla="*/ 91 h 154"/>
              <a:gd name="T26" fmla="*/ 109 w 212"/>
              <a:gd name="T27" fmla="*/ 74 h 154"/>
              <a:gd name="T28" fmla="*/ 116 w 212"/>
              <a:gd name="T29" fmla="*/ 69 h 154"/>
              <a:gd name="T30" fmla="*/ 131 w 212"/>
              <a:gd name="T31" fmla="*/ 59 h 154"/>
              <a:gd name="T32" fmla="*/ 157 w 212"/>
              <a:gd name="T33" fmla="*/ 40 h 154"/>
              <a:gd name="T34" fmla="*/ 212 w 212"/>
              <a:gd name="T35" fmla="*/ 0 h 15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12"/>
              <a:gd name="T55" fmla="*/ 0 h 154"/>
              <a:gd name="T56" fmla="*/ 212 w 212"/>
              <a:gd name="T57" fmla="*/ 154 h 15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12" h="154">
                <a:moveTo>
                  <a:pt x="0" y="154"/>
                </a:moveTo>
                <a:lnTo>
                  <a:pt x="21" y="138"/>
                </a:lnTo>
                <a:lnTo>
                  <a:pt x="24" y="136"/>
                </a:lnTo>
                <a:lnTo>
                  <a:pt x="42" y="123"/>
                </a:lnTo>
                <a:lnTo>
                  <a:pt x="49" y="118"/>
                </a:lnTo>
                <a:lnTo>
                  <a:pt x="62" y="109"/>
                </a:lnTo>
                <a:lnTo>
                  <a:pt x="65" y="106"/>
                </a:lnTo>
                <a:lnTo>
                  <a:pt x="67" y="105"/>
                </a:lnTo>
                <a:lnTo>
                  <a:pt x="70" y="103"/>
                </a:lnTo>
                <a:lnTo>
                  <a:pt x="78" y="98"/>
                </a:lnTo>
                <a:lnTo>
                  <a:pt x="81" y="95"/>
                </a:lnTo>
                <a:lnTo>
                  <a:pt x="86" y="91"/>
                </a:lnTo>
                <a:lnTo>
                  <a:pt x="109" y="74"/>
                </a:lnTo>
                <a:lnTo>
                  <a:pt x="116" y="69"/>
                </a:lnTo>
                <a:lnTo>
                  <a:pt x="131" y="59"/>
                </a:lnTo>
                <a:lnTo>
                  <a:pt x="157" y="40"/>
                </a:lnTo>
                <a:lnTo>
                  <a:pt x="212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88" name="Rectangle 377"/>
          <p:cNvSpPr>
            <a:spLocks noChangeArrowheads="1"/>
          </p:cNvSpPr>
          <p:nvPr/>
        </p:nvSpPr>
        <p:spPr bwMode="auto">
          <a:xfrm>
            <a:off x="2376488" y="286861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89" name="Rectangle 378"/>
          <p:cNvSpPr>
            <a:spLocks noChangeArrowheads="1"/>
          </p:cNvSpPr>
          <p:nvPr/>
        </p:nvSpPr>
        <p:spPr bwMode="auto">
          <a:xfrm>
            <a:off x="2500313" y="285908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0" name="Rectangle 379"/>
          <p:cNvSpPr>
            <a:spLocks noChangeArrowheads="1"/>
          </p:cNvSpPr>
          <p:nvPr/>
        </p:nvSpPr>
        <p:spPr bwMode="auto">
          <a:xfrm>
            <a:off x="2528888" y="281146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1" name="Rectangle 380"/>
          <p:cNvSpPr>
            <a:spLocks noChangeArrowheads="1"/>
          </p:cNvSpPr>
          <p:nvPr/>
        </p:nvSpPr>
        <p:spPr bwMode="auto">
          <a:xfrm>
            <a:off x="2547938" y="279241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2" name="Rectangle 381"/>
          <p:cNvSpPr>
            <a:spLocks noChangeArrowheads="1"/>
          </p:cNvSpPr>
          <p:nvPr/>
        </p:nvSpPr>
        <p:spPr bwMode="auto">
          <a:xfrm>
            <a:off x="2547938" y="266858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3" name="Rectangle 382"/>
          <p:cNvSpPr>
            <a:spLocks noChangeArrowheads="1"/>
          </p:cNvSpPr>
          <p:nvPr/>
        </p:nvSpPr>
        <p:spPr bwMode="auto">
          <a:xfrm>
            <a:off x="2576513" y="270668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4" name="Rectangle 383"/>
          <p:cNvSpPr>
            <a:spLocks noChangeArrowheads="1"/>
          </p:cNvSpPr>
          <p:nvPr/>
        </p:nvSpPr>
        <p:spPr bwMode="auto">
          <a:xfrm>
            <a:off x="2652713" y="254476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5" name="Rectangle 384"/>
          <p:cNvSpPr>
            <a:spLocks noChangeArrowheads="1"/>
          </p:cNvSpPr>
          <p:nvPr/>
        </p:nvSpPr>
        <p:spPr bwMode="auto">
          <a:xfrm>
            <a:off x="2681288" y="259238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6" name="Rectangle 385"/>
          <p:cNvSpPr>
            <a:spLocks noChangeArrowheads="1"/>
          </p:cNvSpPr>
          <p:nvPr/>
        </p:nvSpPr>
        <p:spPr bwMode="auto">
          <a:xfrm>
            <a:off x="2728913" y="265906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7" name="Rectangle 386"/>
          <p:cNvSpPr>
            <a:spLocks noChangeArrowheads="1"/>
          </p:cNvSpPr>
          <p:nvPr/>
        </p:nvSpPr>
        <p:spPr bwMode="auto">
          <a:xfrm>
            <a:off x="2947988" y="247808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8" name="Rectangle 387"/>
          <p:cNvSpPr>
            <a:spLocks noChangeArrowheads="1"/>
          </p:cNvSpPr>
          <p:nvPr/>
        </p:nvSpPr>
        <p:spPr bwMode="auto">
          <a:xfrm>
            <a:off x="3014663" y="242093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9" name="Rectangle 388"/>
          <p:cNvSpPr>
            <a:spLocks noChangeArrowheads="1"/>
          </p:cNvSpPr>
          <p:nvPr/>
        </p:nvSpPr>
        <p:spPr bwMode="auto">
          <a:xfrm>
            <a:off x="3157538" y="236378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0" name="Rectangle 389"/>
          <p:cNvSpPr>
            <a:spLocks noChangeArrowheads="1"/>
          </p:cNvSpPr>
          <p:nvPr/>
        </p:nvSpPr>
        <p:spPr bwMode="auto">
          <a:xfrm>
            <a:off x="3405188" y="216376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1" name="Rectangle 390"/>
          <p:cNvSpPr>
            <a:spLocks noChangeArrowheads="1"/>
          </p:cNvSpPr>
          <p:nvPr/>
        </p:nvSpPr>
        <p:spPr bwMode="auto">
          <a:xfrm>
            <a:off x="3929063" y="172561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2" name="Rectangle 391"/>
          <p:cNvSpPr>
            <a:spLocks noChangeArrowheads="1"/>
          </p:cNvSpPr>
          <p:nvPr/>
        </p:nvSpPr>
        <p:spPr bwMode="auto">
          <a:xfrm>
            <a:off x="1281113" y="364013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200</a:t>
            </a:r>
            <a:endParaRPr lang="en-US"/>
          </a:p>
        </p:txBody>
      </p:sp>
      <p:sp>
        <p:nvSpPr>
          <p:cNvPr id="5303" name="Rectangle 392"/>
          <p:cNvSpPr>
            <a:spLocks noChangeArrowheads="1"/>
          </p:cNvSpPr>
          <p:nvPr/>
        </p:nvSpPr>
        <p:spPr bwMode="auto">
          <a:xfrm>
            <a:off x="1281113" y="329723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400</a:t>
            </a:r>
            <a:endParaRPr lang="en-US"/>
          </a:p>
        </p:txBody>
      </p:sp>
      <p:sp>
        <p:nvSpPr>
          <p:cNvPr id="5304" name="Rectangle 393"/>
          <p:cNvSpPr>
            <a:spLocks noChangeArrowheads="1"/>
          </p:cNvSpPr>
          <p:nvPr/>
        </p:nvSpPr>
        <p:spPr bwMode="auto">
          <a:xfrm>
            <a:off x="1281113" y="296386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600</a:t>
            </a:r>
            <a:endParaRPr lang="en-US"/>
          </a:p>
        </p:txBody>
      </p:sp>
      <p:sp>
        <p:nvSpPr>
          <p:cNvPr id="5305" name="Rectangle 394"/>
          <p:cNvSpPr>
            <a:spLocks noChangeArrowheads="1"/>
          </p:cNvSpPr>
          <p:nvPr/>
        </p:nvSpPr>
        <p:spPr bwMode="auto">
          <a:xfrm>
            <a:off x="1281113" y="262096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800</a:t>
            </a:r>
            <a:endParaRPr lang="en-US"/>
          </a:p>
        </p:txBody>
      </p:sp>
      <p:sp>
        <p:nvSpPr>
          <p:cNvPr id="5306" name="Rectangle 395"/>
          <p:cNvSpPr>
            <a:spLocks noChangeArrowheads="1"/>
          </p:cNvSpPr>
          <p:nvPr/>
        </p:nvSpPr>
        <p:spPr bwMode="auto">
          <a:xfrm>
            <a:off x="1214438" y="2278063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1000</a:t>
            </a:r>
            <a:endParaRPr lang="en-US"/>
          </a:p>
        </p:txBody>
      </p:sp>
      <p:sp>
        <p:nvSpPr>
          <p:cNvPr id="5307" name="Rectangle 396"/>
          <p:cNvSpPr>
            <a:spLocks noChangeArrowheads="1"/>
          </p:cNvSpPr>
          <p:nvPr/>
        </p:nvSpPr>
        <p:spPr bwMode="auto">
          <a:xfrm>
            <a:off x="1214438" y="1944688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1200</a:t>
            </a:r>
            <a:endParaRPr lang="en-US"/>
          </a:p>
        </p:txBody>
      </p:sp>
      <p:sp>
        <p:nvSpPr>
          <p:cNvPr id="5308" name="Rectangle 397"/>
          <p:cNvSpPr>
            <a:spLocks noChangeArrowheads="1"/>
          </p:cNvSpPr>
          <p:nvPr/>
        </p:nvSpPr>
        <p:spPr bwMode="auto">
          <a:xfrm>
            <a:off x="1214438" y="1601788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1400</a:t>
            </a:r>
            <a:endParaRPr lang="en-US"/>
          </a:p>
        </p:txBody>
      </p:sp>
      <p:sp>
        <p:nvSpPr>
          <p:cNvPr id="5309" name="Rectangle 398"/>
          <p:cNvSpPr>
            <a:spLocks noChangeArrowheads="1"/>
          </p:cNvSpPr>
          <p:nvPr/>
        </p:nvSpPr>
        <p:spPr bwMode="auto">
          <a:xfrm>
            <a:off x="1481138" y="382111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800</a:t>
            </a:r>
            <a:endParaRPr lang="en-US"/>
          </a:p>
        </p:txBody>
      </p:sp>
      <p:sp>
        <p:nvSpPr>
          <p:cNvPr id="5310" name="Rectangle 399"/>
          <p:cNvSpPr>
            <a:spLocks noChangeArrowheads="1"/>
          </p:cNvSpPr>
          <p:nvPr/>
        </p:nvSpPr>
        <p:spPr bwMode="auto">
          <a:xfrm>
            <a:off x="1890713" y="3821113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1000</a:t>
            </a:r>
            <a:endParaRPr lang="en-US"/>
          </a:p>
        </p:txBody>
      </p:sp>
      <p:sp>
        <p:nvSpPr>
          <p:cNvPr id="5311" name="Rectangle 400"/>
          <p:cNvSpPr>
            <a:spLocks noChangeArrowheads="1"/>
          </p:cNvSpPr>
          <p:nvPr/>
        </p:nvSpPr>
        <p:spPr bwMode="auto">
          <a:xfrm>
            <a:off x="2338388" y="3821113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1200</a:t>
            </a:r>
            <a:endParaRPr lang="en-US"/>
          </a:p>
        </p:txBody>
      </p:sp>
      <p:sp>
        <p:nvSpPr>
          <p:cNvPr id="5312" name="Rectangle 401"/>
          <p:cNvSpPr>
            <a:spLocks noChangeArrowheads="1"/>
          </p:cNvSpPr>
          <p:nvPr/>
        </p:nvSpPr>
        <p:spPr bwMode="auto">
          <a:xfrm>
            <a:off x="2795588" y="3821113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1400</a:t>
            </a:r>
            <a:endParaRPr lang="en-US"/>
          </a:p>
        </p:txBody>
      </p:sp>
      <p:sp>
        <p:nvSpPr>
          <p:cNvPr id="5313" name="Rectangle 402"/>
          <p:cNvSpPr>
            <a:spLocks noChangeArrowheads="1"/>
          </p:cNvSpPr>
          <p:nvPr/>
        </p:nvSpPr>
        <p:spPr bwMode="auto">
          <a:xfrm>
            <a:off x="3243263" y="3821113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1600</a:t>
            </a:r>
            <a:endParaRPr lang="en-US"/>
          </a:p>
        </p:txBody>
      </p:sp>
      <p:sp>
        <p:nvSpPr>
          <p:cNvPr id="5314" name="Rectangle 403"/>
          <p:cNvSpPr>
            <a:spLocks noChangeArrowheads="1"/>
          </p:cNvSpPr>
          <p:nvPr/>
        </p:nvSpPr>
        <p:spPr bwMode="auto">
          <a:xfrm>
            <a:off x="3690938" y="3821113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1800</a:t>
            </a:r>
            <a:endParaRPr lang="en-US"/>
          </a:p>
        </p:txBody>
      </p:sp>
      <p:sp>
        <p:nvSpPr>
          <p:cNvPr id="5315" name="Rectangle 404"/>
          <p:cNvSpPr>
            <a:spLocks noChangeArrowheads="1"/>
          </p:cNvSpPr>
          <p:nvPr/>
        </p:nvSpPr>
        <p:spPr bwMode="auto">
          <a:xfrm>
            <a:off x="4138613" y="3821113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2000</a:t>
            </a:r>
            <a:endParaRPr lang="en-US"/>
          </a:p>
        </p:txBody>
      </p:sp>
      <p:sp>
        <p:nvSpPr>
          <p:cNvPr id="5316" name="Rectangle 405"/>
          <p:cNvSpPr>
            <a:spLocks noChangeArrowheads="1"/>
          </p:cNvSpPr>
          <p:nvPr/>
        </p:nvSpPr>
        <p:spPr bwMode="auto">
          <a:xfrm>
            <a:off x="2205038" y="4040188"/>
            <a:ext cx="14557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Annual Precipitation (mm)</a:t>
            </a:r>
            <a:endParaRPr lang="en-US"/>
          </a:p>
        </p:txBody>
      </p:sp>
      <p:sp>
        <p:nvSpPr>
          <p:cNvPr id="5317" name="Rectangle 406"/>
          <p:cNvSpPr>
            <a:spLocks noChangeArrowheads="1"/>
          </p:cNvSpPr>
          <p:nvPr/>
        </p:nvSpPr>
        <p:spPr bwMode="auto">
          <a:xfrm rot="-5400000">
            <a:off x="392906" y="2610644"/>
            <a:ext cx="13731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Annual Water Flux (mm)</a:t>
            </a:r>
            <a:endParaRPr lang="en-US"/>
          </a:p>
        </p:txBody>
      </p:sp>
      <p:sp>
        <p:nvSpPr>
          <p:cNvPr id="5318" name="Text Box 407"/>
          <p:cNvSpPr txBox="1">
            <a:spLocks noChangeArrowheads="1"/>
          </p:cNvSpPr>
          <p:nvPr/>
        </p:nvSpPr>
        <p:spPr bwMode="auto">
          <a:xfrm>
            <a:off x="2576513" y="2119313"/>
            <a:ext cx="633412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Streamflow</a:t>
            </a:r>
          </a:p>
        </p:txBody>
      </p:sp>
      <p:sp>
        <p:nvSpPr>
          <p:cNvPr id="5319" name="Text Box 408"/>
          <p:cNvSpPr txBox="1">
            <a:spLocks noChangeArrowheads="1"/>
          </p:cNvSpPr>
          <p:nvPr/>
        </p:nvSpPr>
        <p:spPr bwMode="auto">
          <a:xfrm>
            <a:off x="2667000" y="3471863"/>
            <a:ext cx="1052513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Evapotranspiration</a:t>
            </a:r>
          </a:p>
        </p:txBody>
      </p:sp>
      <p:sp>
        <p:nvSpPr>
          <p:cNvPr id="5320" name="Text Box 409"/>
          <p:cNvSpPr txBox="1">
            <a:spLocks noChangeArrowheads="1"/>
          </p:cNvSpPr>
          <p:nvPr/>
        </p:nvSpPr>
        <p:spPr bwMode="auto">
          <a:xfrm>
            <a:off x="1606550" y="1784350"/>
            <a:ext cx="849313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Hubbard Brook</a:t>
            </a:r>
          </a:p>
        </p:txBody>
      </p:sp>
      <p:sp>
        <p:nvSpPr>
          <p:cNvPr id="5321" name="Oval 365"/>
          <p:cNvSpPr>
            <a:spLocks noChangeArrowheads="1"/>
          </p:cNvSpPr>
          <p:nvPr/>
        </p:nvSpPr>
        <p:spPr bwMode="auto">
          <a:xfrm>
            <a:off x="2652713" y="3316288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2" name="Oval 372"/>
          <p:cNvSpPr>
            <a:spLocks noChangeArrowheads="1"/>
          </p:cNvSpPr>
          <p:nvPr/>
        </p:nvSpPr>
        <p:spPr bwMode="auto">
          <a:xfrm>
            <a:off x="3929063" y="3173413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3" name="Line 410"/>
          <p:cNvSpPr>
            <a:spLocks noChangeShapeType="1"/>
          </p:cNvSpPr>
          <p:nvPr/>
        </p:nvSpPr>
        <p:spPr bwMode="auto">
          <a:xfrm flipV="1">
            <a:off x="1949450" y="3162300"/>
            <a:ext cx="2000250" cy="6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4" name="Oval 355"/>
          <p:cNvSpPr>
            <a:spLocks noChangeArrowheads="1"/>
          </p:cNvSpPr>
          <p:nvPr/>
        </p:nvSpPr>
        <p:spPr bwMode="auto">
          <a:xfrm>
            <a:off x="1909763" y="3249613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" name="Oval 356"/>
          <p:cNvSpPr>
            <a:spLocks noChangeArrowheads="1"/>
          </p:cNvSpPr>
          <p:nvPr/>
        </p:nvSpPr>
        <p:spPr bwMode="auto">
          <a:xfrm>
            <a:off x="2109788" y="3221038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" name="Oval 357"/>
          <p:cNvSpPr>
            <a:spLocks noChangeArrowheads="1"/>
          </p:cNvSpPr>
          <p:nvPr/>
        </p:nvSpPr>
        <p:spPr bwMode="auto">
          <a:xfrm>
            <a:off x="2138363" y="3154363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" name="Oval 358"/>
          <p:cNvSpPr>
            <a:spLocks noChangeArrowheads="1"/>
          </p:cNvSpPr>
          <p:nvPr/>
        </p:nvSpPr>
        <p:spPr bwMode="auto">
          <a:xfrm>
            <a:off x="2309813" y="3106738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" name="Oval 359"/>
          <p:cNvSpPr>
            <a:spLocks noChangeArrowheads="1"/>
          </p:cNvSpPr>
          <p:nvPr/>
        </p:nvSpPr>
        <p:spPr bwMode="auto">
          <a:xfrm>
            <a:off x="2376488" y="3192463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9" name="Oval 360"/>
          <p:cNvSpPr>
            <a:spLocks noChangeArrowheads="1"/>
          </p:cNvSpPr>
          <p:nvPr/>
        </p:nvSpPr>
        <p:spPr bwMode="auto">
          <a:xfrm>
            <a:off x="2500313" y="3116263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0" name="Oval 361"/>
          <p:cNvSpPr>
            <a:spLocks noChangeArrowheads="1"/>
          </p:cNvSpPr>
          <p:nvPr/>
        </p:nvSpPr>
        <p:spPr bwMode="auto">
          <a:xfrm>
            <a:off x="2528888" y="3144838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1" name="Oval 362"/>
          <p:cNvSpPr>
            <a:spLocks noChangeArrowheads="1"/>
          </p:cNvSpPr>
          <p:nvPr/>
        </p:nvSpPr>
        <p:spPr bwMode="auto">
          <a:xfrm>
            <a:off x="2547938" y="3144838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2" name="Oval 363"/>
          <p:cNvSpPr>
            <a:spLocks noChangeArrowheads="1"/>
          </p:cNvSpPr>
          <p:nvPr/>
        </p:nvSpPr>
        <p:spPr bwMode="auto">
          <a:xfrm>
            <a:off x="2547938" y="3268663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3" name="Oval 364"/>
          <p:cNvSpPr>
            <a:spLocks noChangeArrowheads="1"/>
          </p:cNvSpPr>
          <p:nvPr/>
        </p:nvSpPr>
        <p:spPr bwMode="auto">
          <a:xfrm>
            <a:off x="2576513" y="3201988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4" name="Oval 366"/>
          <p:cNvSpPr>
            <a:spLocks noChangeArrowheads="1"/>
          </p:cNvSpPr>
          <p:nvPr/>
        </p:nvSpPr>
        <p:spPr bwMode="auto">
          <a:xfrm>
            <a:off x="2681288" y="3240088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5" name="Oval 367"/>
          <p:cNvSpPr>
            <a:spLocks noChangeArrowheads="1"/>
          </p:cNvSpPr>
          <p:nvPr/>
        </p:nvSpPr>
        <p:spPr bwMode="auto">
          <a:xfrm>
            <a:off x="2728913" y="3135313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6" name="Oval 368"/>
          <p:cNvSpPr>
            <a:spLocks noChangeArrowheads="1"/>
          </p:cNvSpPr>
          <p:nvPr/>
        </p:nvSpPr>
        <p:spPr bwMode="auto">
          <a:xfrm>
            <a:off x="2947988" y="3154363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7" name="Oval 369"/>
          <p:cNvSpPr>
            <a:spLocks noChangeArrowheads="1"/>
          </p:cNvSpPr>
          <p:nvPr/>
        </p:nvSpPr>
        <p:spPr bwMode="auto">
          <a:xfrm>
            <a:off x="3014663" y="3163888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8" name="Oval 370"/>
          <p:cNvSpPr>
            <a:spLocks noChangeArrowheads="1"/>
          </p:cNvSpPr>
          <p:nvPr/>
        </p:nvSpPr>
        <p:spPr bwMode="auto">
          <a:xfrm>
            <a:off x="3157538" y="3116263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9" name="Oval 371"/>
          <p:cNvSpPr>
            <a:spLocks noChangeArrowheads="1"/>
          </p:cNvSpPr>
          <p:nvPr/>
        </p:nvSpPr>
        <p:spPr bwMode="auto">
          <a:xfrm>
            <a:off x="3405188" y="3135313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40" name="Rectangle 373"/>
          <p:cNvSpPr>
            <a:spLocks noChangeArrowheads="1"/>
          </p:cNvSpPr>
          <p:nvPr/>
        </p:nvSpPr>
        <p:spPr bwMode="auto">
          <a:xfrm>
            <a:off x="1909763" y="318293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41" name="Rectangle 374"/>
          <p:cNvSpPr>
            <a:spLocks noChangeArrowheads="1"/>
          </p:cNvSpPr>
          <p:nvPr/>
        </p:nvSpPr>
        <p:spPr bwMode="auto">
          <a:xfrm>
            <a:off x="2109788" y="304958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42" name="Rectangle 375"/>
          <p:cNvSpPr>
            <a:spLocks noChangeArrowheads="1"/>
          </p:cNvSpPr>
          <p:nvPr/>
        </p:nvSpPr>
        <p:spPr bwMode="auto">
          <a:xfrm>
            <a:off x="2138363" y="308768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43" name="Rectangle 376"/>
          <p:cNvSpPr>
            <a:spLocks noChangeArrowheads="1"/>
          </p:cNvSpPr>
          <p:nvPr/>
        </p:nvSpPr>
        <p:spPr bwMode="auto">
          <a:xfrm>
            <a:off x="2309813" y="301148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44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Ecological Climatology © 2008 G. Bonan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2006gl026962-f04_enh"/>
          <p:cNvPicPr>
            <a:picLocks noChangeAspect="1" noChangeArrowheads="1"/>
          </p:cNvPicPr>
          <p:nvPr/>
        </p:nvPicPr>
        <p:blipFill>
          <a:blip r:embed="rId2" cstate="print"/>
          <a:srcRect t="6944"/>
          <a:stretch>
            <a:fillRect/>
          </a:stretch>
        </p:blipFill>
        <p:spPr bwMode="auto">
          <a:xfrm>
            <a:off x="2381250" y="1447800"/>
            <a:ext cx="4964113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279400" y="6335713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12.20</a:t>
            </a:r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Ecological Climatology © 2008 G. Bonan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279400" y="6335713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12.21</a:t>
            </a:r>
          </a:p>
        </p:txBody>
      </p:sp>
      <p:pic>
        <p:nvPicPr>
          <p:cNvPr id="30723" name="Picture 4" descr="2005gl025555-f02_enh"/>
          <p:cNvPicPr>
            <a:picLocks noChangeAspect="1" noChangeArrowheads="1"/>
          </p:cNvPicPr>
          <p:nvPr/>
        </p:nvPicPr>
        <p:blipFill>
          <a:blip r:embed="rId2" cstate="print"/>
          <a:srcRect l="29555" t="14694" r="14787" b="50647"/>
          <a:stretch>
            <a:fillRect/>
          </a:stretch>
        </p:blipFill>
        <p:spPr bwMode="auto">
          <a:xfrm>
            <a:off x="2587625" y="1057275"/>
            <a:ext cx="4325938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3500438" y="1204913"/>
            <a:ext cx="3190875" cy="147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3771900" y="2133600"/>
            <a:ext cx="3190875" cy="147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3776663" y="3071813"/>
            <a:ext cx="3190875" cy="147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Ecological Climatology © 2008 G. Bonan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13"/>
          <p:cNvGrpSpPr>
            <a:grpSpLocks/>
          </p:cNvGrpSpPr>
          <p:nvPr/>
        </p:nvGrpSpPr>
        <p:grpSpPr bwMode="auto">
          <a:xfrm>
            <a:off x="2965450" y="387350"/>
            <a:ext cx="2720975" cy="2281238"/>
            <a:chOff x="1618" y="436"/>
            <a:chExt cx="1714" cy="1437"/>
          </a:xfrm>
        </p:grpSpPr>
        <p:sp>
          <p:nvSpPr>
            <p:cNvPr id="6268" name="Rectangle 178"/>
            <p:cNvSpPr>
              <a:spLocks noChangeArrowheads="1"/>
            </p:cNvSpPr>
            <p:nvPr/>
          </p:nvSpPr>
          <p:spPr bwMode="auto">
            <a:xfrm>
              <a:off x="1937" y="619"/>
              <a:ext cx="1344" cy="1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9" name="Line 179"/>
            <p:cNvSpPr>
              <a:spLocks noChangeShapeType="1"/>
            </p:cNvSpPr>
            <p:nvPr/>
          </p:nvSpPr>
          <p:spPr bwMode="auto">
            <a:xfrm>
              <a:off x="1937" y="1477"/>
              <a:ext cx="13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0" name="Line 180"/>
            <p:cNvSpPr>
              <a:spLocks noChangeShapeType="1"/>
            </p:cNvSpPr>
            <p:nvPr/>
          </p:nvSpPr>
          <p:spPr bwMode="auto">
            <a:xfrm>
              <a:off x="1937" y="1303"/>
              <a:ext cx="13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1" name="Line 181"/>
            <p:cNvSpPr>
              <a:spLocks noChangeShapeType="1"/>
            </p:cNvSpPr>
            <p:nvPr/>
          </p:nvSpPr>
          <p:spPr bwMode="auto">
            <a:xfrm>
              <a:off x="1937" y="1135"/>
              <a:ext cx="13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2" name="Line 182"/>
            <p:cNvSpPr>
              <a:spLocks noChangeShapeType="1"/>
            </p:cNvSpPr>
            <p:nvPr/>
          </p:nvSpPr>
          <p:spPr bwMode="auto">
            <a:xfrm>
              <a:off x="1937" y="961"/>
              <a:ext cx="13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3" name="Line 183"/>
            <p:cNvSpPr>
              <a:spLocks noChangeShapeType="1"/>
            </p:cNvSpPr>
            <p:nvPr/>
          </p:nvSpPr>
          <p:spPr bwMode="auto">
            <a:xfrm>
              <a:off x="1937" y="793"/>
              <a:ext cx="13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4" name="Line 184"/>
            <p:cNvSpPr>
              <a:spLocks noChangeShapeType="1"/>
            </p:cNvSpPr>
            <p:nvPr/>
          </p:nvSpPr>
          <p:spPr bwMode="auto">
            <a:xfrm>
              <a:off x="1937" y="619"/>
              <a:ext cx="13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5" name="Line 185"/>
            <p:cNvSpPr>
              <a:spLocks noChangeShapeType="1"/>
            </p:cNvSpPr>
            <p:nvPr/>
          </p:nvSpPr>
          <p:spPr bwMode="auto">
            <a:xfrm>
              <a:off x="2051" y="619"/>
              <a:ext cx="1" cy="10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6" name="Line 186"/>
            <p:cNvSpPr>
              <a:spLocks noChangeShapeType="1"/>
            </p:cNvSpPr>
            <p:nvPr/>
          </p:nvSpPr>
          <p:spPr bwMode="auto">
            <a:xfrm>
              <a:off x="2159" y="619"/>
              <a:ext cx="1" cy="10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7" name="Line 187"/>
            <p:cNvSpPr>
              <a:spLocks noChangeShapeType="1"/>
            </p:cNvSpPr>
            <p:nvPr/>
          </p:nvSpPr>
          <p:spPr bwMode="auto">
            <a:xfrm>
              <a:off x="2273" y="619"/>
              <a:ext cx="1" cy="10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8" name="Line 188"/>
            <p:cNvSpPr>
              <a:spLocks noChangeShapeType="1"/>
            </p:cNvSpPr>
            <p:nvPr/>
          </p:nvSpPr>
          <p:spPr bwMode="auto">
            <a:xfrm>
              <a:off x="2387" y="619"/>
              <a:ext cx="1" cy="10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9" name="Line 189"/>
            <p:cNvSpPr>
              <a:spLocks noChangeShapeType="1"/>
            </p:cNvSpPr>
            <p:nvPr/>
          </p:nvSpPr>
          <p:spPr bwMode="auto">
            <a:xfrm>
              <a:off x="2495" y="619"/>
              <a:ext cx="1" cy="10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0" name="Line 190"/>
            <p:cNvSpPr>
              <a:spLocks noChangeShapeType="1"/>
            </p:cNvSpPr>
            <p:nvPr/>
          </p:nvSpPr>
          <p:spPr bwMode="auto">
            <a:xfrm>
              <a:off x="2609" y="619"/>
              <a:ext cx="1" cy="10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1" name="Line 191"/>
            <p:cNvSpPr>
              <a:spLocks noChangeShapeType="1"/>
            </p:cNvSpPr>
            <p:nvPr/>
          </p:nvSpPr>
          <p:spPr bwMode="auto">
            <a:xfrm>
              <a:off x="2723" y="619"/>
              <a:ext cx="1" cy="10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2" name="Line 192"/>
            <p:cNvSpPr>
              <a:spLocks noChangeShapeType="1"/>
            </p:cNvSpPr>
            <p:nvPr/>
          </p:nvSpPr>
          <p:spPr bwMode="auto">
            <a:xfrm>
              <a:off x="2831" y="619"/>
              <a:ext cx="1" cy="10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3" name="Line 193"/>
            <p:cNvSpPr>
              <a:spLocks noChangeShapeType="1"/>
            </p:cNvSpPr>
            <p:nvPr/>
          </p:nvSpPr>
          <p:spPr bwMode="auto">
            <a:xfrm>
              <a:off x="2945" y="619"/>
              <a:ext cx="1" cy="10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4" name="Line 194"/>
            <p:cNvSpPr>
              <a:spLocks noChangeShapeType="1"/>
            </p:cNvSpPr>
            <p:nvPr/>
          </p:nvSpPr>
          <p:spPr bwMode="auto">
            <a:xfrm>
              <a:off x="3059" y="619"/>
              <a:ext cx="1" cy="10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5" name="Line 195"/>
            <p:cNvSpPr>
              <a:spLocks noChangeShapeType="1"/>
            </p:cNvSpPr>
            <p:nvPr/>
          </p:nvSpPr>
          <p:spPr bwMode="auto">
            <a:xfrm>
              <a:off x="3167" y="619"/>
              <a:ext cx="1" cy="10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6" name="Line 196"/>
            <p:cNvSpPr>
              <a:spLocks noChangeShapeType="1"/>
            </p:cNvSpPr>
            <p:nvPr/>
          </p:nvSpPr>
          <p:spPr bwMode="auto">
            <a:xfrm>
              <a:off x="3281" y="619"/>
              <a:ext cx="1" cy="10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7" name="Rectangle 197"/>
            <p:cNvSpPr>
              <a:spLocks noChangeArrowheads="1"/>
            </p:cNvSpPr>
            <p:nvPr/>
          </p:nvSpPr>
          <p:spPr bwMode="auto">
            <a:xfrm>
              <a:off x="1937" y="619"/>
              <a:ext cx="1344" cy="102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8" name="Line 198"/>
            <p:cNvSpPr>
              <a:spLocks noChangeShapeType="1"/>
            </p:cNvSpPr>
            <p:nvPr/>
          </p:nvSpPr>
          <p:spPr bwMode="auto">
            <a:xfrm>
              <a:off x="1937" y="619"/>
              <a:ext cx="1" cy="10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9" name="Line 199"/>
            <p:cNvSpPr>
              <a:spLocks noChangeShapeType="1"/>
            </p:cNvSpPr>
            <p:nvPr/>
          </p:nvSpPr>
          <p:spPr bwMode="auto">
            <a:xfrm>
              <a:off x="1913" y="1645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0" name="Line 200"/>
            <p:cNvSpPr>
              <a:spLocks noChangeShapeType="1"/>
            </p:cNvSpPr>
            <p:nvPr/>
          </p:nvSpPr>
          <p:spPr bwMode="auto">
            <a:xfrm>
              <a:off x="1913" y="1477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1" name="Line 201"/>
            <p:cNvSpPr>
              <a:spLocks noChangeShapeType="1"/>
            </p:cNvSpPr>
            <p:nvPr/>
          </p:nvSpPr>
          <p:spPr bwMode="auto">
            <a:xfrm>
              <a:off x="1913" y="1303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2" name="Line 202"/>
            <p:cNvSpPr>
              <a:spLocks noChangeShapeType="1"/>
            </p:cNvSpPr>
            <p:nvPr/>
          </p:nvSpPr>
          <p:spPr bwMode="auto">
            <a:xfrm>
              <a:off x="1913" y="1135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3" name="Line 203"/>
            <p:cNvSpPr>
              <a:spLocks noChangeShapeType="1"/>
            </p:cNvSpPr>
            <p:nvPr/>
          </p:nvSpPr>
          <p:spPr bwMode="auto">
            <a:xfrm>
              <a:off x="1913" y="961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4" name="Line 204"/>
            <p:cNvSpPr>
              <a:spLocks noChangeShapeType="1"/>
            </p:cNvSpPr>
            <p:nvPr/>
          </p:nvSpPr>
          <p:spPr bwMode="auto">
            <a:xfrm>
              <a:off x="1913" y="793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5" name="Line 205"/>
            <p:cNvSpPr>
              <a:spLocks noChangeShapeType="1"/>
            </p:cNvSpPr>
            <p:nvPr/>
          </p:nvSpPr>
          <p:spPr bwMode="auto">
            <a:xfrm>
              <a:off x="1913" y="619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6" name="Line 206"/>
            <p:cNvSpPr>
              <a:spLocks noChangeShapeType="1"/>
            </p:cNvSpPr>
            <p:nvPr/>
          </p:nvSpPr>
          <p:spPr bwMode="auto">
            <a:xfrm>
              <a:off x="1937" y="1645"/>
              <a:ext cx="134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7" name="Line 207"/>
            <p:cNvSpPr>
              <a:spLocks noChangeShapeType="1"/>
            </p:cNvSpPr>
            <p:nvPr/>
          </p:nvSpPr>
          <p:spPr bwMode="auto">
            <a:xfrm flipV="1">
              <a:off x="1937" y="164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8" name="Line 208"/>
            <p:cNvSpPr>
              <a:spLocks noChangeShapeType="1"/>
            </p:cNvSpPr>
            <p:nvPr/>
          </p:nvSpPr>
          <p:spPr bwMode="auto">
            <a:xfrm flipV="1">
              <a:off x="2051" y="164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9" name="Line 209"/>
            <p:cNvSpPr>
              <a:spLocks noChangeShapeType="1"/>
            </p:cNvSpPr>
            <p:nvPr/>
          </p:nvSpPr>
          <p:spPr bwMode="auto">
            <a:xfrm flipV="1">
              <a:off x="2159" y="164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0" name="Line 210"/>
            <p:cNvSpPr>
              <a:spLocks noChangeShapeType="1"/>
            </p:cNvSpPr>
            <p:nvPr/>
          </p:nvSpPr>
          <p:spPr bwMode="auto">
            <a:xfrm flipV="1">
              <a:off x="2273" y="164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1" name="Line 211"/>
            <p:cNvSpPr>
              <a:spLocks noChangeShapeType="1"/>
            </p:cNvSpPr>
            <p:nvPr/>
          </p:nvSpPr>
          <p:spPr bwMode="auto">
            <a:xfrm flipV="1">
              <a:off x="2387" y="164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2" name="Line 212"/>
            <p:cNvSpPr>
              <a:spLocks noChangeShapeType="1"/>
            </p:cNvSpPr>
            <p:nvPr/>
          </p:nvSpPr>
          <p:spPr bwMode="auto">
            <a:xfrm flipV="1">
              <a:off x="2495" y="164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3" name="Line 213"/>
            <p:cNvSpPr>
              <a:spLocks noChangeShapeType="1"/>
            </p:cNvSpPr>
            <p:nvPr/>
          </p:nvSpPr>
          <p:spPr bwMode="auto">
            <a:xfrm flipV="1">
              <a:off x="2609" y="164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4" name="Line 214"/>
            <p:cNvSpPr>
              <a:spLocks noChangeShapeType="1"/>
            </p:cNvSpPr>
            <p:nvPr/>
          </p:nvSpPr>
          <p:spPr bwMode="auto">
            <a:xfrm flipV="1">
              <a:off x="2723" y="164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5" name="Line 215"/>
            <p:cNvSpPr>
              <a:spLocks noChangeShapeType="1"/>
            </p:cNvSpPr>
            <p:nvPr/>
          </p:nvSpPr>
          <p:spPr bwMode="auto">
            <a:xfrm flipV="1">
              <a:off x="2831" y="164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6" name="Line 216"/>
            <p:cNvSpPr>
              <a:spLocks noChangeShapeType="1"/>
            </p:cNvSpPr>
            <p:nvPr/>
          </p:nvSpPr>
          <p:spPr bwMode="auto">
            <a:xfrm flipV="1">
              <a:off x="2945" y="164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7" name="Line 217"/>
            <p:cNvSpPr>
              <a:spLocks noChangeShapeType="1"/>
            </p:cNvSpPr>
            <p:nvPr/>
          </p:nvSpPr>
          <p:spPr bwMode="auto">
            <a:xfrm flipV="1">
              <a:off x="3059" y="164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8" name="Line 218"/>
            <p:cNvSpPr>
              <a:spLocks noChangeShapeType="1"/>
            </p:cNvSpPr>
            <p:nvPr/>
          </p:nvSpPr>
          <p:spPr bwMode="auto">
            <a:xfrm flipV="1">
              <a:off x="3167" y="164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9" name="Line 219"/>
            <p:cNvSpPr>
              <a:spLocks noChangeShapeType="1"/>
            </p:cNvSpPr>
            <p:nvPr/>
          </p:nvSpPr>
          <p:spPr bwMode="auto">
            <a:xfrm flipV="1">
              <a:off x="3281" y="164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0" name="Freeform 220"/>
            <p:cNvSpPr>
              <a:spLocks/>
            </p:cNvSpPr>
            <p:nvPr/>
          </p:nvSpPr>
          <p:spPr bwMode="auto">
            <a:xfrm>
              <a:off x="1937" y="793"/>
              <a:ext cx="1230" cy="354"/>
            </a:xfrm>
            <a:custGeom>
              <a:avLst/>
              <a:gdLst>
                <a:gd name="T0" fmla="*/ 0 w 205"/>
                <a:gd name="T1" fmla="*/ 38 h 59"/>
                <a:gd name="T2" fmla="*/ 19 w 205"/>
                <a:gd name="T3" fmla="*/ 41 h 59"/>
                <a:gd name="T4" fmla="*/ 37 w 205"/>
                <a:gd name="T5" fmla="*/ 36 h 59"/>
                <a:gd name="T6" fmla="*/ 56 w 205"/>
                <a:gd name="T7" fmla="*/ 12 h 59"/>
                <a:gd name="T8" fmla="*/ 75 w 205"/>
                <a:gd name="T9" fmla="*/ 59 h 59"/>
                <a:gd name="T10" fmla="*/ 93 w 205"/>
                <a:gd name="T11" fmla="*/ 51 h 59"/>
                <a:gd name="T12" fmla="*/ 112 w 205"/>
                <a:gd name="T13" fmla="*/ 51 h 59"/>
                <a:gd name="T14" fmla="*/ 131 w 205"/>
                <a:gd name="T15" fmla="*/ 36 h 59"/>
                <a:gd name="T16" fmla="*/ 149 w 205"/>
                <a:gd name="T17" fmla="*/ 5 h 59"/>
                <a:gd name="T18" fmla="*/ 168 w 205"/>
                <a:gd name="T19" fmla="*/ 0 h 59"/>
                <a:gd name="T20" fmla="*/ 187 w 205"/>
                <a:gd name="T21" fmla="*/ 10 h 59"/>
                <a:gd name="T22" fmla="*/ 205 w 205"/>
                <a:gd name="T23" fmla="*/ 44 h 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5"/>
                <a:gd name="T37" fmla="*/ 0 h 59"/>
                <a:gd name="T38" fmla="*/ 205 w 205"/>
                <a:gd name="T39" fmla="*/ 59 h 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5" h="59">
                  <a:moveTo>
                    <a:pt x="0" y="38"/>
                  </a:moveTo>
                  <a:lnTo>
                    <a:pt x="19" y="41"/>
                  </a:lnTo>
                  <a:lnTo>
                    <a:pt x="37" y="36"/>
                  </a:lnTo>
                  <a:lnTo>
                    <a:pt x="56" y="12"/>
                  </a:lnTo>
                  <a:lnTo>
                    <a:pt x="75" y="59"/>
                  </a:lnTo>
                  <a:lnTo>
                    <a:pt x="93" y="51"/>
                  </a:lnTo>
                  <a:lnTo>
                    <a:pt x="112" y="51"/>
                  </a:lnTo>
                  <a:lnTo>
                    <a:pt x="131" y="36"/>
                  </a:lnTo>
                  <a:lnTo>
                    <a:pt x="149" y="5"/>
                  </a:lnTo>
                  <a:lnTo>
                    <a:pt x="168" y="0"/>
                  </a:lnTo>
                  <a:lnTo>
                    <a:pt x="187" y="10"/>
                  </a:lnTo>
                  <a:lnTo>
                    <a:pt x="205" y="4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1" name="Freeform 221"/>
            <p:cNvSpPr>
              <a:spLocks/>
            </p:cNvSpPr>
            <p:nvPr/>
          </p:nvSpPr>
          <p:spPr bwMode="auto">
            <a:xfrm>
              <a:off x="1937" y="781"/>
              <a:ext cx="1230" cy="366"/>
            </a:xfrm>
            <a:custGeom>
              <a:avLst/>
              <a:gdLst>
                <a:gd name="T0" fmla="*/ 0 w 205"/>
                <a:gd name="T1" fmla="*/ 40 h 61"/>
                <a:gd name="T2" fmla="*/ 19 w 205"/>
                <a:gd name="T3" fmla="*/ 43 h 61"/>
                <a:gd name="T4" fmla="*/ 37 w 205"/>
                <a:gd name="T5" fmla="*/ 35 h 61"/>
                <a:gd name="T6" fmla="*/ 56 w 205"/>
                <a:gd name="T7" fmla="*/ 20 h 61"/>
                <a:gd name="T8" fmla="*/ 75 w 205"/>
                <a:gd name="T9" fmla="*/ 61 h 61"/>
                <a:gd name="T10" fmla="*/ 93 w 205"/>
                <a:gd name="T11" fmla="*/ 51 h 61"/>
                <a:gd name="T12" fmla="*/ 112 w 205"/>
                <a:gd name="T13" fmla="*/ 53 h 61"/>
                <a:gd name="T14" fmla="*/ 131 w 205"/>
                <a:gd name="T15" fmla="*/ 40 h 61"/>
                <a:gd name="T16" fmla="*/ 149 w 205"/>
                <a:gd name="T17" fmla="*/ 9 h 61"/>
                <a:gd name="T18" fmla="*/ 168 w 205"/>
                <a:gd name="T19" fmla="*/ 0 h 61"/>
                <a:gd name="T20" fmla="*/ 187 w 205"/>
                <a:gd name="T21" fmla="*/ 14 h 61"/>
                <a:gd name="T22" fmla="*/ 205 w 205"/>
                <a:gd name="T23" fmla="*/ 46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5"/>
                <a:gd name="T37" fmla="*/ 0 h 61"/>
                <a:gd name="T38" fmla="*/ 205 w 205"/>
                <a:gd name="T39" fmla="*/ 61 h 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5" h="61">
                  <a:moveTo>
                    <a:pt x="0" y="40"/>
                  </a:moveTo>
                  <a:lnTo>
                    <a:pt x="19" y="43"/>
                  </a:lnTo>
                  <a:lnTo>
                    <a:pt x="37" y="35"/>
                  </a:lnTo>
                  <a:lnTo>
                    <a:pt x="56" y="20"/>
                  </a:lnTo>
                  <a:lnTo>
                    <a:pt x="75" y="61"/>
                  </a:lnTo>
                  <a:lnTo>
                    <a:pt x="93" y="51"/>
                  </a:lnTo>
                  <a:lnTo>
                    <a:pt x="112" y="53"/>
                  </a:lnTo>
                  <a:lnTo>
                    <a:pt x="131" y="40"/>
                  </a:lnTo>
                  <a:lnTo>
                    <a:pt x="149" y="9"/>
                  </a:lnTo>
                  <a:lnTo>
                    <a:pt x="168" y="0"/>
                  </a:lnTo>
                  <a:lnTo>
                    <a:pt x="187" y="14"/>
                  </a:lnTo>
                  <a:lnTo>
                    <a:pt x="205" y="4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2" name="Freeform 222"/>
            <p:cNvSpPr>
              <a:spLocks/>
            </p:cNvSpPr>
            <p:nvPr/>
          </p:nvSpPr>
          <p:spPr bwMode="auto">
            <a:xfrm>
              <a:off x="1937" y="1459"/>
              <a:ext cx="1230" cy="168"/>
            </a:xfrm>
            <a:custGeom>
              <a:avLst/>
              <a:gdLst>
                <a:gd name="T0" fmla="*/ 0 w 205"/>
                <a:gd name="T1" fmla="*/ 10 h 28"/>
                <a:gd name="T2" fmla="*/ 19 w 205"/>
                <a:gd name="T3" fmla="*/ 21 h 28"/>
                <a:gd name="T4" fmla="*/ 37 w 205"/>
                <a:gd name="T5" fmla="*/ 26 h 28"/>
                <a:gd name="T6" fmla="*/ 56 w 205"/>
                <a:gd name="T7" fmla="*/ 15 h 28"/>
                <a:gd name="T8" fmla="*/ 75 w 205"/>
                <a:gd name="T9" fmla="*/ 23 h 28"/>
                <a:gd name="T10" fmla="*/ 93 w 205"/>
                <a:gd name="T11" fmla="*/ 26 h 28"/>
                <a:gd name="T12" fmla="*/ 112 w 205"/>
                <a:gd name="T13" fmla="*/ 28 h 28"/>
                <a:gd name="T14" fmla="*/ 131 w 205"/>
                <a:gd name="T15" fmla="*/ 26 h 28"/>
                <a:gd name="T16" fmla="*/ 149 w 205"/>
                <a:gd name="T17" fmla="*/ 18 h 28"/>
                <a:gd name="T18" fmla="*/ 168 w 205"/>
                <a:gd name="T19" fmla="*/ 13 h 28"/>
                <a:gd name="T20" fmla="*/ 187 w 205"/>
                <a:gd name="T21" fmla="*/ 13 h 28"/>
                <a:gd name="T22" fmla="*/ 205 w 205"/>
                <a:gd name="T23" fmla="*/ 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5"/>
                <a:gd name="T37" fmla="*/ 0 h 28"/>
                <a:gd name="T38" fmla="*/ 205 w 205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5" h="28">
                  <a:moveTo>
                    <a:pt x="0" y="10"/>
                  </a:moveTo>
                  <a:lnTo>
                    <a:pt x="19" y="21"/>
                  </a:lnTo>
                  <a:lnTo>
                    <a:pt x="37" y="26"/>
                  </a:lnTo>
                  <a:lnTo>
                    <a:pt x="56" y="15"/>
                  </a:lnTo>
                  <a:lnTo>
                    <a:pt x="75" y="23"/>
                  </a:lnTo>
                  <a:lnTo>
                    <a:pt x="93" y="26"/>
                  </a:lnTo>
                  <a:lnTo>
                    <a:pt x="112" y="28"/>
                  </a:lnTo>
                  <a:lnTo>
                    <a:pt x="131" y="26"/>
                  </a:lnTo>
                  <a:lnTo>
                    <a:pt x="149" y="18"/>
                  </a:lnTo>
                  <a:lnTo>
                    <a:pt x="168" y="13"/>
                  </a:lnTo>
                  <a:lnTo>
                    <a:pt x="187" y="13"/>
                  </a:lnTo>
                  <a:lnTo>
                    <a:pt x="20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3" name="Freeform 223"/>
            <p:cNvSpPr>
              <a:spLocks/>
            </p:cNvSpPr>
            <p:nvPr/>
          </p:nvSpPr>
          <p:spPr bwMode="auto">
            <a:xfrm>
              <a:off x="1937" y="931"/>
              <a:ext cx="1230" cy="696"/>
            </a:xfrm>
            <a:custGeom>
              <a:avLst/>
              <a:gdLst>
                <a:gd name="T0" fmla="*/ 0 w 205"/>
                <a:gd name="T1" fmla="*/ 98 h 116"/>
                <a:gd name="T2" fmla="*/ 19 w 205"/>
                <a:gd name="T3" fmla="*/ 109 h 116"/>
                <a:gd name="T4" fmla="*/ 37 w 205"/>
                <a:gd name="T5" fmla="*/ 111 h 116"/>
                <a:gd name="T6" fmla="*/ 56 w 205"/>
                <a:gd name="T7" fmla="*/ 103 h 116"/>
                <a:gd name="T8" fmla="*/ 75 w 205"/>
                <a:gd name="T9" fmla="*/ 111 h 116"/>
                <a:gd name="T10" fmla="*/ 93 w 205"/>
                <a:gd name="T11" fmla="*/ 114 h 116"/>
                <a:gd name="T12" fmla="*/ 112 w 205"/>
                <a:gd name="T13" fmla="*/ 116 h 116"/>
                <a:gd name="T14" fmla="*/ 131 w 205"/>
                <a:gd name="T15" fmla="*/ 111 h 116"/>
                <a:gd name="T16" fmla="*/ 149 w 205"/>
                <a:gd name="T17" fmla="*/ 101 h 116"/>
                <a:gd name="T18" fmla="*/ 168 w 205"/>
                <a:gd name="T19" fmla="*/ 0 h 116"/>
                <a:gd name="T20" fmla="*/ 187 w 205"/>
                <a:gd name="T21" fmla="*/ 31 h 116"/>
                <a:gd name="T22" fmla="*/ 205 w 205"/>
                <a:gd name="T23" fmla="*/ 41 h 1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5"/>
                <a:gd name="T37" fmla="*/ 0 h 116"/>
                <a:gd name="T38" fmla="*/ 205 w 205"/>
                <a:gd name="T39" fmla="*/ 116 h 1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5" h="116">
                  <a:moveTo>
                    <a:pt x="0" y="98"/>
                  </a:moveTo>
                  <a:lnTo>
                    <a:pt x="19" y="109"/>
                  </a:lnTo>
                  <a:lnTo>
                    <a:pt x="37" y="111"/>
                  </a:lnTo>
                  <a:lnTo>
                    <a:pt x="56" y="103"/>
                  </a:lnTo>
                  <a:lnTo>
                    <a:pt x="75" y="111"/>
                  </a:lnTo>
                  <a:lnTo>
                    <a:pt x="93" y="114"/>
                  </a:lnTo>
                  <a:lnTo>
                    <a:pt x="112" y="116"/>
                  </a:lnTo>
                  <a:lnTo>
                    <a:pt x="131" y="111"/>
                  </a:lnTo>
                  <a:lnTo>
                    <a:pt x="149" y="101"/>
                  </a:lnTo>
                  <a:lnTo>
                    <a:pt x="168" y="0"/>
                  </a:lnTo>
                  <a:lnTo>
                    <a:pt x="187" y="31"/>
                  </a:lnTo>
                  <a:lnTo>
                    <a:pt x="205" y="4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4" name="Rectangle 224"/>
            <p:cNvSpPr>
              <a:spLocks noChangeArrowheads="1"/>
            </p:cNvSpPr>
            <p:nvPr/>
          </p:nvSpPr>
          <p:spPr bwMode="auto">
            <a:xfrm>
              <a:off x="1919" y="1003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5" name="Rectangle 225"/>
            <p:cNvSpPr>
              <a:spLocks noChangeArrowheads="1"/>
            </p:cNvSpPr>
            <p:nvPr/>
          </p:nvSpPr>
          <p:spPr bwMode="auto">
            <a:xfrm>
              <a:off x="2033" y="1021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6" name="Rectangle 226"/>
            <p:cNvSpPr>
              <a:spLocks noChangeArrowheads="1"/>
            </p:cNvSpPr>
            <p:nvPr/>
          </p:nvSpPr>
          <p:spPr bwMode="auto">
            <a:xfrm>
              <a:off x="2141" y="991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7" name="Rectangle 227"/>
            <p:cNvSpPr>
              <a:spLocks noChangeArrowheads="1"/>
            </p:cNvSpPr>
            <p:nvPr/>
          </p:nvSpPr>
          <p:spPr bwMode="auto">
            <a:xfrm>
              <a:off x="2255" y="847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8" name="Rectangle 228"/>
            <p:cNvSpPr>
              <a:spLocks noChangeArrowheads="1"/>
            </p:cNvSpPr>
            <p:nvPr/>
          </p:nvSpPr>
          <p:spPr bwMode="auto">
            <a:xfrm>
              <a:off x="2369" y="1129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9" name="Rectangle 229"/>
            <p:cNvSpPr>
              <a:spLocks noChangeArrowheads="1"/>
            </p:cNvSpPr>
            <p:nvPr/>
          </p:nvSpPr>
          <p:spPr bwMode="auto">
            <a:xfrm>
              <a:off x="2477" y="1081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0" name="Rectangle 230"/>
            <p:cNvSpPr>
              <a:spLocks noChangeArrowheads="1"/>
            </p:cNvSpPr>
            <p:nvPr/>
          </p:nvSpPr>
          <p:spPr bwMode="auto">
            <a:xfrm>
              <a:off x="2591" y="1081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1" name="Rectangle 231"/>
            <p:cNvSpPr>
              <a:spLocks noChangeArrowheads="1"/>
            </p:cNvSpPr>
            <p:nvPr/>
          </p:nvSpPr>
          <p:spPr bwMode="auto">
            <a:xfrm>
              <a:off x="2705" y="991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2" name="Rectangle 232"/>
            <p:cNvSpPr>
              <a:spLocks noChangeArrowheads="1"/>
            </p:cNvSpPr>
            <p:nvPr/>
          </p:nvSpPr>
          <p:spPr bwMode="auto">
            <a:xfrm>
              <a:off x="2813" y="805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3" name="Rectangle 233"/>
            <p:cNvSpPr>
              <a:spLocks noChangeArrowheads="1"/>
            </p:cNvSpPr>
            <p:nvPr/>
          </p:nvSpPr>
          <p:spPr bwMode="auto">
            <a:xfrm>
              <a:off x="2927" y="775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4" name="Rectangle 234"/>
            <p:cNvSpPr>
              <a:spLocks noChangeArrowheads="1"/>
            </p:cNvSpPr>
            <p:nvPr/>
          </p:nvSpPr>
          <p:spPr bwMode="auto">
            <a:xfrm>
              <a:off x="3041" y="835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5" name="Rectangle 235"/>
            <p:cNvSpPr>
              <a:spLocks noChangeArrowheads="1"/>
            </p:cNvSpPr>
            <p:nvPr/>
          </p:nvSpPr>
          <p:spPr bwMode="auto">
            <a:xfrm>
              <a:off x="3149" y="1039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6" name="Rectangle 236"/>
            <p:cNvSpPr>
              <a:spLocks noChangeArrowheads="1"/>
            </p:cNvSpPr>
            <p:nvPr/>
          </p:nvSpPr>
          <p:spPr bwMode="auto">
            <a:xfrm>
              <a:off x="1919" y="1003"/>
              <a:ext cx="30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7" name="Rectangle 237"/>
            <p:cNvSpPr>
              <a:spLocks noChangeArrowheads="1"/>
            </p:cNvSpPr>
            <p:nvPr/>
          </p:nvSpPr>
          <p:spPr bwMode="auto">
            <a:xfrm>
              <a:off x="2033" y="1021"/>
              <a:ext cx="30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8" name="Rectangle 238"/>
            <p:cNvSpPr>
              <a:spLocks noChangeArrowheads="1"/>
            </p:cNvSpPr>
            <p:nvPr/>
          </p:nvSpPr>
          <p:spPr bwMode="auto">
            <a:xfrm>
              <a:off x="2141" y="973"/>
              <a:ext cx="30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9" name="Rectangle 239"/>
            <p:cNvSpPr>
              <a:spLocks noChangeArrowheads="1"/>
            </p:cNvSpPr>
            <p:nvPr/>
          </p:nvSpPr>
          <p:spPr bwMode="auto">
            <a:xfrm>
              <a:off x="2255" y="883"/>
              <a:ext cx="30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0" name="Rectangle 240"/>
            <p:cNvSpPr>
              <a:spLocks noChangeArrowheads="1"/>
            </p:cNvSpPr>
            <p:nvPr/>
          </p:nvSpPr>
          <p:spPr bwMode="auto">
            <a:xfrm>
              <a:off x="2369" y="1129"/>
              <a:ext cx="30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1" name="Rectangle 241"/>
            <p:cNvSpPr>
              <a:spLocks noChangeArrowheads="1"/>
            </p:cNvSpPr>
            <p:nvPr/>
          </p:nvSpPr>
          <p:spPr bwMode="auto">
            <a:xfrm>
              <a:off x="2477" y="1069"/>
              <a:ext cx="30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2" name="Rectangle 242"/>
            <p:cNvSpPr>
              <a:spLocks noChangeArrowheads="1"/>
            </p:cNvSpPr>
            <p:nvPr/>
          </p:nvSpPr>
          <p:spPr bwMode="auto">
            <a:xfrm>
              <a:off x="2591" y="1081"/>
              <a:ext cx="30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3" name="Rectangle 243"/>
            <p:cNvSpPr>
              <a:spLocks noChangeArrowheads="1"/>
            </p:cNvSpPr>
            <p:nvPr/>
          </p:nvSpPr>
          <p:spPr bwMode="auto">
            <a:xfrm>
              <a:off x="2705" y="1003"/>
              <a:ext cx="30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4" name="Rectangle 244"/>
            <p:cNvSpPr>
              <a:spLocks noChangeArrowheads="1"/>
            </p:cNvSpPr>
            <p:nvPr/>
          </p:nvSpPr>
          <p:spPr bwMode="auto">
            <a:xfrm>
              <a:off x="2813" y="817"/>
              <a:ext cx="30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5" name="Rectangle 245"/>
            <p:cNvSpPr>
              <a:spLocks noChangeArrowheads="1"/>
            </p:cNvSpPr>
            <p:nvPr/>
          </p:nvSpPr>
          <p:spPr bwMode="auto">
            <a:xfrm>
              <a:off x="2927" y="763"/>
              <a:ext cx="30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6" name="Rectangle 246"/>
            <p:cNvSpPr>
              <a:spLocks noChangeArrowheads="1"/>
            </p:cNvSpPr>
            <p:nvPr/>
          </p:nvSpPr>
          <p:spPr bwMode="auto">
            <a:xfrm>
              <a:off x="3041" y="847"/>
              <a:ext cx="30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7" name="Rectangle 247"/>
            <p:cNvSpPr>
              <a:spLocks noChangeArrowheads="1"/>
            </p:cNvSpPr>
            <p:nvPr/>
          </p:nvSpPr>
          <p:spPr bwMode="auto">
            <a:xfrm>
              <a:off x="3149" y="1039"/>
              <a:ext cx="30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8" name="Freeform 248"/>
            <p:cNvSpPr>
              <a:spLocks/>
            </p:cNvSpPr>
            <p:nvPr/>
          </p:nvSpPr>
          <p:spPr bwMode="auto">
            <a:xfrm>
              <a:off x="1919" y="1501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9" name="Freeform 249"/>
            <p:cNvSpPr>
              <a:spLocks/>
            </p:cNvSpPr>
            <p:nvPr/>
          </p:nvSpPr>
          <p:spPr bwMode="auto">
            <a:xfrm>
              <a:off x="2033" y="1567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0" name="Freeform 250"/>
            <p:cNvSpPr>
              <a:spLocks/>
            </p:cNvSpPr>
            <p:nvPr/>
          </p:nvSpPr>
          <p:spPr bwMode="auto">
            <a:xfrm>
              <a:off x="2141" y="1597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1" name="Freeform 251"/>
            <p:cNvSpPr>
              <a:spLocks/>
            </p:cNvSpPr>
            <p:nvPr/>
          </p:nvSpPr>
          <p:spPr bwMode="auto">
            <a:xfrm>
              <a:off x="2255" y="1531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2" name="Freeform 252"/>
            <p:cNvSpPr>
              <a:spLocks/>
            </p:cNvSpPr>
            <p:nvPr/>
          </p:nvSpPr>
          <p:spPr bwMode="auto">
            <a:xfrm>
              <a:off x="2369" y="1579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3" name="Freeform 253"/>
            <p:cNvSpPr>
              <a:spLocks/>
            </p:cNvSpPr>
            <p:nvPr/>
          </p:nvSpPr>
          <p:spPr bwMode="auto">
            <a:xfrm>
              <a:off x="2477" y="1597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4" name="Freeform 254"/>
            <p:cNvSpPr>
              <a:spLocks/>
            </p:cNvSpPr>
            <p:nvPr/>
          </p:nvSpPr>
          <p:spPr bwMode="auto">
            <a:xfrm>
              <a:off x="2591" y="1609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5" name="Freeform 255"/>
            <p:cNvSpPr>
              <a:spLocks/>
            </p:cNvSpPr>
            <p:nvPr/>
          </p:nvSpPr>
          <p:spPr bwMode="auto">
            <a:xfrm>
              <a:off x="2705" y="1597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6" name="Freeform 256"/>
            <p:cNvSpPr>
              <a:spLocks/>
            </p:cNvSpPr>
            <p:nvPr/>
          </p:nvSpPr>
          <p:spPr bwMode="auto">
            <a:xfrm>
              <a:off x="2813" y="1549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7" name="Freeform 257"/>
            <p:cNvSpPr>
              <a:spLocks/>
            </p:cNvSpPr>
            <p:nvPr/>
          </p:nvSpPr>
          <p:spPr bwMode="auto">
            <a:xfrm>
              <a:off x="2927" y="1519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8" name="Freeform 258"/>
            <p:cNvSpPr>
              <a:spLocks/>
            </p:cNvSpPr>
            <p:nvPr/>
          </p:nvSpPr>
          <p:spPr bwMode="auto">
            <a:xfrm>
              <a:off x="3041" y="1519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" name="Freeform 259"/>
            <p:cNvSpPr>
              <a:spLocks/>
            </p:cNvSpPr>
            <p:nvPr/>
          </p:nvSpPr>
          <p:spPr bwMode="auto">
            <a:xfrm>
              <a:off x="3149" y="1441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" name="Freeform 260"/>
            <p:cNvSpPr>
              <a:spLocks/>
            </p:cNvSpPr>
            <p:nvPr/>
          </p:nvSpPr>
          <p:spPr bwMode="auto">
            <a:xfrm>
              <a:off x="1919" y="1501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" name="Freeform 261"/>
            <p:cNvSpPr>
              <a:spLocks/>
            </p:cNvSpPr>
            <p:nvPr/>
          </p:nvSpPr>
          <p:spPr bwMode="auto">
            <a:xfrm>
              <a:off x="2033" y="1567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" name="Freeform 262"/>
            <p:cNvSpPr>
              <a:spLocks/>
            </p:cNvSpPr>
            <p:nvPr/>
          </p:nvSpPr>
          <p:spPr bwMode="auto">
            <a:xfrm>
              <a:off x="2141" y="1579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3" name="Freeform 263"/>
            <p:cNvSpPr>
              <a:spLocks/>
            </p:cNvSpPr>
            <p:nvPr/>
          </p:nvSpPr>
          <p:spPr bwMode="auto">
            <a:xfrm>
              <a:off x="2255" y="1531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4" name="Freeform 264"/>
            <p:cNvSpPr>
              <a:spLocks/>
            </p:cNvSpPr>
            <p:nvPr/>
          </p:nvSpPr>
          <p:spPr bwMode="auto">
            <a:xfrm>
              <a:off x="2369" y="1579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5" name="Freeform 265"/>
            <p:cNvSpPr>
              <a:spLocks/>
            </p:cNvSpPr>
            <p:nvPr/>
          </p:nvSpPr>
          <p:spPr bwMode="auto">
            <a:xfrm>
              <a:off x="2477" y="1597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6" name="Freeform 266"/>
            <p:cNvSpPr>
              <a:spLocks/>
            </p:cNvSpPr>
            <p:nvPr/>
          </p:nvSpPr>
          <p:spPr bwMode="auto">
            <a:xfrm>
              <a:off x="2591" y="1609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7" name="Freeform 267"/>
            <p:cNvSpPr>
              <a:spLocks/>
            </p:cNvSpPr>
            <p:nvPr/>
          </p:nvSpPr>
          <p:spPr bwMode="auto">
            <a:xfrm>
              <a:off x="2705" y="1579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8" name="Freeform 268"/>
            <p:cNvSpPr>
              <a:spLocks/>
            </p:cNvSpPr>
            <p:nvPr/>
          </p:nvSpPr>
          <p:spPr bwMode="auto">
            <a:xfrm>
              <a:off x="2813" y="1519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9" name="Freeform 269"/>
            <p:cNvSpPr>
              <a:spLocks/>
            </p:cNvSpPr>
            <p:nvPr/>
          </p:nvSpPr>
          <p:spPr bwMode="auto">
            <a:xfrm>
              <a:off x="2927" y="913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0" name="Freeform 270"/>
            <p:cNvSpPr>
              <a:spLocks/>
            </p:cNvSpPr>
            <p:nvPr/>
          </p:nvSpPr>
          <p:spPr bwMode="auto">
            <a:xfrm>
              <a:off x="3041" y="1099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1" name="Freeform 271"/>
            <p:cNvSpPr>
              <a:spLocks/>
            </p:cNvSpPr>
            <p:nvPr/>
          </p:nvSpPr>
          <p:spPr bwMode="auto">
            <a:xfrm>
              <a:off x="3149" y="1159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" name="Rectangle 272"/>
            <p:cNvSpPr>
              <a:spLocks noChangeArrowheads="1"/>
            </p:cNvSpPr>
            <p:nvPr/>
          </p:nvSpPr>
          <p:spPr bwMode="auto">
            <a:xfrm>
              <a:off x="1835" y="1597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</a:t>
              </a:r>
              <a:endParaRPr lang="en-US" sz="1800"/>
            </a:p>
          </p:txBody>
        </p:sp>
        <p:sp>
          <p:nvSpPr>
            <p:cNvPr id="6363" name="Rectangle 273"/>
            <p:cNvSpPr>
              <a:spLocks noChangeArrowheads="1"/>
            </p:cNvSpPr>
            <p:nvPr/>
          </p:nvSpPr>
          <p:spPr bwMode="auto">
            <a:xfrm>
              <a:off x="1751" y="1429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100</a:t>
              </a:r>
              <a:endParaRPr lang="en-US" sz="1800"/>
            </a:p>
          </p:txBody>
        </p:sp>
        <p:sp>
          <p:nvSpPr>
            <p:cNvPr id="6364" name="Rectangle 274"/>
            <p:cNvSpPr>
              <a:spLocks noChangeArrowheads="1"/>
            </p:cNvSpPr>
            <p:nvPr/>
          </p:nvSpPr>
          <p:spPr bwMode="auto">
            <a:xfrm>
              <a:off x="1751" y="1255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200</a:t>
              </a:r>
              <a:endParaRPr lang="en-US" sz="1800"/>
            </a:p>
          </p:txBody>
        </p:sp>
        <p:sp>
          <p:nvSpPr>
            <p:cNvPr id="6365" name="Rectangle 275"/>
            <p:cNvSpPr>
              <a:spLocks noChangeArrowheads="1"/>
            </p:cNvSpPr>
            <p:nvPr/>
          </p:nvSpPr>
          <p:spPr bwMode="auto">
            <a:xfrm>
              <a:off x="1751" y="1087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300</a:t>
              </a:r>
              <a:endParaRPr lang="en-US" sz="1800"/>
            </a:p>
          </p:txBody>
        </p:sp>
        <p:sp>
          <p:nvSpPr>
            <p:cNvPr id="6366" name="Rectangle 276"/>
            <p:cNvSpPr>
              <a:spLocks noChangeArrowheads="1"/>
            </p:cNvSpPr>
            <p:nvPr/>
          </p:nvSpPr>
          <p:spPr bwMode="auto">
            <a:xfrm>
              <a:off x="1751" y="913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400</a:t>
              </a:r>
              <a:endParaRPr lang="en-US" sz="1800"/>
            </a:p>
          </p:txBody>
        </p:sp>
        <p:sp>
          <p:nvSpPr>
            <p:cNvPr id="6367" name="Rectangle 277"/>
            <p:cNvSpPr>
              <a:spLocks noChangeArrowheads="1"/>
            </p:cNvSpPr>
            <p:nvPr/>
          </p:nvSpPr>
          <p:spPr bwMode="auto">
            <a:xfrm>
              <a:off x="1751" y="745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500</a:t>
              </a:r>
              <a:endParaRPr lang="en-US" sz="1800"/>
            </a:p>
          </p:txBody>
        </p:sp>
        <p:sp>
          <p:nvSpPr>
            <p:cNvPr id="6368" name="Rectangle 278"/>
            <p:cNvSpPr>
              <a:spLocks noChangeArrowheads="1"/>
            </p:cNvSpPr>
            <p:nvPr/>
          </p:nvSpPr>
          <p:spPr bwMode="auto">
            <a:xfrm>
              <a:off x="1751" y="571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600</a:t>
              </a:r>
              <a:endParaRPr lang="en-US" sz="1800"/>
            </a:p>
          </p:txBody>
        </p:sp>
        <p:sp>
          <p:nvSpPr>
            <p:cNvPr id="6369" name="Rectangle 279"/>
            <p:cNvSpPr>
              <a:spLocks noChangeArrowheads="1"/>
            </p:cNvSpPr>
            <p:nvPr/>
          </p:nvSpPr>
          <p:spPr bwMode="auto">
            <a:xfrm rot="-5400000">
              <a:off x="1849" y="1736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1957</a:t>
              </a:r>
              <a:endParaRPr lang="en-US" sz="1800"/>
            </a:p>
          </p:txBody>
        </p:sp>
        <p:sp>
          <p:nvSpPr>
            <p:cNvPr id="6370" name="Rectangle 280"/>
            <p:cNvSpPr>
              <a:spLocks noChangeArrowheads="1"/>
            </p:cNvSpPr>
            <p:nvPr/>
          </p:nvSpPr>
          <p:spPr bwMode="auto">
            <a:xfrm rot="-5400000">
              <a:off x="1963" y="1737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1958</a:t>
              </a:r>
              <a:endParaRPr lang="en-US" sz="1800"/>
            </a:p>
          </p:txBody>
        </p:sp>
        <p:sp>
          <p:nvSpPr>
            <p:cNvPr id="6371" name="Rectangle 281"/>
            <p:cNvSpPr>
              <a:spLocks noChangeArrowheads="1"/>
            </p:cNvSpPr>
            <p:nvPr/>
          </p:nvSpPr>
          <p:spPr bwMode="auto">
            <a:xfrm rot="-5400000">
              <a:off x="2071" y="1737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1959</a:t>
              </a:r>
              <a:endParaRPr lang="en-US" sz="1800"/>
            </a:p>
          </p:txBody>
        </p:sp>
        <p:sp>
          <p:nvSpPr>
            <p:cNvPr id="6372" name="Rectangle 282"/>
            <p:cNvSpPr>
              <a:spLocks noChangeArrowheads="1"/>
            </p:cNvSpPr>
            <p:nvPr/>
          </p:nvSpPr>
          <p:spPr bwMode="auto">
            <a:xfrm rot="-5400000">
              <a:off x="2185" y="1736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1960</a:t>
              </a:r>
              <a:endParaRPr lang="en-US" sz="1800"/>
            </a:p>
          </p:txBody>
        </p:sp>
        <p:sp>
          <p:nvSpPr>
            <p:cNvPr id="6373" name="Rectangle 283"/>
            <p:cNvSpPr>
              <a:spLocks noChangeArrowheads="1"/>
            </p:cNvSpPr>
            <p:nvPr/>
          </p:nvSpPr>
          <p:spPr bwMode="auto">
            <a:xfrm rot="-5400000">
              <a:off x="2299" y="1735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1961</a:t>
              </a:r>
              <a:endParaRPr lang="en-US" sz="1800"/>
            </a:p>
          </p:txBody>
        </p:sp>
        <p:sp>
          <p:nvSpPr>
            <p:cNvPr id="6374" name="Rectangle 284"/>
            <p:cNvSpPr>
              <a:spLocks noChangeArrowheads="1"/>
            </p:cNvSpPr>
            <p:nvPr/>
          </p:nvSpPr>
          <p:spPr bwMode="auto">
            <a:xfrm rot="-5400000">
              <a:off x="2407" y="1735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1962</a:t>
              </a:r>
              <a:endParaRPr lang="en-US" sz="1800"/>
            </a:p>
          </p:txBody>
        </p:sp>
        <p:sp>
          <p:nvSpPr>
            <p:cNvPr id="6375" name="Rectangle 285"/>
            <p:cNvSpPr>
              <a:spLocks noChangeArrowheads="1"/>
            </p:cNvSpPr>
            <p:nvPr/>
          </p:nvSpPr>
          <p:spPr bwMode="auto">
            <a:xfrm rot="-5400000">
              <a:off x="2521" y="1735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1963</a:t>
              </a:r>
              <a:endParaRPr lang="en-US" sz="1800"/>
            </a:p>
          </p:txBody>
        </p:sp>
        <p:sp>
          <p:nvSpPr>
            <p:cNvPr id="6376" name="Rectangle 286"/>
            <p:cNvSpPr>
              <a:spLocks noChangeArrowheads="1"/>
            </p:cNvSpPr>
            <p:nvPr/>
          </p:nvSpPr>
          <p:spPr bwMode="auto">
            <a:xfrm rot="-5400000">
              <a:off x="2635" y="1735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1964</a:t>
              </a:r>
              <a:endParaRPr lang="en-US" sz="1800"/>
            </a:p>
          </p:txBody>
        </p:sp>
        <p:sp>
          <p:nvSpPr>
            <p:cNvPr id="6377" name="Rectangle 287"/>
            <p:cNvSpPr>
              <a:spLocks noChangeArrowheads="1"/>
            </p:cNvSpPr>
            <p:nvPr/>
          </p:nvSpPr>
          <p:spPr bwMode="auto">
            <a:xfrm rot="-5400000">
              <a:off x="2743" y="1735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1965</a:t>
              </a:r>
              <a:endParaRPr lang="en-US" sz="1800"/>
            </a:p>
          </p:txBody>
        </p:sp>
        <p:sp>
          <p:nvSpPr>
            <p:cNvPr id="6378" name="Rectangle 288"/>
            <p:cNvSpPr>
              <a:spLocks noChangeArrowheads="1"/>
            </p:cNvSpPr>
            <p:nvPr/>
          </p:nvSpPr>
          <p:spPr bwMode="auto">
            <a:xfrm rot="-5400000">
              <a:off x="2857" y="1735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1966</a:t>
              </a:r>
              <a:endParaRPr lang="en-US" sz="1800"/>
            </a:p>
          </p:txBody>
        </p:sp>
        <p:sp>
          <p:nvSpPr>
            <p:cNvPr id="6379" name="Rectangle 289"/>
            <p:cNvSpPr>
              <a:spLocks noChangeArrowheads="1"/>
            </p:cNvSpPr>
            <p:nvPr/>
          </p:nvSpPr>
          <p:spPr bwMode="auto">
            <a:xfrm rot="-5400000">
              <a:off x="2971" y="1735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1967</a:t>
              </a:r>
              <a:endParaRPr lang="en-US" sz="1800"/>
            </a:p>
          </p:txBody>
        </p:sp>
        <p:sp>
          <p:nvSpPr>
            <p:cNvPr id="6380" name="Rectangle 290"/>
            <p:cNvSpPr>
              <a:spLocks noChangeArrowheads="1"/>
            </p:cNvSpPr>
            <p:nvPr/>
          </p:nvSpPr>
          <p:spPr bwMode="auto">
            <a:xfrm rot="-5400000">
              <a:off x="3079" y="1735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1968</a:t>
              </a:r>
              <a:endParaRPr lang="en-US" sz="1800"/>
            </a:p>
          </p:txBody>
        </p:sp>
        <p:sp>
          <p:nvSpPr>
            <p:cNvPr id="6381" name="Rectangle 291"/>
            <p:cNvSpPr>
              <a:spLocks noChangeArrowheads="1"/>
            </p:cNvSpPr>
            <p:nvPr/>
          </p:nvSpPr>
          <p:spPr bwMode="auto">
            <a:xfrm rot="-5400000">
              <a:off x="3193" y="1735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1969</a:t>
              </a:r>
              <a:endParaRPr lang="en-US" sz="1800"/>
            </a:p>
          </p:txBody>
        </p:sp>
        <p:sp>
          <p:nvSpPr>
            <p:cNvPr id="6382" name="Rectangle 292"/>
            <p:cNvSpPr>
              <a:spLocks noChangeArrowheads="1"/>
            </p:cNvSpPr>
            <p:nvPr/>
          </p:nvSpPr>
          <p:spPr bwMode="auto">
            <a:xfrm rot="-5400000">
              <a:off x="1206" y="1075"/>
              <a:ext cx="92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Summer Water Flux (mm)</a:t>
              </a:r>
              <a:endParaRPr lang="en-US" sz="1800"/>
            </a:p>
          </p:txBody>
        </p:sp>
        <p:sp>
          <p:nvSpPr>
            <p:cNvPr id="6383" name="Rectangle 306"/>
            <p:cNvSpPr>
              <a:spLocks noChangeArrowheads="1"/>
            </p:cNvSpPr>
            <p:nvPr/>
          </p:nvSpPr>
          <p:spPr bwMode="auto">
            <a:xfrm>
              <a:off x="2912" y="436"/>
              <a:ext cx="420" cy="1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4" name="Rectangle 307"/>
            <p:cNvSpPr>
              <a:spLocks noChangeArrowheads="1"/>
            </p:cNvSpPr>
            <p:nvPr/>
          </p:nvSpPr>
          <p:spPr bwMode="auto">
            <a:xfrm>
              <a:off x="2933" y="445"/>
              <a:ext cx="38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Deforested</a:t>
              </a:r>
              <a:endParaRPr lang="en-US" sz="1800"/>
            </a:p>
          </p:txBody>
        </p:sp>
        <p:sp>
          <p:nvSpPr>
            <p:cNvPr id="6385" name="Freeform 308"/>
            <p:cNvSpPr>
              <a:spLocks noEditPoints="1"/>
            </p:cNvSpPr>
            <p:nvPr/>
          </p:nvSpPr>
          <p:spPr bwMode="auto">
            <a:xfrm>
              <a:off x="2860" y="550"/>
              <a:ext cx="394" cy="48"/>
            </a:xfrm>
            <a:custGeom>
              <a:avLst/>
              <a:gdLst>
                <a:gd name="T0" fmla="*/ 10 w 1050"/>
                <a:gd name="T1" fmla="*/ 54 h 128"/>
                <a:gd name="T2" fmla="*/ 979 w 1050"/>
                <a:gd name="T3" fmla="*/ 54 h 128"/>
                <a:gd name="T4" fmla="*/ 990 w 1050"/>
                <a:gd name="T5" fmla="*/ 64 h 128"/>
                <a:gd name="T6" fmla="*/ 979 w 1050"/>
                <a:gd name="T7" fmla="*/ 75 h 128"/>
                <a:gd name="T8" fmla="*/ 10 w 1050"/>
                <a:gd name="T9" fmla="*/ 75 h 128"/>
                <a:gd name="T10" fmla="*/ 0 w 1050"/>
                <a:gd name="T11" fmla="*/ 64 h 128"/>
                <a:gd name="T12" fmla="*/ 10 w 1050"/>
                <a:gd name="T13" fmla="*/ 54 h 128"/>
                <a:gd name="T14" fmla="*/ 922 w 1050"/>
                <a:gd name="T15" fmla="*/ 0 h 128"/>
                <a:gd name="T16" fmla="*/ 1050 w 1050"/>
                <a:gd name="T17" fmla="*/ 64 h 128"/>
                <a:gd name="T18" fmla="*/ 922 w 1050"/>
                <a:gd name="T19" fmla="*/ 128 h 128"/>
                <a:gd name="T20" fmla="*/ 922 w 1050"/>
                <a:gd name="T21" fmla="*/ 0 h 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50"/>
                <a:gd name="T34" fmla="*/ 0 h 128"/>
                <a:gd name="T35" fmla="*/ 1050 w 1050"/>
                <a:gd name="T36" fmla="*/ 128 h 1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50" h="128">
                  <a:moveTo>
                    <a:pt x="10" y="54"/>
                  </a:moveTo>
                  <a:lnTo>
                    <a:pt x="979" y="54"/>
                  </a:lnTo>
                  <a:cubicBezTo>
                    <a:pt x="985" y="54"/>
                    <a:pt x="990" y="59"/>
                    <a:pt x="990" y="64"/>
                  </a:cubicBezTo>
                  <a:cubicBezTo>
                    <a:pt x="990" y="70"/>
                    <a:pt x="985" y="75"/>
                    <a:pt x="979" y="75"/>
                  </a:cubicBezTo>
                  <a:lnTo>
                    <a:pt x="10" y="75"/>
                  </a:lnTo>
                  <a:cubicBezTo>
                    <a:pt x="5" y="75"/>
                    <a:pt x="0" y="70"/>
                    <a:pt x="0" y="64"/>
                  </a:cubicBezTo>
                  <a:cubicBezTo>
                    <a:pt x="0" y="59"/>
                    <a:pt x="5" y="54"/>
                    <a:pt x="10" y="54"/>
                  </a:cubicBezTo>
                  <a:close/>
                  <a:moveTo>
                    <a:pt x="922" y="0"/>
                  </a:moveTo>
                  <a:lnTo>
                    <a:pt x="1050" y="64"/>
                  </a:lnTo>
                  <a:lnTo>
                    <a:pt x="922" y="128"/>
                  </a:lnTo>
                  <a:lnTo>
                    <a:pt x="922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7" name="Group 412"/>
          <p:cNvGrpSpPr>
            <a:grpSpLocks/>
          </p:cNvGrpSpPr>
          <p:nvPr/>
        </p:nvGrpSpPr>
        <p:grpSpPr bwMode="auto">
          <a:xfrm>
            <a:off x="2965450" y="2709863"/>
            <a:ext cx="2719388" cy="2281237"/>
            <a:chOff x="2980" y="2257"/>
            <a:chExt cx="1713" cy="1437"/>
          </a:xfrm>
        </p:grpSpPr>
        <p:sp>
          <p:nvSpPr>
            <p:cNvPr id="6176" name="Rectangle 313"/>
            <p:cNvSpPr>
              <a:spLocks noChangeArrowheads="1"/>
            </p:cNvSpPr>
            <p:nvPr/>
          </p:nvSpPr>
          <p:spPr bwMode="auto">
            <a:xfrm>
              <a:off x="3298" y="2440"/>
              <a:ext cx="1344" cy="1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Line 314"/>
            <p:cNvSpPr>
              <a:spLocks noChangeShapeType="1"/>
            </p:cNvSpPr>
            <p:nvPr/>
          </p:nvSpPr>
          <p:spPr bwMode="auto">
            <a:xfrm>
              <a:off x="3298" y="3298"/>
              <a:ext cx="13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Line 315"/>
            <p:cNvSpPr>
              <a:spLocks noChangeShapeType="1"/>
            </p:cNvSpPr>
            <p:nvPr/>
          </p:nvSpPr>
          <p:spPr bwMode="auto">
            <a:xfrm>
              <a:off x="3298" y="3124"/>
              <a:ext cx="13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Line 316"/>
            <p:cNvSpPr>
              <a:spLocks noChangeShapeType="1"/>
            </p:cNvSpPr>
            <p:nvPr/>
          </p:nvSpPr>
          <p:spPr bwMode="auto">
            <a:xfrm>
              <a:off x="3298" y="2956"/>
              <a:ext cx="13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Line 317"/>
            <p:cNvSpPr>
              <a:spLocks noChangeShapeType="1"/>
            </p:cNvSpPr>
            <p:nvPr/>
          </p:nvSpPr>
          <p:spPr bwMode="auto">
            <a:xfrm>
              <a:off x="3298" y="2782"/>
              <a:ext cx="13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Line 318"/>
            <p:cNvSpPr>
              <a:spLocks noChangeShapeType="1"/>
            </p:cNvSpPr>
            <p:nvPr/>
          </p:nvSpPr>
          <p:spPr bwMode="auto">
            <a:xfrm>
              <a:off x="3298" y="2614"/>
              <a:ext cx="13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Line 319"/>
            <p:cNvSpPr>
              <a:spLocks noChangeShapeType="1"/>
            </p:cNvSpPr>
            <p:nvPr/>
          </p:nvSpPr>
          <p:spPr bwMode="auto">
            <a:xfrm>
              <a:off x="3298" y="2440"/>
              <a:ext cx="13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3" name="Line 320"/>
            <p:cNvSpPr>
              <a:spLocks noChangeShapeType="1"/>
            </p:cNvSpPr>
            <p:nvPr/>
          </p:nvSpPr>
          <p:spPr bwMode="auto">
            <a:xfrm>
              <a:off x="3412" y="2440"/>
              <a:ext cx="1" cy="10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4" name="Line 321"/>
            <p:cNvSpPr>
              <a:spLocks noChangeShapeType="1"/>
            </p:cNvSpPr>
            <p:nvPr/>
          </p:nvSpPr>
          <p:spPr bwMode="auto">
            <a:xfrm>
              <a:off x="3520" y="2440"/>
              <a:ext cx="1" cy="10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Line 322"/>
            <p:cNvSpPr>
              <a:spLocks noChangeShapeType="1"/>
            </p:cNvSpPr>
            <p:nvPr/>
          </p:nvSpPr>
          <p:spPr bwMode="auto">
            <a:xfrm>
              <a:off x="3634" y="2440"/>
              <a:ext cx="1" cy="10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6" name="Line 323"/>
            <p:cNvSpPr>
              <a:spLocks noChangeShapeType="1"/>
            </p:cNvSpPr>
            <p:nvPr/>
          </p:nvSpPr>
          <p:spPr bwMode="auto">
            <a:xfrm>
              <a:off x="3748" y="2440"/>
              <a:ext cx="1" cy="10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7" name="Line 324"/>
            <p:cNvSpPr>
              <a:spLocks noChangeShapeType="1"/>
            </p:cNvSpPr>
            <p:nvPr/>
          </p:nvSpPr>
          <p:spPr bwMode="auto">
            <a:xfrm>
              <a:off x="3856" y="2440"/>
              <a:ext cx="1" cy="10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8" name="Line 325"/>
            <p:cNvSpPr>
              <a:spLocks noChangeShapeType="1"/>
            </p:cNvSpPr>
            <p:nvPr/>
          </p:nvSpPr>
          <p:spPr bwMode="auto">
            <a:xfrm>
              <a:off x="3970" y="2440"/>
              <a:ext cx="1" cy="10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9" name="Line 326"/>
            <p:cNvSpPr>
              <a:spLocks noChangeShapeType="1"/>
            </p:cNvSpPr>
            <p:nvPr/>
          </p:nvSpPr>
          <p:spPr bwMode="auto">
            <a:xfrm>
              <a:off x="4084" y="2440"/>
              <a:ext cx="1" cy="10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0" name="Line 327"/>
            <p:cNvSpPr>
              <a:spLocks noChangeShapeType="1"/>
            </p:cNvSpPr>
            <p:nvPr/>
          </p:nvSpPr>
          <p:spPr bwMode="auto">
            <a:xfrm>
              <a:off x="4192" y="2440"/>
              <a:ext cx="1" cy="10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1" name="Line 328"/>
            <p:cNvSpPr>
              <a:spLocks noChangeShapeType="1"/>
            </p:cNvSpPr>
            <p:nvPr/>
          </p:nvSpPr>
          <p:spPr bwMode="auto">
            <a:xfrm>
              <a:off x="4306" y="2440"/>
              <a:ext cx="1" cy="10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2" name="Line 329"/>
            <p:cNvSpPr>
              <a:spLocks noChangeShapeType="1"/>
            </p:cNvSpPr>
            <p:nvPr/>
          </p:nvSpPr>
          <p:spPr bwMode="auto">
            <a:xfrm>
              <a:off x="4420" y="2440"/>
              <a:ext cx="1" cy="10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3" name="Line 330"/>
            <p:cNvSpPr>
              <a:spLocks noChangeShapeType="1"/>
            </p:cNvSpPr>
            <p:nvPr/>
          </p:nvSpPr>
          <p:spPr bwMode="auto">
            <a:xfrm>
              <a:off x="4528" y="2440"/>
              <a:ext cx="1" cy="10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4" name="Line 331"/>
            <p:cNvSpPr>
              <a:spLocks noChangeShapeType="1"/>
            </p:cNvSpPr>
            <p:nvPr/>
          </p:nvSpPr>
          <p:spPr bwMode="auto">
            <a:xfrm>
              <a:off x="4642" y="2440"/>
              <a:ext cx="1" cy="10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5" name="Rectangle 332"/>
            <p:cNvSpPr>
              <a:spLocks noChangeArrowheads="1"/>
            </p:cNvSpPr>
            <p:nvPr/>
          </p:nvSpPr>
          <p:spPr bwMode="auto">
            <a:xfrm>
              <a:off x="3298" y="2440"/>
              <a:ext cx="1344" cy="102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" name="Line 333"/>
            <p:cNvSpPr>
              <a:spLocks noChangeShapeType="1"/>
            </p:cNvSpPr>
            <p:nvPr/>
          </p:nvSpPr>
          <p:spPr bwMode="auto">
            <a:xfrm>
              <a:off x="3298" y="2440"/>
              <a:ext cx="1" cy="10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7" name="Line 334"/>
            <p:cNvSpPr>
              <a:spLocks noChangeShapeType="1"/>
            </p:cNvSpPr>
            <p:nvPr/>
          </p:nvSpPr>
          <p:spPr bwMode="auto">
            <a:xfrm>
              <a:off x="3274" y="346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8" name="Line 335"/>
            <p:cNvSpPr>
              <a:spLocks noChangeShapeType="1"/>
            </p:cNvSpPr>
            <p:nvPr/>
          </p:nvSpPr>
          <p:spPr bwMode="auto">
            <a:xfrm>
              <a:off x="3274" y="329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9" name="Line 336"/>
            <p:cNvSpPr>
              <a:spLocks noChangeShapeType="1"/>
            </p:cNvSpPr>
            <p:nvPr/>
          </p:nvSpPr>
          <p:spPr bwMode="auto">
            <a:xfrm>
              <a:off x="3274" y="312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0" name="Line 337"/>
            <p:cNvSpPr>
              <a:spLocks noChangeShapeType="1"/>
            </p:cNvSpPr>
            <p:nvPr/>
          </p:nvSpPr>
          <p:spPr bwMode="auto">
            <a:xfrm>
              <a:off x="3274" y="295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1" name="Line 338"/>
            <p:cNvSpPr>
              <a:spLocks noChangeShapeType="1"/>
            </p:cNvSpPr>
            <p:nvPr/>
          </p:nvSpPr>
          <p:spPr bwMode="auto">
            <a:xfrm>
              <a:off x="3274" y="278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2" name="Line 339"/>
            <p:cNvSpPr>
              <a:spLocks noChangeShapeType="1"/>
            </p:cNvSpPr>
            <p:nvPr/>
          </p:nvSpPr>
          <p:spPr bwMode="auto">
            <a:xfrm>
              <a:off x="3274" y="261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3" name="Line 340"/>
            <p:cNvSpPr>
              <a:spLocks noChangeShapeType="1"/>
            </p:cNvSpPr>
            <p:nvPr/>
          </p:nvSpPr>
          <p:spPr bwMode="auto">
            <a:xfrm>
              <a:off x="3274" y="244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4" name="Line 341"/>
            <p:cNvSpPr>
              <a:spLocks noChangeShapeType="1"/>
            </p:cNvSpPr>
            <p:nvPr/>
          </p:nvSpPr>
          <p:spPr bwMode="auto">
            <a:xfrm>
              <a:off x="3298" y="3466"/>
              <a:ext cx="134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" name="Line 342"/>
            <p:cNvSpPr>
              <a:spLocks noChangeShapeType="1"/>
            </p:cNvSpPr>
            <p:nvPr/>
          </p:nvSpPr>
          <p:spPr bwMode="auto">
            <a:xfrm flipV="1">
              <a:off x="3298" y="346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6" name="Line 343"/>
            <p:cNvSpPr>
              <a:spLocks noChangeShapeType="1"/>
            </p:cNvSpPr>
            <p:nvPr/>
          </p:nvSpPr>
          <p:spPr bwMode="auto">
            <a:xfrm flipV="1">
              <a:off x="3412" y="346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7" name="Line 344"/>
            <p:cNvSpPr>
              <a:spLocks noChangeShapeType="1"/>
            </p:cNvSpPr>
            <p:nvPr/>
          </p:nvSpPr>
          <p:spPr bwMode="auto">
            <a:xfrm flipV="1">
              <a:off x="3520" y="346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8" name="Line 345"/>
            <p:cNvSpPr>
              <a:spLocks noChangeShapeType="1"/>
            </p:cNvSpPr>
            <p:nvPr/>
          </p:nvSpPr>
          <p:spPr bwMode="auto">
            <a:xfrm flipV="1">
              <a:off x="3634" y="346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9" name="Line 346"/>
            <p:cNvSpPr>
              <a:spLocks noChangeShapeType="1"/>
            </p:cNvSpPr>
            <p:nvPr/>
          </p:nvSpPr>
          <p:spPr bwMode="auto">
            <a:xfrm flipV="1">
              <a:off x="3748" y="346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0" name="Line 347"/>
            <p:cNvSpPr>
              <a:spLocks noChangeShapeType="1"/>
            </p:cNvSpPr>
            <p:nvPr/>
          </p:nvSpPr>
          <p:spPr bwMode="auto">
            <a:xfrm flipV="1">
              <a:off x="3856" y="346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1" name="Line 348"/>
            <p:cNvSpPr>
              <a:spLocks noChangeShapeType="1"/>
            </p:cNvSpPr>
            <p:nvPr/>
          </p:nvSpPr>
          <p:spPr bwMode="auto">
            <a:xfrm flipV="1">
              <a:off x="3970" y="346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2" name="Line 349"/>
            <p:cNvSpPr>
              <a:spLocks noChangeShapeType="1"/>
            </p:cNvSpPr>
            <p:nvPr/>
          </p:nvSpPr>
          <p:spPr bwMode="auto">
            <a:xfrm flipV="1">
              <a:off x="4084" y="346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3" name="Line 350"/>
            <p:cNvSpPr>
              <a:spLocks noChangeShapeType="1"/>
            </p:cNvSpPr>
            <p:nvPr/>
          </p:nvSpPr>
          <p:spPr bwMode="auto">
            <a:xfrm flipV="1">
              <a:off x="4192" y="346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4" name="Line 351"/>
            <p:cNvSpPr>
              <a:spLocks noChangeShapeType="1"/>
            </p:cNvSpPr>
            <p:nvPr/>
          </p:nvSpPr>
          <p:spPr bwMode="auto">
            <a:xfrm flipV="1">
              <a:off x="4306" y="346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5" name="Line 352"/>
            <p:cNvSpPr>
              <a:spLocks noChangeShapeType="1"/>
            </p:cNvSpPr>
            <p:nvPr/>
          </p:nvSpPr>
          <p:spPr bwMode="auto">
            <a:xfrm flipV="1">
              <a:off x="4420" y="346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6" name="Line 353"/>
            <p:cNvSpPr>
              <a:spLocks noChangeShapeType="1"/>
            </p:cNvSpPr>
            <p:nvPr/>
          </p:nvSpPr>
          <p:spPr bwMode="auto">
            <a:xfrm flipV="1">
              <a:off x="4528" y="346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7" name="Line 354"/>
            <p:cNvSpPr>
              <a:spLocks noChangeShapeType="1"/>
            </p:cNvSpPr>
            <p:nvPr/>
          </p:nvSpPr>
          <p:spPr bwMode="auto">
            <a:xfrm flipV="1">
              <a:off x="4642" y="346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8" name="Freeform 355"/>
            <p:cNvSpPr>
              <a:spLocks/>
            </p:cNvSpPr>
            <p:nvPr/>
          </p:nvSpPr>
          <p:spPr bwMode="auto">
            <a:xfrm>
              <a:off x="3298" y="2722"/>
              <a:ext cx="1230" cy="342"/>
            </a:xfrm>
            <a:custGeom>
              <a:avLst/>
              <a:gdLst>
                <a:gd name="T0" fmla="*/ 0 w 205"/>
                <a:gd name="T1" fmla="*/ 36 h 57"/>
                <a:gd name="T2" fmla="*/ 19 w 205"/>
                <a:gd name="T3" fmla="*/ 33 h 57"/>
                <a:gd name="T4" fmla="*/ 37 w 205"/>
                <a:gd name="T5" fmla="*/ 23 h 57"/>
                <a:gd name="T6" fmla="*/ 56 w 205"/>
                <a:gd name="T7" fmla="*/ 10 h 57"/>
                <a:gd name="T8" fmla="*/ 75 w 205"/>
                <a:gd name="T9" fmla="*/ 49 h 57"/>
                <a:gd name="T10" fmla="*/ 93 w 205"/>
                <a:gd name="T11" fmla="*/ 39 h 57"/>
                <a:gd name="T12" fmla="*/ 112 w 205"/>
                <a:gd name="T13" fmla="*/ 36 h 57"/>
                <a:gd name="T14" fmla="*/ 131 w 205"/>
                <a:gd name="T15" fmla="*/ 23 h 57"/>
                <a:gd name="T16" fmla="*/ 149 w 205"/>
                <a:gd name="T17" fmla="*/ 0 h 57"/>
                <a:gd name="T18" fmla="*/ 168 w 205"/>
                <a:gd name="T19" fmla="*/ 0 h 57"/>
                <a:gd name="T20" fmla="*/ 187 w 205"/>
                <a:gd name="T21" fmla="*/ 10 h 57"/>
                <a:gd name="T22" fmla="*/ 205 w 205"/>
                <a:gd name="T23" fmla="*/ 57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5"/>
                <a:gd name="T37" fmla="*/ 0 h 57"/>
                <a:gd name="T38" fmla="*/ 205 w 205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5" h="57">
                  <a:moveTo>
                    <a:pt x="0" y="36"/>
                  </a:moveTo>
                  <a:lnTo>
                    <a:pt x="19" y="33"/>
                  </a:lnTo>
                  <a:lnTo>
                    <a:pt x="37" y="23"/>
                  </a:lnTo>
                  <a:lnTo>
                    <a:pt x="56" y="10"/>
                  </a:lnTo>
                  <a:lnTo>
                    <a:pt x="75" y="49"/>
                  </a:lnTo>
                  <a:lnTo>
                    <a:pt x="93" y="39"/>
                  </a:lnTo>
                  <a:lnTo>
                    <a:pt x="112" y="36"/>
                  </a:lnTo>
                  <a:lnTo>
                    <a:pt x="131" y="23"/>
                  </a:lnTo>
                  <a:lnTo>
                    <a:pt x="149" y="0"/>
                  </a:lnTo>
                  <a:lnTo>
                    <a:pt x="168" y="0"/>
                  </a:lnTo>
                  <a:lnTo>
                    <a:pt x="187" y="10"/>
                  </a:lnTo>
                  <a:lnTo>
                    <a:pt x="205" y="5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9" name="Freeform 356"/>
            <p:cNvSpPr>
              <a:spLocks/>
            </p:cNvSpPr>
            <p:nvPr/>
          </p:nvSpPr>
          <p:spPr bwMode="auto">
            <a:xfrm>
              <a:off x="3298" y="2764"/>
              <a:ext cx="1230" cy="576"/>
            </a:xfrm>
            <a:custGeom>
              <a:avLst/>
              <a:gdLst>
                <a:gd name="T0" fmla="*/ 0 w 205"/>
                <a:gd name="T1" fmla="*/ 34 h 96"/>
                <a:gd name="T2" fmla="*/ 19 w 205"/>
                <a:gd name="T3" fmla="*/ 26 h 96"/>
                <a:gd name="T4" fmla="*/ 37 w 205"/>
                <a:gd name="T5" fmla="*/ 16 h 96"/>
                <a:gd name="T6" fmla="*/ 56 w 205"/>
                <a:gd name="T7" fmla="*/ 8 h 96"/>
                <a:gd name="T8" fmla="*/ 75 w 205"/>
                <a:gd name="T9" fmla="*/ 42 h 96"/>
                <a:gd name="T10" fmla="*/ 93 w 205"/>
                <a:gd name="T11" fmla="*/ 29 h 96"/>
                <a:gd name="T12" fmla="*/ 112 w 205"/>
                <a:gd name="T13" fmla="*/ 29 h 96"/>
                <a:gd name="T14" fmla="*/ 131 w 205"/>
                <a:gd name="T15" fmla="*/ 21 h 96"/>
                <a:gd name="T16" fmla="*/ 149 w 205"/>
                <a:gd name="T17" fmla="*/ 0 h 96"/>
                <a:gd name="T18" fmla="*/ 168 w 205"/>
                <a:gd name="T19" fmla="*/ 86 h 96"/>
                <a:gd name="T20" fmla="*/ 187 w 205"/>
                <a:gd name="T21" fmla="*/ 76 h 96"/>
                <a:gd name="T22" fmla="*/ 205 w 205"/>
                <a:gd name="T23" fmla="*/ 96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5"/>
                <a:gd name="T37" fmla="*/ 0 h 96"/>
                <a:gd name="T38" fmla="*/ 205 w 205"/>
                <a:gd name="T39" fmla="*/ 96 h 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5" h="96">
                  <a:moveTo>
                    <a:pt x="0" y="34"/>
                  </a:moveTo>
                  <a:lnTo>
                    <a:pt x="19" y="26"/>
                  </a:lnTo>
                  <a:lnTo>
                    <a:pt x="37" y="16"/>
                  </a:lnTo>
                  <a:lnTo>
                    <a:pt x="56" y="8"/>
                  </a:lnTo>
                  <a:lnTo>
                    <a:pt x="75" y="42"/>
                  </a:lnTo>
                  <a:lnTo>
                    <a:pt x="93" y="29"/>
                  </a:lnTo>
                  <a:lnTo>
                    <a:pt x="112" y="29"/>
                  </a:lnTo>
                  <a:lnTo>
                    <a:pt x="131" y="21"/>
                  </a:lnTo>
                  <a:lnTo>
                    <a:pt x="149" y="0"/>
                  </a:lnTo>
                  <a:lnTo>
                    <a:pt x="168" y="86"/>
                  </a:lnTo>
                  <a:lnTo>
                    <a:pt x="187" y="76"/>
                  </a:lnTo>
                  <a:lnTo>
                    <a:pt x="205" y="9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0" name="Freeform 357"/>
            <p:cNvSpPr>
              <a:spLocks/>
            </p:cNvSpPr>
            <p:nvPr/>
          </p:nvSpPr>
          <p:spPr bwMode="auto">
            <a:xfrm>
              <a:off x="3280" y="2920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1" name="Freeform 358"/>
            <p:cNvSpPr>
              <a:spLocks/>
            </p:cNvSpPr>
            <p:nvPr/>
          </p:nvSpPr>
          <p:spPr bwMode="auto">
            <a:xfrm>
              <a:off x="3394" y="2902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2" name="Freeform 359"/>
            <p:cNvSpPr>
              <a:spLocks/>
            </p:cNvSpPr>
            <p:nvPr/>
          </p:nvSpPr>
          <p:spPr bwMode="auto">
            <a:xfrm>
              <a:off x="3502" y="2842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3" name="Freeform 360"/>
            <p:cNvSpPr>
              <a:spLocks/>
            </p:cNvSpPr>
            <p:nvPr/>
          </p:nvSpPr>
          <p:spPr bwMode="auto">
            <a:xfrm>
              <a:off x="3616" y="2764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4" name="Freeform 361"/>
            <p:cNvSpPr>
              <a:spLocks/>
            </p:cNvSpPr>
            <p:nvPr/>
          </p:nvSpPr>
          <p:spPr bwMode="auto">
            <a:xfrm>
              <a:off x="3730" y="2998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5" name="Freeform 362"/>
            <p:cNvSpPr>
              <a:spLocks/>
            </p:cNvSpPr>
            <p:nvPr/>
          </p:nvSpPr>
          <p:spPr bwMode="auto">
            <a:xfrm>
              <a:off x="3838" y="2938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6" name="Freeform 363"/>
            <p:cNvSpPr>
              <a:spLocks/>
            </p:cNvSpPr>
            <p:nvPr/>
          </p:nvSpPr>
          <p:spPr bwMode="auto">
            <a:xfrm>
              <a:off x="3952" y="2920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7" name="Freeform 364"/>
            <p:cNvSpPr>
              <a:spLocks/>
            </p:cNvSpPr>
            <p:nvPr/>
          </p:nvSpPr>
          <p:spPr bwMode="auto">
            <a:xfrm>
              <a:off x="4066" y="2842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8" name="Freeform 365"/>
            <p:cNvSpPr>
              <a:spLocks/>
            </p:cNvSpPr>
            <p:nvPr/>
          </p:nvSpPr>
          <p:spPr bwMode="auto">
            <a:xfrm>
              <a:off x="4174" y="2704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9" name="Freeform 366"/>
            <p:cNvSpPr>
              <a:spLocks/>
            </p:cNvSpPr>
            <p:nvPr/>
          </p:nvSpPr>
          <p:spPr bwMode="auto">
            <a:xfrm>
              <a:off x="4288" y="2704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0" name="Freeform 367"/>
            <p:cNvSpPr>
              <a:spLocks/>
            </p:cNvSpPr>
            <p:nvPr/>
          </p:nvSpPr>
          <p:spPr bwMode="auto">
            <a:xfrm>
              <a:off x="4402" y="2764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1" name="Freeform 368"/>
            <p:cNvSpPr>
              <a:spLocks/>
            </p:cNvSpPr>
            <p:nvPr/>
          </p:nvSpPr>
          <p:spPr bwMode="auto">
            <a:xfrm>
              <a:off x="4510" y="3046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2" name="Freeform 369"/>
            <p:cNvSpPr>
              <a:spLocks/>
            </p:cNvSpPr>
            <p:nvPr/>
          </p:nvSpPr>
          <p:spPr bwMode="auto">
            <a:xfrm>
              <a:off x="3280" y="2950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3" name="Freeform 370"/>
            <p:cNvSpPr>
              <a:spLocks/>
            </p:cNvSpPr>
            <p:nvPr/>
          </p:nvSpPr>
          <p:spPr bwMode="auto">
            <a:xfrm>
              <a:off x="3394" y="2902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4" name="Freeform 371"/>
            <p:cNvSpPr>
              <a:spLocks/>
            </p:cNvSpPr>
            <p:nvPr/>
          </p:nvSpPr>
          <p:spPr bwMode="auto">
            <a:xfrm>
              <a:off x="3502" y="2842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5" name="Freeform 372"/>
            <p:cNvSpPr>
              <a:spLocks/>
            </p:cNvSpPr>
            <p:nvPr/>
          </p:nvSpPr>
          <p:spPr bwMode="auto">
            <a:xfrm>
              <a:off x="3616" y="2794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6" name="Freeform 373"/>
            <p:cNvSpPr>
              <a:spLocks/>
            </p:cNvSpPr>
            <p:nvPr/>
          </p:nvSpPr>
          <p:spPr bwMode="auto">
            <a:xfrm>
              <a:off x="3730" y="2998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7" name="Freeform 374"/>
            <p:cNvSpPr>
              <a:spLocks/>
            </p:cNvSpPr>
            <p:nvPr/>
          </p:nvSpPr>
          <p:spPr bwMode="auto">
            <a:xfrm>
              <a:off x="3838" y="2920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8" name="Freeform 375"/>
            <p:cNvSpPr>
              <a:spLocks/>
            </p:cNvSpPr>
            <p:nvPr/>
          </p:nvSpPr>
          <p:spPr bwMode="auto">
            <a:xfrm>
              <a:off x="3952" y="2920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9" name="Freeform 376"/>
            <p:cNvSpPr>
              <a:spLocks/>
            </p:cNvSpPr>
            <p:nvPr/>
          </p:nvSpPr>
          <p:spPr bwMode="auto">
            <a:xfrm>
              <a:off x="4066" y="2872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0" name="Freeform 377"/>
            <p:cNvSpPr>
              <a:spLocks/>
            </p:cNvSpPr>
            <p:nvPr/>
          </p:nvSpPr>
          <p:spPr bwMode="auto">
            <a:xfrm>
              <a:off x="4174" y="2746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1" name="Freeform 378"/>
            <p:cNvSpPr>
              <a:spLocks/>
            </p:cNvSpPr>
            <p:nvPr/>
          </p:nvSpPr>
          <p:spPr bwMode="auto">
            <a:xfrm>
              <a:off x="4288" y="3262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2" name="Freeform 379"/>
            <p:cNvSpPr>
              <a:spLocks/>
            </p:cNvSpPr>
            <p:nvPr/>
          </p:nvSpPr>
          <p:spPr bwMode="auto">
            <a:xfrm>
              <a:off x="4402" y="3202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3" name="Freeform 380"/>
            <p:cNvSpPr>
              <a:spLocks/>
            </p:cNvSpPr>
            <p:nvPr/>
          </p:nvSpPr>
          <p:spPr bwMode="auto">
            <a:xfrm>
              <a:off x="4510" y="3322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4" name="Rectangle 381"/>
            <p:cNvSpPr>
              <a:spLocks noChangeArrowheads="1"/>
            </p:cNvSpPr>
            <p:nvPr/>
          </p:nvSpPr>
          <p:spPr bwMode="auto">
            <a:xfrm>
              <a:off x="3196" y="3418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</a:t>
              </a:r>
              <a:endParaRPr lang="en-US" sz="1800"/>
            </a:p>
          </p:txBody>
        </p:sp>
        <p:sp>
          <p:nvSpPr>
            <p:cNvPr id="6245" name="Rectangle 382"/>
            <p:cNvSpPr>
              <a:spLocks noChangeArrowheads="1"/>
            </p:cNvSpPr>
            <p:nvPr/>
          </p:nvSpPr>
          <p:spPr bwMode="auto">
            <a:xfrm>
              <a:off x="3112" y="3250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100</a:t>
              </a:r>
              <a:endParaRPr lang="en-US" sz="1800"/>
            </a:p>
          </p:txBody>
        </p:sp>
        <p:sp>
          <p:nvSpPr>
            <p:cNvPr id="6246" name="Rectangle 383"/>
            <p:cNvSpPr>
              <a:spLocks noChangeArrowheads="1"/>
            </p:cNvSpPr>
            <p:nvPr/>
          </p:nvSpPr>
          <p:spPr bwMode="auto">
            <a:xfrm>
              <a:off x="3112" y="3076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200</a:t>
              </a:r>
              <a:endParaRPr lang="en-US" sz="1800"/>
            </a:p>
          </p:txBody>
        </p:sp>
        <p:sp>
          <p:nvSpPr>
            <p:cNvPr id="6247" name="Rectangle 384"/>
            <p:cNvSpPr>
              <a:spLocks noChangeArrowheads="1"/>
            </p:cNvSpPr>
            <p:nvPr/>
          </p:nvSpPr>
          <p:spPr bwMode="auto">
            <a:xfrm>
              <a:off x="3112" y="2908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300</a:t>
              </a:r>
              <a:endParaRPr lang="en-US" sz="1800"/>
            </a:p>
          </p:txBody>
        </p:sp>
        <p:sp>
          <p:nvSpPr>
            <p:cNvPr id="6248" name="Rectangle 385"/>
            <p:cNvSpPr>
              <a:spLocks noChangeArrowheads="1"/>
            </p:cNvSpPr>
            <p:nvPr/>
          </p:nvSpPr>
          <p:spPr bwMode="auto">
            <a:xfrm>
              <a:off x="3112" y="2734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400</a:t>
              </a:r>
              <a:endParaRPr lang="en-US" sz="1800"/>
            </a:p>
          </p:txBody>
        </p:sp>
        <p:sp>
          <p:nvSpPr>
            <p:cNvPr id="6249" name="Rectangle 386"/>
            <p:cNvSpPr>
              <a:spLocks noChangeArrowheads="1"/>
            </p:cNvSpPr>
            <p:nvPr/>
          </p:nvSpPr>
          <p:spPr bwMode="auto">
            <a:xfrm>
              <a:off x="3112" y="2566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500</a:t>
              </a:r>
              <a:endParaRPr lang="en-US" sz="1800"/>
            </a:p>
          </p:txBody>
        </p:sp>
        <p:sp>
          <p:nvSpPr>
            <p:cNvPr id="6250" name="Rectangle 387"/>
            <p:cNvSpPr>
              <a:spLocks noChangeArrowheads="1"/>
            </p:cNvSpPr>
            <p:nvPr/>
          </p:nvSpPr>
          <p:spPr bwMode="auto">
            <a:xfrm>
              <a:off x="3112" y="2392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600</a:t>
              </a:r>
              <a:endParaRPr lang="en-US" sz="1800"/>
            </a:p>
          </p:txBody>
        </p:sp>
        <p:sp>
          <p:nvSpPr>
            <p:cNvPr id="6251" name="Rectangle 388"/>
            <p:cNvSpPr>
              <a:spLocks noChangeArrowheads="1"/>
            </p:cNvSpPr>
            <p:nvPr/>
          </p:nvSpPr>
          <p:spPr bwMode="auto">
            <a:xfrm rot="-5400000">
              <a:off x="3210" y="3556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1957</a:t>
              </a:r>
              <a:endParaRPr lang="en-US" sz="1800"/>
            </a:p>
          </p:txBody>
        </p:sp>
        <p:sp>
          <p:nvSpPr>
            <p:cNvPr id="6252" name="Rectangle 389"/>
            <p:cNvSpPr>
              <a:spLocks noChangeArrowheads="1"/>
            </p:cNvSpPr>
            <p:nvPr/>
          </p:nvSpPr>
          <p:spPr bwMode="auto">
            <a:xfrm rot="-5400000">
              <a:off x="3324" y="3556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1958</a:t>
              </a:r>
              <a:endParaRPr lang="en-US" sz="1800"/>
            </a:p>
          </p:txBody>
        </p:sp>
        <p:sp>
          <p:nvSpPr>
            <p:cNvPr id="6253" name="Rectangle 390"/>
            <p:cNvSpPr>
              <a:spLocks noChangeArrowheads="1"/>
            </p:cNvSpPr>
            <p:nvPr/>
          </p:nvSpPr>
          <p:spPr bwMode="auto">
            <a:xfrm rot="-5400000">
              <a:off x="3432" y="3556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1959</a:t>
              </a:r>
              <a:endParaRPr lang="en-US" sz="1800"/>
            </a:p>
          </p:txBody>
        </p:sp>
        <p:sp>
          <p:nvSpPr>
            <p:cNvPr id="6254" name="Rectangle 391"/>
            <p:cNvSpPr>
              <a:spLocks noChangeArrowheads="1"/>
            </p:cNvSpPr>
            <p:nvPr/>
          </p:nvSpPr>
          <p:spPr bwMode="auto">
            <a:xfrm rot="-5400000">
              <a:off x="3546" y="3556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1960</a:t>
              </a:r>
              <a:endParaRPr lang="en-US" sz="1800"/>
            </a:p>
          </p:txBody>
        </p:sp>
        <p:sp>
          <p:nvSpPr>
            <p:cNvPr id="6255" name="Rectangle 392"/>
            <p:cNvSpPr>
              <a:spLocks noChangeArrowheads="1"/>
            </p:cNvSpPr>
            <p:nvPr/>
          </p:nvSpPr>
          <p:spPr bwMode="auto">
            <a:xfrm rot="-5400000">
              <a:off x="3659" y="3556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1961</a:t>
              </a:r>
              <a:endParaRPr lang="en-US" sz="1800"/>
            </a:p>
          </p:txBody>
        </p:sp>
        <p:sp>
          <p:nvSpPr>
            <p:cNvPr id="6256" name="Rectangle 393"/>
            <p:cNvSpPr>
              <a:spLocks noChangeArrowheads="1"/>
            </p:cNvSpPr>
            <p:nvPr/>
          </p:nvSpPr>
          <p:spPr bwMode="auto">
            <a:xfrm rot="-5400000">
              <a:off x="3768" y="3556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1962</a:t>
              </a:r>
              <a:endParaRPr lang="en-US" sz="1800"/>
            </a:p>
          </p:txBody>
        </p:sp>
        <p:sp>
          <p:nvSpPr>
            <p:cNvPr id="6257" name="Rectangle 394"/>
            <p:cNvSpPr>
              <a:spLocks noChangeArrowheads="1"/>
            </p:cNvSpPr>
            <p:nvPr/>
          </p:nvSpPr>
          <p:spPr bwMode="auto">
            <a:xfrm rot="-5400000">
              <a:off x="3882" y="3556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1963</a:t>
              </a:r>
              <a:endParaRPr lang="en-US" sz="1800"/>
            </a:p>
          </p:txBody>
        </p:sp>
        <p:sp>
          <p:nvSpPr>
            <p:cNvPr id="6258" name="Rectangle 395"/>
            <p:cNvSpPr>
              <a:spLocks noChangeArrowheads="1"/>
            </p:cNvSpPr>
            <p:nvPr/>
          </p:nvSpPr>
          <p:spPr bwMode="auto">
            <a:xfrm rot="-5400000">
              <a:off x="3996" y="3556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1964</a:t>
              </a:r>
              <a:endParaRPr lang="en-US" sz="1800"/>
            </a:p>
          </p:txBody>
        </p:sp>
        <p:sp>
          <p:nvSpPr>
            <p:cNvPr id="6259" name="Rectangle 396"/>
            <p:cNvSpPr>
              <a:spLocks noChangeArrowheads="1"/>
            </p:cNvSpPr>
            <p:nvPr/>
          </p:nvSpPr>
          <p:spPr bwMode="auto">
            <a:xfrm rot="-5400000">
              <a:off x="4104" y="3558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1965</a:t>
              </a:r>
              <a:endParaRPr lang="en-US" sz="1800"/>
            </a:p>
          </p:txBody>
        </p:sp>
        <p:sp>
          <p:nvSpPr>
            <p:cNvPr id="6260" name="Rectangle 397"/>
            <p:cNvSpPr>
              <a:spLocks noChangeArrowheads="1"/>
            </p:cNvSpPr>
            <p:nvPr/>
          </p:nvSpPr>
          <p:spPr bwMode="auto">
            <a:xfrm rot="-5400000">
              <a:off x="4218" y="3558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1966</a:t>
              </a:r>
              <a:endParaRPr lang="en-US" sz="1800"/>
            </a:p>
          </p:txBody>
        </p:sp>
        <p:sp>
          <p:nvSpPr>
            <p:cNvPr id="6261" name="Rectangle 398"/>
            <p:cNvSpPr>
              <a:spLocks noChangeArrowheads="1"/>
            </p:cNvSpPr>
            <p:nvPr/>
          </p:nvSpPr>
          <p:spPr bwMode="auto">
            <a:xfrm rot="-5400000">
              <a:off x="4332" y="3558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1967</a:t>
              </a:r>
              <a:endParaRPr lang="en-US" sz="1800"/>
            </a:p>
          </p:txBody>
        </p:sp>
        <p:sp>
          <p:nvSpPr>
            <p:cNvPr id="6262" name="Rectangle 399"/>
            <p:cNvSpPr>
              <a:spLocks noChangeArrowheads="1"/>
            </p:cNvSpPr>
            <p:nvPr/>
          </p:nvSpPr>
          <p:spPr bwMode="auto">
            <a:xfrm rot="-5400000">
              <a:off x="4440" y="3558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1968</a:t>
              </a:r>
              <a:endParaRPr lang="en-US" sz="1800"/>
            </a:p>
          </p:txBody>
        </p:sp>
        <p:sp>
          <p:nvSpPr>
            <p:cNvPr id="6263" name="Rectangle 400"/>
            <p:cNvSpPr>
              <a:spLocks noChangeArrowheads="1"/>
            </p:cNvSpPr>
            <p:nvPr/>
          </p:nvSpPr>
          <p:spPr bwMode="auto">
            <a:xfrm rot="-5400000">
              <a:off x="4554" y="3556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1969</a:t>
              </a:r>
              <a:endParaRPr lang="en-US" sz="1800"/>
            </a:p>
          </p:txBody>
        </p:sp>
        <p:sp>
          <p:nvSpPr>
            <p:cNvPr id="6264" name="Rectangle 401"/>
            <p:cNvSpPr>
              <a:spLocks noChangeArrowheads="1"/>
            </p:cNvSpPr>
            <p:nvPr/>
          </p:nvSpPr>
          <p:spPr bwMode="auto">
            <a:xfrm rot="-5400000">
              <a:off x="2568" y="2896"/>
              <a:ext cx="92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Summer Water Flux (mm)</a:t>
              </a:r>
              <a:endParaRPr lang="en-US" sz="1800"/>
            </a:p>
          </p:txBody>
        </p:sp>
        <p:sp>
          <p:nvSpPr>
            <p:cNvPr id="6265" name="Rectangle 409"/>
            <p:cNvSpPr>
              <a:spLocks noChangeArrowheads="1"/>
            </p:cNvSpPr>
            <p:nvPr/>
          </p:nvSpPr>
          <p:spPr bwMode="auto">
            <a:xfrm>
              <a:off x="4273" y="2257"/>
              <a:ext cx="420" cy="1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6" name="Rectangle 410"/>
            <p:cNvSpPr>
              <a:spLocks noChangeArrowheads="1"/>
            </p:cNvSpPr>
            <p:nvPr/>
          </p:nvSpPr>
          <p:spPr bwMode="auto">
            <a:xfrm>
              <a:off x="4294" y="2266"/>
              <a:ext cx="38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Deforested</a:t>
              </a:r>
              <a:endParaRPr lang="en-US" sz="1800"/>
            </a:p>
          </p:txBody>
        </p:sp>
        <p:sp>
          <p:nvSpPr>
            <p:cNvPr id="6267" name="Freeform 411"/>
            <p:cNvSpPr>
              <a:spLocks noEditPoints="1"/>
            </p:cNvSpPr>
            <p:nvPr/>
          </p:nvSpPr>
          <p:spPr bwMode="auto">
            <a:xfrm>
              <a:off x="4221" y="2371"/>
              <a:ext cx="394" cy="48"/>
            </a:xfrm>
            <a:custGeom>
              <a:avLst/>
              <a:gdLst>
                <a:gd name="T0" fmla="*/ 10 w 1050"/>
                <a:gd name="T1" fmla="*/ 54 h 128"/>
                <a:gd name="T2" fmla="*/ 979 w 1050"/>
                <a:gd name="T3" fmla="*/ 54 h 128"/>
                <a:gd name="T4" fmla="*/ 990 w 1050"/>
                <a:gd name="T5" fmla="*/ 64 h 128"/>
                <a:gd name="T6" fmla="*/ 979 w 1050"/>
                <a:gd name="T7" fmla="*/ 75 h 128"/>
                <a:gd name="T8" fmla="*/ 10 w 1050"/>
                <a:gd name="T9" fmla="*/ 75 h 128"/>
                <a:gd name="T10" fmla="*/ 0 w 1050"/>
                <a:gd name="T11" fmla="*/ 64 h 128"/>
                <a:gd name="T12" fmla="*/ 10 w 1050"/>
                <a:gd name="T13" fmla="*/ 54 h 128"/>
                <a:gd name="T14" fmla="*/ 922 w 1050"/>
                <a:gd name="T15" fmla="*/ 0 h 128"/>
                <a:gd name="T16" fmla="*/ 1050 w 1050"/>
                <a:gd name="T17" fmla="*/ 64 h 128"/>
                <a:gd name="T18" fmla="*/ 922 w 1050"/>
                <a:gd name="T19" fmla="*/ 128 h 128"/>
                <a:gd name="T20" fmla="*/ 922 w 1050"/>
                <a:gd name="T21" fmla="*/ 0 h 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50"/>
                <a:gd name="T34" fmla="*/ 0 h 128"/>
                <a:gd name="T35" fmla="*/ 1050 w 1050"/>
                <a:gd name="T36" fmla="*/ 128 h 1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50" h="128">
                  <a:moveTo>
                    <a:pt x="10" y="54"/>
                  </a:moveTo>
                  <a:lnTo>
                    <a:pt x="979" y="54"/>
                  </a:lnTo>
                  <a:cubicBezTo>
                    <a:pt x="985" y="54"/>
                    <a:pt x="990" y="59"/>
                    <a:pt x="990" y="64"/>
                  </a:cubicBezTo>
                  <a:cubicBezTo>
                    <a:pt x="990" y="70"/>
                    <a:pt x="985" y="75"/>
                    <a:pt x="979" y="75"/>
                  </a:cubicBezTo>
                  <a:lnTo>
                    <a:pt x="10" y="75"/>
                  </a:lnTo>
                  <a:cubicBezTo>
                    <a:pt x="5" y="75"/>
                    <a:pt x="0" y="70"/>
                    <a:pt x="0" y="64"/>
                  </a:cubicBezTo>
                  <a:cubicBezTo>
                    <a:pt x="0" y="59"/>
                    <a:pt x="5" y="54"/>
                    <a:pt x="10" y="54"/>
                  </a:cubicBezTo>
                  <a:close/>
                  <a:moveTo>
                    <a:pt x="922" y="0"/>
                  </a:moveTo>
                  <a:lnTo>
                    <a:pt x="1050" y="64"/>
                  </a:lnTo>
                  <a:lnTo>
                    <a:pt x="922" y="128"/>
                  </a:lnTo>
                  <a:lnTo>
                    <a:pt x="922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8" name="Rectangle 293"/>
          <p:cNvSpPr>
            <a:spLocks noChangeArrowheads="1"/>
          </p:cNvSpPr>
          <p:nvPr/>
        </p:nvSpPr>
        <p:spPr bwMode="auto">
          <a:xfrm>
            <a:off x="3902075" y="5127625"/>
            <a:ext cx="1373188" cy="636588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" name="Line 294"/>
          <p:cNvSpPr>
            <a:spLocks noChangeShapeType="1"/>
          </p:cNvSpPr>
          <p:nvPr/>
        </p:nvSpPr>
        <p:spPr bwMode="auto">
          <a:xfrm>
            <a:off x="4025900" y="5345113"/>
            <a:ext cx="2571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" name="Rectangle 295"/>
          <p:cNvSpPr>
            <a:spLocks noChangeArrowheads="1"/>
          </p:cNvSpPr>
          <p:nvPr/>
        </p:nvSpPr>
        <p:spPr bwMode="auto">
          <a:xfrm>
            <a:off x="4121150" y="531653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1" name="Rectangle 296"/>
          <p:cNvSpPr>
            <a:spLocks noChangeArrowheads="1"/>
          </p:cNvSpPr>
          <p:nvPr/>
        </p:nvSpPr>
        <p:spPr bwMode="auto">
          <a:xfrm>
            <a:off x="4311650" y="5278438"/>
            <a:ext cx="682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P</a:t>
            </a:r>
            <a:endParaRPr lang="en-US" sz="1800"/>
          </a:p>
        </p:txBody>
      </p:sp>
      <p:sp>
        <p:nvSpPr>
          <p:cNvPr id="6152" name="Text Box 415"/>
          <p:cNvSpPr txBox="1">
            <a:spLocks noChangeArrowheads="1"/>
          </p:cNvSpPr>
          <p:nvPr/>
        </p:nvSpPr>
        <p:spPr bwMode="auto">
          <a:xfrm>
            <a:off x="3906838" y="5105400"/>
            <a:ext cx="5873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Forested</a:t>
            </a:r>
          </a:p>
        </p:txBody>
      </p:sp>
      <p:sp>
        <p:nvSpPr>
          <p:cNvPr id="6153" name="Line 297"/>
          <p:cNvSpPr>
            <a:spLocks noChangeShapeType="1"/>
          </p:cNvSpPr>
          <p:nvPr/>
        </p:nvSpPr>
        <p:spPr bwMode="auto">
          <a:xfrm>
            <a:off x="4765675" y="5345113"/>
            <a:ext cx="2571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4" name="Rectangle 298"/>
          <p:cNvSpPr>
            <a:spLocks noChangeArrowheads="1"/>
          </p:cNvSpPr>
          <p:nvPr/>
        </p:nvSpPr>
        <p:spPr bwMode="auto">
          <a:xfrm>
            <a:off x="4860925" y="5316538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5" name="Rectangle 299"/>
          <p:cNvSpPr>
            <a:spLocks noChangeArrowheads="1"/>
          </p:cNvSpPr>
          <p:nvPr/>
        </p:nvSpPr>
        <p:spPr bwMode="auto">
          <a:xfrm>
            <a:off x="5051425" y="5278438"/>
            <a:ext cx="968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P </a:t>
            </a:r>
            <a:endParaRPr lang="en-US" sz="1800"/>
          </a:p>
        </p:txBody>
      </p:sp>
      <p:grpSp>
        <p:nvGrpSpPr>
          <p:cNvPr id="6156" name="Group 419"/>
          <p:cNvGrpSpPr>
            <a:grpSpLocks/>
          </p:cNvGrpSpPr>
          <p:nvPr/>
        </p:nvGrpSpPr>
        <p:grpSpPr bwMode="auto">
          <a:xfrm>
            <a:off x="4025900" y="5440363"/>
            <a:ext cx="1127125" cy="122237"/>
            <a:chOff x="2286" y="3631"/>
            <a:chExt cx="710" cy="77"/>
          </a:xfrm>
        </p:grpSpPr>
        <p:sp>
          <p:nvSpPr>
            <p:cNvPr id="6170" name="Line 300"/>
            <p:cNvSpPr>
              <a:spLocks noChangeShapeType="1"/>
            </p:cNvSpPr>
            <p:nvPr/>
          </p:nvSpPr>
          <p:spPr bwMode="auto">
            <a:xfrm>
              <a:off x="2286" y="3673"/>
              <a:ext cx="1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Freeform 301"/>
            <p:cNvSpPr>
              <a:spLocks/>
            </p:cNvSpPr>
            <p:nvPr/>
          </p:nvSpPr>
          <p:spPr bwMode="auto">
            <a:xfrm>
              <a:off x="2346" y="3655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Rectangle 302"/>
            <p:cNvSpPr>
              <a:spLocks noChangeArrowheads="1"/>
            </p:cNvSpPr>
            <p:nvPr/>
          </p:nvSpPr>
          <p:spPr bwMode="auto">
            <a:xfrm>
              <a:off x="2466" y="3631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R</a:t>
              </a:r>
              <a:endParaRPr lang="en-US" sz="1800"/>
            </a:p>
          </p:txBody>
        </p:sp>
        <p:sp>
          <p:nvSpPr>
            <p:cNvPr id="6173" name="Line 303"/>
            <p:cNvSpPr>
              <a:spLocks noChangeShapeType="1"/>
            </p:cNvSpPr>
            <p:nvPr/>
          </p:nvSpPr>
          <p:spPr bwMode="auto">
            <a:xfrm>
              <a:off x="2752" y="3673"/>
              <a:ext cx="1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Freeform 304"/>
            <p:cNvSpPr>
              <a:spLocks/>
            </p:cNvSpPr>
            <p:nvPr/>
          </p:nvSpPr>
          <p:spPr bwMode="auto">
            <a:xfrm>
              <a:off x="2812" y="3655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Rectangle 305"/>
            <p:cNvSpPr>
              <a:spLocks noChangeArrowheads="1"/>
            </p:cNvSpPr>
            <p:nvPr/>
          </p:nvSpPr>
          <p:spPr bwMode="auto">
            <a:xfrm>
              <a:off x="2932" y="3631"/>
              <a:ext cx="6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R </a:t>
              </a:r>
              <a:endParaRPr lang="en-US" sz="1800"/>
            </a:p>
          </p:txBody>
        </p:sp>
      </p:grpSp>
      <p:grpSp>
        <p:nvGrpSpPr>
          <p:cNvPr id="6157" name="Group 420"/>
          <p:cNvGrpSpPr>
            <a:grpSpLocks/>
          </p:cNvGrpSpPr>
          <p:nvPr/>
        </p:nvGrpSpPr>
        <p:grpSpPr bwMode="auto">
          <a:xfrm>
            <a:off x="4027488" y="5607050"/>
            <a:ext cx="1119187" cy="122238"/>
            <a:chOff x="2287" y="3748"/>
            <a:chExt cx="705" cy="77"/>
          </a:xfrm>
        </p:grpSpPr>
        <p:sp>
          <p:nvSpPr>
            <p:cNvPr id="6164" name="Line 403"/>
            <p:cNvSpPr>
              <a:spLocks noChangeShapeType="1"/>
            </p:cNvSpPr>
            <p:nvPr/>
          </p:nvSpPr>
          <p:spPr bwMode="auto">
            <a:xfrm>
              <a:off x="2287" y="3790"/>
              <a:ext cx="1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Freeform 404"/>
            <p:cNvSpPr>
              <a:spLocks/>
            </p:cNvSpPr>
            <p:nvPr/>
          </p:nvSpPr>
          <p:spPr bwMode="auto">
            <a:xfrm>
              <a:off x="2347" y="3772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Rectangle 405"/>
            <p:cNvSpPr>
              <a:spLocks noChangeArrowheads="1"/>
            </p:cNvSpPr>
            <p:nvPr/>
          </p:nvSpPr>
          <p:spPr bwMode="auto">
            <a:xfrm>
              <a:off x="2467" y="3748"/>
              <a:ext cx="4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E</a:t>
              </a:r>
              <a:endParaRPr lang="en-US" sz="1800"/>
            </a:p>
          </p:txBody>
        </p:sp>
        <p:sp>
          <p:nvSpPr>
            <p:cNvPr id="6167" name="Line 406"/>
            <p:cNvSpPr>
              <a:spLocks noChangeShapeType="1"/>
            </p:cNvSpPr>
            <p:nvPr/>
          </p:nvSpPr>
          <p:spPr bwMode="auto">
            <a:xfrm>
              <a:off x="2751" y="3790"/>
              <a:ext cx="1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Freeform 407"/>
            <p:cNvSpPr>
              <a:spLocks/>
            </p:cNvSpPr>
            <p:nvPr/>
          </p:nvSpPr>
          <p:spPr bwMode="auto">
            <a:xfrm>
              <a:off x="2811" y="3772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Rectangle 408"/>
            <p:cNvSpPr>
              <a:spLocks noChangeArrowheads="1"/>
            </p:cNvSpPr>
            <p:nvPr/>
          </p:nvSpPr>
          <p:spPr bwMode="auto">
            <a:xfrm>
              <a:off x="2931" y="3748"/>
              <a:ext cx="6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E </a:t>
              </a:r>
              <a:endParaRPr lang="en-US" sz="1800"/>
            </a:p>
          </p:txBody>
        </p:sp>
      </p:grpSp>
      <p:sp>
        <p:nvSpPr>
          <p:cNvPr id="6158" name="Text Box 416"/>
          <p:cNvSpPr txBox="1">
            <a:spLocks noChangeArrowheads="1"/>
          </p:cNvSpPr>
          <p:nvPr/>
        </p:nvSpPr>
        <p:spPr bwMode="auto">
          <a:xfrm>
            <a:off x="4589463" y="5105400"/>
            <a:ext cx="6842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Deforested</a:t>
            </a:r>
          </a:p>
        </p:txBody>
      </p:sp>
      <p:sp>
        <p:nvSpPr>
          <p:cNvPr id="6159" name="Text Box 421"/>
          <p:cNvSpPr txBox="1">
            <a:spLocks noChangeArrowheads="1"/>
          </p:cNvSpPr>
          <p:nvPr/>
        </p:nvSpPr>
        <p:spPr bwMode="auto">
          <a:xfrm>
            <a:off x="3565525" y="3063875"/>
            <a:ext cx="1052513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Evapotranspiration</a:t>
            </a:r>
          </a:p>
        </p:txBody>
      </p:sp>
      <p:sp>
        <p:nvSpPr>
          <p:cNvPr id="6160" name="Text Box 422"/>
          <p:cNvSpPr txBox="1">
            <a:spLocks noChangeArrowheads="1"/>
          </p:cNvSpPr>
          <p:nvPr/>
        </p:nvSpPr>
        <p:spPr bwMode="auto">
          <a:xfrm>
            <a:off x="3576638" y="731838"/>
            <a:ext cx="695325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Precipitation</a:t>
            </a:r>
          </a:p>
        </p:txBody>
      </p:sp>
      <p:sp>
        <p:nvSpPr>
          <p:cNvPr id="6161" name="Text Box 423"/>
          <p:cNvSpPr txBox="1">
            <a:spLocks noChangeArrowheads="1"/>
          </p:cNvSpPr>
          <p:nvPr/>
        </p:nvSpPr>
        <p:spPr bwMode="auto">
          <a:xfrm>
            <a:off x="3511550" y="1819275"/>
            <a:ext cx="633413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Streamflow</a:t>
            </a:r>
          </a:p>
        </p:txBody>
      </p:sp>
      <p:sp>
        <p:nvSpPr>
          <p:cNvPr id="6162" name="Text Box 424"/>
          <p:cNvSpPr txBox="1">
            <a:spLocks noChangeArrowheads="1"/>
          </p:cNvSpPr>
          <p:nvPr/>
        </p:nvSpPr>
        <p:spPr bwMode="auto">
          <a:xfrm>
            <a:off x="279400" y="6335713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12.3</a:t>
            </a:r>
          </a:p>
        </p:txBody>
      </p:sp>
      <p:sp>
        <p:nvSpPr>
          <p:cNvPr id="6163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Ecological Climatology © 2008 G. Bonan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26"/>
          <p:cNvGrpSpPr>
            <a:grpSpLocks/>
          </p:cNvGrpSpPr>
          <p:nvPr/>
        </p:nvGrpSpPr>
        <p:grpSpPr bwMode="auto">
          <a:xfrm>
            <a:off x="1266825" y="1930400"/>
            <a:ext cx="3270250" cy="2905125"/>
            <a:chOff x="273" y="339"/>
            <a:chExt cx="2060" cy="1830"/>
          </a:xfrm>
        </p:grpSpPr>
        <p:sp>
          <p:nvSpPr>
            <p:cNvPr id="7284" name="Rectangle 13"/>
            <p:cNvSpPr>
              <a:spLocks noChangeArrowheads="1"/>
            </p:cNvSpPr>
            <p:nvPr/>
          </p:nvSpPr>
          <p:spPr bwMode="auto">
            <a:xfrm>
              <a:off x="610" y="387"/>
              <a:ext cx="1722" cy="1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5" name="Line 14"/>
            <p:cNvSpPr>
              <a:spLocks noChangeShapeType="1"/>
            </p:cNvSpPr>
            <p:nvPr/>
          </p:nvSpPr>
          <p:spPr bwMode="auto">
            <a:xfrm>
              <a:off x="610" y="1845"/>
              <a:ext cx="17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6" name="Line 15"/>
            <p:cNvSpPr>
              <a:spLocks noChangeShapeType="1"/>
            </p:cNvSpPr>
            <p:nvPr/>
          </p:nvSpPr>
          <p:spPr bwMode="auto">
            <a:xfrm>
              <a:off x="610" y="1737"/>
              <a:ext cx="17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7" name="Line 16"/>
            <p:cNvSpPr>
              <a:spLocks noChangeShapeType="1"/>
            </p:cNvSpPr>
            <p:nvPr/>
          </p:nvSpPr>
          <p:spPr bwMode="auto">
            <a:xfrm>
              <a:off x="610" y="1623"/>
              <a:ext cx="17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8" name="Line 17"/>
            <p:cNvSpPr>
              <a:spLocks noChangeShapeType="1"/>
            </p:cNvSpPr>
            <p:nvPr/>
          </p:nvSpPr>
          <p:spPr bwMode="auto">
            <a:xfrm>
              <a:off x="610" y="1509"/>
              <a:ext cx="17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" name="Line 18"/>
            <p:cNvSpPr>
              <a:spLocks noChangeShapeType="1"/>
            </p:cNvSpPr>
            <p:nvPr/>
          </p:nvSpPr>
          <p:spPr bwMode="auto">
            <a:xfrm>
              <a:off x="610" y="1395"/>
              <a:ext cx="17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0" name="Line 19"/>
            <p:cNvSpPr>
              <a:spLocks noChangeShapeType="1"/>
            </p:cNvSpPr>
            <p:nvPr/>
          </p:nvSpPr>
          <p:spPr bwMode="auto">
            <a:xfrm>
              <a:off x="610" y="1287"/>
              <a:ext cx="17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" name="Line 20"/>
            <p:cNvSpPr>
              <a:spLocks noChangeShapeType="1"/>
            </p:cNvSpPr>
            <p:nvPr/>
          </p:nvSpPr>
          <p:spPr bwMode="auto">
            <a:xfrm>
              <a:off x="610" y="1173"/>
              <a:ext cx="17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" name="Line 21"/>
            <p:cNvSpPr>
              <a:spLocks noChangeShapeType="1"/>
            </p:cNvSpPr>
            <p:nvPr/>
          </p:nvSpPr>
          <p:spPr bwMode="auto">
            <a:xfrm>
              <a:off x="610" y="1059"/>
              <a:ext cx="17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3" name="Line 22"/>
            <p:cNvSpPr>
              <a:spLocks noChangeShapeType="1"/>
            </p:cNvSpPr>
            <p:nvPr/>
          </p:nvSpPr>
          <p:spPr bwMode="auto">
            <a:xfrm>
              <a:off x="610" y="951"/>
              <a:ext cx="17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4" name="Line 23"/>
            <p:cNvSpPr>
              <a:spLocks noChangeShapeType="1"/>
            </p:cNvSpPr>
            <p:nvPr/>
          </p:nvSpPr>
          <p:spPr bwMode="auto">
            <a:xfrm>
              <a:off x="610" y="837"/>
              <a:ext cx="17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5" name="Line 24"/>
            <p:cNvSpPr>
              <a:spLocks noChangeShapeType="1"/>
            </p:cNvSpPr>
            <p:nvPr/>
          </p:nvSpPr>
          <p:spPr bwMode="auto">
            <a:xfrm>
              <a:off x="610" y="723"/>
              <a:ext cx="17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6" name="Line 25"/>
            <p:cNvSpPr>
              <a:spLocks noChangeShapeType="1"/>
            </p:cNvSpPr>
            <p:nvPr/>
          </p:nvSpPr>
          <p:spPr bwMode="auto">
            <a:xfrm>
              <a:off x="610" y="609"/>
              <a:ext cx="17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7" name="Line 26"/>
            <p:cNvSpPr>
              <a:spLocks noChangeShapeType="1"/>
            </p:cNvSpPr>
            <p:nvPr/>
          </p:nvSpPr>
          <p:spPr bwMode="auto">
            <a:xfrm>
              <a:off x="610" y="501"/>
              <a:ext cx="17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8" name="Line 27"/>
            <p:cNvSpPr>
              <a:spLocks noChangeShapeType="1"/>
            </p:cNvSpPr>
            <p:nvPr/>
          </p:nvSpPr>
          <p:spPr bwMode="auto">
            <a:xfrm>
              <a:off x="610" y="387"/>
              <a:ext cx="17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9" name="Rectangle 28"/>
            <p:cNvSpPr>
              <a:spLocks noChangeArrowheads="1"/>
            </p:cNvSpPr>
            <p:nvPr/>
          </p:nvSpPr>
          <p:spPr bwMode="auto">
            <a:xfrm>
              <a:off x="610" y="387"/>
              <a:ext cx="1722" cy="157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0" name="Rectangle 29"/>
            <p:cNvSpPr>
              <a:spLocks noChangeArrowheads="1"/>
            </p:cNvSpPr>
            <p:nvPr/>
          </p:nvSpPr>
          <p:spPr bwMode="auto">
            <a:xfrm>
              <a:off x="640" y="957"/>
              <a:ext cx="42" cy="100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1" name="Rectangle 30"/>
            <p:cNvSpPr>
              <a:spLocks noChangeArrowheads="1"/>
            </p:cNvSpPr>
            <p:nvPr/>
          </p:nvSpPr>
          <p:spPr bwMode="auto">
            <a:xfrm>
              <a:off x="784" y="1353"/>
              <a:ext cx="42" cy="6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2" name="Rectangle 31"/>
            <p:cNvSpPr>
              <a:spLocks noChangeArrowheads="1"/>
            </p:cNvSpPr>
            <p:nvPr/>
          </p:nvSpPr>
          <p:spPr bwMode="auto">
            <a:xfrm>
              <a:off x="928" y="1509"/>
              <a:ext cx="42" cy="4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3" name="Rectangle 32"/>
            <p:cNvSpPr>
              <a:spLocks noChangeArrowheads="1"/>
            </p:cNvSpPr>
            <p:nvPr/>
          </p:nvSpPr>
          <p:spPr bwMode="auto">
            <a:xfrm>
              <a:off x="1072" y="1599"/>
              <a:ext cx="42" cy="36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4" name="Rectangle 33"/>
            <p:cNvSpPr>
              <a:spLocks noChangeArrowheads="1"/>
            </p:cNvSpPr>
            <p:nvPr/>
          </p:nvSpPr>
          <p:spPr bwMode="auto">
            <a:xfrm>
              <a:off x="1216" y="1653"/>
              <a:ext cx="42" cy="3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5" name="Rectangle 34"/>
            <p:cNvSpPr>
              <a:spLocks noChangeArrowheads="1"/>
            </p:cNvSpPr>
            <p:nvPr/>
          </p:nvSpPr>
          <p:spPr bwMode="auto">
            <a:xfrm>
              <a:off x="1360" y="1665"/>
              <a:ext cx="42" cy="29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6" name="Rectangle 35"/>
            <p:cNvSpPr>
              <a:spLocks noChangeArrowheads="1"/>
            </p:cNvSpPr>
            <p:nvPr/>
          </p:nvSpPr>
          <p:spPr bwMode="auto">
            <a:xfrm>
              <a:off x="1504" y="1587"/>
              <a:ext cx="42" cy="37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7" name="Rectangle 36"/>
            <p:cNvSpPr>
              <a:spLocks noChangeArrowheads="1"/>
            </p:cNvSpPr>
            <p:nvPr/>
          </p:nvSpPr>
          <p:spPr bwMode="auto">
            <a:xfrm>
              <a:off x="1642" y="1305"/>
              <a:ext cx="42" cy="65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8" name="Rectangle 37"/>
            <p:cNvSpPr>
              <a:spLocks noChangeArrowheads="1"/>
            </p:cNvSpPr>
            <p:nvPr/>
          </p:nvSpPr>
          <p:spPr bwMode="auto">
            <a:xfrm>
              <a:off x="1786" y="915"/>
              <a:ext cx="42" cy="10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9" name="Rectangle 38"/>
            <p:cNvSpPr>
              <a:spLocks noChangeArrowheads="1"/>
            </p:cNvSpPr>
            <p:nvPr/>
          </p:nvSpPr>
          <p:spPr bwMode="auto">
            <a:xfrm>
              <a:off x="1930" y="669"/>
              <a:ext cx="42" cy="129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0" name="Rectangle 39"/>
            <p:cNvSpPr>
              <a:spLocks noChangeArrowheads="1"/>
            </p:cNvSpPr>
            <p:nvPr/>
          </p:nvSpPr>
          <p:spPr bwMode="auto">
            <a:xfrm>
              <a:off x="2074" y="501"/>
              <a:ext cx="42" cy="145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1" name="Rectangle 40"/>
            <p:cNvSpPr>
              <a:spLocks noChangeArrowheads="1"/>
            </p:cNvSpPr>
            <p:nvPr/>
          </p:nvSpPr>
          <p:spPr bwMode="auto">
            <a:xfrm>
              <a:off x="2218" y="603"/>
              <a:ext cx="42" cy="135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2" name="Rectangle 41"/>
            <p:cNvSpPr>
              <a:spLocks noChangeArrowheads="1"/>
            </p:cNvSpPr>
            <p:nvPr/>
          </p:nvSpPr>
          <p:spPr bwMode="auto">
            <a:xfrm>
              <a:off x="682" y="975"/>
              <a:ext cx="42" cy="9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3" name="Rectangle 42"/>
            <p:cNvSpPr>
              <a:spLocks noChangeArrowheads="1"/>
            </p:cNvSpPr>
            <p:nvPr/>
          </p:nvSpPr>
          <p:spPr bwMode="auto">
            <a:xfrm>
              <a:off x="826" y="1293"/>
              <a:ext cx="42" cy="6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4" name="Rectangle 43"/>
            <p:cNvSpPr>
              <a:spLocks noChangeArrowheads="1"/>
            </p:cNvSpPr>
            <p:nvPr/>
          </p:nvSpPr>
          <p:spPr bwMode="auto">
            <a:xfrm>
              <a:off x="970" y="1329"/>
              <a:ext cx="42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5" name="Rectangle 44"/>
            <p:cNvSpPr>
              <a:spLocks noChangeArrowheads="1"/>
            </p:cNvSpPr>
            <p:nvPr/>
          </p:nvSpPr>
          <p:spPr bwMode="auto">
            <a:xfrm>
              <a:off x="1114" y="1329"/>
              <a:ext cx="42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6" name="Rectangle 45"/>
            <p:cNvSpPr>
              <a:spLocks noChangeArrowheads="1"/>
            </p:cNvSpPr>
            <p:nvPr/>
          </p:nvSpPr>
          <p:spPr bwMode="auto">
            <a:xfrm>
              <a:off x="1258" y="1305"/>
              <a:ext cx="42" cy="6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7" name="Rectangle 46"/>
            <p:cNvSpPr>
              <a:spLocks noChangeArrowheads="1"/>
            </p:cNvSpPr>
            <p:nvPr/>
          </p:nvSpPr>
          <p:spPr bwMode="auto">
            <a:xfrm>
              <a:off x="1402" y="1407"/>
              <a:ext cx="42" cy="5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8" name="Rectangle 47"/>
            <p:cNvSpPr>
              <a:spLocks noChangeArrowheads="1"/>
            </p:cNvSpPr>
            <p:nvPr/>
          </p:nvSpPr>
          <p:spPr bwMode="auto">
            <a:xfrm>
              <a:off x="1546" y="1215"/>
              <a:ext cx="36" cy="7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9" name="Rectangle 48"/>
            <p:cNvSpPr>
              <a:spLocks noChangeArrowheads="1"/>
            </p:cNvSpPr>
            <p:nvPr/>
          </p:nvSpPr>
          <p:spPr bwMode="auto">
            <a:xfrm>
              <a:off x="1684" y="873"/>
              <a:ext cx="42" cy="10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0" name="Rectangle 49"/>
            <p:cNvSpPr>
              <a:spLocks noChangeArrowheads="1"/>
            </p:cNvSpPr>
            <p:nvPr/>
          </p:nvSpPr>
          <p:spPr bwMode="auto">
            <a:xfrm>
              <a:off x="1828" y="669"/>
              <a:ext cx="42" cy="12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1" name="Rectangle 50"/>
            <p:cNvSpPr>
              <a:spLocks noChangeArrowheads="1"/>
            </p:cNvSpPr>
            <p:nvPr/>
          </p:nvSpPr>
          <p:spPr bwMode="auto">
            <a:xfrm>
              <a:off x="1972" y="477"/>
              <a:ext cx="42" cy="14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2" name="Rectangle 51"/>
            <p:cNvSpPr>
              <a:spLocks noChangeArrowheads="1"/>
            </p:cNvSpPr>
            <p:nvPr/>
          </p:nvSpPr>
          <p:spPr bwMode="auto">
            <a:xfrm>
              <a:off x="2116" y="399"/>
              <a:ext cx="42" cy="15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3" name="Rectangle 52"/>
            <p:cNvSpPr>
              <a:spLocks noChangeArrowheads="1"/>
            </p:cNvSpPr>
            <p:nvPr/>
          </p:nvSpPr>
          <p:spPr bwMode="auto">
            <a:xfrm>
              <a:off x="2260" y="585"/>
              <a:ext cx="42" cy="1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4" name="Line 53"/>
            <p:cNvSpPr>
              <a:spLocks noChangeShapeType="1"/>
            </p:cNvSpPr>
            <p:nvPr/>
          </p:nvSpPr>
          <p:spPr bwMode="auto">
            <a:xfrm>
              <a:off x="610" y="387"/>
              <a:ext cx="1" cy="15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5" name="Line 54"/>
            <p:cNvSpPr>
              <a:spLocks noChangeShapeType="1"/>
            </p:cNvSpPr>
            <p:nvPr/>
          </p:nvSpPr>
          <p:spPr bwMode="auto">
            <a:xfrm>
              <a:off x="586" y="1959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6" name="Line 55"/>
            <p:cNvSpPr>
              <a:spLocks noChangeShapeType="1"/>
            </p:cNvSpPr>
            <p:nvPr/>
          </p:nvSpPr>
          <p:spPr bwMode="auto">
            <a:xfrm>
              <a:off x="586" y="1845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7" name="Line 56"/>
            <p:cNvSpPr>
              <a:spLocks noChangeShapeType="1"/>
            </p:cNvSpPr>
            <p:nvPr/>
          </p:nvSpPr>
          <p:spPr bwMode="auto">
            <a:xfrm>
              <a:off x="586" y="1737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8" name="Line 57"/>
            <p:cNvSpPr>
              <a:spLocks noChangeShapeType="1"/>
            </p:cNvSpPr>
            <p:nvPr/>
          </p:nvSpPr>
          <p:spPr bwMode="auto">
            <a:xfrm>
              <a:off x="586" y="1623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9" name="Line 58"/>
            <p:cNvSpPr>
              <a:spLocks noChangeShapeType="1"/>
            </p:cNvSpPr>
            <p:nvPr/>
          </p:nvSpPr>
          <p:spPr bwMode="auto">
            <a:xfrm>
              <a:off x="586" y="1509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0" name="Line 59"/>
            <p:cNvSpPr>
              <a:spLocks noChangeShapeType="1"/>
            </p:cNvSpPr>
            <p:nvPr/>
          </p:nvSpPr>
          <p:spPr bwMode="auto">
            <a:xfrm>
              <a:off x="586" y="1395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1" name="Line 60"/>
            <p:cNvSpPr>
              <a:spLocks noChangeShapeType="1"/>
            </p:cNvSpPr>
            <p:nvPr/>
          </p:nvSpPr>
          <p:spPr bwMode="auto">
            <a:xfrm>
              <a:off x="586" y="1287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" name="Line 61"/>
            <p:cNvSpPr>
              <a:spLocks noChangeShapeType="1"/>
            </p:cNvSpPr>
            <p:nvPr/>
          </p:nvSpPr>
          <p:spPr bwMode="auto">
            <a:xfrm>
              <a:off x="586" y="1173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3" name="Line 62"/>
            <p:cNvSpPr>
              <a:spLocks noChangeShapeType="1"/>
            </p:cNvSpPr>
            <p:nvPr/>
          </p:nvSpPr>
          <p:spPr bwMode="auto">
            <a:xfrm>
              <a:off x="586" y="1059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4" name="Line 63"/>
            <p:cNvSpPr>
              <a:spLocks noChangeShapeType="1"/>
            </p:cNvSpPr>
            <p:nvPr/>
          </p:nvSpPr>
          <p:spPr bwMode="auto">
            <a:xfrm>
              <a:off x="586" y="951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5" name="Line 64"/>
            <p:cNvSpPr>
              <a:spLocks noChangeShapeType="1"/>
            </p:cNvSpPr>
            <p:nvPr/>
          </p:nvSpPr>
          <p:spPr bwMode="auto">
            <a:xfrm>
              <a:off x="586" y="837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6" name="Line 65"/>
            <p:cNvSpPr>
              <a:spLocks noChangeShapeType="1"/>
            </p:cNvSpPr>
            <p:nvPr/>
          </p:nvSpPr>
          <p:spPr bwMode="auto">
            <a:xfrm>
              <a:off x="586" y="723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7" name="Line 66"/>
            <p:cNvSpPr>
              <a:spLocks noChangeShapeType="1"/>
            </p:cNvSpPr>
            <p:nvPr/>
          </p:nvSpPr>
          <p:spPr bwMode="auto">
            <a:xfrm>
              <a:off x="586" y="609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8" name="Line 67"/>
            <p:cNvSpPr>
              <a:spLocks noChangeShapeType="1"/>
            </p:cNvSpPr>
            <p:nvPr/>
          </p:nvSpPr>
          <p:spPr bwMode="auto">
            <a:xfrm>
              <a:off x="586" y="501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9" name="Line 68"/>
            <p:cNvSpPr>
              <a:spLocks noChangeShapeType="1"/>
            </p:cNvSpPr>
            <p:nvPr/>
          </p:nvSpPr>
          <p:spPr bwMode="auto">
            <a:xfrm>
              <a:off x="586" y="387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0" name="Line 69"/>
            <p:cNvSpPr>
              <a:spLocks noChangeShapeType="1"/>
            </p:cNvSpPr>
            <p:nvPr/>
          </p:nvSpPr>
          <p:spPr bwMode="auto">
            <a:xfrm>
              <a:off x="610" y="1959"/>
              <a:ext cx="172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1" name="Line 70"/>
            <p:cNvSpPr>
              <a:spLocks noChangeShapeType="1"/>
            </p:cNvSpPr>
            <p:nvPr/>
          </p:nvSpPr>
          <p:spPr bwMode="auto">
            <a:xfrm flipV="1">
              <a:off x="610" y="195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2" name="Line 71"/>
            <p:cNvSpPr>
              <a:spLocks noChangeShapeType="1"/>
            </p:cNvSpPr>
            <p:nvPr/>
          </p:nvSpPr>
          <p:spPr bwMode="auto">
            <a:xfrm flipV="1">
              <a:off x="754" y="195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3" name="Line 72"/>
            <p:cNvSpPr>
              <a:spLocks noChangeShapeType="1"/>
            </p:cNvSpPr>
            <p:nvPr/>
          </p:nvSpPr>
          <p:spPr bwMode="auto">
            <a:xfrm flipV="1">
              <a:off x="898" y="195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4" name="Line 73"/>
            <p:cNvSpPr>
              <a:spLocks noChangeShapeType="1"/>
            </p:cNvSpPr>
            <p:nvPr/>
          </p:nvSpPr>
          <p:spPr bwMode="auto">
            <a:xfrm flipV="1">
              <a:off x="1042" y="195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5" name="Line 74"/>
            <p:cNvSpPr>
              <a:spLocks noChangeShapeType="1"/>
            </p:cNvSpPr>
            <p:nvPr/>
          </p:nvSpPr>
          <p:spPr bwMode="auto">
            <a:xfrm flipV="1">
              <a:off x="1186" y="195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6" name="Line 75"/>
            <p:cNvSpPr>
              <a:spLocks noChangeShapeType="1"/>
            </p:cNvSpPr>
            <p:nvPr/>
          </p:nvSpPr>
          <p:spPr bwMode="auto">
            <a:xfrm flipV="1">
              <a:off x="1330" y="195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7" name="Line 76"/>
            <p:cNvSpPr>
              <a:spLocks noChangeShapeType="1"/>
            </p:cNvSpPr>
            <p:nvPr/>
          </p:nvSpPr>
          <p:spPr bwMode="auto">
            <a:xfrm flipV="1">
              <a:off x="1474" y="195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8" name="Line 77"/>
            <p:cNvSpPr>
              <a:spLocks noChangeShapeType="1"/>
            </p:cNvSpPr>
            <p:nvPr/>
          </p:nvSpPr>
          <p:spPr bwMode="auto">
            <a:xfrm flipV="1">
              <a:off x="1612" y="195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9" name="Line 78"/>
            <p:cNvSpPr>
              <a:spLocks noChangeShapeType="1"/>
            </p:cNvSpPr>
            <p:nvPr/>
          </p:nvSpPr>
          <p:spPr bwMode="auto">
            <a:xfrm flipV="1">
              <a:off x="1756" y="195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0" name="Line 79"/>
            <p:cNvSpPr>
              <a:spLocks noChangeShapeType="1"/>
            </p:cNvSpPr>
            <p:nvPr/>
          </p:nvSpPr>
          <p:spPr bwMode="auto">
            <a:xfrm flipV="1">
              <a:off x="1900" y="195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1" name="Line 80"/>
            <p:cNvSpPr>
              <a:spLocks noChangeShapeType="1"/>
            </p:cNvSpPr>
            <p:nvPr/>
          </p:nvSpPr>
          <p:spPr bwMode="auto">
            <a:xfrm flipV="1">
              <a:off x="2044" y="195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2" name="Line 81"/>
            <p:cNvSpPr>
              <a:spLocks noChangeShapeType="1"/>
            </p:cNvSpPr>
            <p:nvPr/>
          </p:nvSpPr>
          <p:spPr bwMode="auto">
            <a:xfrm flipV="1">
              <a:off x="2188" y="195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3" name="Line 82"/>
            <p:cNvSpPr>
              <a:spLocks noChangeShapeType="1"/>
            </p:cNvSpPr>
            <p:nvPr/>
          </p:nvSpPr>
          <p:spPr bwMode="auto">
            <a:xfrm flipV="1">
              <a:off x="2332" y="195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4" name="Rectangle 83"/>
            <p:cNvSpPr>
              <a:spLocks noChangeArrowheads="1"/>
            </p:cNvSpPr>
            <p:nvPr/>
          </p:nvSpPr>
          <p:spPr bwMode="auto">
            <a:xfrm>
              <a:off x="508" y="1911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</a:t>
              </a:r>
              <a:endParaRPr lang="en-US" sz="1800"/>
            </a:p>
          </p:txBody>
        </p:sp>
        <p:sp>
          <p:nvSpPr>
            <p:cNvPr id="7355" name="Rectangle 84"/>
            <p:cNvSpPr>
              <a:spLocks noChangeArrowheads="1"/>
            </p:cNvSpPr>
            <p:nvPr/>
          </p:nvSpPr>
          <p:spPr bwMode="auto">
            <a:xfrm>
              <a:off x="466" y="1797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10</a:t>
              </a:r>
              <a:endParaRPr lang="en-US" sz="1800"/>
            </a:p>
          </p:txBody>
        </p:sp>
        <p:sp>
          <p:nvSpPr>
            <p:cNvPr id="7356" name="Rectangle 85"/>
            <p:cNvSpPr>
              <a:spLocks noChangeArrowheads="1"/>
            </p:cNvSpPr>
            <p:nvPr/>
          </p:nvSpPr>
          <p:spPr bwMode="auto">
            <a:xfrm>
              <a:off x="466" y="1689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20</a:t>
              </a:r>
              <a:endParaRPr lang="en-US" sz="1800"/>
            </a:p>
          </p:txBody>
        </p:sp>
        <p:sp>
          <p:nvSpPr>
            <p:cNvPr id="7357" name="Rectangle 86"/>
            <p:cNvSpPr>
              <a:spLocks noChangeArrowheads="1"/>
            </p:cNvSpPr>
            <p:nvPr/>
          </p:nvSpPr>
          <p:spPr bwMode="auto">
            <a:xfrm>
              <a:off x="466" y="1575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30</a:t>
              </a:r>
              <a:endParaRPr lang="en-US" sz="1800"/>
            </a:p>
          </p:txBody>
        </p:sp>
        <p:sp>
          <p:nvSpPr>
            <p:cNvPr id="7358" name="Rectangle 87"/>
            <p:cNvSpPr>
              <a:spLocks noChangeArrowheads="1"/>
            </p:cNvSpPr>
            <p:nvPr/>
          </p:nvSpPr>
          <p:spPr bwMode="auto">
            <a:xfrm>
              <a:off x="466" y="1461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40</a:t>
              </a:r>
              <a:endParaRPr lang="en-US" sz="1800"/>
            </a:p>
          </p:txBody>
        </p:sp>
        <p:sp>
          <p:nvSpPr>
            <p:cNvPr id="7359" name="Rectangle 88"/>
            <p:cNvSpPr>
              <a:spLocks noChangeArrowheads="1"/>
            </p:cNvSpPr>
            <p:nvPr/>
          </p:nvSpPr>
          <p:spPr bwMode="auto">
            <a:xfrm>
              <a:off x="466" y="1347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50</a:t>
              </a:r>
              <a:endParaRPr lang="en-US" sz="1800"/>
            </a:p>
          </p:txBody>
        </p:sp>
        <p:sp>
          <p:nvSpPr>
            <p:cNvPr id="7360" name="Rectangle 89"/>
            <p:cNvSpPr>
              <a:spLocks noChangeArrowheads="1"/>
            </p:cNvSpPr>
            <p:nvPr/>
          </p:nvSpPr>
          <p:spPr bwMode="auto">
            <a:xfrm>
              <a:off x="466" y="1239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60</a:t>
              </a:r>
              <a:endParaRPr lang="en-US" sz="1800"/>
            </a:p>
          </p:txBody>
        </p:sp>
        <p:sp>
          <p:nvSpPr>
            <p:cNvPr id="7361" name="Rectangle 90"/>
            <p:cNvSpPr>
              <a:spLocks noChangeArrowheads="1"/>
            </p:cNvSpPr>
            <p:nvPr/>
          </p:nvSpPr>
          <p:spPr bwMode="auto">
            <a:xfrm>
              <a:off x="466" y="1125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70</a:t>
              </a:r>
              <a:endParaRPr lang="en-US" sz="1800"/>
            </a:p>
          </p:txBody>
        </p:sp>
        <p:sp>
          <p:nvSpPr>
            <p:cNvPr id="7362" name="Rectangle 91"/>
            <p:cNvSpPr>
              <a:spLocks noChangeArrowheads="1"/>
            </p:cNvSpPr>
            <p:nvPr/>
          </p:nvSpPr>
          <p:spPr bwMode="auto">
            <a:xfrm>
              <a:off x="466" y="1011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80</a:t>
              </a:r>
              <a:endParaRPr lang="en-US" sz="1800"/>
            </a:p>
          </p:txBody>
        </p:sp>
        <p:sp>
          <p:nvSpPr>
            <p:cNvPr id="7363" name="Rectangle 92"/>
            <p:cNvSpPr>
              <a:spLocks noChangeArrowheads="1"/>
            </p:cNvSpPr>
            <p:nvPr/>
          </p:nvSpPr>
          <p:spPr bwMode="auto">
            <a:xfrm>
              <a:off x="466" y="903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90</a:t>
              </a:r>
              <a:endParaRPr lang="en-US" sz="1800"/>
            </a:p>
          </p:txBody>
        </p:sp>
        <p:sp>
          <p:nvSpPr>
            <p:cNvPr id="7364" name="Rectangle 93"/>
            <p:cNvSpPr>
              <a:spLocks noChangeArrowheads="1"/>
            </p:cNvSpPr>
            <p:nvPr/>
          </p:nvSpPr>
          <p:spPr bwMode="auto">
            <a:xfrm>
              <a:off x="424" y="789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100</a:t>
              </a:r>
              <a:endParaRPr lang="en-US" sz="1800"/>
            </a:p>
          </p:txBody>
        </p:sp>
        <p:sp>
          <p:nvSpPr>
            <p:cNvPr id="7365" name="Rectangle 94"/>
            <p:cNvSpPr>
              <a:spLocks noChangeArrowheads="1"/>
            </p:cNvSpPr>
            <p:nvPr/>
          </p:nvSpPr>
          <p:spPr bwMode="auto">
            <a:xfrm>
              <a:off x="424" y="675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110</a:t>
              </a:r>
              <a:endParaRPr lang="en-US" sz="1800"/>
            </a:p>
          </p:txBody>
        </p:sp>
        <p:sp>
          <p:nvSpPr>
            <p:cNvPr id="7366" name="Rectangle 95"/>
            <p:cNvSpPr>
              <a:spLocks noChangeArrowheads="1"/>
            </p:cNvSpPr>
            <p:nvPr/>
          </p:nvSpPr>
          <p:spPr bwMode="auto">
            <a:xfrm>
              <a:off x="424" y="561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120</a:t>
              </a:r>
              <a:endParaRPr lang="en-US" sz="1800"/>
            </a:p>
          </p:txBody>
        </p:sp>
        <p:sp>
          <p:nvSpPr>
            <p:cNvPr id="7367" name="Rectangle 96"/>
            <p:cNvSpPr>
              <a:spLocks noChangeArrowheads="1"/>
            </p:cNvSpPr>
            <p:nvPr/>
          </p:nvSpPr>
          <p:spPr bwMode="auto">
            <a:xfrm>
              <a:off x="424" y="453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130</a:t>
              </a:r>
              <a:endParaRPr lang="en-US" sz="1800"/>
            </a:p>
          </p:txBody>
        </p:sp>
        <p:sp>
          <p:nvSpPr>
            <p:cNvPr id="7368" name="Rectangle 97"/>
            <p:cNvSpPr>
              <a:spLocks noChangeArrowheads="1"/>
            </p:cNvSpPr>
            <p:nvPr/>
          </p:nvSpPr>
          <p:spPr bwMode="auto">
            <a:xfrm>
              <a:off x="424" y="339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140</a:t>
              </a:r>
              <a:endParaRPr lang="en-US" sz="1800"/>
            </a:p>
          </p:txBody>
        </p:sp>
        <p:sp>
          <p:nvSpPr>
            <p:cNvPr id="7369" name="Rectangle 98"/>
            <p:cNvSpPr>
              <a:spLocks noChangeArrowheads="1"/>
            </p:cNvSpPr>
            <p:nvPr/>
          </p:nvSpPr>
          <p:spPr bwMode="auto">
            <a:xfrm rot="-5400000">
              <a:off x="604" y="2046"/>
              <a:ext cx="15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May</a:t>
              </a:r>
              <a:endParaRPr lang="en-US" sz="1800"/>
            </a:p>
          </p:txBody>
        </p:sp>
        <p:sp>
          <p:nvSpPr>
            <p:cNvPr id="7370" name="Rectangle 99"/>
            <p:cNvSpPr>
              <a:spLocks noChangeArrowheads="1"/>
            </p:cNvSpPr>
            <p:nvPr/>
          </p:nvSpPr>
          <p:spPr bwMode="auto">
            <a:xfrm rot="-5400000">
              <a:off x="760" y="2027"/>
              <a:ext cx="12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Jun</a:t>
              </a:r>
              <a:endParaRPr lang="en-US" sz="1800"/>
            </a:p>
          </p:txBody>
        </p:sp>
        <p:sp>
          <p:nvSpPr>
            <p:cNvPr id="7371" name="Rectangle 100"/>
            <p:cNvSpPr>
              <a:spLocks noChangeArrowheads="1"/>
            </p:cNvSpPr>
            <p:nvPr/>
          </p:nvSpPr>
          <p:spPr bwMode="auto">
            <a:xfrm rot="-5400000">
              <a:off x="918" y="2016"/>
              <a:ext cx="10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Jul</a:t>
              </a:r>
              <a:endParaRPr lang="en-US" sz="1800"/>
            </a:p>
          </p:txBody>
        </p:sp>
        <p:sp>
          <p:nvSpPr>
            <p:cNvPr id="7372" name="Rectangle 101"/>
            <p:cNvSpPr>
              <a:spLocks noChangeArrowheads="1"/>
            </p:cNvSpPr>
            <p:nvPr/>
          </p:nvSpPr>
          <p:spPr bwMode="auto">
            <a:xfrm rot="-5400000">
              <a:off x="1041" y="2039"/>
              <a:ext cx="14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Aug</a:t>
              </a:r>
              <a:endParaRPr lang="en-US" sz="1800"/>
            </a:p>
          </p:txBody>
        </p:sp>
        <p:sp>
          <p:nvSpPr>
            <p:cNvPr id="7373" name="Rectangle 102"/>
            <p:cNvSpPr>
              <a:spLocks noChangeArrowheads="1"/>
            </p:cNvSpPr>
            <p:nvPr/>
          </p:nvSpPr>
          <p:spPr bwMode="auto">
            <a:xfrm rot="-5400000">
              <a:off x="1186" y="2039"/>
              <a:ext cx="14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Sep</a:t>
              </a:r>
              <a:endParaRPr lang="en-US" sz="1800"/>
            </a:p>
          </p:txBody>
        </p:sp>
        <p:sp>
          <p:nvSpPr>
            <p:cNvPr id="7374" name="Rectangle 103"/>
            <p:cNvSpPr>
              <a:spLocks noChangeArrowheads="1"/>
            </p:cNvSpPr>
            <p:nvPr/>
          </p:nvSpPr>
          <p:spPr bwMode="auto">
            <a:xfrm rot="-5400000">
              <a:off x="1340" y="2035"/>
              <a:ext cx="12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Oct</a:t>
              </a:r>
              <a:endParaRPr lang="en-US" sz="1800"/>
            </a:p>
          </p:txBody>
        </p:sp>
        <p:sp>
          <p:nvSpPr>
            <p:cNvPr id="7375" name="Rectangle 104"/>
            <p:cNvSpPr>
              <a:spLocks noChangeArrowheads="1"/>
            </p:cNvSpPr>
            <p:nvPr/>
          </p:nvSpPr>
          <p:spPr bwMode="auto">
            <a:xfrm rot="-5400000">
              <a:off x="1469" y="2026"/>
              <a:ext cx="14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Nov</a:t>
              </a:r>
              <a:endParaRPr lang="en-US" sz="1800"/>
            </a:p>
          </p:txBody>
        </p:sp>
        <p:sp>
          <p:nvSpPr>
            <p:cNvPr id="7376" name="Rectangle 105"/>
            <p:cNvSpPr>
              <a:spLocks noChangeArrowheads="1"/>
            </p:cNvSpPr>
            <p:nvPr/>
          </p:nvSpPr>
          <p:spPr bwMode="auto">
            <a:xfrm rot="-5400000">
              <a:off x="1613" y="2038"/>
              <a:ext cx="14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Dec</a:t>
              </a:r>
              <a:endParaRPr lang="en-US" sz="1800"/>
            </a:p>
          </p:txBody>
        </p:sp>
        <p:sp>
          <p:nvSpPr>
            <p:cNvPr id="7377" name="Rectangle 106"/>
            <p:cNvSpPr>
              <a:spLocks noChangeArrowheads="1"/>
            </p:cNvSpPr>
            <p:nvPr/>
          </p:nvSpPr>
          <p:spPr bwMode="auto">
            <a:xfrm rot="-5400000">
              <a:off x="1764" y="2027"/>
              <a:ext cx="12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Jan</a:t>
              </a:r>
              <a:endParaRPr lang="en-US" sz="1800"/>
            </a:p>
          </p:txBody>
        </p:sp>
        <p:sp>
          <p:nvSpPr>
            <p:cNvPr id="7378" name="Rectangle 107"/>
            <p:cNvSpPr>
              <a:spLocks noChangeArrowheads="1"/>
            </p:cNvSpPr>
            <p:nvPr/>
          </p:nvSpPr>
          <p:spPr bwMode="auto">
            <a:xfrm rot="-5400000">
              <a:off x="1903" y="2035"/>
              <a:ext cx="13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Feb</a:t>
              </a:r>
              <a:endParaRPr lang="en-US" sz="1800"/>
            </a:p>
          </p:txBody>
        </p:sp>
        <p:sp>
          <p:nvSpPr>
            <p:cNvPr id="7379" name="Rectangle 108"/>
            <p:cNvSpPr>
              <a:spLocks noChangeArrowheads="1"/>
            </p:cNvSpPr>
            <p:nvPr/>
          </p:nvSpPr>
          <p:spPr bwMode="auto">
            <a:xfrm rot="-5400000">
              <a:off x="2047" y="2032"/>
              <a:ext cx="13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Mar</a:t>
              </a:r>
              <a:endParaRPr lang="en-US" sz="1800"/>
            </a:p>
          </p:txBody>
        </p:sp>
        <p:sp>
          <p:nvSpPr>
            <p:cNvPr id="7380" name="Rectangle 109"/>
            <p:cNvSpPr>
              <a:spLocks noChangeArrowheads="1"/>
            </p:cNvSpPr>
            <p:nvPr/>
          </p:nvSpPr>
          <p:spPr bwMode="auto">
            <a:xfrm rot="-5400000">
              <a:off x="2198" y="2027"/>
              <a:ext cx="12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Apr</a:t>
              </a:r>
              <a:endParaRPr lang="en-US" sz="1800"/>
            </a:p>
          </p:txBody>
        </p:sp>
        <p:sp>
          <p:nvSpPr>
            <p:cNvPr id="7381" name="Rectangle 110"/>
            <p:cNvSpPr>
              <a:spLocks noChangeArrowheads="1"/>
            </p:cNvSpPr>
            <p:nvPr/>
          </p:nvSpPr>
          <p:spPr bwMode="auto">
            <a:xfrm rot="-5400000">
              <a:off x="-34" y="1104"/>
              <a:ext cx="73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Streamflow (mm)</a:t>
              </a:r>
              <a:endParaRPr lang="en-US" sz="1800"/>
            </a:p>
          </p:txBody>
        </p:sp>
      </p:grpSp>
      <p:grpSp>
        <p:nvGrpSpPr>
          <p:cNvPr id="7171" name="Group 117"/>
          <p:cNvGrpSpPr>
            <a:grpSpLocks/>
          </p:cNvGrpSpPr>
          <p:nvPr/>
        </p:nvGrpSpPr>
        <p:grpSpPr bwMode="auto">
          <a:xfrm>
            <a:off x="1936750" y="2066925"/>
            <a:ext cx="836613" cy="400050"/>
            <a:chOff x="2766" y="451"/>
            <a:chExt cx="527" cy="252"/>
          </a:xfrm>
        </p:grpSpPr>
        <p:sp>
          <p:nvSpPr>
            <p:cNvPr id="7279" name="Rectangle 111"/>
            <p:cNvSpPr>
              <a:spLocks noChangeArrowheads="1"/>
            </p:cNvSpPr>
            <p:nvPr/>
          </p:nvSpPr>
          <p:spPr bwMode="auto">
            <a:xfrm>
              <a:off x="2766" y="451"/>
              <a:ext cx="527" cy="25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0" name="Rectangle 112"/>
            <p:cNvSpPr>
              <a:spLocks noChangeArrowheads="1"/>
            </p:cNvSpPr>
            <p:nvPr/>
          </p:nvSpPr>
          <p:spPr bwMode="auto">
            <a:xfrm>
              <a:off x="2796" y="499"/>
              <a:ext cx="42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1" name="Rectangle 113"/>
            <p:cNvSpPr>
              <a:spLocks noChangeArrowheads="1"/>
            </p:cNvSpPr>
            <p:nvPr/>
          </p:nvSpPr>
          <p:spPr bwMode="auto">
            <a:xfrm>
              <a:off x="2862" y="469"/>
              <a:ext cx="31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Forested</a:t>
              </a:r>
              <a:endParaRPr lang="en-US" sz="1800"/>
            </a:p>
          </p:txBody>
        </p:sp>
        <p:sp>
          <p:nvSpPr>
            <p:cNvPr id="7282" name="Rectangle 114"/>
            <p:cNvSpPr>
              <a:spLocks noChangeArrowheads="1"/>
            </p:cNvSpPr>
            <p:nvPr/>
          </p:nvSpPr>
          <p:spPr bwMode="auto">
            <a:xfrm>
              <a:off x="2796" y="625"/>
              <a:ext cx="42" cy="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3" name="Rectangle 115"/>
            <p:cNvSpPr>
              <a:spLocks noChangeArrowheads="1"/>
            </p:cNvSpPr>
            <p:nvPr/>
          </p:nvSpPr>
          <p:spPr bwMode="auto">
            <a:xfrm>
              <a:off x="2862" y="595"/>
              <a:ext cx="38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Deforested</a:t>
              </a:r>
              <a:endParaRPr lang="en-US" sz="1800"/>
            </a:p>
          </p:txBody>
        </p:sp>
      </p:grpSp>
      <p:grpSp>
        <p:nvGrpSpPr>
          <p:cNvPr id="7172" name="Group 225"/>
          <p:cNvGrpSpPr>
            <a:grpSpLocks/>
          </p:cNvGrpSpPr>
          <p:nvPr/>
        </p:nvGrpSpPr>
        <p:grpSpPr bwMode="auto">
          <a:xfrm>
            <a:off x="4786313" y="1930400"/>
            <a:ext cx="3278187" cy="2905125"/>
            <a:chOff x="3090" y="2058"/>
            <a:chExt cx="2065" cy="1830"/>
          </a:xfrm>
        </p:grpSpPr>
        <p:sp>
          <p:nvSpPr>
            <p:cNvPr id="7181" name="Rectangle 121"/>
            <p:cNvSpPr>
              <a:spLocks noChangeArrowheads="1"/>
            </p:cNvSpPr>
            <p:nvPr/>
          </p:nvSpPr>
          <p:spPr bwMode="auto">
            <a:xfrm>
              <a:off x="3426" y="2106"/>
              <a:ext cx="1728" cy="1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Line 122"/>
            <p:cNvSpPr>
              <a:spLocks noChangeShapeType="1"/>
            </p:cNvSpPr>
            <p:nvPr/>
          </p:nvSpPr>
          <p:spPr bwMode="auto">
            <a:xfrm>
              <a:off x="3426" y="3564"/>
              <a:ext cx="17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123"/>
            <p:cNvSpPr>
              <a:spLocks noChangeShapeType="1"/>
            </p:cNvSpPr>
            <p:nvPr/>
          </p:nvSpPr>
          <p:spPr bwMode="auto">
            <a:xfrm>
              <a:off x="3426" y="3456"/>
              <a:ext cx="17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124"/>
            <p:cNvSpPr>
              <a:spLocks noChangeShapeType="1"/>
            </p:cNvSpPr>
            <p:nvPr/>
          </p:nvSpPr>
          <p:spPr bwMode="auto">
            <a:xfrm>
              <a:off x="3426" y="3342"/>
              <a:ext cx="17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Line 125"/>
            <p:cNvSpPr>
              <a:spLocks noChangeShapeType="1"/>
            </p:cNvSpPr>
            <p:nvPr/>
          </p:nvSpPr>
          <p:spPr bwMode="auto">
            <a:xfrm>
              <a:off x="3426" y="3228"/>
              <a:ext cx="17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Line 126"/>
            <p:cNvSpPr>
              <a:spLocks noChangeShapeType="1"/>
            </p:cNvSpPr>
            <p:nvPr/>
          </p:nvSpPr>
          <p:spPr bwMode="auto">
            <a:xfrm>
              <a:off x="3426" y="3114"/>
              <a:ext cx="17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Line 127"/>
            <p:cNvSpPr>
              <a:spLocks noChangeShapeType="1"/>
            </p:cNvSpPr>
            <p:nvPr/>
          </p:nvSpPr>
          <p:spPr bwMode="auto">
            <a:xfrm>
              <a:off x="3426" y="3006"/>
              <a:ext cx="17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Line 128"/>
            <p:cNvSpPr>
              <a:spLocks noChangeShapeType="1"/>
            </p:cNvSpPr>
            <p:nvPr/>
          </p:nvSpPr>
          <p:spPr bwMode="auto">
            <a:xfrm>
              <a:off x="3426" y="2892"/>
              <a:ext cx="17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Line 129"/>
            <p:cNvSpPr>
              <a:spLocks noChangeShapeType="1"/>
            </p:cNvSpPr>
            <p:nvPr/>
          </p:nvSpPr>
          <p:spPr bwMode="auto">
            <a:xfrm>
              <a:off x="3426" y="2778"/>
              <a:ext cx="17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Line 130"/>
            <p:cNvSpPr>
              <a:spLocks noChangeShapeType="1"/>
            </p:cNvSpPr>
            <p:nvPr/>
          </p:nvSpPr>
          <p:spPr bwMode="auto">
            <a:xfrm>
              <a:off x="3426" y="2670"/>
              <a:ext cx="17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Line 131"/>
            <p:cNvSpPr>
              <a:spLocks noChangeShapeType="1"/>
            </p:cNvSpPr>
            <p:nvPr/>
          </p:nvSpPr>
          <p:spPr bwMode="auto">
            <a:xfrm>
              <a:off x="3426" y="2556"/>
              <a:ext cx="17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Line 132"/>
            <p:cNvSpPr>
              <a:spLocks noChangeShapeType="1"/>
            </p:cNvSpPr>
            <p:nvPr/>
          </p:nvSpPr>
          <p:spPr bwMode="auto">
            <a:xfrm>
              <a:off x="3426" y="2442"/>
              <a:ext cx="17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Line 133"/>
            <p:cNvSpPr>
              <a:spLocks noChangeShapeType="1"/>
            </p:cNvSpPr>
            <p:nvPr/>
          </p:nvSpPr>
          <p:spPr bwMode="auto">
            <a:xfrm>
              <a:off x="3426" y="2328"/>
              <a:ext cx="17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Line 134"/>
            <p:cNvSpPr>
              <a:spLocks noChangeShapeType="1"/>
            </p:cNvSpPr>
            <p:nvPr/>
          </p:nvSpPr>
          <p:spPr bwMode="auto">
            <a:xfrm>
              <a:off x="3426" y="2220"/>
              <a:ext cx="17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Line 135"/>
            <p:cNvSpPr>
              <a:spLocks noChangeShapeType="1"/>
            </p:cNvSpPr>
            <p:nvPr/>
          </p:nvSpPr>
          <p:spPr bwMode="auto">
            <a:xfrm>
              <a:off x="3426" y="2106"/>
              <a:ext cx="17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Rectangle 136"/>
            <p:cNvSpPr>
              <a:spLocks noChangeArrowheads="1"/>
            </p:cNvSpPr>
            <p:nvPr/>
          </p:nvSpPr>
          <p:spPr bwMode="auto">
            <a:xfrm>
              <a:off x="3426" y="2106"/>
              <a:ext cx="1728" cy="157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Rectangle 137"/>
            <p:cNvSpPr>
              <a:spLocks noChangeArrowheads="1"/>
            </p:cNvSpPr>
            <p:nvPr/>
          </p:nvSpPr>
          <p:spPr bwMode="auto">
            <a:xfrm>
              <a:off x="3456" y="2736"/>
              <a:ext cx="42" cy="9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Rectangle 138"/>
            <p:cNvSpPr>
              <a:spLocks noChangeArrowheads="1"/>
            </p:cNvSpPr>
            <p:nvPr/>
          </p:nvSpPr>
          <p:spPr bwMode="auto">
            <a:xfrm>
              <a:off x="3600" y="2970"/>
              <a:ext cx="42" cy="70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Rectangle 139"/>
            <p:cNvSpPr>
              <a:spLocks noChangeArrowheads="1"/>
            </p:cNvSpPr>
            <p:nvPr/>
          </p:nvSpPr>
          <p:spPr bwMode="auto">
            <a:xfrm>
              <a:off x="3744" y="3138"/>
              <a:ext cx="42" cy="5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Rectangle 140"/>
            <p:cNvSpPr>
              <a:spLocks noChangeArrowheads="1"/>
            </p:cNvSpPr>
            <p:nvPr/>
          </p:nvSpPr>
          <p:spPr bwMode="auto">
            <a:xfrm>
              <a:off x="3888" y="3276"/>
              <a:ext cx="42" cy="40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1" name="Rectangle 141"/>
            <p:cNvSpPr>
              <a:spLocks noChangeArrowheads="1"/>
            </p:cNvSpPr>
            <p:nvPr/>
          </p:nvSpPr>
          <p:spPr bwMode="auto">
            <a:xfrm>
              <a:off x="4032" y="3288"/>
              <a:ext cx="42" cy="39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2" name="Rectangle 142"/>
            <p:cNvSpPr>
              <a:spLocks noChangeArrowheads="1"/>
            </p:cNvSpPr>
            <p:nvPr/>
          </p:nvSpPr>
          <p:spPr bwMode="auto">
            <a:xfrm>
              <a:off x="4176" y="3318"/>
              <a:ext cx="42" cy="36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3" name="Rectangle 143"/>
            <p:cNvSpPr>
              <a:spLocks noChangeArrowheads="1"/>
            </p:cNvSpPr>
            <p:nvPr/>
          </p:nvSpPr>
          <p:spPr bwMode="auto">
            <a:xfrm>
              <a:off x="4320" y="3150"/>
              <a:ext cx="42" cy="52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4" name="Rectangle 144"/>
            <p:cNvSpPr>
              <a:spLocks noChangeArrowheads="1"/>
            </p:cNvSpPr>
            <p:nvPr/>
          </p:nvSpPr>
          <p:spPr bwMode="auto">
            <a:xfrm>
              <a:off x="4464" y="3024"/>
              <a:ext cx="42" cy="65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5" name="Rectangle 145"/>
            <p:cNvSpPr>
              <a:spLocks noChangeArrowheads="1"/>
            </p:cNvSpPr>
            <p:nvPr/>
          </p:nvSpPr>
          <p:spPr bwMode="auto">
            <a:xfrm>
              <a:off x="4608" y="3018"/>
              <a:ext cx="42" cy="66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Rectangle 146"/>
            <p:cNvSpPr>
              <a:spLocks noChangeArrowheads="1"/>
            </p:cNvSpPr>
            <p:nvPr/>
          </p:nvSpPr>
          <p:spPr bwMode="auto">
            <a:xfrm>
              <a:off x="4752" y="2676"/>
              <a:ext cx="42" cy="100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7" name="Rectangle 147"/>
            <p:cNvSpPr>
              <a:spLocks noChangeArrowheads="1"/>
            </p:cNvSpPr>
            <p:nvPr/>
          </p:nvSpPr>
          <p:spPr bwMode="auto">
            <a:xfrm>
              <a:off x="4896" y="2508"/>
              <a:ext cx="42" cy="117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Rectangle 148"/>
            <p:cNvSpPr>
              <a:spLocks noChangeArrowheads="1"/>
            </p:cNvSpPr>
            <p:nvPr/>
          </p:nvSpPr>
          <p:spPr bwMode="auto">
            <a:xfrm>
              <a:off x="5040" y="2286"/>
              <a:ext cx="42" cy="139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9" name="Rectangle 149"/>
            <p:cNvSpPr>
              <a:spLocks noChangeArrowheads="1"/>
            </p:cNvSpPr>
            <p:nvPr/>
          </p:nvSpPr>
          <p:spPr bwMode="auto">
            <a:xfrm>
              <a:off x="3498" y="2970"/>
              <a:ext cx="42" cy="7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Rectangle 150"/>
            <p:cNvSpPr>
              <a:spLocks noChangeArrowheads="1"/>
            </p:cNvSpPr>
            <p:nvPr/>
          </p:nvSpPr>
          <p:spPr bwMode="auto">
            <a:xfrm>
              <a:off x="3642" y="3198"/>
              <a:ext cx="42" cy="4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1" name="Rectangle 151"/>
            <p:cNvSpPr>
              <a:spLocks noChangeArrowheads="1"/>
            </p:cNvSpPr>
            <p:nvPr/>
          </p:nvSpPr>
          <p:spPr bwMode="auto">
            <a:xfrm>
              <a:off x="3786" y="3294"/>
              <a:ext cx="42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2" name="Rectangle 152"/>
            <p:cNvSpPr>
              <a:spLocks noChangeArrowheads="1"/>
            </p:cNvSpPr>
            <p:nvPr/>
          </p:nvSpPr>
          <p:spPr bwMode="auto">
            <a:xfrm>
              <a:off x="3930" y="3384"/>
              <a:ext cx="42" cy="2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3" name="Rectangle 153"/>
            <p:cNvSpPr>
              <a:spLocks noChangeArrowheads="1"/>
            </p:cNvSpPr>
            <p:nvPr/>
          </p:nvSpPr>
          <p:spPr bwMode="auto">
            <a:xfrm>
              <a:off x="4074" y="3384"/>
              <a:ext cx="42" cy="2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Rectangle 154"/>
            <p:cNvSpPr>
              <a:spLocks noChangeArrowheads="1"/>
            </p:cNvSpPr>
            <p:nvPr/>
          </p:nvSpPr>
          <p:spPr bwMode="auto">
            <a:xfrm>
              <a:off x="4218" y="3432"/>
              <a:ext cx="42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Rectangle 155"/>
            <p:cNvSpPr>
              <a:spLocks noChangeArrowheads="1"/>
            </p:cNvSpPr>
            <p:nvPr/>
          </p:nvSpPr>
          <p:spPr bwMode="auto">
            <a:xfrm>
              <a:off x="4362" y="3354"/>
              <a:ext cx="42" cy="3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6" name="Rectangle 156"/>
            <p:cNvSpPr>
              <a:spLocks noChangeArrowheads="1"/>
            </p:cNvSpPr>
            <p:nvPr/>
          </p:nvSpPr>
          <p:spPr bwMode="auto">
            <a:xfrm>
              <a:off x="4506" y="3264"/>
              <a:ext cx="42" cy="4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7" name="Rectangle 157"/>
            <p:cNvSpPr>
              <a:spLocks noChangeArrowheads="1"/>
            </p:cNvSpPr>
            <p:nvPr/>
          </p:nvSpPr>
          <p:spPr bwMode="auto">
            <a:xfrm>
              <a:off x="4650" y="3240"/>
              <a:ext cx="42" cy="4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8" name="Rectangle 158"/>
            <p:cNvSpPr>
              <a:spLocks noChangeArrowheads="1"/>
            </p:cNvSpPr>
            <p:nvPr/>
          </p:nvSpPr>
          <p:spPr bwMode="auto">
            <a:xfrm>
              <a:off x="4794" y="2982"/>
              <a:ext cx="42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9" name="Rectangle 159"/>
            <p:cNvSpPr>
              <a:spLocks noChangeArrowheads="1"/>
            </p:cNvSpPr>
            <p:nvPr/>
          </p:nvSpPr>
          <p:spPr bwMode="auto">
            <a:xfrm>
              <a:off x="4938" y="2802"/>
              <a:ext cx="42" cy="8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0" name="Rectangle 160"/>
            <p:cNvSpPr>
              <a:spLocks noChangeArrowheads="1"/>
            </p:cNvSpPr>
            <p:nvPr/>
          </p:nvSpPr>
          <p:spPr bwMode="auto">
            <a:xfrm>
              <a:off x="5082" y="2688"/>
              <a:ext cx="42" cy="9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1" name="Line 161"/>
            <p:cNvSpPr>
              <a:spLocks noChangeShapeType="1"/>
            </p:cNvSpPr>
            <p:nvPr/>
          </p:nvSpPr>
          <p:spPr bwMode="auto">
            <a:xfrm>
              <a:off x="3426" y="2106"/>
              <a:ext cx="1" cy="15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2" name="Line 162"/>
            <p:cNvSpPr>
              <a:spLocks noChangeShapeType="1"/>
            </p:cNvSpPr>
            <p:nvPr/>
          </p:nvSpPr>
          <p:spPr bwMode="auto">
            <a:xfrm>
              <a:off x="3402" y="367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3" name="Line 163"/>
            <p:cNvSpPr>
              <a:spLocks noChangeShapeType="1"/>
            </p:cNvSpPr>
            <p:nvPr/>
          </p:nvSpPr>
          <p:spPr bwMode="auto">
            <a:xfrm>
              <a:off x="3402" y="356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4" name="Line 164"/>
            <p:cNvSpPr>
              <a:spLocks noChangeShapeType="1"/>
            </p:cNvSpPr>
            <p:nvPr/>
          </p:nvSpPr>
          <p:spPr bwMode="auto">
            <a:xfrm>
              <a:off x="3402" y="345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5" name="Line 165"/>
            <p:cNvSpPr>
              <a:spLocks noChangeShapeType="1"/>
            </p:cNvSpPr>
            <p:nvPr/>
          </p:nvSpPr>
          <p:spPr bwMode="auto">
            <a:xfrm>
              <a:off x="3402" y="334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6" name="Line 166"/>
            <p:cNvSpPr>
              <a:spLocks noChangeShapeType="1"/>
            </p:cNvSpPr>
            <p:nvPr/>
          </p:nvSpPr>
          <p:spPr bwMode="auto">
            <a:xfrm>
              <a:off x="3402" y="322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7" name="Line 167"/>
            <p:cNvSpPr>
              <a:spLocks noChangeShapeType="1"/>
            </p:cNvSpPr>
            <p:nvPr/>
          </p:nvSpPr>
          <p:spPr bwMode="auto">
            <a:xfrm>
              <a:off x="3402" y="311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8" name="Line 168"/>
            <p:cNvSpPr>
              <a:spLocks noChangeShapeType="1"/>
            </p:cNvSpPr>
            <p:nvPr/>
          </p:nvSpPr>
          <p:spPr bwMode="auto">
            <a:xfrm>
              <a:off x="3402" y="300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9" name="Line 169"/>
            <p:cNvSpPr>
              <a:spLocks noChangeShapeType="1"/>
            </p:cNvSpPr>
            <p:nvPr/>
          </p:nvSpPr>
          <p:spPr bwMode="auto">
            <a:xfrm>
              <a:off x="3402" y="289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0" name="Line 170"/>
            <p:cNvSpPr>
              <a:spLocks noChangeShapeType="1"/>
            </p:cNvSpPr>
            <p:nvPr/>
          </p:nvSpPr>
          <p:spPr bwMode="auto">
            <a:xfrm>
              <a:off x="3402" y="277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1" name="Line 171"/>
            <p:cNvSpPr>
              <a:spLocks noChangeShapeType="1"/>
            </p:cNvSpPr>
            <p:nvPr/>
          </p:nvSpPr>
          <p:spPr bwMode="auto">
            <a:xfrm>
              <a:off x="3402" y="267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2" name="Line 172"/>
            <p:cNvSpPr>
              <a:spLocks noChangeShapeType="1"/>
            </p:cNvSpPr>
            <p:nvPr/>
          </p:nvSpPr>
          <p:spPr bwMode="auto">
            <a:xfrm>
              <a:off x="3402" y="255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3" name="Line 173"/>
            <p:cNvSpPr>
              <a:spLocks noChangeShapeType="1"/>
            </p:cNvSpPr>
            <p:nvPr/>
          </p:nvSpPr>
          <p:spPr bwMode="auto">
            <a:xfrm>
              <a:off x="3402" y="244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4" name="Line 174"/>
            <p:cNvSpPr>
              <a:spLocks noChangeShapeType="1"/>
            </p:cNvSpPr>
            <p:nvPr/>
          </p:nvSpPr>
          <p:spPr bwMode="auto">
            <a:xfrm>
              <a:off x="3402" y="232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5" name="Line 175"/>
            <p:cNvSpPr>
              <a:spLocks noChangeShapeType="1"/>
            </p:cNvSpPr>
            <p:nvPr/>
          </p:nvSpPr>
          <p:spPr bwMode="auto">
            <a:xfrm>
              <a:off x="3402" y="222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6" name="Line 176"/>
            <p:cNvSpPr>
              <a:spLocks noChangeShapeType="1"/>
            </p:cNvSpPr>
            <p:nvPr/>
          </p:nvSpPr>
          <p:spPr bwMode="auto">
            <a:xfrm>
              <a:off x="3402" y="210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7" name="Line 177"/>
            <p:cNvSpPr>
              <a:spLocks noChangeShapeType="1"/>
            </p:cNvSpPr>
            <p:nvPr/>
          </p:nvSpPr>
          <p:spPr bwMode="auto">
            <a:xfrm>
              <a:off x="3426" y="3678"/>
              <a:ext cx="172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8" name="Line 178"/>
            <p:cNvSpPr>
              <a:spLocks noChangeShapeType="1"/>
            </p:cNvSpPr>
            <p:nvPr/>
          </p:nvSpPr>
          <p:spPr bwMode="auto">
            <a:xfrm flipV="1">
              <a:off x="3426" y="367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9" name="Line 179"/>
            <p:cNvSpPr>
              <a:spLocks noChangeShapeType="1"/>
            </p:cNvSpPr>
            <p:nvPr/>
          </p:nvSpPr>
          <p:spPr bwMode="auto">
            <a:xfrm flipV="1">
              <a:off x="3570" y="367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0" name="Line 180"/>
            <p:cNvSpPr>
              <a:spLocks noChangeShapeType="1"/>
            </p:cNvSpPr>
            <p:nvPr/>
          </p:nvSpPr>
          <p:spPr bwMode="auto">
            <a:xfrm flipV="1">
              <a:off x="3714" y="367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1" name="Line 181"/>
            <p:cNvSpPr>
              <a:spLocks noChangeShapeType="1"/>
            </p:cNvSpPr>
            <p:nvPr/>
          </p:nvSpPr>
          <p:spPr bwMode="auto">
            <a:xfrm flipV="1">
              <a:off x="3858" y="367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2" name="Line 182"/>
            <p:cNvSpPr>
              <a:spLocks noChangeShapeType="1"/>
            </p:cNvSpPr>
            <p:nvPr/>
          </p:nvSpPr>
          <p:spPr bwMode="auto">
            <a:xfrm flipV="1">
              <a:off x="4002" y="367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3" name="Line 183"/>
            <p:cNvSpPr>
              <a:spLocks noChangeShapeType="1"/>
            </p:cNvSpPr>
            <p:nvPr/>
          </p:nvSpPr>
          <p:spPr bwMode="auto">
            <a:xfrm flipV="1">
              <a:off x="4146" y="367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4" name="Line 184"/>
            <p:cNvSpPr>
              <a:spLocks noChangeShapeType="1"/>
            </p:cNvSpPr>
            <p:nvPr/>
          </p:nvSpPr>
          <p:spPr bwMode="auto">
            <a:xfrm flipV="1">
              <a:off x="4290" y="367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5" name="Line 185"/>
            <p:cNvSpPr>
              <a:spLocks noChangeShapeType="1"/>
            </p:cNvSpPr>
            <p:nvPr/>
          </p:nvSpPr>
          <p:spPr bwMode="auto">
            <a:xfrm flipV="1">
              <a:off x="4434" y="367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6" name="Line 186"/>
            <p:cNvSpPr>
              <a:spLocks noChangeShapeType="1"/>
            </p:cNvSpPr>
            <p:nvPr/>
          </p:nvSpPr>
          <p:spPr bwMode="auto">
            <a:xfrm flipV="1">
              <a:off x="4578" y="367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7" name="Line 187"/>
            <p:cNvSpPr>
              <a:spLocks noChangeShapeType="1"/>
            </p:cNvSpPr>
            <p:nvPr/>
          </p:nvSpPr>
          <p:spPr bwMode="auto">
            <a:xfrm flipV="1">
              <a:off x="4722" y="367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8" name="Line 188"/>
            <p:cNvSpPr>
              <a:spLocks noChangeShapeType="1"/>
            </p:cNvSpPr>
            <p:nvPr/>
          </p:nvSpPr>
          <p:spPr bwMode="auto">
            <a:xfrm flipV="1">
              <a:off x="4866" y="367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9" name="Line 189"/>
            <p:cNvSpPr>
              <a:spLocks noChangeShapeType="1"/>
            </p:cNvSpPr>
            <p:nvPr/>
          </p:nvSpPr>
          <p:spPr bwMode="auto">
            <a:xfrm flipV="1">
              <a:off x="5010" y="367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0" name="Line 190"/>
            <p:cNvSpPr>
              <a:spLocks noChangeShapeType="1"/>
            </p:cNvSpPr>
            <p:nvPr/>
          </p:nvSpPr>
          <p:spPr bwMode="auto">
            <a:xfrm flipV="1">
              <a:off x="5154" y="367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1" name="Rectangle 191"/>
            <p:cNvSpPr>
              <a:spLocks noChangeArrowheads="1"/>
            </p:cNvSpPr>
            <p:nvPr/>
          </p:nvSpPr>
          <p:spPr bwMode="auto">
            <a:xfrm>
              <a:off x="3324" y="3630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</a:t>
              </a:r>
              <a:endParaRPr lang="en-US" sz="1800"/>
            </a:p>
          </p:txBody>
        </p:sp>
        <p:sp>
          <p:nvSpPr>
            <p:cNvPr id="7252" name="Rectangle 192"/>
            <p:cNvSpPr>
              <a:spLocks noChangeArrowheads="1"/>
            </p:cNvSpPr>
            <p:nvPr/>
          </p:nvSpPr>
          <p:spPr bwMode="auto">
            <a:xfrm>
              <a:off x="3282" y="3516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10</a:t>
              </a:r>
              <a:endParaRPr lang="en-US" sz="1800"/>
            </a:p>
          </p:txBody>
        </p:sp>
        <p:sp>
          <p:nvSpPr>
            <p:cNvPr id="7253" name="Rectangle 193"/>
            <p:cNvSpPr>
              <a:spLocks noChangeArrowheads="1"/>
            </p:cNvSpPr>
            <p:nvPr/>
          </p:nvSpPr>
          <p:spPr bwMode="auto">
            <a:xfrm>
              <a:off x="3282" y="3408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20</a:t>
              </a:r>
              <a:endParaRPr lang="en-US" sz="1800"/>
            </a:p>
          </p:txBody>
        </p:sp>
        <p:sp>
          <p:nvSpPr>
            <p:cNvPr id="7254" name="Rectangle 194"/>
            <p:cNvSpPr>
              <a:spLocks noChangeArrowheads="1"/>
            </p:cNvSpPr>
            <p:nvPr/>
          </p:nvSpPr>
          <p:spPr bwMode="auto">
            <a:xfrm>
              <a:off x="3282" y="3294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30</a:t>
              </a:r>
              <a:endParaRPr lang="en-US" sz="1800"/>
            </a:p>
          </p:txBody>
        </p:sp>
        <p:sp>
          <p:nvSpPr>
            <p:cNvPr id="7255" name="Rectangle 195"/>
            <p:cNvSpPr>
              <a:spLocks noChangeArrowheads="1"/>
            </p:cNvSpPr>
            <p:nvPr/>
          </p:nvSpPr>
          <p:spPr bwMode="auto">
            <a:xfrm>
              <a:off x="3282" y="3180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40</a:t>
              </a:r>
              <a:endParaRPr lang="en-US" sz="1800"/>
            </a:p>
          </p:txBody>
        </p:sp>
        <p:sp>
          <p:nvSpPr>
            <p:cNvPr id="7256" name="Rectangle 196"/>
            <p:cNvSpPr>
              <a:spLocks noChangeArrowheads="1"/>
            </p:cNvSpPr>
            <p:nvPr/>
          </p:nvSpPr>
          <p:spPr bwMode="auto">
            <a:xfrm>
              <a:off x="3282" y="3066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50</a:t>
              </a:r>
              <a:endParaRPr lang="en-US" sz="1800"/>
            </a:p>
          </p:txBody>
        </p:sp>
        <p:sp>
          <p:nvSpPr>
            <p:cNvPr id="7257" name="Rectangle 197"/>
            <p:cNvSpPr>
              <a:spLocks noChangeArrowheads="1"/>
            </p:cNvSpPr>
            <p:nvPr/>
          </p:nvSpPr>
          <p:spPr bwMode="auto">
            <a:xfrm>
              <a:off x="3282" y="2958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60</a:t>
              </a:r>
              <a:endParaRPr lang="en-US" sz="1800"/>
            </a:p>
          </p:txBody>
        </p:sp>
        <p:sp>
          <p:nvSpPr>
            <p:cNvPr id="7258" name="Rectangle 198"/>
            <p:cNvSpPr>
              <a:spLocks noChangeArrowheads="1"/>
            </p:cNvSpPr>
            <p:nvPr/>
          </p:nvSpPr>
          <p:spPr bwMode="auto">
            <a:xfrm>
              <a:off x="3282" y="2844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70</a:t>
              </a:r>
              <a:endParaRPr lang="en-US" sz="1800"/>
            </a:p>
          </p:txBody>
        </p:sp>
        <p:sp>
          <p:nvSpPr>
            <p:cNvPr id="7259" name="Rectangle 199"/>
            <p:cNvSpPr>
              <a:spLocks noChangeArrowheads="1"/>
            </p:cNvSpPr>
            <p:nvPr/>
          </p:nvSpPr>
          <p:spPr bwMode="auto">
            <a:xfrm>
              <a:off x="3282" y="2730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80</a:t>
              </a:r>
              <a:endParaRPr lang="en-US" sz="1800"/>
            </a:p>
          </p:txBody>
        </p:sp>
        <p:sp>
          <p:nvSpPr>
            <p:cNvPr id="7260" name="Rectangle 200"/>
            <p:cNvSpPr>
              <a:spLocks noChangeArrowheads="1"/>
            </p:cNvSpPr>
            <p:nvPr/>
          </p:nvSpPr>
          <p:spPr bwMode="auto">
            <a:xfrm>
              <a:off x="3282" y="2622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90</a:t>
              </a:r>
              <a:endParaRPr lang="en-US" sz="1800"/>
            </a:p>
          </p:txBody>
        </p:sp>
        <p:sp>
          <p:nvSpPr>
            <p:cNvPr id="7261" name="Rectangle 201"/>
            <p:cNvSpPr>
              <a:spLocks noChangeArrowheads="1"/>
            </p:cNvSpPr>
            <p:nvPr/>
          </p:nvSpPr>
          <p:spPr bwMode="auto">
            <a:xfrm>
              <a:off x="3240" y="2508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100</a:t>
              </a:r>
              <a:endParaRPr lang="en-US" sz="1800"/>
            </a:p>
          </p:txBody>
        </p:sp>
        <p:sp>
          <p:nvSpPr>
            <p:cNvPr id="7262" name="Rectangle 202"/>
            <p:cNvSpPr>
              <a:spLocks noChangeArrowheads="1"/>
            </p:cNvSpPr>
            <p:nvPr/>
          </p:nvSpPr>
          <p:spPr bwMode="auto">
            <a:xfrm>
              <a:off x="3240" y="2394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110</a:t>
              </a:r>
              <a:endParaRPr lang="en-US" sz="1800"/>
            </a:p>
          </p:txBody>
        </p:sp>
        <p:sp>
          <p:nvSpPr>
            <p:cNvPr id="7263" name="Rectangle 203"/>
            <p:cNvSpPr>
              <a:spLocks noChangeArrowheads="1"/>
            </p:cNvSpPr>
            <p:nvPr/>
          </p:nvSpPr>
          <p:spPr bwMode="auto">
            <a:xfrm>
              <a:off x="3240" y="2280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120</a:t>
              </a:r>
              <a:endParaRPr lang="en-US" sz="1800"/>
            </a:p>
          </p:txBody>
        </p:sp>
        <p:sp>
          <p:nvSpPr>
            <p:cNvPr id="7264" name="Rectangle 204"/>
            <p:cNvSpPr>
              <a:spLocks noChangeArrowheads="1"/>
            </p:cNvSpPr>
            <p:nvPr/>
          </p:nvSpPr>
          <p:spPr bwMode="auto">
            <a:xfrm>
              <a:off x="3240" y="2172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130</a:t>
              </a:r>
              <a:endParaRPr lang="en-US" sz="1800"/>
            </a:p>
          </p:txBody>
        </p:sp>
        <p:sp>
          <p:nvSpPr>
            <p:cNvPr id="7265" name="Rectangle 205"/>
            <p:cNvSpPr>
              <a:spLocks noChangeArrowheads="1"/>
            </p:cNvSpPr>
            <p:nvPr/>
          </p:nvSpPr>
          <p:spPr bwMode="auto">
            <a:xfrm>
              <a:off x="3240" y="2058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140</a:t>
              </a:r>
              <a:endParaRPr lang="en-US" sz="1800"/>
            </a:p>
          </p:txBody>
        </p:sp>
        <p:sp>
          <p:nvSpPr>
            <p:cNvPr id="7266" name="Rectangle 206"/>
            <p:cNvSpPr>
              <a:spLocks noChangeArrowheads="1"/>
            </p:cNvSpPr>
            <p:nvPr/>
          </p:nvSpPr>
          <p:spPr bwMode="auto">
            <a:xfrm rot="-5400000">
              <a:off x="3422" y="3765"/>
              <a:ext cx="15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May</a:t>
              </a:r>
              <a:endParaRPr lang="en-US" sz="1800"/>
            </a:p>
          </p:txBody>
        </p:sp>
        <p:sp>
          <p:nvSpPr>
            <p:cNvPr id="7267" name="Rectangle 207"/>
            <p:cNvSpPr>
              <a:spLocks noChangeArrowheads="1"/>
            </p:cNvSpPr>
            <p:nvPr/>
          </p:nvSpPr>
          <p:spPr bwMode="auto">
            <a:xfrm rot="-5400000">
              <a:off x="3578" y="3746"/>
              <a:ext cx="12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Jun</a:t>
              </a:r>
              <a:endParaRPr lang="en-US" sz="1800"/>
            </a:p>
          </p:txBody>
        </p:sp>
        <p:sp>
          <p:nvSpPr>
            <p:cNvPr id="7268" name="Rectangle 208"/>
            <p:cNvSpPr>
              <a:spLocks noChangeArrowheads="1"/>
            </p:cNvSpPr>
            <p:nvPr/>
          </p:nvSpPr>
          <p:spPr bwMode="auto">
            <a:xfrm rot="-5400000">
              <a:off x="3735" y="3735"/>
              <a:ext cx="10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Jul</a:t>
              </a:r>
              <a:endParaRPr lang="en-US" sz="1800"/>
            </a:p>
          </p:txBody>
        </p:sp>
        <p:sp>
          <p:nvSpPr>
            <p:cNvPr id="7269" name="Rectangle 209"/>
            <p:cNvSpPr>
              <a:spLocks noChangeArrowheads="1"/>
            </p:cNvSpPr>
            <p:nvPr/>
          </p:nvSpPr>
          <p:spPr bwMode="auto">
            <a:xfrm rot="-5400000">
              <a:off x="3859" y="3758"/>
              <a:ext cx="14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Aug</a:t>
              </a:r>
              <a:endParaRPr lang="en-US" sz="1800"/>
            </a:p>
          </p:txBody>
        </p:sp>
        <p:sp>
          <p:nvSpPr>
            <p:cNvPr id="7270" name="Rectangle 210"/>
            <p:cNvSpPr>
              <a:spLocks noChangeArrowheads="1"/>
            </p:cNvSpPr>
            <p:nvPr/>
          </p:nvSpPr>
          <p:spPr bwMode="auto">
            <a:xfrm rot="-5400000">
              <a:off x="4003" y="3758"/>
              <a:ext cx="14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Sep</a:t>
              </a:r>
              <a:endParaRPr lang="en-US" sz="1800"/>
            </a:p>
          </p:txBody>
        </p:sp>
        <p:sp>
          <p:nvSpPr>
            <p:cNvPr id="7271" name="Rectangle 211"/>
            <p:cNvSpPr>
              <a:spLocks noChangeArrowheads="1"/>
            </p:cNvSpPr>
            <p:nvPr/>
          </p:nvSpPr>
          <p:spPr bwMode="auto">
            <a:xfrm rot="-5400000">
              <a:off x="4156" y="3754"/>
              <a:ext cx="12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Oct</a:t>
              </a:r>
              <a:endParaRPr lang="en-US" sz="1800"/>
            </a:p>
          </p:txBody>
        </p:sp>
        <p:sp>
          <p:nvSpPr>
            <p:cNvPr id="7272" name="Rectangle 212"/>
            <p:cNvSpPr>
              <a:spLocks noChangeArrowheads="1"/>
            </p:cNvSpPr>
            <p:nvPr/>
          </p:nvSpPr>
          <p:spPr bwMode="auto">
            <a:xfrm rot="-5400000">
              <a:off x="4291" y="3745"/>
              <a:ext cx="14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Nov</a:t>
              </a:r>
              <a:endParaRPr lang="en-US" sz="1800"/>
            </a:p>
          </p:txBody>
        </p:sp>
        <p:sp>
          <p:nvSpPr>
            <p:cNvPr id="7273" name="Rectangle 213"/>
            <p:cNvSpPr>
              <a:spLocks noChangeArrowheads="1"/>
            </p:cNvSpPr>
            <p:nvPr/>
          </p:nvSpPr>
          <p:spPr bwMode="auto">
            <a:xfrm rot="-5400000">
              <a:off x="4435" y="3755"/>
              <a:ext cx="14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Dec</a:t>
              </a:r>
              <a:endParaRPr lang="en-US" sz="1800"/>
            </a:p>
          </p:txBody>
        </p:sp>
        <p:sp>
          <p:nvSpPr>
            <p:cNvPr id="7274" name="Rectangle 214"/>
            <p:cNvSpPr>
              <a:spLocks noChangeArrowheads="1"/>
            </p:cNvSpPr>
            <p:nvPr/>
          </p:nvSpPr>
          <p:spPr bwMode="auto">
            <a:xfrm rot="-5400000">
              <a:off x="4586" y="3744"/>
              <a:ext cx="12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Jan</a:t>
              </a:r>
              <a:endParaRPr lang="en-US" sz="1800"/>
            </a:p>
          </p:txBody>
        </p:sp>
        <p:sp>
          <p:nvSpPr>
            <p:cNvPr id="7275" name="Rectangle 215"/>
            <p:cNvSpPr>
              <a:spLocks noChangeArrowheads="1"/>
            </p:cNvSpPr>
            <p:nvPr/>
          </p:nvSpPr>
          <p:spPr bwMode="auto">
            <a:xfrm rot="-5400000">
              <a:off x="4725" y="3752"/>
              <a:ext cx="13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Feb</a:t>
              </a:r>
              <a:endParaRPr lang="en-US" sz="1800"/>
            </a:p>
          </p:txBody>
        </p:sp>
        <p:sp>
          <p:nvSpPr>
            <p:cNvPr id="7276" name="Rectangle 216"/>
            <p:cNvSpPr>
              <a:spLocks noChangeArrowheads="1"/>
            </p:cNvSpPr>
            <p:nvPr/>
          </p:nvSpPr>
          <p:spPr bwMode="auto">
            <a:xfrm rot="-5400000">
              <a:off x="4869" y="3751"/>
              <a:ext cx="13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Mar</a:t>
              </a:r>
              <a:endParaRPr lang="en-US" sz="1800"/>
            </a:p>
          </p:txBody>
        </p:sp>
        <p:sp>
          <p:nvSpPr>
            <p:cNvPr id="7277" name="Rectangle 217"/>
            <p:cNvSpPr>
              <a:spLocks noChangeArrowheads="1"/>
            </p:cNvSpPr>
            <p:nvPr/>
          </p:nvSpPr>
          <p:spPr bwMode="auto">
            <a:xfrm rot="-5400000">
              <a:off x="5020" y="3746"/>
              <a:ext cx="12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Apr</a:t>
              </a:r>
              <a:endParaRPr lang="en-US" sz="1800"/>
            </a:p>
          </p:txBody>
        </p:sp>
        <p:sp>
          <p:nvSpPr>
            <p:cNvPr id="7278" name="Rectangle 218"/>
            <p:cNvSpPr>
              <a:spLocks noChangeArrowheads="1"/>
            </p:cNvSpPr>
            <p:nvPr/>
          </p:nvSpPr>
          <p:spPr bwMode="auto">
            <a:xfrm rot="-5400000">
              <a:off x="2783" y="2821"/>
              <a:ext cx="73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Streamflow (mm)</a:t>
              </a:r>
              <a:endParaRPr lang="en-US" sz="1800"/>
            </a:p>
          </p:txBody>
        </p:sp>
      </p:grpSp>
      <p:grpSp>
        <p:nvGrpSpPr>
          <p:cNvPr id="7173" name="Group 224"/>
          <p:cNvGrpSpPr>
            <a:grpSpLocks/>
          </p:cNvGrpSpPr>
          <p:nvPr/>
        </p:nvGrpSpPr>
        <p:grpSpPr bwMode="auto">
          <a:xfrm>
            <a:off x="5464175" y="2057400"/>
            <a:ext cx="804863" cy="400050"/>
            <a:chOff x="3567" y="987"/>
            <a:chExt cx="507" cy="252"/>
          </a:xfrm>
        </p:grpSpPr>
        <p:sp>
          <p:nvSpPr>
            <p:cNvPr id="7176" name="Rectangle 219"/>
            <p:cNvSpPr>
              <a:spLocks noChangeArrowheads="1"/>
            </p:cNvSpPr>
            <p:nvPr/>
          </p:nvSpPr>
          <p:spPr bwMode="auto">
            <a:xfrm>
              <a:off x="3567" y="987"/>
              <a:ext cx="507" cy="25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Rectangle 220"/>
            <p:cNvSpPr>
              <a:spLocks noChangeArrowheads="1"/>
            </p:cNvSpPr>
            <p:nvPr/>
          </p:nvSpPr>
          <p:spPr bwMode="auto">
            <a:xfrm>
              <a:off x="3597" y="1035"/>
              <a:ext cx="42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Rectangle 221"/>
            <p:cNvSpPr>
              <a:spLocks noChangeArrowheads="1"/>
            </p:cNvSpPr>
            <p:nvPr/>
          </p:nvSpPr>
          <p:spPr bwMode="auto">
            <a:xfrm>
              <a:off x="3663" y="1005"/>
              <a:ext cx="3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Deciduous</a:t>
              </a:r>
              <a:endParaRPr lang="en-US" sz="1800"/>
            </a:p>
          </p:txBody>
        </p:sp>
        <p:sp>
          <p:nvSpPr>
            <p:cNvPr id="7179" name="Rectangle 222"/>
            <p:cNvSpPr>
              <a:spLocks noChangeArrowheads="1"/>
            </p:cNvSpPr>
            <p:nvPr/>
          </p:nvSpPr>
          <p:spPr bwMode="auto">
            <a:xfrm>
              <a:off x="3597" y="1161"/>
              <a:ext cx="42" cy="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Rectangle 223"/>
            <p:cNvSpPr>
              <a:spLocks noChangeArrowheads="1"/>
            </p:cNvSpPr>
            <p:nvPr/>
          </p:nvSpPr>
          <p:spPr bwMode="auto">
            <a:xfrm>
              <a:off x="3663" y="1131"/>
              <a:ext cx="15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Pine</a:t>
              </a:r>
              <a:endParaRPr lang="en-US" sz="1800"/>
            </a:p>
          </p:txBody>
        </p:sp>
      </p:grpSp>
      <p:sp>
        <p:nvSpPr>
          <p:cNvPr id="7174" name="Text Box 227"/>
          <p:cNvSpPr txBox="1">
            <a:spLocks noChangeArrowheads="1"/>
          </p:cNvSpPr>
          <p:nvPr/>
        </p:nvSpPr>
        <p:spPr bwMode="auto">
          <a:xfrm>
            <a:off x="279400" y="6335713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12.4</a:t>
            </a:r>
          </a:p>
        </p:txBody>
      </p:sp>
      <p:sp>
        <p:nvSpPr>
          <p:cNvPr id="7175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Ecological Climatology © 2008 G. Bonan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4" descr="5%"/>
          <p:cNvSpPr>
            <a:spLocks noChangeAspect="1"/>
          </p:cNvSpPr>
          <p:nvPr/>
        </p:nvSpPr>
        <p:spPr bwMode="auto">
          <a:xfrm>
            <a:off x="1339850" y="1387475"/>
            <a:ext cx="1879600" cy="1860550"/>
          </a:xfrm>
          <a:custGeom>
            <a:avLst/>
            <a:gdLst>
              <a:gd name="T0" fmla="*/ 498 w 1577"/>
              <a:gd name="T1" fmla="*/ 1502 h 1562"/>
              <a:gd name="T2" fmla="*/ 493 w 1577"/>
              <a:gd name="T3" fmla="*/ 1479 h 1562"/>
              <a:gd name="T4" fmla="*/ 483 w 1577"/>
              <a:gd name="T5" fmla="*/ 1457 h 1562"/>
              <a:gd name="T6" fmla="*/ 461 w 1577"/>
              <a:gd name="T7" fmla="*/ 1423 h 1562"/>
              <a:gd name="T8" fmla="*/ 434 w 1577"/>
              <a:gd name="T9" fmla="*/ 1388 h 1562"/>
              <a:gd name="T10" fmla="*/ 408 w 1577"/>
              <a:gd name="T11" fmla="*/ 1352 h 1562"/>
              <a:gd name="T12" fmla="*/ 382 w 1577"/>
              <a:gd name="T13" fmla="*/ 1306 h 1562"/>
              <a:gd name="T14" fmla="*/ 360 w 1577"/>
              <a:gd name="T15" fmla="*/ 1254 h 1562"/>
              <a:gd name="T16" fmla="*/ 332 w 1577"/>
              <a:gd name="T17" fmla="*/ 1207 h 1562"/>
              <a:gd name="T18" fmla="*/ 284 w 1577"/>
              <a:gd name="T19" fmla="*/ 1170 h 1562"/>
              <a:gd name="T20" fmla="*/ 227 w 1577"/>
              <a:gd name="T21" fmla="*/ 1142 h 1562"/>
              <a:gd name="T22" fmla="*/ 176 w 1577"/>
              <a:gd name="T23" fmla="*/ 1109 h 1562"/>
              <a:gd name="T24" fmla="*/ 142 w 1577"/>
              <a:gd name="T25" fmla="*/ 1057 h 1562"/>
              <a:gd name="T26" fmla="*/ 122 w 1577"/>
              <a:gd name="T27" fmla="*/ 998 h 1562"/>
              <a:gd name="T28" fmla="*/ 104 w 1577"/>
              <a:gd name="T29" fmla="*/ 936 h 1562"/>
              <a:gd name="T30" fmla="*/ 71 w 1577"/>
              <a:gd name="T31" fmla="*/ 860 h 1562"/>
              <a:gd name="T32" fmla="*/ 32 w 1577"/>
              <a:gd name="T33" fmla="*/ 780 h 1562"/>
              <a:gd name="T34" fmla="*/ 5 w 1577"/>
              <a:gd name="T35" fmla="*/ 697 h 1562"/>
              <a:gd name="T36" fmla="*/ 0 w 1577"/>
              <a:gd name="T37" fmla="*/ 620 h 1562"/>
              <a:gd name="T38" fmla="*/ 11 w 1577"/>
              <a:gd name="T39" fmla="*/ 544 h 1562"/>
              <a:gd name="T40" fmla="*/ 28 w 1577"/>
              <a:gd name="T41" fmla="*/ 469 h 1562"/>
              <a:gd name="T42" fmla="*/ 43 w 1577"/>
              <a:gd name="T43" fmla="*/ 378 h 1562"/>
              <a:gd name="T44" fmla="*/ 58 w 1577"/>
              <a:gd name="T45" fmla="*/ 280 h 1562"/>
              <a:gd name="T46" fmla="*/ 96 w 1577"/>
              <a:gd name="T47" fmla="*/ 195 h 1562"/>
              <a:gd name="T48" fmla="*/ 188 w 1577"/>
              <a:gd name="T49" fmla="*/ 121 h 1562"/>
              <a:gd name="T50" fmla="*/ 304 w 1577"/>
              <a:gd name="T51" fmla="*/ 71 h 1562"/>
              <a:gd name="T52" fmla="*/ 427 w 1577"/>
              <a:gd name="T53" fmla="*/ 39 h 1562"/>
              <a:gd name="T54" fmla="*/ 601 w 1577"/>
              <a:gd name="T55" fmla="*/ 12 h 1562"/>
              <a:gd name="T56" fmla="*/ 791 w 1577"/>
              <a:gd name="T57" fmla="*/ 0 h 1562"/>
              <a:gd name="T58" fmla="*/ 980 w 1577"/>
              <a:gd name="T59" fmla="*/ 3 h 1562"/>
              <a:gd name="T60" fmla="*/ 1076 w 1577"/>
              <a:gd name="T61" fmla="*/ 16 h 1562"/>
              <a:gd name="T62" fmla="*/ 1145 w 1577"/>
              <a:gd name="T63" fmla="*/ 43 h 1562"/>
              <a:gd name="T64" fmla="*/ 1211 w 1577"/>
              <a:gd name="T65" fmla="*/ 77 h 1562"/>
              <a:gd name="T66" fmla="*/ 1286 w 1577"/>
              <a:gd name="T67" fmla="*/ 114 h 1562"/>
              <a:gd name="T68" fmla="*/ 1361 w 1577"/>
              <a:gd name="T69" fmla="*/ 155 h 1562"/>
              <a:gd name="T70" fmla="*/ 1428 w 1577"/>
              <a:gd name="T71" fmla="*/ 208 h 1562"/>
              <a:gd name="T72" fmla="*/ 1490 w 1577"/>
              <a:gd name="T73" fmla="*/ 288 h 1562"/>
              <a:gd name="T74" fmla="*/ 1542 w 1577"/>
              <a:gd name="T75" fmla="*/ 382 h 1562"/>
              <a:gd name="T76" fmla="*/ 1573 w 1577"/>
              <a:gd name="T77" fmla="*/ 483 h 1562"/>
              <a:gd name="T78" fmla="*/ 1566 w 1577"/>
              <a:gd name="T79" fmla="*/ 553 h 1562"/>
              <a:gd name="T80" fmla="*/ 1530 w 1577"/>
              <a:gd name="T81" fmla="*/ 608 h 1562"/>
              <a:gd name="T82" fmla="*/ 1485 w 1577"/>
              <a:gd name="T83" fmla="*/ 660 h 1562"/>
              <a:gd name="T84" fmla="*/ 1433 w 1577"/>
              <a:gd name="T85" fmla="*/ 726 h 1562"/>
              <a:gd name="T86" fmla="*/ 1373 w 1577"/>
              <a:gd name="T87" fmla="*/ 794 h 1562"/>
              <a:gd name="T88" fmla="*/ 1314 w 1577"/>
              <a:gd name="T89" fmla="*/ 862 h 1562"/>
              <a:gd name="T90" fmla="*/ 1256 w 1577"/>
              <a:gd name="T91" fmla="*/ 937 h 1562"/>
              <a:gd name="T92" fmla="*/ 1200 w 1577"/>
              <a:gd name="T93" fmla="*/ 1014 h 1562"/>
              <a:gd name="T94" fmla="*/ 1139 w 1577"/>
              <a:gd name="T95" fmla="*/ 1087 h 1562"/>
              <a:gd name="T96" fmla="*/ 1071 w 1577"/>
              <a:gd name="T97" fmla="*/ 1142 h 1562"/>
              <a:gd name="T98" fmla="*/ 994 w 1577"/>
              <a:gd name="T99" fmla="*/ 1186 h 1562"/>
              <a:gd name="T100" fmla="*/ 924 w 1577"/>
              <a:gd name="T101" fmla="*/ 1235 h 1562"/>
              <a:gd name="T102" fmla="*/ 892 w 1577"/>
              <a:gd name="T103" fmla="*/ 1278 h 1562"/>
              <a:gd name="T104" fmla="*/ 880 w 1577"/>
              <a:gd name="T105" fmla="*/ 1322 h 1562"/>
              <a:gd name="T106" fmla="*/ 867 w 1577"/>
              <a:gd name="T107" fmla="*/ 1366 h 1562"/>
              <a:gd name="T108" fmla="*/ 838 w 1577"/>
              <a:gd name="T109" fmla="*/ 1414 h 1562"/>
              <a:gd name="T110" fmla="*/ 804 w 1577"/>
              <a:gd name="T111" fmla="*/ 1462 h 1562"/>
              <a:gd name="T112" fmla="*/ 764 w 1577"/>
              <a:gd name="T113" fmla="*/ 1504 h 1562"/>
              <a:gd name="T114" fmla="*/ 721 w 1577"/>
              <a:gd name="T115" fmla="*/ 1532 h 1562"/>
              <a:gd name="T116" fmla="*/ 675 w 1577"/>
              <a:gd name="T117" fmla="*/ 1551 h 1562"/>
              <a:gd name="T118" fmla="*/ 627 w 1577"/>
              <a:gd name="T119" fmla="*/ 1560 h 1562"/>
              <a:gd name="T120" fmla="*/ 579 w 1577"/>
              <a:gd name="T121" fmla="*/ 1561 h 1562"/>
              <a:gd name="T122" fmla="*/ 531 w 1577"/>
              <a:gd name="T123" fmla="*/ 1553 h 1562"/>
              <a:gd name="T124" fmla="*/ 502 w 1577"/>
              <a:gd name="T125" fmla="*/ 1529 h 156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577"/>
              <a:gd name="T190" fmla="*/ 0 h 1562"/>
              <a:gd name="T191" fmla="*/ 1577 w 1577"/>
              <a:gd name="T192" fmla="*/ 1562 h 156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577" h="1562">
                <a:moveTo>
                  <a:pt x="500" y="1521"/>
                </a:moveTo>
                <a:lnTo>
                  <a:pt x="500" y="1516"/>
                </a:lnTo>
                <a:lnTo>
                  <a:pt x="499" y="1511"/>
                </a:lnTo>
                <a:lnTo>
                  <a:pt x="498" y="1507"/>
                </a:lnTo>
                <a:lnTo>
                  <a:pt x="498" y="1502"/>
                </a:lnTo>
                <a:lnTo>
                  <a:pt x="497" y="1498"/>
                </a:lnTo>
                <a:lnTo>
                  <a:pt x="496" y="1493"/>
                </a:lnTo>
                <a:lnTo>
                  <a:pt x="495" y="1488"/>
                </a:lnTo>
                <a:lnTo>
                  <a:pt x="493" y="1483"/>
                </a:lnTo>
                <a:lnTo>
                  <a:pt x="493" y="1479"/>
                </a:lnTo>
                <a:lnTo>
                  <a:pt x="491" y="1475"/>
                </a:lnTo>
                <a:lnTo>
                  <a:pt x="489" y="1470"/>
                </a:lnTo>
                <a:lnTo>
                  <a:pt x="487" y="1465"/>
                </a:lnTo>
                <a:lnTo>
                  <a:pt x="485" y="1461"/>
                </a:lnTo>
                <a:lnTo>
                  <a:pt x="483" y="1457"/>
                </a:lnTo>
                <a:lnTo>
                  <a:pt x="481" y="1453"/>
                </a:lnTo>
                <a:lnTo>
                  <a:pt x="476" y="1445"/>
                </a:lnTo>
                <a:lnTo>
                  <a:pt x="471" y="1437"/>
                </a:lnTo>
                <a:lnTo>
                  <a:pt x="467" y="1430"/>
                </a:lnTo>
                <a:lnTo>
                  <a:pt x="461" y="1423"/>
                </a:lnTo>
                <a:lnTo>
                  <a:pt x="456" y="1416"/>
                </a:lnTo>
                <a:lnTo>
                  <a:pt x="451" y="1409"/>
                </a:lnTo>
                <a:lnTo>
                  <a:pt x="445" y="1402"/>
                </a:lnTo>
                <a:lnTo>
                  <a:pt x="440" y="1395"/>
                </a:lnTo>
                <a:lnTo>
                  <a:pt x="434" y="1388"/>
                </a:lnTo>
                <a:lnTo>
                  <a:pt x="428" y="1381"/>
                </a:lnTo>
                <a:lnTo>
                  <a:pt x="423" y="1374"/>
                </a:lnTo>
                <a:lnTo>
                  <a:pt x="418" y="1367"/>
                </a:lnTo>
                <a:lnTo>
                  <a:pt x="413" y="1360"/>
                </a:lnTo>
                <a:lnTo>
                  <a:pt x="408" y="1352"/>
                </a:lnTo>
                <a:lnTo>
                  <a:pt x="402" y="1345"/>
                </a:lnTo>
                <a:lnTo>
                  <a:pt x="396" y="1335"/>
                </a:lnTo>
                <a:lnTo>
                  <a:pt x="391" y="1326"/>
                </a:lnTo>
                <a:lnTo>
                  <a:pt x="387" y="1316"/>
                </a:lnTo>
                <a:lnTo>
                  <a:pt x="382" y="1306"/>
                </a:lnTo>
                <a:lnTo>
                  <a:pt x="378" y="1295"/>
                </a:lnTo>
                <a:lnTo>
                  <a:pt x="374" y="1284"/>
                </a:lnTo>
                <a:lnTo>
                  <a:pt x="369" y="1274"/>
                </a:lnTo>
                <a:lnTo>
                  <a:pt x="365" y="1264"/>
                </a:lnTo>
                <a:lnTo>
                  <a:pt x="360" y="1254"/>
                </a:lnTo>
                <a:lnTo>
                  <a:pt x="355" y="1244"/>
                </a:lnTo>
                <a:lnTo>
                  <a:pt x="350" y="1234"/>
                </a:lnTo>
                <a:lnTo>
                  <a:pt x="345" y="1224"/>
                </a:lnTo>
                <a:lnTo>
                  <a:pt x="338" y="1215"/>
                </a:lnTo>
                <a:lnTo>
                  <a:pt x="332" y="1207"/>
                </a:lnTo>
                <a:lnTo>
                  <a:pt x="324" y="1199"/>
                </a:lnTo>
                <a:lnTo>
                  <a:pt x="315" y="1190"/>
                </a:lnTo>
                <a:lnTo>
                  <a:pt x="306" y="1182"/>
                </a:lnTo>
                <a:lnTo>
                  <a:pt x="295" y="1176"/>
                </a:lnTo>
                <a:lnTo>
                  <a:pt x="284" y="1170"/>
                </a:lnTo>
                <a:lnTo>
                  <a:pt x="273" y="1164"/>
                </a:lnTo>
                <a:lnTo>
                  <a:pt x="262" y="1159"/>
                </a:lnTo>
                <a:lnTo>
                  <a:pt x="250" y="1153"/>
                </a:lnTo>
                <a:lnTo>
                  <a:pt x="239" y="1148"/>
                </a:lnTo>
                <a:lnTo>
                  <a:pt x="227" y="1142"/>
                </a:lnTo>
                <a:lnTo>
                  <a:pt x="216" y="1137"/>
                </a:lnTo>
                <a:lnTo>
                  <a:pt x="205" y="1131"/>
                </a:lnTo>
                <a:lnTo>
                  <a:pt x="195" y="1125"/>
                </a:lnTo>
                <a:lnTo>
                  <a:pt x="185" y="1118"/>
                </a:lnTo>
                <a:lnTo>
                  <a:pt x="176" y="1109"/>
                </a:lnTo>
                <a:lnTo>
                  <a:pt x="168" y="1101"/>
                </a:lnTo>
                <a:lnTo>
                  <a:pt x="160" y="1091"/>
                </a:lnTo>
                <a:lnTo>
                  <a:pt x="153" y="1080"/>
                </a:lnTo>
                <a:lnTo>
                  <a:pt x="147" y="1069"/>
                </a:lnTo>
                <a:lnTo>
                  <a:pt x="142" y="1057"/>
                </a:lnTo>
                <a:lnTo>
                  <a:pt x="137" y="1046"/>
                </a:lnTo>
                <a:lnTo>
                  <a:pt x="133" y="1035"/>
                </a:lnTo>
                <a:lnTo>
                  <a:pt x="130" y="1023"/>
                </a:lnTo>
                <a:lnTo>
                  <a:pt x="125" y="1010"/>
                </a:lnTo>
                <a:lnTo>
                  <a:pt x="122" y="998"/>
                </a:lnTo>
                <a:lnTo>
                  <a:pt x="119" y="985"/>
                </a:lnTo>
                <a:lnTo>
                  <a:pt x="115" y="973"/>
                </a:lnTo>
                <a:lnTo>
                  <a:pt x="112" y="961"/>
                </a:lnTo>
                <a:lnTo>
                  <a:pt x="108" y="949"/>
                </a:lnTo>
                <a:lnTo>
                  <a:pt x="104" y="936"/>
                </a:lnTo>
                <a:lnTo>
                  <a:pt x="99" y="924"/>
                </a:lnTo>
                <a:lnTo>
                  <a:pt x="93" y="908"/>
                </a:lnTo>
                <a:lnTo>
                  <a:pt x="85" y="892"/>
                </a:lnTo>
                <a:lnTo>
                  <a:pt x="78" y="876"/>
                </a:lnTo>
                <a:lnTo>
                  <a:pt x="71" y="860"/>
                </a:lnTo>
                <a:lnTo>
                  <a:pt x="62" y="844"/>
                </a:lnTo>
                <a:lnTo>
                  <a:pt x="55" y="828"/>
                </a:lnTo>
                <a:lnTo>
                  <a:pt x="47" y="812"/>
                </a:lnTo>
                <a:lnTo>
                  <a:pt x="39" y="797"/>
                </a:lnTo>
                <a:lnTo>
                  <a:pt x="32" y="780"/>
                </a:lnTo>
                <a:lnTo>
                  <a:pt x="25" y="763"/>
                </a:lnTo>
                <a:lnTo>
                  <a:pt x="19" y="747"/>
                </a:lnTo>
                <a:lnTo>
                  <a:pt x="14" y="731"/>
                </a:lnTo>
                <a:lnTo>
                  <a:pt x="9" y="714"/>
                </a:lnTo>
                <a:lnTo>
                  <a:pt x="5" y="697"/>
                </a:lnTo>
                <a:lnTo>
                  <a:pt x="2" y="680"/>
                </a:lnTo>
                <a:lnTo>
                  <a:pt x="0" y="665"/>
                </a:lnTo>
                <a:lnTo>
                  <a:pt x="0" y="650"/>
                </a:lnTo>
                <a:lnTo>
                  <a:pt x="0" y="635"/>
                </a:lnTo>
                <a:lnTo>
                  <a:pt x="0" y="620"/>
                </a:lnTo>
                <a:lnTo>
                  <a:pt x="0" y="605"/>
                </a:lnTo>
                <a:lnTo>
                  <a:pt x="3" y="590"/>
                </a:lnTo>
                <a:lnTo>
                  <a:pt x="5" y="575"/>
                </a:lnTo>
                <a:lnTo>
                  <a:pt x="8" y="559"/>
                </a:lnTo>
                <a:lnTo>
                  <a:pt x="11" y="544"/>
                </a:lnTo>
                <a:lnTo>
                  <a:pt x="14" y="530"/>
                </a:lnTo>
                <a:lnTo>
                  <a:pt x="17" y="514"/>
                </a:lnTo>
                <a:lnTo>
                  <a:pt x="21" y="500"/>
                </a:lnTo>
                <a:lnTo>
                  <a:pt x="24" y="485"/>
                </a:lnTo>
                <a:lnTo>
                  <a:pt x="28" y="469"/>
                </a:lnTo>
                <a:lnTo>
                  <a:pt x="31" y="455"/>
                </a:lnTo>
                <a:lnTo>
                  <a:pt x="34" y="436"/>
                </a:lnTo>
                <a:lnTo>
                  <a:pt x="38" y="417"/>
                </a:lnTo>
                <a:lnTo>
                  <a:pt x="40" y="397"/>
                </a:lnTo>
                <a:lnTo>
                  <a:pt x="43" y="378"/>
                </a:lnTo>
                <a:lnTo>
                  <a:pt x="45" y="358"/>
                </a:lnTo>
                <a:lnTo>
                  <a:pt x="48" y="338"/>
                </a:lnTo>
                <a:lnTo>
                  <a:pt x="51" y="318"/>
                </a:lnTo>
                <a:lnTo>
                  <a:pt x="54" y="299"/>
                </a:lnTo>
                <a:lnTo>
                  <a:pt x="58" y="280"/>
                </a:lnTo>
                <a:lnTo>
                  <a:pt x="63" y="261"/>
                </a:lnTo>
                <a:lnTo>
                  <a:pt x="70" y="243"/>
                </a:lnTo>
                <a:lnTo>
                  <a:pt x="77" y="226"/>
                </a:lnTo>
                <a:lnTo>
                  <a:pt x="86" y="210"/>
                </a:lnTo>
                <a:lnTo>
                  <a:pt x="96" y="195"/>
                </a:lnTo>
                <a:lnTo>
                  <a:pt x="109" y="181"/>
                </a:lnTo>
                <a:lnTo>
                  <a:pt x="127" y="164"/>
                </a:lnTo>
                <a:lnTo>
                  <a:pt x="147" y="148"/>
                </a:lnTo>
                <a:lnTo>
                  <a:pt x="167" y="135"/>
                </a:lnTo>
                <a:lnTo>
                  <a:pt x="188" y="121"/>
                </a:lnTo>
                <a:lnTo>
                  <a:pt x="209" y="109"/>
                </a:lnTo>
                <a:lnTo>
                  <a:pt x="232" y="98"/>
                </a:lnTo>
                <a:lnTo>
                  <a:pt x="255" y="88"/>
                </a:lnTo>
                <a:lnTo>
                  <a:pt x="279" y="79"/>
                </a:lnTo>
                <a:lnTo>
                  <a:pt x="304" y="71"/>
                </a:lnTo>
                <a:lnTo>
                  <a:pt x="328" y="63"/>
                </a:lnTo>
                <a:lnTo>
                  <a:pt x="352" y="56"/>
                </a:lnTo>
                <a:lnTo>
                  <a:pt x="378" y="50"/>
                </a:lnTo>
                <a:lnTo>
                  <a:pt x="402" y="45"/>
                </a:lnTo>
                <a:lnTo>
                  <a:pt x="427" y="39"/>
                </a:lnTo>
                <a:lnTo>
                  <a:pt x="451" y="34"/>
                </a:lnTo>
                <a:lnTo>
                  <a:pt x="488" y="28"/>
                </a:lnTo>
                <a:lnTo>
                  <a:pt x="526" y="22"/>
                </a:lnTo>
                <a:lnTo>
                  <a:pt x="564" y="16"/>
                </a:lnTo>
                <a:lnTo>
                  <a:pt x="601" y="12"/>
                </a:lnTo>
                <a:lnTo>
                  <a:pt x="639" y="8"/>
                </a:lnTo>
                <a:lnTo>
                  <a:pt x="677" y="5"/>
                </a:lnTo>
                <a:lnTo>
                  <a:pt x="714" y="3"/>
                </a:lnTo>
                <a:lnTo>
                  <a:pt x="753" y="1"/>
                </a:lnTo>
                <a:lnTo>
                  <a:pt x="791" y="0"/>
                </a:lnTo>
                <a:lnTo>
                  <a:pt x="828" y="0"/>
                </a:lnTo>
                <a:lnTo>
                  <a:pt x="867" y="0"/>
                </a:lnTo>
                <a:lnTo>
                  <a:pt x="905" y="0"/>
                </a:lnTo>
                <a:lnTo>
                  <a:pt x="942" y="1"/>
                </a:lnTo>
                <a:lnTo>
                  <a:pt x="980" y="3"/>
                </a:lnTo>
                <a:lnTo>
                  <a:pt x="1019" y="5"/>
                </a:lnTo>
                <a:lnTo>
                  <a:pt x="1033" y="6"/>
                </a:lnTo>
                <a:lnTo>
                  <a:pt x="1047" y="9"/>
                </a:lnTo>
                <a:lnTo>
                  <a:pt x="1061" y="12"/>
                </a:lnTo>
                <a:lnTo>
                  <a:pt x="1076" y="16"/>
                </a:lnTo>
                <a:lnTo>
                  <a:pt x="1090" y="20"/>
                </a:lnTo>
                <a:lnTo>
                  <a:pt x="1104" y="25"/>
                </a:lnTo>
                <a:lnTo>
                  <a:pt x="1117" y="31"/>
                </a:lnTo>
                <a:lnTo>
                  <a:pt x="1131" y="37"/>
                </a:lnTo>
                <a:lnTo>
                  <a:pt x="1145" y="43"/>
                </a:lnTo>
                <a:lnTo>
                  <a:pt x="1157" y="50"/>
                </a:lnTo>
                <a:lnTo>
                  <a:pt x="1171" y="56"/>
                </a:lnTo>
                <a:lnTo>
                  <a:pt x="1184" y="62"/>
                </a:lnTo>
                <a:lnTo>
                  <a:pt x="1197" y="70"/>
                </a:lnTo>
                <a:lnTo>
                  <a:pt x="1211" y="77"/>
                </a:lnTo>
                <a:lnTo>
                  <a:pt x="1224" y="84"/>
                </a:lnTo>
                <a:lnTo>
                  <a:pt x="1239" y="91"/>
                </a:lnTo>
                <a:lnTo>
                  <a:pt x="1254" y="98"/>
                </a:lnTo>
                <a:lnTo>
                  <a:pt x="1269" y="107"/>
                </a:lnTo>
                <a:lnTo>
                  <a:pt x="1286" y="114"/>
                </a:lnTo>
                <a:lnTo>
                  <a:pt x="1301" y="121"/>
                </a:lnTo>
                <a:lnTo>
                  <a:pt x="1316" y="130"/>
                </a:lnTo>
                <a:lnTo>
                  <a:pt x="1332" y="138"/>
                </a:lnTo>
                <a:lnTo>
                  <a:pt x="1347" y="147"/>
                </a:lnTo>
                <a:lnTo>
                  <a:pt x="1361" y="155"/>
                </a:lnTo>
                <a:lnTo>
                  <a:pt x="1376" y="164"/>
                </a:lnTo>
                <a:lnTo>
                  <a:pt x="1389" y="175"/>
                </a:lnTo>
                <a:lnTo>
                  <a:pt x="1403" y="185"/>
                </a:lnTo>
                <a:lnTo>
                  <a:pt x="1416" y="196"/>
                </a:lnTo>
                <a:lnTo>
                  <a:pt x="1428" y="208"/>
                </a:lnTo>
                <a:lnTo>
                  <a:pt x="1439" y="220"/>
                </a:lnTo>
                <a:lnTo>
                  <a:pt x="1452" y="237"/>
                </a:lnTo>
                <a:lnTo>
                  <a:pt x="1465" y="254"/>
                </a:lnTo>
                <a:lnTo>
                  <a:pt x="1478" y="271"/>
                </a:lnTo>
                <a:lnTo>
                  <a:pt x="1490" y="288"/>
                </a:lnTo>
                <a:lnTo>
                  <a:pt x="1502" y="306"/>
                </a:lnTo>
                <a:lnTo>
                  <a:pt x="1513" y="325"/>
                </a:lnTo>
                <a:lnTo>
                  <a:pt x="1524" y="344"/>
                </a:lnTo>
                <a:lnTo>
                  <a:pt x="1534" y="362"/>
                </a:lnTo>
                <a:lnTo>
                  <a:pt x="1542" y="382"/>
                </a:lnTo>
                <a:lnTo>
                  <a:pt x="1551" y="401"/>
                </a:lnTo>
                <a:lnTo>
                  <a:pt x="1558" y="422"/>
                </a:lnTo>
                <a:lnTo>
                  <a:pt x="1564" y="442"/>
                </a:lnTo>
                <a:lnTo>
                  <a:pt x="1569" y="463"/>
                </a:lnTo>
                <a:lnTo>
                  <a:pt x="1573" y="483"/>
                </a:lnTo>
                <a:lnTo>
                  <a:pt x="1576" y="504"/>
                </a:lnTo>
                <a:lnTo>
                  <a:pt x="1576" y="516"/>
                </a:lnTo>
                <a:lnTo>
                  <a:pt x="1574" y="529"/>
                </a:lnTo>
                <a:lnTo>
                  <a:pt x="1571" y="541"/>
                </a:lnTo>
                <a:lnTo>
                  <a:pt x="1566" y="553"/>
                </a:lnTo>
                <a:lnTo>
                  <a:pt x="1561" y="564"/>
                </a:lnTo>
                <a:lnTo>
                  <a:pt x="1554" y="575"/>
                </a:lnTo>
                <a:lnTo>
                  <a:pt x="1547" y="586"/>
                </a:lnTo>
                <a:lnTo>
                  <a:pt x="1539" y="597"/>
                </a:lnTo>
                <a:lnTo>
                  <a:pt x="1530" y="608"/>
                </a:lnTo>
                <a:lnTo>
                  <a:pt x="1521" y="618"/>
                </a:lnTo>
                <a:lnTo>
                  <a:pt x="1512" y="629"/>
                </a:lnTo>
                <a:lnTo>
                  <a:pt x="1502" y="639"/>
                </a:lnTo>
                <a:lnTo>
                  <a:pt x="1494" y="650"/>
                </a:lnTo>
                <a:lnTo>
                  <a:pt x="1485" y="660"/>
                </a:lnTo>
                <a:lnTo>
                  <a:pt x="1478" y="670"/>
                </a:lnTo>
                <a:lnTo>
                  <a:pt x="1467" y="684"/>
                </a:lnTo>
                <a:lnTo>
                  <a:pt x="1456" y="699"/>
                </a:lnTo>
                <a:lnTo>
                  <a:pt x="1445" y="712"/>
                </a:lnTo>
                <a:lnTo>
                  <a:pt x="1433" y="726"/>
                </a:lnTo>
                <a:lnTo>
                  <a:pt x="1422" y="740"/>
                </a:lnTo>
                <a:lnTo>
                  <a:pt x="1409" y="753"/>
                </a:lnTo>
                <a:lnTo>
                  <a:pt x="1397" y="767"/>
                </a:lnTo>
                <a:lnTo>
                  <a:pt x="1385" y="780"/>
                </a:lnTo>
                <a:lnTo>
                  <a:pt x="1373" y="794"/>
                </a:lnTo>
                <a:lnTo>
                  <a:pt x="1361" y="808"/>
                </a:lnTo>
                <a:lnTo>
                  <a:pt x="1349" y="821"/>
                </a:lnTo>
                <a:lnTo>
                  <a:pt x="1337" y="834"/>
                </a:lnTo>
                <a:lnTo>
                  <a:pt x="1325" y="848"/>
                </a:lnTo>
                <a:lnTo>
                  <a:pt x="1314" y="862"/>
                </a:lnTo>
                <a:lnTo>
                  <a:pt x="1302" y="876"/>
                </a:lnTo>
                <a:lnTo>
                  <a:pt x="1290" y="890"/>
                </a:lnTo>
                <a:lnTo>
                  <a:pt x="1279" y="905"/>
                </a:lnTo>
                <a:lnTo>
                  <a:pt x="1267" y="921"/>
                </a:lnTo>
                <a:lnTo>
                  <a:pt x="1256" y="937"/>
                </a:lnTo>
                <a:lnTo>
                  <a:pt x="1245" y="952"/>
                </a:lnTo>
                <a:lnTo>
                  <a:pt x="1234" y="967"/>
                </a:lnTo>
                <a:lnTo>
                  <a:pt x="1223" y="984"/>
                </a:lnTo>
                <a:lnTo>
                  <a:pt x="1212" y="999"/>
                </a:lnTo>
                <a:lnTo>
                  <a:pt x="1200" y="1014"/>
                </a:lnTo>
                <a:lnTo>
                  <a:pt x="1189" y="1029"/>
                </a:lnTo>
                <a:lnTo>
                  <a:pt x="1177" y="1045"/>
                </a:lnTo>
                <a:lnTo>
                  <a:pt x="1165" y="1059"/>
                </a:lnTo>
                <a:lnTo>
                  <a:pt x="1152" y="1074"/>
                </a:lnTo>
                <a:lnTo>
                  <a:pt x="1139" y="1087"/>
                </a:lnTo>
                <a:lnTo>
                  <a:pt x="1126" y="1101"/>
                </a:lnTo>
                <a:lnTo>
                  <a:pt x="1113" y="1112"/>
                </a:lnTo>
                <a:lnTo>
                  <a:pt x="1099" y="1123"/>
                </a:lnTo>
                <a:lnTo>
                  <a:pt x="1085" y="1133"/>
                </a:lnTo>
                <a:lnTo>
                  <a:pt x="1071" y="1142"/>
                </a:lnTo>
                <a:lnTo>
                  <a:pt x="1055" y="1151"/>
                </a:lnTo>
                <a:lnTo>
                  <a:pt x="1040" y="1160"/>
                </a:lnTo>
                <a:lnTo>
                  <a:pt x="1026" y="1169"/>
                </a:lnTo>
                <a:lnTo>
                  <a:pt x="1009" y="1177"/>
                </a:lnTo>
                <a:lnTo>
                  <a:pt x="994" y="1186"/>
                </a:lnTo>
                <a:lnTo>
                  <a:pt x="980" y="1195"/>
                </a:lnTo>
                <a:lnTo>
                  <a:pt x="964" y="1204"/>
                </a:lnTo>
                <a:lnTo>
                  <a:pt x="950" y="1214"/>
                </a:lnTo>
                <a:lnTo>
                  <a:pt x="936" y="1224"/>
                </a:lnTo>
                <a:lnTo>
                  <a:pt x="924" y="1235"/>
                </a:lnTo>
                <a:lnTo>
                  <a:pt x="911" y="1247"/>
                </a:lnTo>
                <a:lnTo>
                  <a:pt x="905" y="1254"/>
                </a:lnTo>
                <a:lnTo>
                  <a:pt x="900" y="1261"/>
                </a:lnTo>
                <a:lnTo>
                  <a:pt x="895" y="1269"/>
                </a:lnTo>
                <a:lnTo>
                  <a:pt x="892" y="1278"/>
                </a:lnTo>
                <a:lnTo>
                  <a:pt x="890" y="1286"/>
                </a:lnTo>
                <a:lnTo>
                  <a:pt x="887" y="1295"/>
                </a:lnTo>
                <a:lnTo>
                  <a:pt x="884" y="1304"/>
                </a:lnTo>
                <a:lnTo>
                  <a:pt x="882" y="1312"/>
                </a:lnTo>
                <a:lnTo>
                  <a:pt x="880" y="1322"/>
                </a:lnTo>
                <a:lnTo>
                  <a:pt x="878" y="1331"/>
                </a:lnTo>
                <a:lnTo>
                  <a:pt x="875" y="1340"/>
                </a:lnTo>
                <a:lnTo>
                  <a:pt x="873" y="1349"/>
                </a:lnTo>
                <a:lnTo>
                  <a:pt x="870" y="1358"/>
                </a:lnTo>
                <a:lnTo>
                  <a:pt x="867" y="1366"/>
                </a:lnTo>
                <a:lnTo>
                  <a:pt x="862" y="1374"/>
                </a:lnTo>
                <a:lnTo>
                  <a:pt x="856" y="1385"/>
                </a:lnTo>
                <a:lnTo>
                  <a:pt x="850" y="1395"/>
                </a:lnTo>
                <a:lnTo>
                  <a:pt x="844" y="1404"/>
                </a:lnTo>
                <a:lnTo>
                  <a:pt x="838" y="1414"/>
                </a:lnTo>
                <a:lnTo>
                  <a:pt x="831" y="1425"/>
                </a:lnTo>
                <a:lnTo>
                  <a:pt x="825" y="1434"/>
                </a:lnTo>
                <a:lnTo>
                  <a:pt x="818" y="1443"/>
                </a:lnTo>
                <a:lnTo>
                  <a:pt x="811" y="1453"/>
                </a:lnTo>
                <a:lnTo>
                  <a:pt x="804" y="1462"/>
                </a:lnTo>
                <a:lnTo>
                  <a:pt x="796" y="1471"/>
                </a:lnTo>
                <a:lnTo>
                  <a:pt x="788" y="1480"/>
                </a:lnTo>
                <a:lnTo>
                  <a:pt x="781" y="1488"/>
                </a:lnTo>
                <a:lnTo>
                  <a:pt x="772" y="1496"/>
                </a:lnTo>
                <a:lnTo>
                  <a:pt x="764" y="1504"/>
                </a:lnTo>
                <a:lnTo>
                  <a:pt x="754" y="1511"/>
                </a:lnTo>
                <a:lnTo>
                  <a:pt x="747" y="1517"/>
                </a:lnTo>
                <a:lnTo>
                  <a:pt x="738" y="1522"/>
                </a:lnTo>
                <a:lnTo>
                  <a:pt x="730" y="1527"/>
                </a:lnTo>
                <a:lnTo>
                  <a:pt x="721" y="1532"/>
                </a:lnTo>
                <a:lnTo>
                  <a:pt x="713" y="1537"/>
                </a:lnTo>
                <a:lnTo>
                  <a:pt x="703" y="1541"/>
                </a:lnTo>
                <a:lnTo>
                  <a:pt x="694" y="1544"/>
                </a:lnTo>
                <a:lnTo>
                  <a:pt x="685" y="1548"/>
                </a:lnTo>
                <a:lnTo>
                  <a:pt x="675" y="1551"/>
                </a:lnTo>
                <a:lnTo>
                  <a:pt x="666" y="1553"/>
                </a:lnTo>
                <a:lnTo>
                  <a:pt x="657" y="1555"/>
                </a:lnTo>
                <a:lnTo>
                  <a:pt x="646" y="1557"/>
                </a:lnTo>
                <a:lnTo>
                  <a:pt x="637" y="1559"/>
                </a:lnTo>
                <a:lnTo>
                  <a:pt x="627" y="1560"/>
                </a:lnTo>
                <a:lnTo>
                  <a:pt x="617" y="1561"/>
                </a:lnTo>
                <a:lnTo>
                  <a:pt x="609" y="1561"/>
                </a:lnTo>
                <a:lnTo>
                  <a:pt x="600" y="1561"/>
                </a:lnTo>
                <a:lnTo>
                  <a:pt x="589" y="1561"/>
                </a:lnTo>
                <a:lnTo>
                  <a:pt x="579" y="1561"/>
                </a:lnTo>
                <a:lnTo>
                  <a:pt x="569" y="1560"/>
                </a:lnTo>
                <a:lnTo>
                  <a:pt x="559" y="1559"/>
                </a:lnTo>
                <a:lnTo>
                  <a:pt x="549" y="1558"/>
                </a:lnTo>
                <a:lnTo>
                  <a:pt x="539" y="1555"/>
                </a:lnTo>
                <a:lnTo>
                  <a:pt x="531" y="1553"/>
                </a:lnTo>
                <a:lnTo>
                  <a:pt x="522" y="1549"/>
                </a:lnTo>
                <a:lnTo>
                  <a:pt x="515" y="1546"/>
                </a:lnTo>
                <a:lnTo>
                  <a:pt x="510" y="1541"/>
                </a:lnTo>
                <a:lnTo>
                  <a:pt x="504" y="1535"/>
                </a:lnTo>
                <a:lnTo>
                  <a:pt x="502" y="1529"/>
                </a:lnTo>
                <a:lnTo>
                  <a:pt x="500" y="1521"/>
                </a:lnTo>
              </a:path>
            </a:pathLst>
          </a:custGeom>
          <a:pattFill prst="pct5">
            <a:fgClr>
              <a:schemeClr val="tx1"/>
            </a:fgClr>
            <a:bgClr>
              <a:srgbClr val="FFFFFF"/>
            </a:bgClr>
          </a:patt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195" name="Freeform 5" descr="5%"/>
          <p:cNvSpPr>
            <a:spLocks noChangeAspect="1"/>
          </p:cNvSpPr>
          <p:nvPr/>
        </p:nvSpPr>
        <p:spPr bwMode="auto">
          <a:xfrm>
            <a:off x="3405188" y="1387475"/>
            <a:ext cx="1878012" cy="1860550"/>
          </a:xfrm>
          <a:custGeom>
            <a:avLst/>
            <a:gdLst>
              <a:gd name="T0" fmla="*/ 498 w 1577"/>
              <a:gd name="T1" fmla="*/ 1502 h 1562"/>
              <a:gd name="T2" fmla="*/ 493 w 1577"/>
              <a:gd name="T3" fmla="*/ 1479 h 1562"/>
              <a:gd name="T4" fmla="*/ 483 w 1577"/>
              <a:gd name="T5" fmla="*/ 1457 h 1562"/>
              <a:gd name="T6" fmla="*/ 461 w 1577"/>
              <a:gd name="T7" fmla="*/ 1423 h 1562"/>
              <a:gd name="T8" fmla="*/ 434 w 1577"/>
              <a:gd name="T9" fmla="*/ 1388 h 1562"/>
              <a:gd name="T10" fmla="*/ 408 w 1577"/>
              <a:gd name="T11" fmla="*/ 1352 h 1562"/>
              <a:gd name="T12" fmla="*/ 382 w 1577"/>
              <a:gd name="T13" fmla="*/ 1306 h 1562"/>
              <a:gd name="T14" fmla="*/ 360 w 1577"/>
              <a:gd name="T15" fmla="*/ 1254 h 1562"/>
              <a:gd name="T16" fmla="*/ 332 w 1577"/>
              <a:gd name="T17" fmla="*/ 1207 h 1562"/>
              <a:gd name="T18" fmla="*/ 284 w 1577"/>
              <a:gd name="T19" fmla="*/ 1170 h 1562"/>
              <a:gd name="T20" fmla="*/ 227 w 1577"/>
              <a:gd name="T21" fmla="*/ 1143 h 1562"/>
              <a:gd name="T22" fmla="*/ 176 w 1577"/>
              <a:gd name="T23" fmla="*/ 1109 h 1562"/>
              <a:gd name="T24" fmla="*/ 142 w 1577"/>
              <a:gd name="T25" fmla="*/ 1058 h 1562"/>
              <a:gd name="T26" fmla="*/ 122 w 1577"/>
              <a:gd name="T27" fmla="*/ 998 h 1562"/>
              <a:gd name="T28" fmla="*/ 104 w 1577"/>
              <a:gd name="T29" fmla="*/ 937 h 1562"/>
              <a:gd name="T30" fmla="*/ 71 w 1577"/>
              <a:gd name="T31" fmla="*/ 860 h 1562"/>
              <a:gd name="T32" fmla="*/ 32 w 1577"/>
              <a:gd name="T33" fmla="*/ 780 h 1562"/>
              <a:gd name="T34" fmla="*/ 5 w 1577"/>
              <a:gd name="T35" fmla="*/ 697 h 1562"/>
              <a:gd name="T36" fmla="*/ 0 w 1577"/>
              <a:gd name="T37" fmla="*/ 620 h 1562"/>
              <a:gd name="T38" fmla="*/ 11 w 1577"/>
              <a:gd name="T39" fmla="*/ 545 h 1562"/>
              <a:gd name="T40" fmla="*/ 28 w 1577"/>
              <a:gd name="T41" fmla="*/ 470 h 1562"/>
              <a:gd name="T42" fmla="*/ 43 w 1577"/>
              <a:gd name="T43" fmla="*/ 378 h 1562"/>
              <a:gd name="T44" fmla="*/ 58 w 1577"/>
              <a:gd name="T45" fmla="*/ 280 h 1562"/>
              <a:gd name="T46" fmla="*/ 96 w 1577"/>
              <a:gd name="T47" fmla="*/ 196 h 1562"/>
              <a:gd name="T48" fmla="*/ 188 w 1577"/>
              <a:gd name="T49" fmla="*/ 121 h 1562"/>
              <a:gd name="T50" fmla="*/ 304 w 1577"/>
              <a:gd name="T51" fmla="*/ 71 h 1562"/>
              <a:gd name="T52" fmla="*/ 427 w 1577"/>
              <a:gd name="T53" fmla="*/ 39 h 1562"/>
              <a:gd name="T54" fmla="*/ 601 w 1577"/>
              <a:gd name="T55" fmla="*/ 12 h 1562"/>
              <a:gd name="T56" fmla="*/ 791 w 1577"/>
              <a:gd name="T57" fmla="*/ 0 h 1562"/>
              <a:gd name="T58" fmla="*/ 980 w 1577"/>
              <a:gd name="T59" fmla="*/ 3 h 1562"/>
              <a:gd name="T60" fmla="*/ 1076 w 1577"/>
              <a:gd name="T61" fmla="*/ 16 h 1562"/>
              <a:gd name="T62" fmla="*/ 1145 w 1577"/>
              <a:gd name="T63" fmla="*/ 43 h 1562"/>
              <a:gd name="T64" fmla="*/ 1211 w 1577"/>
              <a:gd name="T65" fmla="*/ 77 h 1562"/>
              <a:gd name="T66" fmla="*/ 1286 w 1577"/>
              <a:gd name="T67" fmla="*/ 114 h 1562"/>
              <a:gd name="T68" fmla="*/ 1361 w 1577"/>
              <a:gd name="T69" fmla="*/ 155 h 1562"/>
              <a:gd name="T70" fmla="*/ 1428 w 1577"/>
              <a:gd name="T71" fmla="*/ 208 h 1562"/>
              <a:gd name="T72" fmla="*/ 1490 w 1577"/>
              <a:gd name="T73" fmla="*/ 288 h 1562"/>
              <a:gd name="T74" fmla="*/ 1542 w 1577"/>
              <a:gd name="T75" fmla="*/ 382 h 1562"/>
              <a:gd name="T76" fmla="*/ 1573 w 1577"/>
              <a:gd name="T77" fmla="*/ 483 h 1562"/>
              <a:gd name="T78" fmla="*/ 1566 w 1577"/>
              <a:gd name="T79" fmla="*/ 553 h 1562"/>
              <a:gd name="T80" fmla="*/ 1530 w 1577"/>
              <a:gd name="T81" fmla="*/ 608 h 1562"/>
              <a:gd name="T82" fmla="*/ 1485 w 1577"/>
              <a:gd name="T83" fmla="*/ 660 h 1562"/>
              <a:gd name="T84" fmla="*/ 1433 w 1577"/>
              <a:gd name="T85" fmla="*/ 727 h 1562"/>
              <a:gd name="T86" fmla="*/ 1373 w 1577"/>
              <a:gd name="T87" fmla="*/ 794 h 1562"/>
              <a:gd name="T88" fmla="*/ 1314 w 1577"/>
              <a:gd name="T89" fmla="*/ 862 h 1562"/>
              <a:gd name="T90" fmla="*/ 1256 w 1577"/>
              <a:gd name="T91" fmla="*/ 937 h 1562"/>
              <a:gd name="T92" fmla="*/ 1200 w 1577"/>
              <a:gd name="T93" fmla="*/ 1014 h 1562"/>
              <a:gd name="T94" fmla="*/ 1139 w 1577"/>
              <a:gd name="T95" fmla="*/ 1087 h 1562"/>
              <a:gd name="T96" fmla="*/ 1071 w 1577"/>
              <a:gd name="T97" fmla="*/ 1142 h 1562"/>
              <a:gd name="T98" fmla="*/ 994 w 1577"/>
              <a:gd name="T99" fmla="*/ 1186 h 1562"/>
              <a:gd name="T100" fmla="*/ 924 w 1577"/>
              <a:gd name="T101" fmla="*/ 1235 h 1562"/>
              <a:gd name="T102" fmla="*/ 892 w 1577"/>
              <a:gd name="T103" fmla="*/ 1278 h 1562"/>
              <a:gd name="T104" fmla="*/ 880 w 1577"/>
              <a:gd name="T105" fmla="*/ 1323 h 1562"/>
              <a:gd name="T106" fmla="*/ 867 w 1577"/>
              <a:gd name="T107" fmla="*/ 1367 h 1562"/>
              <a:gd name="T108" fmla="*/ 838 w 1577"/>
              <a:gd name="T109" fmla="*/ 1414 h 1562"/>
              <a:gd name="T110" fmla="*/ 804 w 1577"/>
              <a:gd name="T111" fmla="*/ 1463 h 1562"/>
              <a:gd name="T112" fmla="*/ 764 w 1577"/>
              <a:gd name="T113" fmla="*/ 1504 h 1562"/>
              <a:gd name="T114" fmla="*/ 721 w 1577"/>
              <a:gd name="T115" fmla="*/ 1532 h 1562"/>
              <a:gd name="T116" fmla="*/ 675 w 1577"/>
              <a:gd name="T117" fmla="*/ 1550 h 1562"/>
              <a:gd name="T118" fmla="*/ 627 w 1577"/>
              <a:gd name="T119" fmla="*/ 1560 h 1562"/>
              <a:gd name="T120" fmla="*/ 579 w 1577"/>
              <a:gd name="T121" fmla="*/ 1561 h 1562"/>
              <a:gd name="T122" fmla="*/ 531 w 1577"/>
              <a:gd name="T123" fmla="*/ 1554 h 1562"/>
              <a:gd name="T124" fmla="*/ 502 w 1577"/>
              <a:gd name="T125" fmla="*/ 1529 h 156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577"/>
              <a:gd name="T190" fmla="*/ 0 h 1562"/>
              <a:gd name="T191" fmla="*/ 1577 w 1577"/>
              <a:gd name="T192" fmla="*/ 1562 h 156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577" h="1562">
                <a:moveTo>
                  <a:pt x="500" y="1521"/>
                </a:moveTo>
                <a:lnTo>
                  <a:pt x="500" y="1516"/>
                </a:lnTo>
                <a:lnTo>
                  <a:pt x="499" y="1512"/>
                </a:lnTo>
                <a:lnTo>
                  <a:pt x="498" y="1507"/>
                </a:lnTo>
                <a:lnTo>
                  <a:pt x="498" y="1502"/>
                </a:lnTo>
                <a:lnTo>
                  <a:pt x="497" y="1498"/>
                </a:lnTo>
                <a:lnTo>
                  <a:pt x="496" y="1493"/>
                </a:lnTo>
                <a:lnTo>
                  <a:pt x="495" y="1488"/>
                </a:lnTo>
                <a:lnTo>
                  <a:pt x="493" y="1483"/>
                </a:lnTo>
                <a:lnTo>
                  <a:pt x="493" y="1479"/>
                </a:lnTo>
                <a:lnTo>
                  <a:pt x="491" y="1475"/>
                </a:lnTo>
                <a:lnTo>
                  <a:pt x="489" y="1470"/>
                </a:lnTo>
                <a:lnTo>
                  <a:pt x="487" y="1465"/>
                </a:lnTo>
                <a:lnTo>
                  <a:pt x="485" y="1461"/>
                </a:lnTo>
                <a:lnTo>
                  <a:pt x="483" y="1457"/>
                </a:lnTo>
                <a:lnTo>
                  <a:pt x="481" y="1453"/>
                </a:lnTo>
                <a:lnTo>
                  <a:pt x="476" y="1445"/>
                </a:lnTo>
                <a:lnTo>
                  <a:pt x="471" y="1437"/>
                </a:lnTo>
                <a:lnTo>
                  <a:pt x="467" y="1430"/>
                </a:lnTo>
                <a:lnTo>
                  <a:pt x="461" y="1423"/>
                </a:lnTo>
                <a:lnTo>
                  <a:pt x="456" y="1416"/>
                </a:lnTo>
                <a:lnTo>
                  <a:pt x="451" y="1409"/>
                </a:lnTo>
                <a:lnTo>
                  <a:pt x="445" y="1402"/>
                </a:lnTo>
                <a:lnTo>
                  <a:pt x="440" y="1395"/>
                </a:lnTo>
                <a:lnTo>
                  <a:pt x="434" y="1388"/>
                </a:lnTo>
                <a:lnTo>
                  <a:pt x="428" y="1381"/>
                </a:lnTo>
                <a:lnTo>
                  <a:pt x="423" y="1374"/>
                </a:lnTo>
                <a:lnTo>
                  <a:pt x="418" y="1367"/>
                </a:lnTo>
                <a:lnTo>
                  <a:pt x="413" y="1360"/>
                </a:lnTo>
                <a:lnTo>
                  <a:pt x="408" y="1352"/>
                </a:lnTo>
                <a:lnTo>
                  <a:pt x="402" y="1346"/>
                </a:lnTo>
                <a:lnTo>
                  <a:pt x="396" y="1335"/>
                </a:lnTo>
                <a:lnTo>
                  <a:pt x="391" y="1326"/>
                </a:lnTo>
                <a:lnTo>
                  <a:pt x="387" y="1316"/>
                </a:lnTo>
                <a:lnTo>
                  <a:pt x="382" y="1306"/>
                </a:lnTo>
                <a:lnTo>
                  <a:pt x="378" y="1295"/>
                </a:lnTo>
                <a:lnTo>
                  <a:pt x="374" y="1284"/>
                </a:lnTo>
                <a:lnTo>
                  <a:pt x="369" y="1274"/>
                </a:lnTo>
                <a:lnTo>
                  <a:pt x="365" y="1264"/>
                </a:lnTo>
                <a:lnTo>
                  <a:pt x="360" y="1254"/>
                </a:lnTo>
                <a:lnTo>
                  <a:pt x="355" y="1244"/>
                </a:lnTo>
                <a:lnTo>
                  <a:pt x="350" y="1234"/>
                </a:lnTo>
                <a:lnTo>
                  <a:pt x="345" y="1225"/>
                </a:lnTo>
                <a:lnTo>
                  <a:pt x="338" y="1215"/>
                </a:lnTo>
                <a:lnTo>
                  <a:pt x="332" y="1207"/>
                </a:lnTo>
                <a:lnTo>
                  <a:pt x="324" y="1199"/>
                </a:lnTo>
                <a:lnTo>
                  <a:pt x="315" y="1190"/>
                </a:lnTo>
                <a:lnTo>
                  <a:pt x="306" y="1182"/>
                </a:lnTo>
                <a:lnTo>
                  <a:pt x="295" y="1176"/>
                </a:lnTo>
                <a:lnTo>
                  <a:pt x="284" y="1170"/>
                </a:lnTo>
                <a:lnTo>
                  <a:pt x="273" y="1164"/>
                </a:lnTo>
                <a:lnTo>
                  <a:pt x="262" y="1159"/>
                </a:lnTo>
                <a:lnTo>
                  <a:pt x="250" y="1153"/>
                </a:lnTo>
                <a:lnTo>
                  <a:pt x="239" y="1148"/>
                </a:lnTo>
                <a:lnTo>
                  <a:pt x="227" y="1143"/>
                </a:lnTo>
                <a:lnTo>
                  <a:pt x="216" y="1137"/>
                </a:lnTo>
                <a:lnTo>
                  <a:pt x="205" y="1131"/>
                </a:lnTo>
                <a:lnTo>
                  <a:pt x="195" y="1125"/>
                </a:lnTo>
                <a:lnTo>
                  <a:pt x="185" y="1118"/>
                </a:lnTo>
                <a:lnTo>
                  <a:pt x="176" y="1109"/>
                </a:lnTo>
                <a:lnTo>
                  <a:pt x="168" y="1101"/>
                </a:lnTo>
                <a:lnTo>
                  <a:pt x="160" y="1091"/>
                </a:lnTo>
                <a:lnTo>
                  <a:pt x="153" y="1080"/>
                </a:lnTo>
                <a:lnTo>
                  <a:pt x="147" y="1069"/>
                </a:lnTo>
                <a:lnTo>
                  <a:pt x="142" y="1058"/>
                </a:lnTo>
                <a:lnTo>
                  <a:pt x="137" y="1046"/>
                </a:lnTo>
                <a:lnTo>
                  <a:pt x="133" y="1035"/>
                </a:lnTo>
                <a:lnTo>
                  <a:pt x="130" y="1023"/>
                </a:lnTo>
                <a:lnTo>
                  <a:pt x="125" y="1010"/>
                </a:lnTo>
                <a:lnTo>
                  <a:pt x="122" y="998"/>
                </a:lnTo>
                <a:lnTo>
                  <a:pt x="119" y="985"/>
                </a:lnTo>
                <a:lnTo>
                  <a:pt x="115" y="973"/>
                </a:lnTo>
                <a:lnTo>
                  <a:pt x="112" y="961"/>
                </a:lnTo>
                <a:lnTo>
                  <a:pt x="108" y="949"/>
                </a:lnTo>
                <a:lnTo>
                  <a:pt x="104" y="937"/>
                </a:lnTo>
                <a:lnTo>
                  <a:pt x="99" y="925"/>
                </a:lnTo>
                <a:lnTo>
                  <a:pt x="93" y="908"/>
                </a:lnTo>
                <a:lnTo>
                  <a:pt x="85" y="893"/>
                </a:lnTo>
                <a:lnTo>
                  <a:pt x="78" y="876"/>
                </a:lnTo>
                <a:lnTo>
                  <a:pt x="71" y="860"/>
                </a:lnTo>
                <a:lnTo>
                  <a:pt x="62" y="844"/>
                </a:lnTo>
                <a:lnTo>
                  <a:pt x="55" y="828"/>
                </a:lnTo>
                <a:lnTo>
                  <a:pt x="47" y="812"/>
                </a:lnTo>
                <a:lnTo>
                  <a:pt x="39" y="797"/>
                </a:lnTo>
                <a:lnTo>
                  <a:pt x="32" y="780"/>
                </a:lnTo>
                <a:lnTo>
                  <a:pt x="25" y="764"/>
                </a:lnTo>
                <a:lnTo>
                  <a:pt x="19" y="747"/>
                </a:lnTo>
                <a:lnTo>
                  <a:pt x="14" y="731"/>
                </a:lnTo>
                <a:lnTo>
                  <a:pt x="9" y="714"/>
                </a:lnTo>
                <a:lnTo>
                  <a:pt x="5" y="697"/>
                </a:lnTo>
                <a:lnTo>
                  <a:pt x="2" y="680"/>
                </a:lnTo>
                <a:lnTo>
                  <a:pt x="0" y="665"/>
                </a:lnTo>
                <a:lnTo>
                  <a:pt x="0" y="650"/>
                </a:lnTo>
                <a:lnTo>
                  <a:pt x="0" y="635"/>
                </a:lnTo>
                <a:lnTo>
                  <a:pt x="0" y="620"/>
                </a:lnTo>
                <a:lnTo>
                  <a:pt x="0" y="605"/>
                </a:lnTo>
                <a:lnTo>
                  <a:pt x="3" y="590"/>
                </a:lnTo>
                <a:lnTo>
                  <a:pt x="5" y="575"/>
                </a:lnTo>
                <a:lnTo>
                  <a:pt x="8" y="559"/>
                </a:lnTo>
                <a:lnTo>
                  <a:pt x="11" y="545"/>
                </a:lnTo>
                <a:lnTo>
                  <a:pt x="14" y="530"/>
                </a:lnTo>
                <a:lnTo>
                  <a:pt x="17" y="514"/>
                </a:lnTo>
                <a:lnTo>
                  <a:pt x="21" y="500"/>
                </a:lnTo>
                <a:lnTo>
                  <a:pt x="24" y="485"/>
                </a:lnTo>
                <a:lnTo>
                  <a:pt x="28" y="470"/>
                </a:lnTo>
                <a:lnTo>
                  <a:pt x="31" y="455"/>
                </a:lnTo>
                <a:lnTo>
                  <a:pt x="34" y="436"/>
                </a:lnTo>
                <a:lnTo>
                  <a:pt x="38" y="417"/>
                </a:lnTo>
                <a:lnTo>
                  <a:pt x="40" y="398"/>
                </a:lnTo>
                <a:lnTo>
                  <a:pt x="43" y="378"/>
                </a:lnTo>
                <a:lnTo>
                  <a:pt x="45" y="358"/>
                </a:lnTo>
                <a:lnTo>
                  <a:pt x="48" y="338"/>
                </a:lnTo>
                <a:lnTo>
                  <a:pt x="51" y="318"/>
                </a:lnTo>
                <a:lnTo>
                  <a:pt x="54" y="299"/>
                </a:lnTo>
                <a:lnTo>
                  <a:pt x="58" y="280"/>
                </a:lnTo>
                <a:lnTo>
                  <a:pt x="63" y="261"/>
                </a:lnTo>
                <a:lnTo>
                  <a:pt x="70" y="243"/>
                </a:lnTo>
                <a:lnTo>
                  <a:pt x="77" y="226"/>
                </a:lnTo>
                <a:lnTo>
                  <a:pt x="86" y="210"/>
                </a:lnTo>
                <a:lnTo>
                  <a:pt x="96" y="196"/>
                </a:lnTo>
                <a:lnTo>
                  <a:pt x="109" y="181"/>
                </a:lnTo>
                <a:lnTo>
                  <a:pt x="127" y="164"/>
                </a:lnTo>
                <a:lnTo>
                  <a:pt x="147" y="149"/>
                </a:lnTo>
                <a:lnTo>
                  <a:pt x="167" y="135"/>
                </a:lnTo>
                <a:lnTo>
                  <a:pt x="188" y="121"/>
                </a:lnTo>
                <a:lnTo>
                  <a:pt x="209" y="109"/>
                </a:lnTo>
                <a:lnTo>
                  <a:pt x="232" y="98"/>
                </a:lnTo>
                <a:lnTo>
                  <a:pt x="255" y="89"/>
                </a:lnTo>
                <a:lnTo>
                  <a:pt x="279" y="79"/>
                </a:lnTo>
                <a:lnTo>
                  <a:pt x="304" y="71"/>
                </a:lnTo>
                <a:lnTo>
                  <a:pt x="328" y="63"/>
                </a:lnTo>
                <a:lnTo>
                  <a:pt x="352" y="56"/>
                </a:lnTo>
                <a:lnTo>
                  <a:pt x="378" y="50"/>
                </a:lnTo>
                <a:lnTo>
                  <a:pt x="402" y="45"/>
                </a:lnTo>
                <a:lnTo>
                  <a:pt x="427" y="39"/>
                </a:lnTo>
                <a:lnTo>
                  <a:pt x="451" y="34"/>
                </a:lnTo>
                <a:lnTo>
                  <a:pt x="488" y="28"/>
                </a:lnTo>
                <a:lnTo>
                  <a:pt x="526" y="22"/>
                </a:lnTo>
                <a:lnTo>
                  <a:pt x="564" y="16"/>
                </a:lnTo>
                <a:lnTo>
                  <a:pt x="601" y="12"/>
                </a:lnTo>
                <a:lnTo>
                  <a:pt x="639" y="8"/>
                </a:lnTo>
                <a:lnTo>
                  <a:pt x="677" y="5"/>
                </a:lnTo>
                <a:lnTo>
                  <a:pt x="714" y="3"/>
                </a:lnTo>
                <a:lnTo>
                  <a:pt x="753" y="1"/>
                </a:lnTo>
                <a:lnTo>
                  <a:pt x="791" y="0"/>
                </a:lnTo>
                <a:lnTo>
                  <a:pt x="828" y="0"/>
                </a:lnTo>
                <a:lnTo>
                  <a:pt x="867" y="0"/>
                </a:lnTo>
                <a:lnTo>
                  <a:pt x="905" y="0"/>
                </a:lnTo>
                <a:lnTo>
                  <a:pt x="942" y="1"/>
                </a:lnTo>
                <a:lnTo>
                  <a:pt x="980" y="3"/>
                </a:lnTo>
                <a:lnTo>
                  <a:pt x="1019" y="5"/>
                </a:lnTo>
                <a:lnTo>
                  <a:pt x="1033" y="6"/>
                </a:lnTo>
                <a:lnTo>
                  <a:pt x="1047" y="9"/>
                </a:lnTo>
                <a:lnTo>
                  <a:pt x="1061" y="12"/>
                </a:lnTo>
                <a:lnTo>
                  <a:pt x="1076" y="16"/>
                </a:lnTo>
                <a:lnTo>
                  <a:pt x="1090" y="20"/>
                </a:lnTo>
                <a:lnTo>
                  <a:pt x="1104" y="25"/>
                </a:lnTo>
                <a:lnTo>
                  <a:pt x="1117" y="31"/>
                </a:lnTo>
                <a:lnTo>
                  <a:pt x="1131" y="37"/>
                </a:lnTo>
                <a:lnTo>
                  <a:pt x="1145" y="43"/>
                </a:lnTo>
                <a:lnTo>
                  <a:pt x="1157" y="50"/>
                </a:lnTo>
                <a:lnTo>
                  <a:pt x="1171" y="56"/>
                </a:lnTo>
                <a:lnTo>
                  <a:pt x="1184" y="63"/>
                </a:lnTo>
                <a:lnTo>
                  <a:pt x="1197" y="70"/>
                </a:lnTo>
                <a:lnTo>
                  <a:pt x="1211" y="77"/>
                </a:lnTo>
                <a:lnTo>
                  <a:pt x="1224" y="84"/>
                </a:lnTo>
                <a:lnTo>
                  <a:pt x="1239" y="91"/>
                </a:lnTo>
                <a:lnTo>
                  <a:pt x="1254" y="99"/>
                </a:lnTo>
                <a:lnTo>
                  <a:pt x="1269" y="107"/>
                </a:lnTo>
                <a:lnTo>
                  <a:pt x="1286" y="114"/>
                </a:lnTo>
                <a:lnTo>
                  <a:pt x="1301" y="122"/>
                </a:lnTo>
                <a:lnTo>
                  <a:pt x="1316" y="130"/>
                </a:lnTo>
                <a:lnTo>
                  <a:pt x="1332" y="138"/>
                </a:lnTo>
                <a:lnTo>
                  <a:pt x="1347" y="147"/>
                </a:lnTo>
                <a:lnTo>
                  <a:pt x="1361" y="155"/>
                </a:lnTo>
                <a:lnTo>
                  <a:pt x="1376" y="164"/>
                </a:lnTo>
                <a:lnTo>
                  <a:pt x="1389" y="175"/>
                </a:lnTo>
                <a:lnTo>
                  <a:pt x="1403" y="185"/>
                </a:lnTo>
                <a:lnTo>
                  <a:pt x="1416" y="196"/>
                </a:lnTo>
                <a:lnTo>
                  <a:pt x="1428" y="208"/>
                </a:lnTo>
                <a:lnTo>
                  <a:pt x="1439" y="220"/>
                </a:lnTo>
                <a:lnTo>
                  <a:pt x="1452" y="237"/>
                </a:lnTo>
                <a:lnTo>
                  <a:pt x="1465" y="254"/>
                </a:lnTo>
                <a:lnTo>
                  <a:pt x="1478" y="271"/>
                </a:lnTo>
                <a:lnTo>
                  <a:pt x="1490" y="288"/>
                </a:lnTo>
                <a:lnTo>
                  <a:pt x="1502" y="306"/>
                </a:lnTo>
                <a:lnTo>
                  <a:pt x="1513" y="325"/>
                </a:lnTo>
                <a:lnTo>
                  <a:pt x="1524" y="344"/>
                </a:lnTo>
                <a:lnTo>
                  <a:pt x="1534" y="363"/>
                </a:lnTo>
                <a:lnTo>
                  <a:pt x="1542" y="382"/>
                </a:lnTo>
                <a:lnTo>
                  <a:pt x="1551" y="402"/>
                </a:lnTo>
                <a:lnTo>
                  <a:pt x="1558" y="422"/>
                </a:lnTo>
                <a:lnTo>
                  <a:pt x="1564" y="442"/>
                </a:lnTo>
                <a:lnTo>
                  <a:pt x="1569" y="463"/>
                </a:lnTo>
                <a:lnTo>
                  <a:pt x="1573" y="483"/>
                </a:lnTo>
                <a:lnTo>
                  <a:pt x="1576" y="504"/>
                </a:lnTo>
                <a:lnTo>
                  <a:pt x="1576" y="517"/>
                </a:lnTo>
                <a:lnTo>
                  <a:pt x="1574" y="529"/>
                </a:lnTo>
                <a:lnTo>
                  <a:pt x="1571" y="541"/>
                </a:lnTo>
                <a:lnTo>
                  <a:pt x="1566" y="553"/>
                </a:lnTo>
                <a:lnTo>
                  <a:pt x="1561" y="564"/>
                </a:lnTo>
                <a:lnTo>
                  <a:pt x="1554" y="576"/>
                </a:lnTo>
                <a:lnTo>
                  <a:pt x="1547" y="587"/>
                </a:lnTo>
                <a:lnTo>
                  <a:pt x="1539" y="597"/>
                </a:lnTo>
                <a:lnTo>
                  <a:pt x="1530" y="608"/>
                </a:lnTo>
                <a:lnTo>
                  <a:pt x="1521" y="618"/>
                </a:lnTo>
                <a:lnTo>
                  <a:pt x="1512" y="629"/>
                </a:lnTo>
                <a:lnTo>
                  <a:pt x="1502" y="639"/>
                </a:lnTo>
                <a:lnTo>
                  <a:pt x="1494" y="650"/>
                </a:lnTo>
                <a:lnTo>
                  <a:pt x="1485" y="660"/>
                </a:lnTo>
                <a:lnTo>
                  <a:pt x="1478" y="670"/>
                </a:lnTo>
                <a:lnTo>
                  <a:pt x="1467" y="684"/>
                </a:lnTo>
                <a:lnTo>
                  <a:pt x="1456" y="699"/>
                </a:lnTo>
                <a:lnTo>
                  <a:pt x="1445" y="713"/>
                </a:lnTo>
                <a:lnTo>
                  <a:pt x="1433" y="727"/>
                </a:lnTo>
                <a:lnTo>
                  <a:pt x="1422" y="740"/>
                </a:lnTo>
                <a:lnTo>
                  <a:pt x="1409" y="754"/>
                </a:lnTo>
                <a:lnTo>
                  <a:pt x="1397" y="768"/>
                </a:lnTo>
                <a:lnTo>
                  <a:pt x="1385" y="780"/>
                </a:lnTo>
                <a:lnTo>
                  <a:pt x="1373" y="794"/>
                </a:lnTo>
                <a:lnTo>
                  <a:pt x="1361" y="808"/>
                </a:lnTo>
                <a:lnTo>
                  <a:pt x="1349" y="821"/>
                </a:lnTo>
                <a:lnTo>
                  <a:pt x="1337" y="835"/>
                </a:lnTo>
                <a:lnTo>
                  <a:pt x="1325" y="848"/>
                </a:lnTo>
                <a:lnTo>
                  <a:pt x="1314" y="862"/>
                </a:lnTo>
                <a:lnTo>
                  <a:pt x="1302" y="876"/>
                </a:lnTo>
                <a:lnTo>
                  <a:pt x="1290" y="891"/>
                </a:lnTo>
                <a:lnTo>
                  <a:pt x="1279" y="905"/>
                </a:lnTo>
                <a:lnTo>
                  <a:pt x="1267" y="921"/>
                </a:lnTo>
                <a:lnTo>
                  <a:pt x="1256" y="937"/>
                </a:lnTo>
                <a:lnTo>
                  <a:pt x="1245" y="952"/>
                </a:lnTo>
                <a:lnTo>
                  <a:pt x="1234" y="968"/>
                </a:lnTo>
                <a:lnTo>
                  <a:pt x="1223" y="984"/>
                </a:lnTo>
                <a:lnTo>
                  <a:pt x="1212" y="999"/>
                </a:lnTo>
                <a:lnTo>
                  <a:pt x="1200" y="1014"/>
                </a:lnTo>
                <a:lnTo>
                  <a:pt x="1189" y="1029"/>
                </a:lnTo>
                <a:lnTo>
                  <a:pt x="1177" y="1045"/>
                </a:lnTo>
                <a:lnTo>
                  <a:pt x="1165" y="1059"/>
                </a:lnTo>
                <a:lnTo>
                  <a:pt x="1152" y="1074"/>
                </a:lnTo>
                <a:lnTo>
                  <a:pt x="1139" y="1087"/>
                </a:lnTo>
                <a:lnTo>
                  <a:pt x="1126" y="1101"/>
                </a:lnTo>
                <a:lnTo>
                  <a:pt x="1113" y="1112"/>
                </a:lnTo>
                <a:lnTo>
                  <a:pt x="1099" y="1123"/>
                </a:lnTo>
                <a:lnTo>
                  <a:pt x="1085" y="1133"/>
                </a:lnTo>
                <a:lnTo>
                  <a:pt x="1071" y="1142"/>
                </a:lnTo>
                <a:lnTo>
                  <a:pt x="1055" y="1152"/>
                </a:lnTo>
                <a:lnTo>
                  <a:pt x="1040" y="1160"/>
                </a:lnTo>
                <a:lnTo>
                  <a:pt x="1026" y="1169"/>
                </a:lnTo>
                <a:lnTo>
                  <a:pt x="1009" y="1177"/>
                </a:lnTo>
                <a:lnTo>
                  <a:pt x="994" y="1186"/>
                </a:lnTo>
                <a:lnTo>
                  <a:pt x="980" y="1195"/>
                </a:lnTo>
                <a:lnTo>
                  <a:pt x="964" y="1204"/>
                </a:lnTo>
                <a:lnTo>
                  <a:pt x="950" y="1214"/>
                </a:lnTo>
                <a:lnTo>
                  <a:pt x="936" y="1224"/>
                </a:lnTo>
                <a:lnTo>
                  <a:pt x="924" y="1235"/>
                </a:lnTo>
                <a:lnTo>
                  <a:pt x="911" y="1248"/>
                </a:lnTo>
                <a:lnTo>
                  <a:pt x="905" y="1254"/>
                </a:lnTo>
                <a:lnTo>
                  <a:pt x="900" y="1261"/>
                </a:lnTo>
                <a:lnTo>
                  <a:pt x="895" y="1270"/>
                </a:lnTo>
                <a:lnTo>
                  <a:pt x="892" y="1278"/>
                </a:lnTo>
                <a:lnTo>
                  <a:pt x="890" y="1286"/>
                </a:lnTo>
                <a:lnTo>
                  <a:pt x="887" y="1295"/>
                </a:lnTo>
                <a:lnTo>
                  <a:pt x="884" y="1304"/>
                </a:lnTo>
                <a:lnTo>
                  <a:pt x="882" y="1313"/>
                </a:lnTo>
                <a:lnTo>
                  <a:pt x="880" y="1323"/>
                </a:lnTo>
                <a:lnTo>
                  <a:pt x="878" y="1331"/>
                </a:lnTo>
                <a:lnTo>
                  <a:pt x="875" y="1340"/>
                </a:lnTo>
                <a:lnTo>
                  <a:pt x="873" y="1350"/>
                </a:lnTo>
                <a:lnTo>
                  <a:pt x="870" y="1358"/>
                </a:lnTo>
                <a:lnTo>
                  <a:pt x="867" y="1367"/>
                </a:lnTo>
                <a:lnTo>
                  <a:pt x="862" y="1374"/>
                </a:lnTo>
                <a:lnTo>
                  <a:pt x="856" y="1385"/>
                </a:lnTo>
                <a:lnTo>
                  <a:pt x="850" y="1395"/>
                </a:lnTo>
                <a:lnTo>
                  <a:pt x="844" y="1404"/>
                </a:lnTo>
                <a:lnTo>
                  <a:pt x="838" y="1414"/>
                </a:lnTo>
                <a:lnTo>
                  <a:pt x="831" y="1425"/>
                </a:lnTo>
                <a:lnTo>
                  <a:pt x="825" y="1435"/>
                </a:lnTo>
                <a:lnTo>
                  <a:pt x="818" y="1444"/>
                </a:lnTo>
                <a:lnTo>
                  <a:pt x="811" y="1453"/>
                </a:lnTo>
                <a:lnTo>
                  <a:pt x="804" y="1463"/>
                </a:lnTo>
                <a:lnTo>
                  <a:pt x="796" y="1471"/>
                </a:lnTo>
                <a:lnTo>
                  <a:pt x="788" y="1481"/>
                </a:lnTo>
                <a:lnTo>
                  <a:pt x="781" y="1488"/>
                </a:lnTo>
                <a:lnTo>
                  <a:pt x="772" y="1497"/>
                </a:lnTo>
                <a:lnTo>
                  <a:pt x="764" y="1504"/>
                </a:lnTo>
                <a:lnTo>
                  <a:pt x="754" y="1511"/>
                </a:lnTo>
                <a:lnTo>
                  <a:pt x="747" y="1517"/>
                </a:lnTo>
                <a:lnTo>
                  <a:pt x="738" y="1522"/>
                </a:lnTo>
                <a:lnTo>
                  <a:pt x="730" y="1527"/>
                </a:lnTo>
                <a:lnTo>
                  <a:pt x="721" y="1532"/>
                </a:lnTo>
                <a:lnTo>
                  <a:pt x="713" y="1537"/>
                </a:lnTo>
                <a:lnTo>
                  <a:pt x="703" y="1541"/>
                </a:lnTo>
                <a:lnTo>
                  <a:pt x="694" y="1544"/>
                </a:lnTo>
                <a:lnTo>
                  <a:pt x="685" y="1548"/>
                </a:lnTo>
                <a:lnTo>
                  <a:pt x="675" y="1550"/>
                </a:lnTo>
                <a:lnTo>
                  <a:pt x="666" y="1554"/>
                </a:lnTo>
                <a:lnTo>
                  <a:pt x="657" y="1555"/>
                </a:lnTo>
                <a:lnTo>
                  <a:pt x="646" y="1557"/>
                </a:lnTo>
                <a:lnTo>
                  <a:pt x="637" y="1559"/>
                </a:lnTo>
                <a:lnTo>
                  <a:pt x="627" y="1560"/>
                </a:lnTo>
                <a:lnTo>
                  <a:pt x="617" y="1561"/>
                </a:lnTo>
                <a:lnTo>
                  <a:pt x="609" y="1561"/>
                </a:lnTo>
                <a:lnTo>
                  <a:pt x="600" y="1561"/>
                </a:lnTo>
                <a:lnTo>
                  <a:pt x="589" y="1561"/>
                </a:lnTo>
                <a:lnTo>
                  <a:pt x="579" y="1561"/>
                </a:lnTo>
                <a:lnTo>
                  <a:pt x="569" y="1561"/>
                </a:lnTo>
                <a:lnTo>
                  <a:pt x="559" y="1559"/>
                </a:lnTo>
                <a:lnTo>
                  <a:pt x="549" y="1558"/>
                </a:lnTo>
                <a:lnTo>
                  <a:pt x="539" y="1556"/>
                </a:lnTo>
                <a:lnTo>
                  <a:pt x="531" y="1554"/>
                </a:lnTo>
                <a:lnTo>
                  <a:pt x="522" y="1550"/>
                </a:lnTo>
                <a:lnTo>
                  <a:pt x="515" y="1546"/>
                </a:lnTo>
                <a:lnTo>
                  <a:pt x="510" y="1541"/>
                </a:lnTo>
                <a:lnTo>
                  <a:pt x="504" y="1536"/>
                </a:lnTo>
                <a:lnTo>
                  <a:pt x="502" y="1529"/>
                </a:lnTo>
                <a:lnTo>
                  <a:pt x="500" y="1521"/>
                </a:lnTo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196" name="Freeform 6" descr="5%"/>
          <p:cNvSpPr>
            <a:spLocks noChangeAspect="1"/>
          </p:cNvSpPr>
          <p:nvPr/>
        </p:nvSpPr>
        <p:spPr bwMode="auto">
          <a:xfrm>
            <a:off x="5411788" y="1387475"/>
            <a:ext cx="1879600" cy="1860550"/>
          </a:xfrm>
          <a:custGeom>
            <a:avLst/>
            <a:gdLst>
              <a:gd name="T0" fmla="*/ 498 w 1577"/>
              <a:gd name="T1" fmla="*/ 1502 h 1562"/>
              <a:gd name="T2" fmla="*/ 493 w 1577"/>
              <a:gd name="T3" fmla="*/ 1479 h 1562"/>
              <a:gd name="T4" fmla="*/ 483 w 1577"/>
              <a:gd name="T5" fmla="*/ 1457 h 1562"/>
              <a:gd name="T6" fmla="*/ 462 w 1577"/>
              <a:gd name="T7" fmla="*/ 1423 h 1562"/>
              <a:gd name="T8" fmla="*/ 434 w 1577"/>
              <a:gd name="T9" fmla="*/ 1388 h 1562"/>
              <a:gd name="T10" fmla="*/ 408 w 1577"/>
              <a:gd name="T11" fmla="*/ 1352 h 1562"/>
              <a:gd name="T12" fmla="*/ 383 w 1577"/>
              <a:gd name="T13" fmla="*/ 1305 h 1562"/>
              <a:gd name="T14" fmla="*/ 361 w 1577"/>
              <a:gd name="T15" fmla="*/ 1254 h 1562"/>
              <a:gd name="T16" fmla="*/ 332 w 1577"/>
              <a:gd name="T17" fmla="*/ 1206 h 1562"/>
              <a:gd name="T18" fmla="*/ 285 w 1577"/>
              <a:gd name="T19" fmla="*/ 1170 h 1562"/>
              <a:gd name="T20" fmla="*/ 228 w 1577"/>
              <a:gd name="T21" fmla="*/ 1142 h 1562"/>
              <a:gd name="T22" fmla="*/ 176 w 1577"/>
              <a:gd name="T23" fmla="*/ 1109 h 1562"/>
              <a:gd name="T24" fmla="*/ 142 w 1577"/>
              <a:gd name="T25" fmla="*/ 1057 h 1562"/>
              <a:gd name="T26" fmla="*/ 123 w 1577"/>
              <a:gd name="T27" fmla="*/ 998 h 1562"/>
              <a:gd name="T28" fmla="*/ 104 w 1577"/>
              <a:gd name="T29" fmla="*/ 937 h 1562"/>
              <a:gd name="T30" fmla="*/ 71 w 1577"/>
              <a:gd name="T31" fmla="*/ 860 h 1562"/>
              <a:gd name="T32" fmla="*/ 33 w 1577"/>
              <a:gd name="T33" fmla="*/ 780 h 1562"/>
              <a:gd name="T34" fmla="*/ 5 w 1577"/>
              <a:gd name="T35" fmla="*/ 697 h 1562"/>
              <a:gd name="T36" fmla="*/ 0 w 1577"/>
              <a:gd name="T37" fmla="*/ 620 h 1562"/>
              <a:gd name="T38" fmla="*/ 11 w 1577"/>
              <a:gd name="T39" fmla="*/ 544 h 1562"/>
              <a:gd name="T40" fmla="*/ 28 w 1577"/>
              <a:gd name="T41" fmla="*/ 469 h 1562"/>
              <a:gd name="T42" fmla="*/ 44 w 1577"/>
              <a:gd name="T43" fmla="*/ 378 h 1562"/>
              <a:gd name="T44" fmla="*/ 59 w 1577"/>
              <a:gd name="T45" fmla="*/ 280 h 1562"/>
              <a:gd name="T46" fmla="*/ 97 w 1577"/>
              <a:gd name="T47" fmla="*/ 195 h 1562"/>
              <a:gd name="T48" fmla="*/ 188 w 1577"/>
              <a:gd name="T49" fmla="*/ 121 h 1562"/>
              <a:gd name="T50" fmla="*/ 304 w 1577"/>
              <a:gd name="T51" fmla="*/ 71 h 1562"/>
              <a:gd name="T52" fmla="*/ 427 w 1577"/>
              <a:gd name="T53" fmla="*/ 39 h 1562"/>
              <a:gd name="T54" fmla="*/ 601 w 1577"/>
              <a:gd name="T55" fmla="*/ 11 h 1562"/>
              <a:gd name="T56" fmla="*/ 791 w 1577"/>
              <a:gd name="T57" fmla="*/ 0 h 1562"/>
              <a:gd name="T58" fmla="*/ 981 w 1577"/>
              <a:gd name="T59" fmla="*/ 3 h 1562"/>
              <a:gd name="T60" fmla="*/ 1076 w 1577"/>
              <a:gd name="T61" fmla="*/ 16 h 1562"/>
              <a:gd name="T62" fmla="*/ 1145 w 1577"/>
              <a:gd name="T63" fmla="*/ 43 h 1562"/>
              <a:gd name="T64" fmla="*/ 1211 w 1577"/>
              <a:gd name="T65" fmla="*/ 77 h 1562"/>
              <a:gd name="T66" fmla="*/ 1286 w 1577"/>
              <a:gd name="T67" fmla="*/ 113 h 1562"/>
              <a:gd name="T68" fmla="*/ 1361 w 1577"/>
              <a:gd name="T69" fmla="*/ 155 h 1562"/>
              <a:gd name="T70" fmla="*/ 1428 w 1577"/>
              <a:gd name="T71" fmla="*/ 208 h 1562"/>
              <a:gd name="T72" fmla="*/ 1490 w 1577"/>
              <a:gd name="T73" fmla="*/ 288 h 1562"/>
              <a:gd name="T74" fmla="*/ 1543 w 1577"/>
              <a:gd name="T75" fmla="*/ 382 h 1562"/>
              <a:gd name="T76" fmla="*/ 1573 w 1577"/>
              <a:gd name="T77" fmla="*/ 483 h 1562"/>
              <a:gd name="T78" fmla="*/ 1567 w 1577"/>
              <a:gd name="T79" fmla="*/ 553 h 1562"/>
              <a:gd name="T80" fmla="*/ 1530 w 1577"/>
              <a:gd name="T81" fmla="*/ 608 h 1562"/>
              <a:gd name="T82" fmla="*/ 1486 w 1577"/>
              <a:gd name="T83" fmla="*/ 660 h 1562"/>
              <a:gd name="T84" fmla="*/ 1434 w 1577"/>
              <a:gd name="T85" fmla="*/ 726 h 1562"/>
              <a:gd name="T86" fmla="*/ 1373 w 1577"/>
              <a:gd name="T87" fmla="*/ 794 h 1562"/>
              <a:gd name="T88" fmla="*/ 1314 w 1577"/>
              <a:gd name="T89" fmla="*/ 862 h 1562"/>
              <a:gd name="T90" fmla="*/ 1256 w 1577"/>
              <a:gd name="T91" fmla="*/ 937 h 1562"/>
              <a:gd name="T92" fmla="*/ 1201 w 1577"/>
              <a:gd name="T93" fmla="*/ 1014 h 1562"/>
              <a:gd name="T94" fmla="*/ 1140 w 1577"/>
              <a:gd name="T95" fmla="*/ 1087 h 1562"/>
              <a:gd name="T96" fmla="*/ 1071 w 1577"/>
              <a:gd name="T97" fmla="*/ 1142 h 1562"/>
              <a:gd name="T98" fmla="*/ 995 w 1577"/>
              <a:gd name="T99" fmla="*/ 1186 h 1562"/>
              <a:gd name="T100" fmla="*/ 924 w 1577"/>
              <a:gd name="T101" fmla="*/ 1235 h 1562"/>
              <a:gd name="T102" fmla="*/ 893 w 1577"/>
              <a:gd name="T103" fmla="*/ 1278 h 1562"/>
              <a:gd name="T104" fmla="*/ 880 w 1577"/>
              <a:gd name="T105" fmla="*/ 1322 h 1562"/>
              <a:gd name="T106" fmla="*/ 867 w 1577"/>
              <a:gd name="T107" fmla="*/ 1367 h 1562"/>
              <a:gd name="T108" fmla="*/ 839 w 1577"/>
              <a:gd name="T109" fmla="*/ 1414 h 1562"/>
              <a:gd name="T110" fmla="*/ 805 w 1577"/>
              <a:gd name="T111" fmla="*/ 1462 h 1562"/>
              <a:gd name="T112" fmla="*/ 764 w 1577"/>
              <a:gd name="T113" fmla="*/ 1504 h 1562"/>
              <a:gd name="T114" fmla="*/ 722 w 1577"/>
              <a:gd name="T115" fmla="*/ 1532 h 1562"/>
              <a:gd name="T116" fmla="*/ 676 w 1577"/>
              <a:gd name="T117" fmla="*/ 1550 h 1562"/>
              <a:gd name="T118" fmla="*/ 628 w 1577"/>
              <a:gd name="T119" fmla="*/ 1560 h 1562"/>
              <a:gd name="T120" fmla="*/ 580 w 1577"/>
              <a:gd name="T121" fmla="*/ 1561 h 1562"/>
              <a:gd name="T122" fmla="*/ 531 w 1577"/>
              <a:gd name="T123" fmla="*/ 1553 h 1562"/>
              <a:gd name="T124" fmla="*/ 502 w 1577"/>
              <a:gd name="T125" fmla="*/ 1528 h 156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577"/>
              <a:gd name="T190" fmla="*/ 0 h 1562"/>
              <a:gd name="T191" fmla="*/ 1577 w 1577"/>
              <a:gd name="T192" fmla="*/ 1562 h 156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577" h="1562">
                <a:moveTo>
                  <a:pt x="501" y="1521"/>
                </a:moveTo>
                <a:lnTo>
                  <a:pt x="500" y="1516"/>
                </a:lnTo>
                <a:lnTo>
                  <a:pt x="499" y="1511"/>
                </a:lnTo>
                <a:lnTo>
                  <a:pt x="499" y="1507"/>
                </a:lnTo>
                <a:lnTo>
                  <a:pt x="498" y="1502"/>
                </a:lnTo>
                <a:lnTo>
                  <a:pt x="498" y="1497"/>
                </a:lnTo>
                <a:lnTo>
                  <a:pt x="497" y="1493"/>
                </a:lnTo>
                <a:lnTo>
                  <a:pt x="495" y="1488"/>
                </a:lnTo>
                <a:lnTo>
                  <a:pt x="494" y="1483"/>
                </a:lnTo>
                <a:lnTo>
                  <a:pt x="493" y="1479"/>
                </a:lnTo>
                <a:lnTo>
                  <a:pt x="491" y="1474"/>
                </a:lnTo>
                <a:lnTo>
                  <a:pt x="489" y="1470"/>
                </a:lnTo>
                <a:lnTo>
                  <a:pt x="487" y="1465"/>
                </a:lnTo>
                <a:lnTo>
                  <a:pt x="486" y="1461"/>
                </a:lnTo>
                <a:lnTo>
                  <a:pt x="483" y="1457"/>
                </a:lnTo>
                <a:lnTo>
                  <a:pt x="481" y="1453"/>
                </a:lnTo>
                <a:lnTo>
                  <a:pt x="477" y="1445"/>
                </a:lnTo>
                <a:lnTo>
                  <a:pt x="472" y="1437"/>
                </a:lnTo>
                <a:lnTo>
                  <a:pt x="467" y="1430"/>
                </a:lnTo>
                <a:lnTo>
                  <a:pt x="462" y="1423"/>
                </a:lnTo>
                <a:lnTo>
                  <a:pt x="457" y="1416"/>
                </a:lnTo>
                <a:lnTo>
                  <a:pt x="451" y="1408"/>
                </a:lnTo>
                <a:lnTo>
                  <a:pt x="446" y="1402"/>
                </a:lnTo>
                <a:lnTo>
                  <a:pt x="440" y="1395"/>
                </a:lnTo>
                <a:lnTo>
                  <a:pt x="434" y="1388"/>
                </a:lnTo>
                <a:lnTo>
                  <a:pt x="429" y="1381"/>
                </a:lnTo>
                <a:lnTo>
                  <a:pt x="423" y="1374"/>
                </a:lnTo>
                <a:lnTo>
                  <a:pt x="418" y="1367"/>
                </a:lnTo>
                <a:lnTo>
                  <a:pt x="413" y="1360"/>
                </a:lnTo>
                <a:lnTo>
                  <a:pt x="408" y="1352"/>
                </a:lnTo>
                <a:lnTo>
                  <a:pt x="402" y="1345"/>
                </a:lnTo>
                <a:lnTo>
                  <a:pt x="397" y="1335"/>
                </a:lnTo>
                <a:lnTo>
                  <a:pt x="392" y="1325"/>
                </a:lnTo>
                <a:lnTo>
                  <a:pt x="387" y="1315"/>
                </a:lnTo>
                <a:lnTo>
                  <a:pt x="383" y="1305"/>
                </a:lnTo>
                <a:lnTo>
                  <a:pt x="379" y="1295"/>
                </a:lnTo>
                <a:lnTo>
                  <a:pt x="374" y="1284"/>
                </a:lnTo>
                <a:lnTo>
                  <a:pt x="369" y="1274"/>
                </a:lnTo>
                <a:lnTo>
                  <a:pt x="365" y="1264"/>
                </a:lnTo>
                <a:lnTo>
                  <a:pt x="361" y="1254"/>
                </a:lnTo>
                <a:lnTo>
                  <a:pt x="356" y="1244"/>
                </a:lnTo>
                <a:lnTo>
                  <a:pt x="351" y="1233"/>
                </a:lnTo>
                <a:lnTo>
                  <a:pt x="345" y="1225"/>
                </a:lnTo>
                <a:lnTo>
                  <a:pt x="339" y="1215"/>
                </a:lnTo>
                <a:lnTo>
                  <a:pt x="332" y="1206"/>
                </a:lnTo>
                <a:lnTo>
                  <a:pt x="325" y="1199"/>
                </a:lnTo>
                <a:lnTo>
                  <a:pt x="316" y="1190"/>
                </a:lnTo>
                <a:lnTo>
                  <a:pt x="306" y="1182"/>
                </a:lnTo>
                <a:lnTo>
                  <a:pt x="296" y="1176"/>
                </a:lnTo>
                <a:lnTo>
                  <a:pt x="285" y="1170"/>
                </a:lnTo>
                <a:lnTo>
                  <a:pt x="274" y="1164"/>
                </a:lnTo>
                <a:lnTo>
                  <a:pt x="262" y="1159"/>
                </a:lnTo>
                <a:lnTo>
                  <a:pt x="251" y="1153"/>
                </a:lnTo>
                <a:lnTo>
                  <a:pt x="239" y="1148"/>
                </a:lnTo>
                <a:lnTo>
                  <a:pt x="228" y="1142"/>
                </a:lnTo>
                <a:lnTo>
                  <a:pt x="217" y="1137"/>
                </a:lnTo>
                <a:lnTo>
                  <a:pt x="206" y="1131"/>
                </a:lnTo>
                <a:lnTo>
                  <a:pt x="195" y="1125"/>
                </a:lnTo>
                <a:lnTo>
                  <a:pt x="186" y="1117"/>
                </a:lnTo>
                <a:lnTo>
                  <a:pt x="176" y="1109"/>
                </a:lnTo>
                <a:lnTo>
                  <a:pt x="168" y="1101"/>
                </a:lnTo>
                <a:lnTo>
                  <a:pt x="161" y="1091"/>
                </a:lnTo>
                <a:lnTo>
                  <a:pt x="154" y="1080"/>
                </a:lnTo>
                <a:lnTo>
                  <a:pt x="148" y="1069"/>
                </a:lnTo>
                <a:lnTo>
                  <a:pt x="142" y="1057"/>
                </a:lnTo>
                <a:lnTo>
                  <a:pt x="138" y="1046"/>
                </a:lnTo>
                <a:lnTo>
                  <a:pt x="134" y="1035"/>
                </a:lnTo>
                <a:lnTo>
                  <a:pt x="130" y="1023"/>
                </a:lnTo>
                <a:lnTo>
                  <a:pt x="126" y="1010"/>
                </a:lnTo>
                <a:lnTo>
                  <a:pt x="123" y="998"/>
                </a:lnTo>
                <a:lnTo>
                  <a:pt x="119" y="985"/>
                </a:lnTo>
                <a:lnTo>
                  <a:pt x="115" y="972"/>
                </a:lnTo>
                <a:lnTo>
                  <a:pt x="112" y="961"/>
                </a:lnTo>
                <a:lnTo>
                  <a:pt x="108" y="948"/>
                </a:lnTo>
                <a:lnTo>
                  <a:pt x="104" y="937"/>
                </a:lnTo>
                <a:lnTo>
                  <a:pt x="100" y="924"/>
                </a:lnTo>
                <a:lnTo>
                  <a:pt x="93" y="908"/>
                </a:lnTo>
                <a:lnTo>
                  <a:pt x="86" y="892"/>
                </a:lnTo>
                <a:lnTo>
                  <a:pt x="79" y="876"/>
                </a:lnTo>
                <a:lnTo>
                  <a:pt x="71" y="860"/>
                </a:lnTo>
                <a:lnTo>
                  <a:pt x="63" y="844"/>
                </a:lnTo>
                <a:lnTo>
                  <a:pt x="56" y="828"/>
                </a:lnTo>
                <a:lnTo>
                  <a:pt x="47" y="812"/>
                </a:lnTo>
                <a:lnTo>
                  <a:pt x="39" y="796"/>
                </a:lnTo>
                <a:lnTo>
                  <a:pt x="33" y="780"/>
                </a:lnTo>
                <a:lnTo>
                  <a:pt x="26" y="763"/>
                </a:lnTo>
                <a:lnTo>
                  <a:pt x="19" y="747"/>
                </a:lnTo>
                <a:lnTo>
                  <a:pt x="14" y="731"/>
                </a:lnTo>
                <a:lnTo>
                  <a:pt x="9" y="714"/>
                </a:lnTo>
                <a:lnTo>
                  <a:pt x="5" y="697"/>
                </a:lnTo>
                <a:lnTo>
                  <a:pt x="2" y="679"/>
                </a:lnTo>
                <a:lnTo>
                  <a:pt x="0" y="665"/>
                </a:lnTo>
                <a:lnTo>
                  <a:pt x="0" y="650"/>
                </a:lnTo>
                <a:lnTo>
                  <a:pt x="0" y="635"/>
                </a:lnTo>
                <a:lnTo>
                  <a:pt x="0" y="620"/>
                </a:lnTo>
                <a:lnTo>
                  <a:pt x="1" y="605"/>
                </a:lnTo>
                <a:lnTo>
                  <a:pt x="3" y="589"/>
                </a:lnTo>
                <a:lnTo>
                  <a:pt x="5" y="575"/>
                </a:lnTo>
                <a:lnTo>
                  <a:pt x="8" y="559"/>
                </a:lnTo>
                <a:lnTo>
                  <a:pt x="11" y="544"/>
                </a:lnTo>
                <a:lnTo>
                  <a:pt x="14" y="530"/>
                </a:lnTo>
                <a:lnTo>
                  <a:pt x="18" y="514"/>
                </a:lnTo>
                <a:lnTo>
                  <a:pt x="21" y="499"/>
                </a:lnTo>
                <a:lnTo>
                  <a:pt x="25" y="485"/>
                </a:lnTo>
                <a:lnTo>
                  <a:pt x="28" y="469"/>
                </a:lnTo>
                <a:lnTo>
                  <a:pt x="31" y="455"/>
                </a:lnTo>
                <a:lnTo>
                  <a:pt x="35" y="436"/>
                </a:lnTo>
                <a:lnTo>
                  <a:pt x="38" y="417"/>
                </a:lnTo>
                <a:lnTo>
                  <a:pt x="41" y="397"/>
                </a:lnTo>
                <a:lnTo>
                  <a:pt x="44" y="378"/>
                </a:lnTo>
                <a:lnTo>
                  <a:pt x="45" y="357"/>
                </a:lnTo>
                <a:lnTo>
                  <a:pt x="48" y="338"/>
                </a:lnTo>
                <a:lnTo>
                  <a:pt x="51" y="318"/>
                </a:lnTo>
                <a:lnTo>
                  <a:pt x="55" y="299"/>
                </a:lnTo>
                <a:lnTo>
                  <a:pt x="59" y="280"/>
                </a:lnTo>
                <a:lnTo>
                  <a:pt x="64" y="261"/>
                </a:lnTo>
                <a:lnTo>
                  <a:pt x="70" y="243"/>
                </a:lnTo>
                <a:lnTo>
                  <a:pt x="78" y="226"/>
                </a:lnTo>
                <a:lnTo>
                  <a:pt x="87" y="210"/>
                </a:lnTo>
                <a:lnTo>
                  <a:pt x="97" y="195"/>
                </a:lnTo>
                <a:lnTo>
                  <a:pt x="109" y="181"/>
                </a:lnTo>
                <a:lnTo>
                  <a:pt x="128" y="164"/>
                </a:lnTo>
                <a:lnTo>
                  <a:pt x="147" y="149"/>
                </a:lnTo>
                <a:lnTo>
                  <a:pt x="167" y="135"/>
                </a:lnTo>
                <a:lnTo>
                  <a:pt x="188" y="121"/>
                </a:lnTo>
                <a:lnTo>
                  <a:pt x="210" y="109"/>
                </a:lnTo>
                <a:lnTo>
                  <a:pt x="232" y="98"/>
                </a:lnTo>
                <a:lnTo>
                  <a:pt x="256" y="89"/>
                </a:lnTo>
                <a:lnTo>
                  <a:pt x="280" y="79"/>
                </a:lnTo>
                <a:lnTo>
                  <a:pt x="304" y="71"/>
                </a:lnTo>
                <a:lnTo>
                  <a:pt x="328" y="63"/>
                </a:lnTo>
                <a:lnTo>
                  <a:pt x="353" y="56"/>
                </a:lnTo>
                <a:lnTo>
                  <a:pt x="378" y="50"/>
                </a:lnTo>
                <a:lnTo>
                  <a:pt x="402" y="45"/>
                </a:lnTo>
                <a:lnTo>
                  <a:pt x="427" y="39"/>
                </a:lnTo>
                <a:lnTo>
                  <a:pt x="452" y="34"/>
                </a:lnTo>
                <a:lnTo>
                  <a:pt x="489" y="28"/>
                </a:lnTo>
                <a:lnTo>
                  <a:pt x="527" y="22"/>
                </a:lnTo>
                <a:lnTo>
                  <a:pt x="564" y="16"/>
                </a:lnTo>
                <a:lnTo>
                  <a:pt x="601" y="11"/>
                </a:lnTo>
                <a:lnTo>
                  <a:pt x="640" y="8"/>
                </a:lnTo>
                <a:lnTo>
                  <a:pt x="677" y="5"/>
                </a:lnTo>
                <a:lnTo>
                  <a:pt x="715" y="3"/>
                </a:lnTo>
                <a:lnTo>
                  <a:pt x="753" y="1"/>
                </a:lnTo>
                <a:lnTo>
                  <a:pt x="791" y="0"/>
                </a:lnTo>
                <a:lnTo>
                  <a:pt x="829" y="0"/>
                </a:lnTo>
                <a:lnTo>
                  <a:pt x="867" y="0"/>
                </a:lnTo>
                <a:lnTo>
                  <a:pt x="905" y="0"/>
                </a:lnTo>
                <a:lnTo>
                  <a:pt x="943" y="1"/>
                </a:lnTo>
                <a:lnTo>
                  <a:pt x="981" y="3"/>
                </a:lnTo>
                <a:lnTo>
                  <a:pt x="1019" y="5"/>
                </a:lnTo>
                <a:lnTo>
                  <a:pt x="1033" y="6"/>
                </a:lnTo>
                <a:lnTo>
                  <a:pt x="1048" y="9"/>
                </a:lnTo>
                <a:lnTo>
                  <a:pt x="1062" y="11"/>
                </a:lnTo>
                <a:lnTo>
                  <a:pt x="1076" y="16"/>
                </a:lnTo>
                <a:lnTo>
                  <a:pt x="1090" y="20"/>
                </a:lnTo>
                <a:lnTo>
                  <a:pt x="1104" y="25"/>
                </a:lnTo>
                <a:lnTo>
                  <a:pt x="1117" y="30"/>
                </a:lnTo>
                <a:lnTo>
                  <a:pt x="1131" y="36"/>
                </a:lnTo>
                <a:lnTo>
                  <a:pt x="1145" y="43"/>
                </a:lnTo>
                <a:lnTo>
                  <a:pt x="1158" y="49"/>
                </a:lnTo>
                <a:lnTo>
                  <a:pt x="1172" y="56"/>
                </a:lnTo>
                <a:lnTo>
                  <a:pt x="1184" y="63"/>
                </a:lnTo>
                <a:lnTo>
                  <a:pt x="1198" y="70"/>
                </a:lnTo>
                <a:lnTo>
                  <a:pt x="1211" y="77"/>
                </a:lnTo>
                <a:lnTo>
                  <a:pt x="1224" y="84"/>
                </a:lnTo>
                <a:lnTo>
                  <a:pt x="1240" y="91"/>
                </a:lnTo>
                <a:lnTo>
                  <a:pt x="1255" y="99"/>
                </a:lnTo>
                <a:lnTo>
                  <a:pt x="1270" y="107"/>
                </a:lnTo>
                <a:lnTo>
                  <a:pt x="1286" y="113"/>
                </a:lnTo>
                <a:lnTo>
                  <a:pt x="1302" y="122"/>
                </a:lnTo>
                <a:lnTo>
                  <a:pt x="1317" y="130"/>
                </a:lnTo>
                <a:lnTo>
                  <a:pt x="1332" y="138"/>
                </a:lnTo>
                <a:lnTo>
                  <a:pt x="1347" y="147"/>
                </a:lnTo>
                <a:lnTo>
                  <a:pt x="1361" y="155"/>
                </a:lnTo>
                <a:lnTo>
                  <a:pt x="1376" y="164"/>
                </a:lnTo>
                <a:lnTo>
                  <a:pt x="1390" y="175"/>
                </a:lnTo>
                <a:lnTo>
                  <a:pt x="1403" y="185"/>
                </a:lnTo>
                <a:lnTo>
                  <a:pt x="1416" y="196"/>
                </a:lnTo>
                <a:lnTo>
                  <a:pt x="1428" y="208"/>
                </a:lnTo>
                <a:lnTo>
                  <a:pt x="1439" y="220"/>
                </a:lnTo>
                <a:lnTo>
                  <a:pt x="1452" y="237"/>
                </a:lnTo>
                <a:lnTo>
                  <a:pt x="1466" y="254"/>
                </a:lnTo>
                <a:lnTo>
                  <a:pt x="1479" y="271"/>
                </a:lnTo>
                <a:lnTo>
                  <a:pt x="1490" y="288"/>
                </a:lnTo>
                <a:lnTo>
                  <a:pt x="1502" y="306"/>
                </a:lnTo>
                <a:lnTo>
                  <a:pt x="1513" y="325"/>
                </a:lnTo>
                <a:lnTo>
                  <a:pt x="1524" y="344"/>
                </a:lnTo>
                <a:lnTo>
                  <a:pt x="1534" y="362"/>
                </a:lnTo>
                <a:lnTo>
                  <a:pt x="1543" y="382"/>
                </a:lnTo>
                <a:lnTo>
                  <a:pt x="1551" y="401"/>
                </a:lnTo>
                <a:lnTo>
                  <a:pt x="1558" y="422"/>
                </a:lnTo>
                <a:lnTo>
                  <a:pt x="1564" y="441"/>
                </a:lnTo>
                <a:lnTo>
                  <a:pt x="1570" y="463"/>
                </a:lnTo>
                <a:lnTo>
                  <a:pt x="1573" y="483"/>
                </a:lnTo>
                <a:lnTo>
                  <a:pt x="1576" y="503"/>
                </a:lnTo>
                <a:lnTo>
                  <a:pt x="1576" y="516"/>
                </a:lnTo>
                <a:lnTo>
                  <a:pt x="1575" y="529"/>
                </a:lnTo>
                <a:lnTo>
                  <a:pt x="1571" y="541"/>
                </a:lnTo>
                <a:lnTo>
                  <a:pt x="1567" y="553"/>
                </a:lnTo>
                <a:lnTo>
                  <a:pt x="1561" y="564"/>
                </a:lnTo>
                <a:lnTo>
                  <a:pt x="1554" y="575"/>
                </a:lnTo>
                <a:lnTo>
                  <a:pt x="1547" y="586"/>
                </a:lnTo>
                <a:lnTo>
                  <a:pt x="1539" y="597"/>
                </a:lnTo>
                <a:lnTo>
                  <a:pt x="1530" y="608"/>
                </a:lnTo>
                <a:lnTo>
                  <a:pt x="1522" y="618"/>
                </a:lnTo>
                <a:lnTo>
                  <a:pt x="1513" y="628"/>
                </a:lnTo>
                <a:lnTo>
                  <a:pt x="1503" y="639"/>
                </a:lnTo>
                <a:lnTo>
                  <a:pt x="1495" y="650"/>
                </a:lnTo>
                <a:lnTo>
                  <a:pt x="1486" y="660"/>
                </a:lnTo>
                <a:lnTo>
                  <a:pt x="1479" y="670"/>
                </a:lnTo>
                <a:lnTo>
                  <a:pt x="1468" y="684"/>
                </a:lnTo>
                <a:lnTo>
                  <a:pt x="1456" y="699"/>
                </a:lnTo>
                <a:lnTo>
                  <a:pt x="1445" y="712"/>
                </a:lnTo>
                <a:lnTo>
                  <a:pt x="1434" y="726"/>
                </a:lnTo>
                <a:lnTo>
                  <a:pt x="1422" y="740"/>
                </a:lnTo>
                <a:lnTo>
                  <a:pt x="1410" y="754"/>
                </a:lnTo>
                <a:lnTo>
                  <a:pt x="1398" y="767"/>
                </a:lnTo>
                <a:lnTo>
                  <a:pt x="1386" y="780"/>
                </a:lnTo>
                <a:lnTo>
                  <a:pt x="1373" y="794"/>
                </a:lnTo>
                <a:lnTo>
                  <a:pt x="1361" y="808"/>
                </a:lnTo>
                <a:lnTo>
                  <a:pt x="1349" y="820"/>
                </a:lnTo>
                <a:lnTo>
                  <a:pt x="1337" y="835"/>
                </a:lnTo>
                <a:lnTo>
                  <a:pt x="1326" y="848"/>
                </a:lnTo>
                <a:lnTo>
                  <a:pt x="1314" y="862"/>
                </a:lnTo>
                <a:lnTo>
                  <a:pt x="1303" y="876"/>
                </a:lnTo>
                <a:lnTo>
                  <a:pt x="1290" y="891"/>
                </a:lnTo>
                <a:lnTo>
                  <a:pt x="1279" y="905"/>
                </a:lnTo>
                <a:lnTo>
                  <a:pt x="1267" y="921"/>
                </a:lnTo>
                <a:lnTo>
                  <a:pt x="1256" y="937"/>
                </a:lnTo>
                <a:lnTo>
                  <a:pt x="1245" y="952"/>
                </a:lnTo>
                <a:lnTo>
                  <a:pt x="1235" y="967"/>
                </a:lnTo>
                <a:lnTo>
                  <a:pt x="1223" y="984"/>
                </a:lnTo>
                <a:lnTo>
                  <a:pt x="1212" y="999"/>
                </a:lnTo>
                <a:lnTo>
                  <a:pt x="1201" y="1014"/>
                </a:lnTo>
                <a:lnTo>
                  <a:pt x="1190" y="1029"/>
                </a:lnTo>
                <a:lnTo>
                  <a:pt x="1178" y="1044"/>
                </a:lnTo>
                <a:lnTo>
                  <a:pt x="1166" y="1059"/>
                </a:lnTo>
                <a:lnTo>
                  <a:pt x="1153" y="1074"/>
                </a:lnTo>
                <a:lnTo>
                  <a:pt x="1140" y="1087"/>
                </a:lnTo>
                <a:lnTo>
                  <a:pt x="1127" y="1101"/>
                </a:lnTo>
                <a:lnTo>
                  <a:pt x="1113" y="1112"/>
                </a:lnTo>
                <a:lnTo>
                  <a:pt x="1099" y="1123"/>
                </a:lnTo>
                <a:lnTo>
                  <a:pt x="1086" y="1133"/>
                </a:lnTo>
                <a:lnTo>
                  <a:pt x="1071" y="1142"/>
                </a:lnTo>
                <a:lnTo>
                  <a:pt x="1056" y="1151"/>
                </a:lnTo>
                <a:lnTo>
                  <a:pt x="1041" y="1160"/>
                </a:lnTo>
                <a:lnTo>
                  <a:pt x="1026" y="1169"/>
                </a:lnTo>
                <a:lnTo>
                  <a:pt x="1010" y="1177"/>
                </a:lnTo>
                <a:lnTo>
                  <a:pt x="995" y="1186"/>
                </a:lnTo>
                <a:lnTo>
                  <a:pt x="980" y="1194"/>
                </a:lnTo>
                <a:lnTo>
                  <a:pt x="965" y="1204"/>
                </a:lnTo>
                <a:lnTo>
                  <a:pt x="951" y="1214"/>
                </a:lnTo>
                <a:lnTo>
                  <a:pt x="937" y="1224"/>
                </a:lnTo>
                <a:lnTo>
                  <a:pt x="924" y="1235"/>
                </a:lnTo>
                <a:lnTo>
                  <a:pt x="912" y="1247"/>
                </a:lnTo>
                <a:lnTo>
                  <a:pt x="906" y="1254"/>
                </a:lnTo>
                <a:lnTo>
                  <a:pt x="901" y="1261"/>
                </a:lnTo>
                <a:lnTo>
                  <a:pt x="896" y="1269"/>
                </a:lnTo>
                <a:lnTo>
                  <a:pt x="893" y="1278"/>
                </a:lnTo>
                <a:lnTo>
                  <a:pt x="890" y="1286"/>
                </a:lnTo>
                <a:lnTo>
                  <a:pt x="887" y="1295"/>
                </a:lnTo>
                <a:lnTo>
                  <a:pt x="884" y="1304"/>
                </a:lnTo>
                <a:lnTo>
                  <a:pt x="883" y="1313"/>
                </a:lnTo>
                <a:lnTo>
                  <a:pt x="880" y="1322"/>
                </a:lnTo>
                <a:lnTo>
                  <a:pt x="878" y="1331"/>
                </a:lnTo>
                <a:lnTo>
                  <a:pt x="876" y="1340"/>
                </a:lnTo>
                <a:lnTo>
                  <a:pt x="873" y="1349"/>
                </a:lnTo>
                <a:lnTo>
                  <a:pt x="870" y="1358"/>
                </a:lnTo>
                <a:lnTo>
                  <a:pt x="867" y="1367"/>
                </a:lnTo>
                <a:lnTo>
                  <a:pt x="862" y="1374"/>
                </a:lnTo>
                <a:lnTo>
                  <a:pt x="856" y="1385"/>
                </a:lnTo>
                <a:lnTo>
                  <a:pt x="850" y="1394"/>
                </a:lnTo>
                <a:lnTo>
                  <a:pt x="844" y="1404"/>
                </a:lnTo>
                <a:lnTo>
                  <a:pt x="839" y="1414"/>
                </a:lnTo>
                <a:lnTo>
                  <a:pt x="832" y="1424"/>
                </a:lnTo>
                <a:lnTo>
                  <a:pt x="825" y="1434"/>
                </a:lnTo>
                <a:lnTo>
                  <a:pt x="818" y="1443"/>
                </a:lnTo>
                <a:lnTo>
                  <a:pt x="811" y="1453"/>
                </a:lnTo>
                <a:lnTo>
                  <a:pt x="805" y="1462"/>
                </a:lnTo>
                <a:lnTo>
                  <a:pt x="797" y="1471"/>
                </a:lnTo>
                <a:lnTo>
                  <a:pt x="789" y="1480"/>
                </a:lnTo>
                <a:lnTo>
                  <a:pt x="781" y="1488"/>
                </a:lnTo>
                <a:lnTo>
                  <a:pt x="773" y="1496"/>
                </a:lnTo>
                <a:lnTo>
                  <a:pt x="764" y="1504"/>
                </a:lnTo>
                <a:lnTo>
                  <a:pt x="755" y="1511"/>
                </a:lnTo>
                <a:lnTo>
                  <a:pt x="747" y="1517"/>
                </a:lnTo>
                <a:lnTo>
                  <a:pt x="739" y="1522"/>
                </a:lnTo>
                <a:lnTo>
                  <a:pt x="731" y="1527"/>
                </a:lnTo>
                <a:lnTo>
                  <a:pt x="722" y="1532"/>
                </a:lnTo>
                <a:lnTo>
                  <a:pt x="713" y="1537"/>
                </a:lnTo>
                <a:lnTo>
                  <a:pt x="704" y="1540"/>
                </a:lnTo>
                <a:lnTo>
                  <a:pt x="695" y="1544"/>
                </a:lnTo>
                <a:lnTo>
                  <a:pt x="685" y="1548"/>
                </a:lnTo>
                <a:lnTo>
                  <a:pt x="676" y="1550"/>
                </a:lnTo>
                <a:lnTo>
                  <a:pt x="667" y="1553"/>
                </a:lnTo>
                <a:lnTo>
                  <a:pt x="657" y="1555"/>
                </a:lnTo>
                <a:lnTo>
                  <a:pt x="647" y="1557"/>
                </a:lnTo>
                <a:lnTo>
                  <a:pt x="637" y="1559"/>
                </a:lnTo>
                <a:lnTo>
                  <a:pt x="628" y="1560"/>
                </a:lnTo>
                <a:lnTo>
                  <a:pt x="618" y="1561"/>
                </a:lnTo>
                <a:lnTo>
                  <a:pt x="609" y="1561"/>
                </a:lnTo>
                <a:lnTo>
                  <a:pt x="600" y="1561"/>
                </a:lnTo>
                <a:lnTo>
                  <a:pt x="590" y="1561"/>
                </a:lnTo>
                <a:lnTo>
                  <a:pt x="580" y="1561"/>
                </a:lnTo>
                <a:lnTo>
                  <a:pt x="570" y="1560"/>
                </a:lnTo>
                <a:lnTo>
                  <a:pt x="560" y="1559"/>
                </a:lnTo>
                <a:lnTo>
                  <a:pt x="549" y="1557"/>
                </a:lnTo>
                <a:lnTo>
                  <a:pt x="540" y="1555"/>
                </a:lnTo>
                <a:lnTo>
                  <a:pt x="531" y="1553"/>
                </a:lnTo>
                <a:lnTo>
                  <a:pt x="522" y="1550"/>
                </a:lnTo>
                <a:lnTo>
                  <a:pt x="515" y="1546"/>
                </a:lnTo>
                <a:lnTo>
                  <a:pt x="510" y="1541"/>
                </a:lnTo>
                <a:lnTo>
                  <a:pt x="505" y="1536"/>
                </a:lnTo>
                <a:lnTo>
                  <a:pt x="502" y="1528"/>
                </a:lnTo>
                <a:lnTo>
                  <a:pt x="501" y="1521"/>
                </a:lnTo>
              </a:path>
            </a:pathLst>
          </a:custGeom>
          <a:pattFill prst="pct5">
            <a:fgClr>
              <a:schemeClr val="tx1"/>
            </a:fgClr>
            <a:bgClr>
              <a:srgbClr val="FFFFFF"/>
            </a:bgClr>
          </a:patt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197" name="Freeform 7"/>
          <p:cNvSpPr>
            <a:spLocks noChangeAspect="1"/>
          </p:cNvSpPr>
          <p:nvPr/>
        </p:nvSpPr>
        <p:spPr bwMode="auto">
          <a:xfrm>
            <a:off x="5578475" y="1541463"/>
            <a:ext cx="1470025" cy="1703387"/>
          </a:xfrm>
          <a:custGeom>
            <a:avLst/>
            <a:gdLst>
              <a:gd name="T0" fmla="*/ 544 w 1233"/>
              <a:gd name="T1" fmla="*/ 1359 h 1431"/>
              <a:gd name="T2" fmla="*/ 592 w 1233"/>
              <a:gd name="T3" fmla="*/ 1287 h 1431"/>
              <a:gd name="T4" fmla="*/ 626 w 1233"/>
              <a:gd name="T5" fmla="*/ 1230 h 1431"/>
              <a:gd name="T6" fmla="*/ 648 w 1233"/>
              <a:gd name="T7" fmla="*/ 1157 h 1431"/>
              <a:gd name="T8" fmla="*/ 672 w 1233"/>
              <a:gd name="T9" fmla="*/ 1071 h 1431"/>
              <a:gd name="T10" fmla="*/ 691 w 1233"/>
              <a:gd name="T11" fmla="*/ 978 h 1431"/>
              <a:gd name="T12" fmla="*/ 693 w 1233"/>
              <a:gd name="T13" fmla="*/ 893 h 1431"/>
              <a:gd name="T14" fmla="*/ 751 w 1233"/>
              <a:gd name="T15" fmla="*/ 834 h 1431"/>
              <a:gd name="T16" fmla="*/ 863 w 1233"/>
              <a:gd name="T17" fmla="*/ 775 h 1431"/>
              <a:gd name="T18" fmla="*/ 1022 w 1233"/>
              <a:gd name="T19" fmla="*/ 682 h 1431"/>
              <a:gd name="T20" fmla="*/ 1172 w 1233"/>
              <a:gd name="T21" fmla="*/ 504 h 1431"/>
              <a:gd name="T22" fmla="*/ 1232 w 1233"/>
              <a:gd name="T23" fmla="*/ 357 h 1431"/>
              <a:gd name="T24" fmla="*/ 1220 w 1233"/>
              <a:gd name="T25" fmla="*/ 255 h 1431"/>
              <a:gd name="T26" fmla="*/ 1187 w 1233"/>
              <a:gd name="T27" fmla="*/ 205 h 1431"/>
              <a:gd name="T28" fmla="*/ 1141 w 1233"/>
              <a:gd name="T29" fmla="*/ 179 h 1431"/>
              <a:gd name="T30" fmla="*/ 1087 w 1233"/>
              <a:gd name="T31" fmla="*/ 188 h 1431"/>
              <a:gd name="T32" fmla="*/ 1041 w 1233"/>
              <a:gd name="T33" fmla="*/ 232 h 1431"/>
              <a:gd name="T34" fmla="*/ 1009 w 1233"/>
              <a:gd name="T35" fmla="*/ 307 h 1431"/>
              <a:gd name="T36" fmla="*/ 951 w 1233"/>
              <a:gd name="T37" fmla="*/ 373 h 1431"/>
              <a:gd name="T38" fmla="*/ 870 w 1233"/>
              <a:gd name="T39" fmla="*/ 413 h 1431"/>
              <a:gd name="T40" fmla="*/ 792 w 1233"/>
              <a:gd name="T41" fmla="*/ 413 h 1431"/>
              <a:gd name="T42" fmla="*/ 770 w 1233"/>
              <a:gd name="T43" fmla="*/ 311 h 1431"/>
              <a:gd name="T44" fmla="*/ 766 w 1233"/>
              <a:gd name="T45" fmla="*/ 187 h 1431"/>
              <a:gd name="T46" fmla="*/ 734 w 1233"/>
              <a:gd name="T47" fmla="*/ 66 h 1431"/>
              <a:gd name="T48" fmla="*/ 688 w 1233"/>
              <a:gd name="T49" fmla="*/ 27 h 1431"/>
              <a:gd name="T50" fmla="*/ 628 w 1233"/>
              <a:gd name="T51" fmla="*/ 3 h 1431"/>
              <a:gd name="T52" fmla="*/ 569 w 1233"/>
              <a:gd name="T53" fmla="*/ 21 h 1431"/>
              <a:gd name="T54" fmla="*/ 532 w 1233"/>
              <a:gd name="T55" fmla="*/ 110 h 1431"/>
              <a:gd name="T56" fmla="*/ 531 w 1233"/>
              <a:gd name="T57" fmla="*/ 235 h 1431"/>
              <a:gd name="T58" fmla="*/ 499 w 1233"/>
              <a:gd name="T59" fmla="*/ 329 h 1431"/>
              <a:gd name="T60" fmla="*/ 426 w 1233"/>
              <a:gd name="T61" fmla="*/ 330 h 1431"/>
              <a:gd name="T62" fmla="*/ 336 w 1233"/>
              <a:gd name="T63" fmla="*/ 246 h 1431"/>
              <a:gd name="T64" fmla="*/ 279 w 1233"/>
              <a:gd name="T65" fmla="*/ 165 h 1431"/>
              <a:gd name="T66" fmla="*/ 225 w 1233"/>
              <a:gd name="T67" fmla="*/ 117 h 1431"/>
              <a:gd name="T68" fmla="*/ 149 w 1233"/>
              <a:gd name="T69" fmla="*/ 142 h 1431"/>
              <a:gd name="T70" fmla="*/ 130 w 1233"/>
              <a:gd name="T71" fmla="*/ 200 h 1431"/>
              <a:gd name="T72" fmla="*/ 167 w 1233"/>
              <a:gd name="T73" fmla="*/ 272 h 1431"/>
              <a:gd name="T74" fmla="*/ 236 w 1233"/>
              <a:gd name="T75" fmla="*/ 354 h 1431"/>
              <a:gd name="T76" fmla="*/ 243 w 1233"/>
              <a:gd name="T77" fmla="*/ 420 h 1431"/>
              <a:gd name="T78" fmla="*/ 234 w 1233"/>
              <a:gd name="T79" fmla="*/ 481 h 1431"/>
              <a:gd name="T80" fmla="*/ 226 w 1233"/>
              <a:gd name="T81" fmla="*/ 539 h 1431"/>
              <a:gd name="T82" fmla="*/ 230 w 1233"/>
              <a:gd name="T83" fmla="*/ 601 h 1431"/>
              <a:gd name="T84" fmla="*/ 233 w 1233"/>
              <a:gd name="T85" fmla="*/ 646 h 1431"/>
              <a:gd name="T86" fmla="*/ 198 w 1233"/>
              <a:gd name="T87" fmla="*/ 652 h 1431"/>
              <a:gd name="T88" fmla="*/ 142 w 1233"/>
              <a:gd name="T89" fmla="*/ 609 h 1431"/>
              <a:gd name="T90" fmla="*/ 96 w 1233"/>
              <a:gd name="T91" fmla="*/ 522 h 1431"/>
              <a:gd name="T92" fmla="*/ 55 w 1233"/>
              <a:gd name="T93" fmla="*/ 487 h 1431"/>
              <a:gd name="T94" fmla="*/ 22 w 1233"/>
              <a:gd name="T95" fmla="*/ 512 h 1431"/>
              <a:gd name="T96" fmla="*/ 0 w 1233"/>
              <a:gd name="T97" fmla="*/ 576 h 1431"/>
              <a:gd name="T98" fmla="*/ 38 w 1233"/>
              <a:gd name="T99" fmla="*/ 653 h 1431"/>
              <a:gd name="T100" fmla="*/ 104 w 1233"/>
              <a:gd name="T101" fmla="*/ 737 h 1431"/>
              <a:gd name="T102" fmla="*/ 181 w 1233"/>
              <a:gd name="T103" fmla="*/ 839 h 1431"/>
              <a:gd name="T104" fmla="*/ 232 w 1233"/>
              <a:gd name="T105" fmla="*/ 907 h 1431"/>
              <a:gd name="T106" fmla="*/ 294 w 1233"/>
              <a:gd name="T107" fmla="*/ 1018 h 1431"/>
              <a:gd name="T108" fmla="*/ 350 w 1233"/>
              <a:gd name="T109" fmla="*/ 1156 h 1431"/>
              <a:gd name="T110" fmla="*/ 365 w 1233"/>
              <a:gd name="T111" fmla="*/ 1279 h 1431"/>
              <a:gd name="T112" fmla="*/ 368 w 1233"/>
              <a:gd name="T113" fmla="*/ 1351 h 1431"/>
              <a:gd name="T114" fmla="*/ 369 w 1233"/>
              <a:gd name="T115" fmla="*/ 1395 h 1431"/>
              <a:gd name="T116" fmla="*/ 376 w 1233"/>
              <a:gd name="T117" fmla="*/ 1413 h 1431"/>
              <a:gd name="T118" fmla="*/ 401 w 1233"/>
              <a:gd name="T119" fmla="*/ 1426 h 1431"/>
              <a:gd name="T120" fmla="*/ 443 w 1233"/>
              <a:gd name="T121" fmla="*/ 1430 h 1431"/>
              <a:gd name="T122" fmla="*/ 486 w 1233"/>
              <a:gd name="T123" fmla="*/ 1428 h 1431"/>
              <a:gd name="T124" fmla="*/ 497 w 1233"/>
              <a:gd name="T125" fmla="*/ 1427 h 143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33"/>
              <a:gd name="T190" fmla="*/ 0 h 1431"/>
              <a:gd name="T191" fmla="*/ 1233 w 1233"/>
              <a:gd name="T192" fmla="*/ 1431 h 143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33" h="1431">
                <a:moveTo>
                  <a:pt x="499" y="1426"/>
                </a:moveTo>
                <a:lnTo>
                  <a:pt x="510" y="1409"/>
                </a:lnTo>
                <a:lnTo>
                  <a:pt x="521" y="1392"/>
                </a:lnTo>
                <a:lnTo>
                  <a:pt x="533" y="1376"/>
                </a:lnTo>
                <a:lnTo>
                  <a:pt x="544" y="1359"/>
                </a:lnTo>
                <a:lnTo>
                  <a:pt x="555" y="1342"/>
                </a:lnTo>
                <a:lnTo>
                  <a:pt x="566" y="1325"/>
                </a:lnTo>
                <a:lnTo>
                  <a:pt x="577" y="1309"/>
                </a:lnTo>
                <a:lnTo>
                  <a:pt x="584" y="1298"/>
                </a:lnTo>
                <a:lnTo>
                  <a:pt x="592" y="1287"/>
                </a:lnTo>
                <a:lnTo>
                  <a:pt x="599" y="1276"/>
                </a:lnTo>
                <a:lnTo>
                  <a:pt x="607" y="1265"/>
                </a:lnTo>
                <a:lnTo>
                  <a:pt x="614" y="1254"/>
                </a:lnTo>
                <a:lnTo>
                  <a:pt x="621" y="1242"/>
                </a:lnTo>
                <a:lnTo>
                  <a:pt x="626" y="1230"/>
                </a:lnTo>
                <a:lnTo>
                  <a:pt x="632" y="1216"/>
                </a:lnTo>
                <a:lnTo>
                  <a:pt x="637" y="1202"/>
                </a:lnTo>
                <a:lnTo>
                  <a:pt x="641" y="1187"/>
                </a:lnTo>
                <a:lnTo>
                  <a:pt x="644" y="1172"/>
                </a:lnTo>
                <a:lnTo>
                  <a:pt x="648" y="1157"/>
                </a:lnTo>
                <a:lnTo>
                  <a:pt x="651" y="1142"/>
                </a:lnTo>
                <a:lnTo>
                  <a:pt x="655" y="1128"/>
                </a:lnTo>
                <a:lnTo>
                  <a:pt x="661" y="1108"/>
                </a:lnTo>
                <a:lnTo>
                  <a:pt x="666" y="1089"/>
                </a:lnTo>
                <a:lnTo>
                  <a:pt x="672" y="1071"/>
                </a:lnTo>
                <a:lnTo>
                  <a:pt x="677" y="1052"/>
                </a:lnTo>
                <a:lnTo>
                  <a:pt x="682" y="1033"/>
                </a:lnTo>
                <a:lnTo>
                  <a:pt x="686" y="1015"/>
                </a:lnTo>
                <a:lnTo>
                  <a:pt x="689" y="995"/>
                </a:lnTo>
                <a:lnTo>
                  <a:pt x="691" y="978"/>
                </a:lnTo>
                <a:lnTo>
                  <a:pt x="691" y="961"/>
                </a:lnTo>
                <a:lnTo>
                  <a:pt x="690" y="943"/>
                </a:lnTo>
                <a:lnTo>
                  <a:pt x="689" y="926"/>
                </a:lnTo>
                <a:lnTo>
                  <a:pt x="690" y="909"/>
                </a:lnTo>
                <a:lnTo>
                  <a:pt x="693" y="893"/>
                </a:lnTo>
                <a:lnTo>
                  <a:pt x="700" y="878"/>
                </a:lnTo>
                <a:lnTo>
                  <a:pt x="709" y="864"/>
                </a:lnTo>
                <a:lnTo>
                  <a:pt x="722" y="853"/>
                </a:lnTo>
                <a:lnTo>
                  <a:pt x="735" y="843"/>
                </a:lnTo>
                <a:lnTo>
                  <a:pt x="751" y="834"/>
                </a:lnTo>
                <a:lnTo>
                  <a:pt x="766" y="826"/>
                </a:lnTo>
                <a:lnTo>
                  <a:pt x="782" y="818"/>
                </a:lnTo>
                <a:lnTo>
                  <a:pt x="797" y="810"/>
                </a:lnTo>
                <a:lnTo>
                  <a:pt x="830" y="791"/>
                </a:lnTo>
                <a:lnTo>
                  <a:pt x="863" y="775"/>
                </a:lnTo>
                <a:lnTo>
                  <a:pt x="897" y="759"/>
                </a:lnTo>
                <a:lnTo>
                  <a:pt x="930" y="743"/>
                </a:lnTo>
                <a:lnTo>
                  <a:pt x="962" y="725"/>
                </a:lnTo>
                <a:lnTo>
                  <a:pt x="994" y="705"/>
                </a:lnTo>
                <a:lnTo>
                  <a:pt x="1022" y="682"/>
                </a:lnTo>
                <a:lnTo>
                  <a:pt x="1056" y="650"/>
                </a:lnTo>
                <a:lnTo>
                  <a:pt x="1087" y="616"/>
                </a:lnTo>
                <a:lnTo>
                  <a:pt x="1118" y="580"/>
                </a:lnTo>
                <a:lnTo>
                  <a:pt x="1146" y="543"/>
                </a:lnTo>
                <a:lnTo>
                  <a:pt x="1172" y="504"/>
                </a:lnTo>
                <a:lnTo>
                  <a:pt x="1196" y="464"/>
                </a:lnTo>
                <a:lnTo>
                  <a:pt x="1217" y="423"/>
                </a:lnTo>
                <a:lnTo>
                  <a:pt x="1226" y="402"/>
                </a:lnTo>
                <a:lnTo>
                  <a:pt x="1230" y="380"/>
                </a:lnTo>
                <a:lnTo>
                  <a:pt x="1232" y="357"/>
                </a:lnTo>
                <a:lnTo>
                  <a:pt x="1232" y="334"/>
                </a:lnTo>
                <a:lnTo>
                  <a:pt x="1229" y="312"/>
                </a:lnTo>
                <a:lnTo>
                  <a:pt x="1226" y="289"/>
                </a:lnTo>
                <a:lnTo>
                  <a:pt x="1222" y="266"/>
                </a:lnTo>
                <a:lnTo>
                  <a:pt x="1220" y="255"/>
                </a:lnTo>
                <a:lnTo>
                  <a:pt x="1215" y="244"/>
                </a:lnTo>
                <a:lnTo>
                  <a:pt x="1209" y="233"/>
                </a:lnTo>
                <a:lnTo>
                  <a:pt x="1203" y="223"/>
                </a:lnTo>
                <a:lnTo>
                  <a:pt x="1196" y="214"/>
                </a:lnTo>
                <a:lnTo>
                  <a:pt x="1187" y="205"/>
                </a:lnTo>
                <a:lnTo>
                  <a:pt x="1178" y="198"/>
                </a:lnTo>
                <a:lnTo>
                  <a:pt x="1169" y="192"/>
                </a:lnTo>
                <a:lnTo>
                  <a:pt x="1160" y="187"/>
                </a:lnTo>
                <a:lnTo>
                  <a:pt x="1151" y="182"/>
                </a:lnTo>
                <a:lnTo>
                  <a:pt x="1141" y="179"/>
                </a:lnTo>
                <a:lnTo>
                  <a:pt x="1130" y="177"/>
                </a:lnTo>
                <a:lnTo>
                  <a:pt x="1120" y="176"/>
                </a:lnTo>
                <a:lnTo>
                  <a:pt x="1110" y="178"/>
                </a:lnTo>
                <a:lnTo>
                  <a:pt x="1098" y="182"/>
                </a:lnTo>
                <a:lnTo>
                  <a:pt x="1087" y="188"/>
                </a:lnTo>
                <a:lnTo>
                  <a:pt x="1077" y="195"/>
                </a:lnTo>
                <a:lnTo>
                  <a:pt x="1067" y="204"/>
                </a:lnTo>
                <a:lnTo>
                  <a:pt x="1057" y="212"/>
                </a:lnTo>
                <a:lnTo>
                  <a:pt x="1049" y="222"/>
                </a:lnTo>
                <a:lnTo>
                  <a:pt x="1041" y="232"/>
                </a:lnTo>
                <a:lnTo>
                  <a:pt x="1033" y="246"/>
                </a:lnTo>
                <a:lnTo>
                  <a:pt x="1026" y="261"/>
                </a:lnTo>
                <a:lnTo>
                  <a:pt x="1021" y="276"/>
                </a:lnTo>
                <a:lnTo>
                  <a:pt x="1015" y="292"/>
                </a:lnTo>
                <a:lnTo>
                  <a:pt x="1009" y="307"/>
                </a:lnTo>
                <a:lnTo>
                  <a:pt x="1002" y="322"/>
                </a:lnTo>
                <a:lnTo>
                  <a:pt x="993" y="334"/>
                </a:lnTo>
                <a:lnTo>
                  <a:pt x="980" y="348"/>
                </a:lnTo>
                <a:lnTo>
                  <a:pt x="966" y="361"/>
                </a:lnTo>
                <a:lnTo>
                  <a:pt x="951" y="373"/>
                </a:lnTo>
                <a:lnTo>
                  <a:pt x="936" y="384"/>
                </a:lnTo>
                <a:lnTo>
                  <a:pt x="920" y="393"/>
                </a:lnTo>
                <a:lnTo>
                  <a:pt x="903" y="402"/>
                </a:lnTo>
                <a:lnTo>
                  <a:pt x="885" y="408"/>
                </a:lnTo>
                <a:lnTo>
                  <a:pt x="870" y="413"/>
                </a:lnTo>
                <a:lnTo>
                  <a:pt x="853" y="417"/>
                </a:lnTo>
                <a:lnTo>
                  <a:pt x="837" y="419"/>
                </a:lnTo>
                <a:lnTo>
                  <a:pt x="820" y="420"/>
                </a:lnTo>
                <a:lnTo>
                  <a:pt x="805" y="419"/>
                </a:lnTo>
                <a:lnTo>
                  <a:pt x="792" y="413"/>
                </a:lnTo>
                <a:lnTo>
                  <a:pt x="783" y="403"/>
                </a:lnTo>
                <a:lnTo>
                  <a:pt x="773" y="382"/>
                </a:lnTo>
                <a:lnTo>
                  <a:pt x="768" y="359"/>
                </a:lnTo>
                <a:lnTo>
                  <a:pt x="768" y="335"/>
                </a:lnTo>
                <a:lnTo>
                  <a:pt x="770" y="311"/>
                </a:lnTo>
                <a:lnTo>
                  <a:pt x="773" y="286"/>
                </a:lnTo>
                <a:lnTo>
                  <a:pt x="774" y="261"/>
                </a:lnTo>
                <a:lnTo>
                  <a:pt x="773" y="237"/>
                </a:lnTo>
                <a:lnTo>
                  <a:pt x="769" y="212"/>
                </a:lnTo>
                <a:lnTo>
                  <a:pt x="766" y="187"/>
                </a:lnTo>
                <a:lnTo>
                  <a:pt x="762" y="162"/>
                </a:lnTo>
                <a:lnTo>
                  <a:pt x="757" y="137"/>
                </a:lnTo>
                <a:lnTo>
                  <a:pt x="751" y="113"/>
                </a:lnTo>
                <a:lnTo>
                  <a:pt x="743" y="89"/>
                </a:lnTo>
                <a:lnTo>
                  <a:pt x="734" y="66"/>
                </a:lnTo>
                <a:lnTo>
                  <a:pt x="728" y="56"/>
                </a:lnTo>
                <a:lnTo>
                  <a:pt x="719" y="46"/>
                </a:lnTo>
                <a:lnTo>
                  <a:pt x="710" y="39"/>
                </a:lnTo>
                <a:lnTo>
                  <a:pt x="699" y="32"/>
                </a:lnTo>
                <a:lnTo>
                  <a:pt x="688" y="27"/>
                </a:lnTo>
                <a:lnTo>
                  <a:pt x="677" y="22"/>
                </a:lnTo>
                <a:lnTo>
                  <a:pt x="666" y="17"/>
                </a:lnTo>
                <a:lnTo>
                  <a:pt x="654" y="12"/>
                </a:lnTo>
                <a:lnTo>
                  <a:pt x="641" y="7"/>
                </a:lnTo>
                <a:lnTo>
                  <a:pt x="628" y="3"/>
                </a:lnTo>
                <a:lnTo>
                  <a:pt x="616" y="0"/>
                </a:lnTo>
                <a:lnTo>
                  <a:pt x="604" y="0"/>
                </a:lnTo>
                <a:lnTo>
                  <a:pt x="592" y="1"/>
                </a:lnTo>
                <a:lnTo>
                  <a:pt x="582" y="7"/>
                </a:lnTo>
                <a:lnTo>
                  <a:pt x="569" y="21"/>
                </a:lnTo>
                <a:lnTo>
                  <a:pt x="558" y="36"/>
                </a:lnTo>
                <a:lnTo>
                  <a:pt x="549" y="53"/>
                </a:lnTo>
                <a:lnTo>
                  <a:pt x="542" y="72"/>
                </a:lnTo>
                <a:lnTo>
                  <a:pt x="537" y="91"/>
                </a:lnTo>
                <a:lnTo>
                  <a:pt x="532" y="110"/>
                </a:lnTo>
                <a:lnTo>
                  <a:pt x="529" y="130"/>
                </a:lnTo>
                <a:lnTo>
                  <a:pt x="525" y="155"/>
                </a:lnTo>
                <a:lnTo>
                  <a:pt x="525" y="181"/>
                </a:lnTo>
                <a:lnTo>
                  <a:pt x="528" y="209"/>
                </a:lnTo>
                <a:lnTo>
                  <a:pt x="531" y="235"/>
                </a:lnTo>
                <a:lnTo>
                  <a:pt x="531" y="261"/>
                </a:lnTo>
                <a:lnTo>
                  <a:pt x="527" y="286"/>
                </a:lnTo>
                <a:lnTo>
                  <a:pt x="519" y="311"/>
                </a:lnTo>
                <a:lnTo>
                  <a:pt x="510" y="321"/>
                </a:lnTo>
                <a:lnTo>
                  <a:pt x="499" y="329"/>
                </a:lnTo>
                <a:lnTo>
                  <a:pt x="485" y="334"/>
                </a:lnTo>
                <a:lnTo>
                  <a:pt x="470" y="337"/>
                </a:lnTo>
                <a:lnTo>
                  <a:pt x="454" y="337"/>
                </a:lnTo>
                <a:lnTo>
                  <a:pt x="439" y="334"/>
                </a:lnTo>
                <a:lnTo>
                  <a:pt x="426" y="330"/>
                </a:lnTo>
                <a:lnTo>
                  <a:pt x="405" y="317"/>
                </a:lnTo>
                <a:lnTo>
                  <a:pt x="385" y="302"/>
                </a:lnTo>
                <a:lnTo>
                  <a:pt x="368" y="284"/>
                </a:lnTo>
                <a:lnTo>
                  <a:pt x="351" y="266"/>
                </a:lnTo>
                <a:lnTo>
                  <a:pt x="336" y="246"/>
                </a:lnTo>
                <a:lnTo>
                  <a:pt x="320" y="226"/>
                </a:lnTo>
                <a:lnTo>
                  <a:pt x="304" y="208"/>
                </a:lnTo>
                <a:lnTo>
                  <a:pt x="294" y="194"/>
                </a:lnTo>
                <a:lnTo>
                  <a:pt x="287" y="180"/>
                </a:lnTo>
                <a:lnTo>
                  <a:pt x="279" y="165"/>
                </a:lnTo>
                <a:lnTo>
                  <a:pt x="272" y="150"/>
                </a:lnTo>
                <a:lnTo>
                  <a:pt x="264" y="137"/>
                </a:lnTo>
                <a:lnTo>
                  <a:pt x="253" y="126"/>
                </a:lnTo>
                <a:lnTo>
                  <a:pt x="240" y="119"/>
                </a:lnTo>
                <a:lnTo>
                  <a:pt x="225" y="117"/>
                </a:lnTo>
                <a:lnTo>
                  <a:pt x="209" y="117"/>
                </a:lnTo>
                <a:lnTo>
                  <a:pt x="192" y="119"/>
                </a:lnTo>
                <a:lnTo>
                  <a:pt x="177" y="125"/>
                </a:lnTo>
                <a:lnTo>
                  <a:pt x="162" y="133"/>
                </a:lnTo>
                <a:lnTo>
                  <a:pt x="149" y="142"/>
                </a:lnTo>
                <a:lnTo>
                  <a:pt x="137" y="153"/>
                </a:lnTo>
                <a:lnTo>
                  <a:pt x="131" y="164"/>
                </a:lnTo>
                <a:lnTo>
                  <a:pt x="129" y="175"/>
                </a:lnTo>
                <a:lnTo>
                  <a:pt x="129" y="187"/>
                </a:lnTo>
                <a:lnTo>
                  <a:pt x="130" y="200"/>
                </a:lnTo>
                <a:lnTo>
                  <a:pt x="133" y="213"/>
                </a:lnTo>
                <a:lnTo>
                  <a:pt x="137" y="226"/>
                </a:lnTo>
                <a:lnTo>
                  <a:pt x="142" y="237"/>
                </a:lnTo>
                <a:lnTo>
                  <a:pt x="153" y="255"/>
                </a:lnTo>
                <a:lnTo>
                  <a:pt x="167" y="272"/>
                </a:lnTo>
                <a:lnTo>
                  <a:pt x="181" y="288"/>
                </a:lnTo>
                <a:lnTo>
                  <a:pt x="197" y="303"/>
                </a:lnTo>
                <a:lnTo>
                  <a:pt x="212" y="319"/>
                </a:lnTo>
                <a:lnTo>
                  <a:pt x="225" y="336"/>
                </a:lnTo>
                <a:lnTo>
                  <a:pt x="236" y="354"/>
                </a:lnTo>
                <a:lnTo>
                  <a:pt x="240" y="367"/>
                </a:lnTo>
                <a:lnTo>
                  <a:pt x="243" y="380"/>
                </a:lnTo>
                <a:lnTo>
                  <a:pt x="243" y="393"/>
                </a:lnTo>
                <a:lnTo>
                  <a:pt x="243" y="407"/>
                </a:lnTo>
                <a:lnTo>
                  <a:pt x="243" y="420"/>
                </a:lnTo>
                <a:lnTo>
                  <a:pt x="241" y="434"/>
                </a:lnTo>
                <a:lnTo>
                  <a:pt x="240" y="448"/>
                </a:lnTo>
                <a:lnTo>
                  <a:pt x="239" y="459"/>
                </a:lnTo>
                <a:lnTo>
                  <a:pt x="237" y="470"/>
                </a:lnTo>
                <a:lnTo>
                  <a:pt x="234" y="481"/>
                </a:lnTo>
                <a:lnTo>
                  <a:pt x="231" y="492"/>
                </a:lnTo>
                <a:lnTo>
                  <a:pt x="229" y="503"/>
                </a:lnTo>
                <a:lnTo>
                  <a:pt x="226" y="514"/>
                </a:lnTo>
                <a:lnTo>
                  <a:pt x="226" y="526"/>
                </a:lnTo>
                <a:lnTo>
                  <a:pt x="226" y="539"/>
                </a:lnTo>
                <a:lnTo>
                  <a:pt x="226" y="550"/>
                </a:lnTo>
                <a:lnTo>
                  <a:pt x="226" y="563"/>
                </a:lnTo>
                <a:lnTo>
                  <a:pt x="228" y="576"/>
                </a:lnTo>
                <a:lnTo>
                  <a:pt x="229" y="589"/>
                </a:lnTo>
                <a:lnTo>
                  <a:pt x="230" y="601"/>
                </a:lnTo>
                <a:lnTo>
                  <a:pt x="231" y="613"/>
                </a:lnTo>
                <a:lnTo>
                  <a:pt x="231" y="621"/>
                </a:lnTo>
                <a:lnTo>
                  <a:pt x="232" y="629"/>
                </a:lnTo>
                <a:lnTo>
                  <a:pt x="233" y="637"/>
                </a:lnTo>
                <a:lnTo>
                  <a:pt x="233" y="646"/>
                </a:lnTo>
                <a:lnTo>
                  <a:pt x="233" y="652"/>
                </a:lnTo>
                <a:lnTo>
                  <a:pt x="231" y="656"/>
                </a:lnTo>
                <a:lnTo>
                  <a:pt x="226" y="658"/>
                </a:lnTo>
                <a:lnTo>
                  <a:pt x="212" y="656"/>
                </a:lnTo>
                <a:lnTo>
                  <a:pt x="198" y="652"/>
                </a:lnTo>
                <a:lnTo>
                  <a:pt x="186" y="645"/>
                </a:lnTo>
                <a:lnTo>
                  <a:pt x="175" y="637"/>
                </a:lnTo>
                <a:lnTo>
                  <a:pt x="163" y="629"/>
                </a:lnTo>
                <a:lnTo>
                  <a:pt x="152" y="618"/>
                </a:lnTo>
                <a:lnTo>
                  <a:pt x="142" y="609"/>
                </a:lnTo>
                <a:lnTo>
                  <a:pt x="130" y="593"/>
                </a:lnTo>
                <a:lnTo>
                  <a:pt x="121" y="576"/>
                </a:lnTo>
                <a:lnTo>
                  <a:pt x="113" y="558"/>
                </a:lnTo>
                <a:lnTo>
                  <a:pt x="105" y="540"/>
                </a:lnTo>
                <a:lnTo>
                  <a:pt x="96" y="522"/>
                </a:lnTo>
                <a:lnTo>
                  <a:pt x="86" y="505"/>
                </a:lnTo>
                <a:lnTo>
                  <a:pt x="74" y="491"/>
                </a:lnTo>
                <a:lnTo>
                  <a:pt x="68" y="488"/>
                </a:lnTo>
                <a:lnTo>
                  <a:pt x="62" y="487"/>
                </a:lnTo>
                <a:lnTo>
                  <a:pt x="55" y="487"/>
                </a:lnTo>
                <a:lnTo>
                  <a:pt x="48" y="489"/>
                </a:lnTo>
                <a:lnTo>
                  <a:pt x="41" y="492"/>
                </a:lnTo>
                <a:lnTo>
                  <a:pt x="34" y="496"/>
                </a:lnTo>
                <a:lnTo>
                  <a:pt x="30" y="501"/>
                </a:lnTo>
                <a:lnTo>
                  <a:pt x="22" y="512"/>
                </a:lnTo>
                <a:lnTo>
                  <a:pt x="15" y="524"/>
                </a:lnTo>
                <a:lnTo>
                  <a:pt x="9" y="537"/>
                </a:lnTo>
                <a:lnTo>
                  <a:pt x="4" y="550"/>
                </a:lnTo>
                <a:lnTo>
                  <a:pt x="0" y="563"/>
                </a:lnTo>
                <a:lnTo>
                  <a:pt x="0" y="576"/>
                </a:lnTo>
                <a:lnTo>
                  <a:pt x="0" y="589"/>
                </a:lnTo>
                <a:lnTo>
                  <a:pt x="6" y="607"/>
                </a:lnTo>
                <a:lnTo>
                  <a:pt x="15" y="623"/>
                </a:lnTo>
                <a:lnTo>
                  <a:pt x="26" y="638"/>
                </a:lnTo>
                <a:lnTo>
                  <a:pt x="38" y="653"/>
                </a:lnTo>
                <a:lnTo>
                  <a:pt x="50" y="668"/>
                </a:lnTo>
                <a:lnTo>
                  <a:pt x="62" y="682"/>
                </a:lnTo>
                <a:lnTo>
                  <a:pt x="74" y="697"/>
                </a:lnTo>
                <a:lnTo>
                  <a:pt x="89" y="717"/>
                </a:lnTo>
                <a:lnTo>
                  <a:pt x="104" y="737"/>
                </a:lnTo>
                <a:lnTo>
                  <a:pt x="120" y="758"/>
                </a:lnTo>
                <a:lnTo>
                  <a:pt x="135" y="778"/>
                </a:lnTo>
                <a:lnTo>
                  <a:pt x="151" y="798"/>
                </a:lnTo>
                <a:lnTo>
                  <a:pt x="166" y="818"/>
                </a:lnTo>
                <a:lnTo>
                  <a:pt x="181" y="839"/>
                </a:lnTo>
                <a:lnTo>
                  <a:pt x="192" y="852"/>
                </a:lnTo>
                <a:lnTo>
                  <a:pt x="202" y="866"/>
                </a:lnTo>
                <a:lnTo>
                  <a:pt x="212" y="879"/>
                </a:lnTo>
                <a:lnTo>
                  <a:pt x="222" y="893"/>
                </a:lnTo>
                <a:lnTo>
                  <a:pt x="232" y="907"/>
                </a:lnTo>
                <a:lnTo>
                  <a:pt x="242" y="922"/>
                </a:lnTo>
                <a:lnTo>
                  <a:pt x="250" y="936"/>
                </a:lnTo>
                <a:lnTo>
                  <a:pt x="265" y="964"/>
                </a:lnTo>
                <a:lnTo>
                  <a:pt x="280" y="991"/>
                </a:lnTo>
                <a:lnTo>
                  <a:pt x="294" y="1018"/>
                </a:lnTo>
                <a:lnTo>
                  <a:pt x="308" y="1046"/>
                </a:lnTo>
                <a:lnTo>
                  <a:pt x="321" y="1074"/>
                </a:lnTo>
                <a:lnTo>
                  <a:pt x="333" y="1103"/>
                </a:lnTo>
                <a:lnTo>
                  <a:pt x="343" y="1132"/>
                </a:lnTo>
                <a:lnTo>
                  <a:pt x="350" y="1156"/>
                </a:lnTo>
                <a:lnTo>
                  <a:pt x="355" y="1180"/>
                </a:lnTo>
                <a:lnTo>
                  <a:pt x="358" y="1204"/>
                </a:lnTo>
                <a:lnTo>
                  <a:pt x="361" y="1229"/>
                </a:lnTo>
                <a:lnTo>
                  <a:pt x="363" y="1254"/>
                </a:lnTo>
                <a:lnTo>
                  <a:pt x="365" y="1279"/>
                </a:lnTo>
                <a:lnTo>
                  <a:pt x="367" y="1304"/>
                </a:lnTo>
                <a:lnTo>
                  <a:pt x="368" y="1316"/>
                </a:lnTo>
                <a:lnTo>
                  <a:pt x="368" y="1327"/>
                </a:lnTo>
                <a:lnTo>
                  <a:pt x="368" y="1339"/>
                </a:lnTo>
                <a:lnTo>
                  <a:pt x="368" y="1351"/>
                </a:lnTo>
                <a:lnTo>
                  <a:pt x="367" y="1363"/>
                </a:lnTo>
                <a:lnTo>
                  <a:pt x="367" y="1375"/>
                </a:lnTo>
                <a:lnTo>
                  <a:pt x="368" y="1386"/>
                </a:lnTo>
                <a:lnTo>
                  <a:pt x="369" y="1390"/>
                </a:lnTo>
                <a:lnTo>
                  <a:pt x="369" y="1395"/>
                </a:lnTo>
                <a:lnTo>
                  <a:pt x="369" y="1399"/>
                </a:lnTo>
                <a:lnTo>
                  <a:pt x="370" y="1403"/>
                </a:lnTo>
                <a:lnTo>
                  <a:pt x="372" y="1407"/>
                </a:lnTo>
                <a:lnTo>
                  <a:pt x="373" y="1411"/>
                </a:lnTo>
                <a:lnTo>
                  <a:pt x="376" y="1413"/>
                </a:lnTo>
                <a:lnTo>
                  <a:pt x="380" y="1417"/>
                </a:lnTo>
                <a:lnTo>
                  <a:pt x="385" y="1420"/>
                </a:lnTo>
                <a:lnTo>
                  <a:pt x="390" y="1423"/>
                </a:lnTo>
                <a:lnTo>
                  <a:pt x="395" y="1424"/>
                </a:lnTo>
                <a:lnTo>
                  <a:pt x="401" y="1426"/>
                </a:lnTo>
                <a:lnTo>
                  <a:pt x="406" y="1427"/>
                </a:lnTo>
                <a:lnTo>
                  <a:pt x="412" y="1428"/>
                </a:lnTo>
                <a:lnTo>
                  <a:pt x="423" y="1430"/>
                </a:lnTo>
                <a:lnTo>
                  <a:pt x="433" y="1430"/>
                </a:lnTo>
                <a:lnTo>
                  <a:pt x="443" y="1430"/>
                </a:lnTo>
                <a:lnTo>
                  <a:pt x="453" y="1430"/>
                </a:lnTo>
                <a:lnTo>
                  <a:pt x="463" y="1430"/>
                </a:lnTo>
                <a:lnTo>
                  <a:pt x="473" y="1429"/>
                </a:lnTo>
                <a:lnTo>
                  <a:pt x="483" y="1428"/>
                </a:lnTo>
                <a:lnTo>
                  <a:pt x="486" y="1428"/>
                </a:lnTo>
                <a:lnTo>
                  <a:pt x="488" y="1429"/>
                </a:lnTo>
                <a:lnTo>
                  <a:pt x="491" y="1429"/>
                </a:lnTo>
                <a:lnTo>
                  <a:pt x="493" y="1429"/>
                </a:lnTo>
                <a:lnTo>
                  <a:pt x="496" y="1428"/>
                </a:lnTo>
                <a:lnTo>
                  <a:pt x="497" y="1427"/>
                </a:lnTo>
                <a:lnTo>
                  <a:pt x="499" y="1426"/>
                </a:lnTo>
              </a:path>
            </a:pathLst>
          </a:custGeom>
          <a:solidFill>
            <a:srgbClr val="C0C0C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198" name="Freeform 8"/>
          <p:cNvSpPr>
            <a:spLocks noChangeAspect="1"/>
          </p:cNvSpPr>
          <p:nvPr/>
        </p:nvSpPr>
        <p:spPr bwMode="auto">
          <a:xfrm>
            <a:off x="3582988" y="1527175"/>
            <a:ext cx="1358900" cy="1717675"/>
          </a:xfrm>
          <a:custGeom>
            <a:avLst/>
            <a:gdLst>
              <a:gd name="T0" fmla="*/ 509 w 1141"/>
              <a:gd name="T1" fmla="*/ 1366 h 1441"/>
              <a:gd name="T2" fmla="*/ 577 w 1141"/>
              <a:gd name="T3" fmla="*/ 1180 h 1441"/>
              <a:gd name="T4" fmla="*/ 592 w 1141"/>
              <a:gd name="T5" fmla="*/ 970 h 1441"/>
              <a:gd name="T6" fmla="*/ 590 w 1141"/>
              <a:gd name="T7" fmla="*/ 840 h 1441"/>
              <a:gd name="T8" fmla="*/ 709 w 1141"/>
              <a:gd name="T9" fmla="*/ 740 h 1441"/>
              <a:gd name="T10" fmla="*/ 950 w 1141"/>
              <a:gd name="T11" fmla="*/ 624 h 1441"/>
              <a:gd name="T12" fmla="*/ 1070 w 1141"/>
              <a:gd name="T13" fmla="*/ 409 h 1441"/>
              <a:gd name="T14" fmla="*/ 1140 w 1141"/>
              <a:gd name="T15" fmla="*/ 237 h 1441"/>
              <a:gd name="T16" fmla="*/ 1125 w 1141"/>
              <a:gd name="T17" fmla="*/ 197 h 1441"/>
              <a:gd name="T18" fmla="*/ 1076 w 1141"/>
              <a:gd name="T19" fmla="*/ 265 h 1441"/>
              <a:gd name="T20" fmla="*/ 1003 w 1141"/>
              <a:gd name="T21" fmla="*/ 434 h 1441"/>
              <a:gd name="T22" fmla="*/ 922 w 1141"/>
              <a:gd name="T23" fmla="*/ 557 h 1441"/>
              <a:gd name="T24" fmla="*/ 792 w 1141"/>
              <a:gd name="T25" fmla="*/ 632 h 1441"/>
              <a:gd name="T26" fmla="*/ 641 w 1141"/>
              <a:gd name="T27" fmla="*/ 705 h 1441"/>
              <a:gd name="T28" fmla="*/ 598 w 1141"/>
              <a:gd name="T29" fmla="*/ 700 h 1441"/>
              <a:gd name="T30" fmla="*/ 632 w 1141"/>
              <a:gd name="T31" fmla="*/ 485 h 1441"/>
              <a:gd name="T32" fmla="*/ 627 w 1141"/>
              <a:gd name="T33" fmla="*/ 178 h 1441"/>
              <a:gd name="T34" fmla="*/ 634 w 1141"/>
              <a:gd name="T35" fmla="*/ 34 h 1441"/>
              <a:gd name="T36" fmla="*/ 592 w 1141"/>
              <a:gd name="T37" fmla="*/ 0 h 1441"/>
              <a:gd name="T38" fmla="*/ 566 w 1141"/>
              <a:gd name="T39" fmla="*/ 65 h 1441"/>
              <a:gd name="T40" fmla="*/ 577 w 1141"/>
              <a:gd name="T41" fmla="*/ 310 h 1441"/>
              <a:gd name="T42" fmla="*/ 568 w 1141"/>
              <a:gd name="T43" fmla="*/ 570 h 1441"/>
              <a:gd name="T44" fmla="*/ 536 w 1141"/>
              <a:gd name="T45" fmla="*/ 786 h 1441"/>
              <a:gd name="T46" fmla="*/ 529 w 1141"/>
              <a:gd name="T47" fmla="*/ 977 h 1441"/>
              <a:gd name="T48" fmla="*/ 524 w 1141"/>
              <a:gd name="T49" fmla="*/ 1023 h 1441"/>
              <a:gd name="T50" fmla="*/ 464 w 1141"/>
              <a:gd name="T51" fmla="*/ 976 h 1441"/>
              <a:gd name="T52" fmla="*/ 395 w 1141"/>
              <a:gd name="T53" fmla="*/ 909 h 1441"/>
              <a:gd name="T54" fmla="*/ 371 w 1141"/>
              <a:gd name="T55" fmla="*/ 807 h 1441"/>
              <a:gd name="T56" fmla="*/ 376 w 1141"/>
              <a:gd name="T57" fmla="*/ 657 h 1441"/>
              <a:gd name="T58" fmla="*/ 385 w 1141"/>
              <a:gd name="T59" fmla="*/ 475 h 1441"/>
              <a:gd name="T60" fmla="*/ 313 w 1141"/>
              <a:gd name="T61" fmla="*/ 308 h 1441"/>
              <a:gd name="T62" fmla="*/ 228 w 1141"/>
              <a:gd name="T63" fmla="*/ 183 h 1441"/>
              <a:gd name="T64" fmla="*/ 186 w 1141"/>
              <a:gd name="T65" fmla="*/ 153 h 1441"/>
              <a:gd name="T66" fmla="*/ 175 w 1141"/>
              <a:gd name="T67" fmla="*/ 203 h 1441"/>
              <a:gd name="T68" fmla="*/ 261 w 1141"/>
              <a:gd name="T69" fmla="*/ 344 h 1441"/>
              <a:gd name="T70" fmla="*/ 328 w 1141"/>
              <a:gd name="T71" fmla="*/ 494 h 1441"/>
              <a:gd name="T72" fmla="*/ 337 w 1141"/>
              <a:gd name="T73" fmla="*/ 613 h 1441"/>
              <a:gd name="T74" fmla="*/ 329 w 1141"/>
              <a:gd name="T75" fmla="*/ 737 h 1441"/>
              <a:gd name="T76" fmla="*/ 313 w 1141"/>
              <a:gd name="T77" fmla="*/ 824 h 1441"/>
              <a:gd name="T78" fmla="*/ 181 w 1141"/>
              <a:gd name="T79" fmla="*/ 715 h 1441"/>
              <a:gd name="T80" fmla="*/ 83 w 1141"/>
              <a:gd name="T81" fmla="*/ 579 h 1441"/>
              <a:gd name="T82" fmla="*/ 43 w 1141"/>
              <a:gd name="T83" fmla="*/ 525 h 1441"/>
              <a:gd name="T84" fmla="*/ 5 w 1141"/>
              <a:gd name="T85" fmla="*/ 522 h 1441"/>
              <a:gd name="T86" fmla="*/ 26 w 1141"/>
              <a:gd name="T87" fmla="*/ 609 h 1441"/>
              <a:gd name="T88" fmla="*/ 157 w 1141"/>
              <a:gd name="T89" fmla="*/ 769 h 1441"/>
              <a:gd name="T90" fmla="*/ 291 w 1141"/>
              <a:gd name="T91" fmla="*/ 875 h 1441"/>
              <a:gd name="T92" fmla="*/ 358 w 1141"/>
              <a:gd name="T93" fmla="*/ 937 h 1441"/>
              <a:gd name="T94" fmla="*/ 457 w 1141"/>
              <a:gd name="T95" fmla="*/ 1052 h 1441"/>
              <a:gd name="T96" fmla="*/ 499 w 1141"/>
              <a:gd name="T97" fmla="*/ 1127 h 1441"/>
              <a:gd name="T98" fmla="*/ 490 w 1141"/>
              <a:gd name="T99" fmla="*/ 1231 h 1441"/>
              <a:gd name="T100" fmla="*/ 427 w 1141"/>
              <a:gd name="T101" fmla="*/ 1348 h 1441"/>
              <a:gd name="T102" fmla="*/ 375 w 1141"/>
              <a:gd name="T103" fmla="*/ 1390 h 1441"/>
              <a:gd name="T104" fmla="*/ 362 w 1141"/>
              <a:gd name="T105" fmla="*/ 1410 h 1441"/>
              <a:gd name="T106" fmla="*/ 361 w 1141"/>
              <a:gd name="T107" fmla="*/ 1421 h 1441"/>
              <a:gd name="T108" fmla="*/ 372 w 1141"/>
              <a:gd name="T109" fmla="*/ 1429 h 1441"/>
              <a:gd name="T110" fmla="*/ 395 w 1141"/>
              <a:gd name="T111" fmla="*/ 1437 h 1441"/>
              <a:gd name="T112" fmla="*/ 419 w 1141"/>
              <a:gd name="T113" fmla="*/ 1440 h 1441"/>
              <a:gd name="T114" fmla="*/ 430 w 1141"/>
              <a:gd name="T115" fmla="*/ 1440 h 14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41"/>
              <a:gd name="T175" fmla="*/ 0 h 1441"/>
              <a:gd name="T176" fmla="*/ 1141 w 1141"/>
              <a:gd name="T177" fmla="*/ 1441 h 144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41" h="1441">
                <a:moveTo>
                  <a:pt x="435" y="1440"/>
                </a:moveTo>
                <a:lnTo>
                  <a:pt x="456" y="1424"/>
                </a:lnTo>
                <a:lnTo>
                  <a:pt x="476" y="1407"/>
                </a:lnTo>
                <a:lnTo>
                  <a:pt x="494" y="1388"/>
                </a:lnTo>
                <a:lnTo>
                  <a:pt x="509" y="1366"/>
                </a:lnTo>
                <a:lnTo>
                  <a:pt x="528" y="1332"/>
                </a:lnTo>
                <a:lnTo>
                  <a:pt x="543" y="1298"/>
                </a:lnTo>
                <a:lnTo>
                  <a:pt x="557" y="1261"/>
                </a:lnTo>
                <a:lnTo>
                  <a:pt x="568" y="1225"/>
                </a:lnTo>
                <a:lnTo>
                  <a:pt x="577" y="1180"/>
                </a:lnTo>
                <a:lnTo>
                  <a:pt x="583" y="1135"/>
                </a:lnTo>
                <a:lnTo>
                  <a:pt x="588" y="1089"/>
                </a:lnTo>
                <a:lnTo>
                  <a:pt x="592" y="1044"/>
                </a:lnTo>
                <a:lnTo>
                  <a:pt x="593" y="1006"/>
                </a:lnTo>
                <a:lnTo>
                  <a:pt x="592" y="970"/>
                </a:lnTo>
                <a:lnTo>
                  <a:pt x="592" y="933"/>
                </a:lnTo>
                <a:lnTo>
                  <a:pt x="592" y="897"/>
                </a:lnTo>
                <a:lnTo>
                  <a:pt x="591" y="877"/>
                </a:lnTo>
                <a:lnTo>
                  <a:pt x="589" y="858"/>
                </a:lnTo>
                <a:lnTo>
                  <a:pt x="590" y="840"/>
                </a:lnTo>
                <a:lnTo>
                  <a:pt x="597" y="824"/>
                </a:lnTo>
                <a:lnTo>
                  <a:pt x="621" y="797"/>
                </a:lnTo>
                <a:lnTo>
                  <a:pt x="648" y="776"/>
                </a:lnTo>
                <a:lnTo>
                  <a:pt x="678" y="757"/>
                </a:lnTo>
                <a:lnTo>
                  <a:pt x="709" y="740"/>
                </a:lnTo>
                <a:lnTo>
                  <a:pt x="763" y="717"/>
                </a:lnTo>
                <a:lnTo>
                  <a:pt x="819" y="697"/>
                </a:lnTo>
                <a:lnTo>
                  <a:pt x="874" y="676"/>
                </a:lnTo>
                <a:lnTo>
                  <a:pt x="924" y="647"/>
                </a:lnTo>
                <a:lnTo>
                  <a:pt x="950" y="624"/>
                </a:lnTo>
                <a:lnTo>
                  <a:pt x="969" y="596"/>
                </a:lnTo>
                <a:lnTo>
                  <a:pt x="986" y="565"/>
                </a:lnTo>
                <a:lnTo>
                  <a:pt x="1003" y="535"/>
                </a:lnTo>
                <a:lnTo>
                  <a:pt x="1037" y="473"/>
                </a:lnTo>
                <a:lnTo>
                  <a:pt x="1070" y="409"/>
                </a:lnTo>
                <a:lnTo>
                  <a:pt x="1100" y="345"/>
                </a:lnTo>
                <a:lnTo>
                  <a:pt x="1130" y="281"/>
                </a:lnTo>
                <a:lnTo>
                  <a:pt x="1135" y="266"/>
                </a:lnTo>
                <a:lnTo>
                  <a:pt x="1139" y="252"/>
                </a:lnTo>
                <a:lnTo>
                  <a:pt x="1140" y="237"/>
                </a:lnTo>
                <a:lnTo>
                  <a:pt x="1140" y="222"/>
                </a:lnTo>
                <a:lnTo>
                  <a:pt x="1139" y="214"/>
                </a:lnTo>
                <a:lnTo>
                  <a:pt x="1135" y="205"/>
                </a:lnTo>
                <a:lnTo>
                  <a:pt x="1131" y="199"/>
                </a:lnTo>
                <a:lnTo>
                  <a:pt x="1125" y="197"/>
                </a:lnTo>
                <a:lnTo>
                  <a:pt x="1112" y="203"/>
                </a:lnTo>
                <a:lnTo>
                  <a:pt x="1102" y="213"/>
                </a:lnTo>
                <a:lnTo>
                  <a:pt x="1093" y="224"/>
                </a:lnTo>
                <a:lnTo>
                  <a:pt x="1086" y="237"/>
                </a:lnTo>
                <a:lnTo>
                  <a:pt x="1076" y="265"/>
                </a:lnTo>
                <a:lnTo>
                  <a:pt x="1069" y="295"/>
                </a:lnTo>
                <a:lnTo>
                  <a:pt x="1062" y="326"/>
                </a:lnTo>
                <a:lnTo>
                  <a:pt x="1052" y="354"/>
                </a:lnTo>
                <a:lnTo>
                  <a:pt x="1029" y="395"/>
                </a:lnTo>
                <a:lnTo>
                  <a:pt x="1003" y="434"/>
                </a:lnTo>
                <a:lnTo>
                  <a:pt x="975" y="472"/>
                </a:lnTo>
                <a:lnTo>
                  <a:pt x="949" y="510"/>
                </a:lnTo>
                <a:lnTo>
                  <a:pt x="940" y="526"/>
                </a:lnTo>
                <a:lnTo>
                  <a:pt x="931" y="542"/>
                </a:lnTo>
                <a:lnTo>
                  <a:pt x="922" y="557"/>
                </a:lnTo>
                <a:lnTo>
                  <a:pt x="910" y="569"/>
                </a:lnTo>
                <a:lnTo>
                  <a:pt x="883" y="587"/>
                </a:lnTo>
                <a:lnTo>
                  <a:pt x="853" y="604"/>
                </a:lnTo>
                <a:lnTo>
                  <a:pt x="822" y="618"/>
                </a:lnTo>
                <a:lnTo>
                  <a:pt x="792" y="632"/>
                </a:lnTo>
                <a:lnTo>
                  <a:pt x="758" y="649"/>
                </a:lnTo>
                <a:lnTo>
                  <a:pt x="724" y="665"/>
                </a:lnTo>
                <a:lnTo>
                  <a:pt x="689" y="681"/>
                </a:lnTo>
                <a:lnTo>
                  <a:pt x="655" y="696"/>
                </a:lnTo>
                <a:lnTo>
                  <a:pt x="641" y="705"/>
                </a:lnTo>
                <a:lnTo>
                  <a:pt x="626" y="716"/>
                </a:lnTo>
                <a:lnTo>
                  <a:pt x="611" y="722"/>
                </a:lnTo>
                <a:lnTo>
                  <a:pt x="597" y="721"/>
                </a:lnTo>
                <a:lnTo>
                  <a:pt x="592" y="712"/>
                </a:lnTo>
                <a:lnTo>
                  <a:pt x="598" y="700"/>
                </a:lnTo>
                <a:lnTo>
                  <a:pt x="606" y="685"/>
                </a:lnTo>
                <a:lnTo>
                  <a:pt x="611" y="672"/>
                </a:lnTo>
                <a:lnTo>
                  <a:pt x="620" y="609"/>
                </a:lnTo>
                <a:lnTo>
                  <a:pt x="627" y="547"/>
                </a:lnTo>
                <a:lnTo>
                  <a:pt x="632" y="485"/>
                </a:lnTo>
                <a:lnTo>
                  <a:pt x="636" y="423"/>
                </a:lnTo>
                <a:lnTo>
                  <a:pt x="635" y="361"/>
                </a:lnTo>
                <a:lnTo>
                  <a:pt x="632" y="300"/>
                </a:lnTo>
                <a:lnTo>
                  <a:pt x="628" y="239"/>
                </a:lnTo>
                <a:lnTo>
                  <a:pt x="627" y="178"/>
                </a:lnTo>
                <a:lnTo>
                  <a:pt x="628" y="145"/>
                </a:lnTo>
                <a:lnTo>
                  <a:pt x="632" y="112"/>
                </a:lnTo>
                <a:lnTo>
                  <a:pt x="635" y="79"/>
                </a:lnTo>
                <a:lnTo>
                  <a:pt x="636" y="46"/>
                </a:lnTo>
                <a:lnTo>
                  <a:pt x="634" y="34"/>
                </a:lnTo>
                <a:lnTo>
                  <a:pt x="631" y="24"/>
                </a:lnTo>
                <a:lnTo>
                  <a:pt x="625" y="14"/>
                </a:lnTo>
                <a:lnTo>
                  <a:pt x="616" y="7"/>
                </a:lnTo>
                <a:lnTo>
                  <a:pt x="605" y="2"/>
                </a:lnTo>
                <a:lnTo>
                  <a:pt x="592" y="0"/>
                </a:lnTo>
                <a:lnTo>
                  <a:pt x="581" y="0"/>
                </a:lnTo>
                <a:lnTo>
                  <a:pt x="572" y="7"/>
                </a:lnTo>
                <a:lnTo>
                  <a:pt x="565" y="24"/>
                </a:lnTo>
                <a:lnTo>
                  <a:pt x="564" y="45"/>
                </a:lnTo>
                <a:lnTo>
                  <a:pt x="566" y="65"/>
                </a:lnTo>
                <a:lnTo>
                  <a:pt x="568" y="85"/>
                </a:lnTo>
                <a:lnTo>
                  <a:pt x="570" y="141"/>
                </a:lnTo>
                <a:lnTo>
                  <a:pt x="572" y="197"/>
                </a:lnTo>
                <a:lnTo>
                  <a:pt x="575" y="254"/>
                </a:lnTo>
                <a:lnTo>
                  <a:pt x="577" y="310"/>
                </a:lnTo>
                <a:lnTo>
                  <a:pt x="578" y="365"/>
                </a:lnTo>
                <a:lnTo>
                  <a:pt x="577" y="420"/>
                </a:lnTo>
                <a:lnTo>
                  <a:pt x="575" y="475"/>
                </a:lnTo>
                <a:lnTo>
                  <a:pt x="572" y="530"/>
                </a:lnTo>
                <a:lnTo>
                  <a:pt x="568" y="570"/>
                </a:lnTo>
                <a:lnTo>
                  <a:pt x="561" y="610"/>
                </a:lnTo>
                <a:lnTo>
                  <a:pt x="554" y="651"/>
                </a:lnTo>
                <a:lnTo>
                  <a:pt x="547" y="691"/>
                </a:lnTo>
                <a:lnTo>
                  <a:pt x="541" y="739"/>
                </a:lnTo>
                <a:lnTo>
                  <a:pt x="536" y="786"/>
                </a:lnTo>
                <a:lnTo>
                  <a:pt x="532" y="835"/>
                </a:lnTo>
                <a:lnTo>
                  <a:pt x="528" y="882"/>
                </a:lnTo>
                <a:lnTo>
                  <a:pt x="528" y="914"/>
                </a:lnTo>
                <a:lnTo>
                  <a:pt x="528" y="945"/>
                </a:lnTo>
                <a:lnTo>
                  <a:pt x="529" y="977"/>
                </a:lnTo>
                <a:lnTo>
                  <a:pt x="528" y="1009"/>
                </a:lnTo>
                <a:lnTo>
                  <a:pt x="528" y="1014"/>
                </a:lnTo>
                <a:lnTo>
                  <a:pt x="528" y="1019"/>
                </a:lnTo>
                <a:lnTo>
                  <a:pt x="526" y="1023"/>
                </a:lnTo>
                <a:lnTo>
                  <a:pt x="524" y="1023"/>
                </a:lnTo>
                <a:lnTo>
                  <a:pt x="511" y="1017"/>
                </a:lnTo>
                <a:lnTo>
                  <a:pt x="501" y="1009"/>
                </a:lnTo>
                <a:lnTo>
                  <a:pt x="490" y="999"/>
                </a:lnTo>
                <a:lnTo>
                  <a:pt x="479" y="989"/>
                </a:lnTo>
                <a:lnTo>
                  <a:pt x="464" y="976"/>
                </a:lnTo>
                <a:lnTo>
                  <a:pt x="449" y="963"/>
                </a:lnTo>
                <a:lnTo>
                  <a:pt x="434" y="950"/>
                </a:lnTo>
                <a:lnTo>
                  <a:pt x="421" y="936"/>
                </a:lnTo>
                <a:lnTo>
                  <a:pt x="408" y="922"/>
                </a:lnTo>
                <a:lnTo>
                  <a:pt x="395" y="909"/>
                </a:lnTo>
                <a:lnTo>
                  <a:pt x="384" y="893"/>
                </a:lnTo>
                <a:lnTo>
                  <a:pt x="376" y="877"/>
                </a:lnTo>
                <a:lnTo>
                  <a:pt x="371" y="854"/>
                </a:lnTo>
                <a:lnTo>
                  <a:pt x="370" y="831"/>
                </a:lnTo>
                <a:lnTo>
                  <a:pt x="371" y="807"/>
                </a:lnTo>
                <a:lnTo>
                  <a:pt x="371" y="784"/>
                </a:lnTo>
                <a:lnTo>
                  <a:pt x="372" y="752"/>
                </a:lnTo>
                <a:lnTo>
                  <a:pt x="373" y="721"/>
                </a:lnTo>
                <a:lnTo>
                  <a:pt x="375" y="688"/>
                </a:lnTo>
                <a:lnTo>
                  <a:pt x="376" y="657"/>
                </a:lnTo>
                <a:lnTo>
                  <a:pt x="380" y="621"/>
                </a:lnTo>
                <a:lnTo>
                  <a:pt x="383" y="583"/>
                </a:lnTo>
                <a:lnTo>
                  <a:pt x="386" y="547"/>
                </a:lnTo>
                <a:lnTo>
                  <a:pt x="387" y="510"/>
                </a:lnTo>
                <a:lnTo>
                  <a:pt x="385" y="475"/>
                </a:lnTo>
                <a:lnTo>
                  <a:pt x="381" y="440"/>
                </a:lnTo>
                <a:lnTo>
                  <a:pt x="374" y="406"/>
                </a:lnTo>
                <a:lnTo>
                  <a:pt x="362" y="373"/>
                </a:lnTo>
                <a:lnTo>
                  <a:pt x="340" y="339"/>
                </a:lnTo>
                <a:lnTo>
                  <a:pt x="313" y="308"/>
                </a:lnTo>
                <a:lnTo>
                  <a:pt x="285" y="278"/>
                </a:lnTo>
                <a:lnTo>
                  <a:pt x="259" y="247"/>
                </a:lnTo>
                <a:lnTo>
                  <a:pt x="247" y="226"/>
                </a:lnTo>
                <a:lnTo>
                  <a:pt x="238" y="204"/>
                </a:lnTo>
                <a:lnTo>
                  <a:pt x="228" y="183"/>
                </a:lnTo>
                <a:lnTo>
                  <a:pt x="216" y="163"/>
                </a:lnTo>
                <a:lnTo>
                  <a:pt x="210" y="158"/>
                </a:lnTo>
                <a:lnTo>
                  <a:pt x="202" y="155"/>
                </a:lnTo>
                <a:lnTo>
                  <a:pt x="193" y="153"/>
                </a:lnTo>
                <a:lnTo>
                  <a:pt x="186" y="153"/>
                </a:lnTo>
                <a:lnTo>
                  <a:pt x="178" y="156"/>
                </a:lnTo>
                <a:lnTo>
                  <a:pt x="172" y="161"/>
                </a:lnTo>
                <a:lnTo>
                  <a:pt x="167" y="166"/>
                </a:lnTo>
                <a:lnTo>
                  <a:pt x="166" y="173"/>
                </a:lnTo>
                <a:lnTo>
                  <a:pt x="175" y="203"/>
                </a:lnTo>
                <a:lnTo>
                  <a:pt x="186" y="231"/>
                </a:lnTo>
                <a:lnTo>
                  <a:pt x="200" y="259"/>
                </a:lnTo>
                <a:lnTo>
                  <a:pt x="216" y="285"/>
                </a:lnTo>
                <a:lnTo>
                  <a:pt x="237" y="316"/>
                </a:lnTo>
                <a:lnTo>
                  <a:pt x="261" y="344"/>
                </a:lnTo>
                <a:lnTo>
                  <a:pt x="284" y="372"/>
                </a:lnTo>
                <a:lnTo>
                  <a:pt x="303" y="403"/>
                </a:lnTo>
                <a:lnTo>
                  <a:pt x="314" y="432"/>
                </a:lnTo>
                <a:lnTo>
                  <a:pt x="322" y="463"/>
                </a:lnTo>
                <a:lnTo>
                  <a:pt x="328" y="494"/>
                </a:lnTo>
                <a:lnTo>
                  <a:pt x="333" y="525"/>
                </a:lnTo>
                <a:lnTo>
                  <a:pt x="336" y="547"/>
                </a:lnTo>
                <a:lnTo>
                  <a:pt x="337" y="569"/>
                </a:lnTo>
                <a:lnTo>
                  <a:pt x="337" y="591"/>
                </a:lnTo>
                <a:lnTo>
                  <a:pt x="337" y="613"/>
                </a:lnTo>
                <a:lnTo>
                  <a:pt x="336" y="637"/>
                </a:lnTo>
                <a:lnTo>
                  <a:pt x="333" y="660"/>
                </a:lnTo>
                <a:lnTo>
                  <a:pt x="330" y="683"/>
                </a:lnTo>
                <a:lnTo>
                  <a:pt x="328" y="705"/>
                </a:lnTo>
                <a:lnTo>
                  <a:pt x="329" y="737"/>
                </a:lnTo>
                <a:lnTo>
                  <a:pt x="332" y="768"/>
                </a:lnTo>
                <a:lnTo>
                  <a:pt x="333" y="798"/>
                </a:lnTo>
                <a:lnTo>
                  <a:pt x="328" y="828"/>
                </a:lnTo>
                <a:lnTo>
                  <a:pt x="322" y="831"/>
                </a:lnTo>
                <a:lnTo>
                  <a:pt x="313" y="824"/>
                </a:lnTo>
                <a:lnTo>
                  <a:pt x="303" y="813"/>
                </a:lnTo>
                <a:lnTo>
                  <a:pt x="293" y="804"/>
                </a:lnTo>
                <a:lnTo>
                  <a:pt x="256" y="774"/>
                </a:lnTo>
                <a:lnTo>
                  <a:pt x="218" y="745"/>
                </a:lnTo>
                <a:lnTo>
                  <a:pt x="181" y="715"/>
                </a:lnTo>
                <a:lnTo>
                  <a:pt x="147" y="682"/>
                </a:lnTo>
                <a:lnTo>
                  <a:pt x="128" y="658"/>
                </a:lnTo>
                <a:lnTo>
                  <a:pt x="113" y="632"/>
                </a:lnTo>
                <a:lnTo>
                  <a:pt x="98" y="605"/>
                </a:lnTo>
                <a:lnTo>
                  <a:pt x="83" y="579"/>
                </a:lnTo>
                <a:lnTo>
                  <a:pt x="75" y="566"/>
                </a:lnTo>
                <a:lnTo>
                  <a:pt x="67" y="553"/>
                </a:lnTo>
                <a:lnTo>
                  <a:pt x="58" y="542"/>
                </a:lnTo>
                <a:lnTo>
                  <a:pt x="49" y="530"/>
                </a:lnTo>
                <a:lnTo>
                  <a:pt x="43" y="525"/>
                </a:lnTo>
                <a:lnTo>
                  <a:pt x="35" y="519"/>
                </a:lnTo>
                <a:lnTo>
                  <a:pt x="28" y="516"/>
                </a:lnTo>
                <a:lnTo>
                  <a:pt x="20" y="515"/>
                </a:lnTo>
                <a:lnTo>
                  <a:pt x="12" y="518"/>
                </a:lnTo>
                <a:lnTo>
                  <a:pt x="5" y="522"/>
                </a:lnTo>
                <a:lnTo>
                  <a:pt x="1" y="528"/>
                </a:lnTo>
                <a:lnTo>
                  <a:pt x="0" y="535"/>
                </a:lnTo>
                <a:lnTo>
                  <a:pt x="5" y="560"/>
                </a:lnTo>
                <a:lnTo>
                  <a:pt x="14" y="586"/>
                </a:lnTo>
                <a:lnTo>
                  <a:pt x="26" y="609"/>
                </a:lnTo>
                <a:lnTo>
                  <a:pt x="39" y="632"/>
                </a:lnTo>
                <a:lnTo>
                  <a:pt x="66" y="669"/>
                </a:lnTo>
                <a:lnTo>
                  <a:pt x="94" y="704"/>
                </a:lnTo>
                <a:lnTo>
                  <a:pt x="125" y="737"/>
                </a:lnTo>
                <a:lnTo>
                  <a:pt x="157" y="769"/>
                </a:lnTo>
                <a:lnTo>
                  <a:pt x="186" y="796"/>
                </a:lnTo>
                <a:lnTo>
                  <a:pt x="216" y="820"/>
                </a:lnTo>
                <a:lnTo>
                  <a:pt x="247" y="844"/>
                </a:lnTo>
                <a:lnTo>
                  <a:pt x="279" y="867"/>
                </a:lnTo>
                <a:lnTo>
                  <a:pt x="291" y="875"/>
                </a:lnTo>
                <a:lnTo>
                  <a:pt x="304" y="881"/>
                </a:lnTo>
                <a:lnTo>
                  <a:pt x="317" y="888"/>
                </a:lnTo>
                <a:lnTo>
                  <a:pt x="328" y="897"/>
                </a:lnTo>
                <a:lnTo>
                  <a:pt x="344" y="916"/>
                </a:lnTo>
                <a:lnTo>
                  <a:pt x="358" y="937"/>
                </a:lnTo>
                <a:lnTo>
                  <a:pt x="371" y="959"/>
                </a:lnTo>
                <a:lnTo>
                  <a:pt x="387" y="980"/>
                </a:lnTo>
                <a:lnTo>
                  <a:pt x="409" y="1005"/>
                </a:lnTo>
                <a:lnTo>
                  <a:pt x="433" y="1028"/>
                </a:lnTo>
                <a:lnTo>
                  <a:pt x="457" y="1052"/>
                </a:lnTo>
                <a:lnTo>
                  <a:pt x="479" y="1078"/>
                </a:lnTo>
                <a:lnTo>
                  <a:pt x="486" y="1089"/>
                </a:lnTo>
                <a:lnTo>
                  <a:pt x="492" y="1101"/>
                </a:lnTo>
                <a:lnTo>
                  <a:pt x="496" y="1113"/>
                </a:lnTo>
                <a:lnTo>
                  <a:pt x="499" y="1127"/>
                </a:lnTo>
                <a:lnTo>
                  <a:pt x="501" y="1144"/>
                </a:lnTo>
                <a:lnTo>
                  <a:pt x="502" y="1161"/>
                </a:lnTo>
                <a:lnTo>
                  <a:pt x="501" y="1178"/>
                </a:lnTo>
                <a:lnTo>
                  <a:pt x="499" y="1195"/>
                </a:lnTo>
                <a:lnTo>
                  <a:pt x="490" y="1231"/>
                </a:lnTo>
                <a:lnTo>
                  <a:pt x="479" y="1265"/>
                </a:lnTo>
                <a:lnTo>
                  <a:pt x="467" y="1299"/>
                </a:lnTo>
                <a:lnTo>
                  <a:pt x="450" y="1332"/>
                </a:lnTo>
                <a:lnTo>
                  <a:pt x="440" y="1342"/>
                </a:lnTo>
                <a:lnTo>
                  <a:pt x="427" y="1348"/>
                </a:lnTo>
                <a:lnTo>
                  <a:pt x="414" y="1354"/>
                </a:lnTo>
                <a:lnTo>
                  <a:pt x="401" y="1361"/>
                </a:lnTo>
                <a:lnTo>
                  <a:pt x="392" y="1370"/>
                </a:lnTo>
                <a:lnTo>
                  <a:pt x="383" y="1380"/>
                </a:lnTo>
                <a:lnTo>
                  <a:pt x="375" y="1390"/>
                </a:lnTo>
                <a:lnTo>
                  <a:pt x="367" y="1400"/>
                </a:lnTo>
                <a:lnTo>
                  <a:pt x="365" y="1402"/>
                </a:lnTo>
                <a:lnTo>
                  <a:pt x="364" y="1405"/>
                </a:lnTo>
                <a:lnTo>
                  <a:pt x="363" y="1407"/>
                </a:lnTo>
                <a:lnTo>
                  <a:pt x="362" y="1410"/>
                </a:lnTo>
                <a:lnTo>
                  <a:pt x="361" y="1412"/>
                </a:lnTo>
                <a:lnTo>
                  <a:pt x="360" y="1414"/>
                </a:lnTo>
                <a:lnTo>
                  <a:pt x="360" y="1417"/>
                </a:lnTo>
                <a:lnTo>
                  <a:pt x="360" y="1418"/>
                </a:lnTo>
                <a:lnTo>
                  <a:pt x="361" y="1421"/>
                </a:lnTo>
                <a:lnTo>
                  <a:pt x="363" y="1423"/>
                </a:lnTo>
                <a:lnTo>
                  <a:pt x="364" y="1424"/>
                </a:lnTo>
                <a:lnTo>
                  <a:pt x="366" y="1426"/>
                </a:lnTo>
                <a:lnTo>
                  <a:pt x="369" y="1428"/>
                </a:lnTo>
                <a:lnTo>
                  <a:pt x="372" y="1429"/>
                </a:lnTo>
                <a:lnTo>
                  <a:pt x="376" y="1431"/>
                </a:lnTo>
                <a:lnTo>
                  <a:pt x="379" y="1432"/>
                </a:lnTo>
                <a:lnTo>
                  <a:pt x="384" y="1434"/>
                </a:lnTo>
                <a:lnTo>
                  <a:pt x="389" y="1435"/>
                </a:lnTo>
                <a:lnTo>
                  <a:pt x="395" y="1437"/>
                </a:lnTo>
                <a:lnTo>
                  <a:pt x="400" y="1438"/>
                </a:lnTo>
                <a:lnTo>
                  <a:pt x="405" y="1439"/>
                </a:lnTo>
                <a:lnTo>
                  <a:pt x="410" y="1440"/>
                </a:lnTo>
                <a:lnTo>
                  <a:pt x="415" y="1440"/>
                </a:lnTo>
                <a:lnTo>
                  <a:pt x="419" y="1440"/>
                </a:lnTo>
                <a:lnTo>
                  <a:pt x="421" y="1440"/>
                </a:lnTo>
                <a:lnTo>
                  <a:pt x="424" y="1440"/>
                </a:lnTo>
                <a:lnTo>
                  <a:pt x="426" y="1440"/>
                </a:lnTo>
                <a:lnTo>
                  <a:pt x="428" y="1440"/>
                </a:lnTo>
                <a:lnTo>
                  <a:pt x="430" y="1440"/>
                </a:lnTo>
                <a:lnTo>
                  <a:pt x="432" y="1440"/>
                </a:lnTo>
                <a:lnTo>
                  <a:pt x="433" y="1440"/>
                </a:lnTo>
                <a:lnTo>
                  <a:pt x="435" y="1440"/>
                </a:lnTo>
              </a:path>
            </a:pathLst>
          </a:custGeom>
          <a:solidFill>
            <a:srgbClr val="C0C0C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199" name="Freeform 9"/>
          <p:cNvSpPr>
            <a:spLocks noChangeAspect="1"/>
          </p:cNvSpPr>
          <p:nvPr/>
        </p:nvSpPr>
        <p:spPr bwMode="auto">
          <a:xfrm>
            <a:off x="1971675" y="1557338"/>
            <a:ext cx="273050" cy="1677987"/>
          </a:xfrm>
          <a:custGeom>
            <a:avLst/>
            <a:gdLst>
              <a:gd name="T0" fmla="*/ 6 w 230"/>
              <a:gd name="T1" fmla="*/ 1402 h 1409"/>
              <a:gd name="T2" fmla="*/ 22 w 230"/>
              <a:gd name="T3" fmla="*/ 1392 h 1409"/>
              <a:gd name="T4" fmla="*/ 35 w 230"/>
              <a:gd name="T5" fmla="*/ 1380 h 1409"/>
              <a:gd name="T6" fmla="*/ 49 w 230"/>
              <a:gd name="T7" fmla="*/ 1368 h 1409"/>
              <a:gd name="T8" fmla="*/ 62 w 230"/>
              <a:gd name="T9" fmla="*/ 1354 h 1409"/>
              <a:gd name="T10" fmla="*/ 74 w 230"/>
              <a:gd name="T11" fmla="*/ 1340 h 1409"/>
              <a:gd name="T12" fmla="*/ 85 w 230"/>
              <a:gd name="T13" fmla="*/ 1326 h 1409"/>
              <a:gd name="T14" fmla="*/ 95 w 230"/>
              <a:gd name="T15" fmla="*/ 1311 h 1409"/>
              <a:gd name="T16" fmla="*/ 104 w 230"/>
              <a:gd name="T17" fmla="*/ 1294 h 1409"/>
              <a:gd name="T18" fmla="*/ 113 w 230"/>
              <a:gd name="T19" fmla="*/ 1279 h 1409"/>
              <a:gd name="T20" fmla="*/ 121 w 230"/>
              <a:gd name="T21" fmla="*/ 1260 h 1409"/>
              <a:gd name="T22" fmla="*/ 130 w 230"/>
              <a:gd name="T23" fmla="*/ 1238 h 1409"/>
              <a:gd name="T24" fmla="*/ 137 w 230"/>
              <a:gd name="T25" fmla="*/ 1215 h 1409"/>
              <a:gd name="T26" fmla="*/ 143 w 230"/>
              <a:gd name="T27" fmla="*/ 1191 h 1409"/>
              <a:gd name="T28" fmla="*/ 148 w 230"/>
              <a:gd name="T29" fmla="*/ 1168 h 1409"/>
              <a:gd name="T30" fmla="*/ 152 w 230"/>
              <a:gd name="T31" fmla="*/ 1144 h 1409"/>
              <a:gd name="T32" fmla="*/ 155 w 230"/>
              <a:gd name="T33" fmla="*/ 1119 h 1409"/>
              <a:gd name="T34" fmla="*/ 159 w 230"/>
              <a:gd name="T35" fmla="*/ 1096 h 1409"/>
              <a:gd name="T36" fmla="*/ 161 w 230"/>
              <a:gd name="T37" fmla="*/ 1072 h 1409"/>
              <a:gd name="T38" fmla="*/ 164 w 230"/>
              <a:gd name="T39" fmla="*/ 1048 h 1409"/>
              <a:gd name="T40" fmla="*/ 167 w 230"/>
              <a:gd name="T41" fmla="*/ 1023 h 1409"/>
              <a:gd name="T42" fmla="*/ 169 w 230"/>
              <a:gd name="T43" fmla="*/ 996 h 1409"/>
              <a:gd name="T44" fmla="*/ 170 w 230"/>
              <a:gd name="T45" fmla="*/ 970 h 1409"/>
              <a:gd name="T46" fmla="*/ 171 w 230"/>
              <a:gd name="T47" fmla="*/ 944 h 1409"/>
              <a:gd name="T48" fmla="*/ 171 w 230"/>
              <a:gd name="T49" fmla="*/ 917 h 1409"/>
              <a:gd name="T50" fmla="*/ 171 w 230"/>
              <a:gd name="T51" fmla="*/ 891 h 1409"/>
              <a:gd name="T52" fmla="*/ 171 w 230"/>
              <a:gd name="T53" fmla="*/ 865 h 1409"/>
              <a:gd name="T54" fmla="*/ 171 w 230"/>
              <a:gd name="T55" fmla="*/ 837 h 1409"/>
              <a:gd name="T56" fmla="*/ 172 w 230"/>
              <a:gd name="T57" fmla="*/ 812 h 1409"/>
              <a:gd name="T58" fmla="*/ 174 w 230"/>
              <a:gd name="T59" fmla="*/ 785 h 1409"/>
              <a:gd name="T60" fmla="*/ 177 w 230"/>
              <a:gd name="T61" fmla="*/ 758 h 1409"/>
              <a:gd name="T62" fmla="*/ 181 w 230"/>
              <a:gd name="T63" fmla="*/ 730 h 1409"/>
              <a:gd name="T64" fmla="*/ 186 w 230"/>
              <a:gd name="T65" fmla="*/ 703 h 1409"/>
              <a:gd name="T66" fmla="*/ 191 w 230"/>
              <a:gd name="T67" fmla="*/ 676 h 1409"/>
              <a:gd name="T68" fmla="*/ 197 w 230"/>
              <a:gd name="T69" fmla="*/ 649 h 1409"/>
              <a:gd name="T70" fmla="*/ 203 w 230"/>
              <a:gd name="T71" fmla="*/ 622 h 1409"/>
              <a:gd name="T72" fmla="*/ 209 w 230"/>
              <a:gd name="T73" fmla="*/ 594 h 1409"/>
              <a:gd name="T74" fmla="*/ 214 w 230"/>
              <a:gd name="T75" fmla="*/ 567 h 1409"/>
              <a:gd name="T76" fmla="*/ 219 w 230"/>
              <a:gd name="T77" fmla="*/ 539 h 1409"/>
              <a:gd name="T78" fmla="*/ 223 w 230"/>
              <a:gd name="T79" fmla="*/ 512 h 1409"/>
              <a:gd name="T80" fmla="*/ 225 w 230"/>
              <a:gd name="T81" fmla="*/ 486 h 1409"/>
              <a:gd name="T82" fmla="*/ 227 w 230"/>
              <a:gd name="T83" fmla="*/ 463 h 1409"/>
              <a:gd name="T84" fmla="*/ 228 w 230"/>
              <a:gd name="T85" fmla="*/ 440 h 1409"/>
              <a:gd name="T86" fmla="*/ 229 w 230"/>
              <a:gd name="T87" fmla="*/ 416 h 1409"/>
              <a:gd name="T88" fmla="*/ 228 w 230"/>
              <a:gd name="T89" fmla="*/ 393 h 1409"/>
              <a:gd name="T90" fmla="*/ 228 w 230"/>
              <a:gd name="T91" fmla="*/ 369 h 1409"/>
              <a:gd name="T92" fmla="*/ 227 w 230"/>
              <a:gd name="T93" fmla="*/ 345 h 1409"/>
              <a:gd name="T94" fmla="*/ 226 w 230"/>
              <a:gd name="T95" fmla="*/ 322 h 1409"/>
              <a:gd name="T96" fmla="*/ 225 w 230"/>
              <a:gd name="T97" fmla="*/ 299 h 1409"/>
              <a:gd name="T98" fmla="*/ 224 w 230"/>
              <a:gd name="T99" fmla="*/ 275 h 1409"/>
              <a:gd name="T100" fmla="*/ 224 w 230"/>
              <a:gd name="T101" fmla="*/ 250 h 1409"/>
              <a:gd name="T102" fmla="*/ 223 w 230"/>
              <a:gd name="T103" fmla="*/ 224 h 1409"/>
              <a:gd name="T104" fmla="*/ 223 w 230"/>
              <a:gd name="T105" fmla="*/ 197 h 1409"/>
              <a:gd name="T106" fmla="*/ 222 w 230"/>
              <a:gd name="T107" fmla="*/ 170 h 1409"/>
              <a:gd name="T108" fmla="*/ 221 w 230"/>
              <a:gd name="T109" fmla="*/ 145 h 1409"/>
              <a:gd name="T110" fmla="*/ 220 w 230"/>
              <a:gd name="T111" fmla="*/ 118 h 1409"/>
              <a:gd name="T112" fmla="*/ 219 w 230"/>
              <a:gd name="T113" fmla="*/ 92 h 1409"/>
              <a:gd name="T114" fmla="*/ 218 w 230"/>
              <a:gd name="T115" fmla="*/ 65 h 1409"/>
              <a:gd name="T116" fmla="*/ 217 w 230"/>
              <a:gd name="T117" fmla="*/ 39 h 1409"/>
              <a:gd name="T118" fmla="*/ 215 w 230"/>
              <a:gd name="T119" fmla="*/ 12 h 140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0"/>
              <a:gd name="T181" fmla="*/ 0 h 1409"/>
              <a:gd name="T182" fmla="*/ 230 w 230"/>
              <a:gd name="T183" fmla="*/ 1409 h 140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0" h="1409">
                <a:moveTo>
                  <a:pt x="0" y="1408"/>
                </a:moveTo>
                <a:lnTo>
                  <a:pt x="6" y="1402"/>
                </a:lnTo>
                <a:lnTo>
                  <a:pt x="14" y="1397"/>
                </a:lnTo>
                <a:lnTo>
                  <a:pt x="22" y="1392"/>
                </a:lnTo>
                <a:lnTo>
                  <a:pt x="28" y="1386"/>
                </a:lnTo>
                <a:lnTo>
                  <a:pt x="35" y="1380"/>
                </a:lnTo>
                <a:lnTo>
                  <a:pt x="42" y="1374"/>
                </a:lnTo>
                <a:lnTo>
                  <a:pt x="49" y="1368"/>
                </a:lnTo>
                <a:lnTo>
                  <a:pt x="55" y="1361"/>
                </a:lnTo>
                <a:lnTo>
                  <a:pt x="62" y="1354"/>
                </a:lnTo>
                <a:lnTo>
                  <a:pt x="68" y="1347"/>
                </a:lnTo>
                <a:lnTo>
                  <a:pt x="74" y="1340"/>
                </a:lnTo>
                <a:lnTo>
                  <a:pt x="80" y="1334"/>
                </a:lnTo>
                <a:lnTo>
                  <a:pt x="85" y="1326"/>
                </a:lnTo>
                <a:lnTo>
                  <a:pt x="90" y="1318"/>
                </a:lnTo>
                <a:lnTo>
                  <a:pt x="95" y="1311"/>
                </a:lnTo>
                <a:lnTo>
                  <a:pt x="100" y="1303"/>
                </a:lnTo>
                <a:lnTo>
                  <a:pt x="104" y="1294"/>
                </a:lnTo>
                <a:lnTo>
                  <a:pt x="108" y="1287"/>
                </a:lnTo>
                <a:lnTo>
                  <a:pt x="113" y="1279"/>
                </a:lnTo>
                <a:lnTo>
                  <a:pt x="116" y="1271"/>
                </a:lnTo>
                <a:lnTo>
                  <a:pt x="121" y="1260"/>
                </a:lnTo>
                <a:lnTo>
                  <a:pt x="125" y="1249"/>
                </a:lnTo>
                <a:lnTo>
                  <a:pt x="130" y="1238"/>
                </a:lnTo>
                <a:lnTo>
                  <a:pt x="133" y="1226"/>
                </a:lnTo>
                <a:lnTo>
                  <a:pt x="137" y="1215"/>
                </a:lnTo>
                <a:lnTo>
                  <a:pt x="140" y="1203"/>
                </a:lnTo>
                <a:lnTo>
                  <a:pt x="143" y="1191"/>
                </a:lnTo>
                <a:lnTo>
                  <a:pt x="145" y="1180"/>
                </a:lnTo>
                <a:lnTo>
                  <a:pt x="148" y="1168"/>
                </a:lnTo>
                <a:lnTo>
                  <a:pt x="149" y="1156"/>
                </a:lnTo>
                <a:lnTo>
                  <a:pt x="152" y="1144"/>
                </a:lnTo>
                <a:lnTo>
                  <a:pt x="154" y="1132"/>
                </a:lnTo>
                <a:lnTo>
                  <a:pt x="155" y="1119"/>
                </a:lnTo>
                <a:lnTo>
                  <a:pt x="157" y="1108"/>
                </a:lnTo>
                <a:lnTo>
                  <a:pt x="159" y="1096"/>
                </a:lnTo>
                <a:lnTo>
                  <a:pt x="160" y="1084"/>
                </a:lnTo>
                <a:lnTo>
                  <a:pt x="161" y="1072"/>
                </a:lnTo>
                <a:lnTo>
                  <a:pt x="163" y="1060"/>
                </a:lnTo>
                <a:lnTo>
                  <a:pt x="164" y="1048"/>
                </a:lnTo>
                <a:lnTo>
                  <a:pt x="166" y="1036"/>
                </a:lnTo>
                <a:lnTo>
                  <a:pt x="167" y="1023"/>
                </a:lnTo>
                <a:lnTo>
                  <a:pt x="168" y="1010"/>
                </a:lnTo>
                <a:lnTo>
                  <a:pt x="169" y="996"/>
                </a:lnTo>
                <a:lnTo>
                  <a:pt x="170" y="983"/>
                </a:lnTo>
                <a:lnTo>
                  <a:pt x="170" y="970"/>
                </a:lnTo>
                <a:lnTo>
                  <a:pt x="171" y="957"/>
                </a:lnTo>
                <a:lnTo>
                  <a:pt x="171" y="944"/>
                </a:lnTo>
                <a:lnTo>
                  <a:pt x="171" y="931"/>
                </a:lnTo>
                <a:lnTo>
                  <a:pt x="171" y="917"/>
                </a:lnTo>
                <a:lnTo>
                  <a:pt x="171" y="904"/>
                </a:lnTo>
                <a:lnTo>
                  <a:pt x="171" y="891"/>
                </a:lnTo>
                <a:lnTo>
                  <a:pt x="171" y="877"/>
                </a:lnTo>
                <a:lnTo>
                  <a:pt x="171" y="865"/>
                </a:lnTo>
                <a:lnTo>
                  <a:pt x="171" y="851"/>
                </a:lnTo>
                <a:lnTo>
                  <a:pt x="171" y="837"/>
                </a:lnTo>
                <a:lnTo>
                  <a:pt x="171" y="825"/>
                </a:lnTo>
                <a:lnTo>
                  <a:pt x="172" y="812"/>
                </a:lnTo>
                <a:lnTo>
                  <a:pt x="173" y="798"/>
                </a:lnTo>
                <a:lnTo>
                  <a:pt x="174" y="785"/>
                </a:lnTo>
                <a:lnTo>
                  <a:pt x="175" y="772"/>
                </a:lnTo>
                <a:lnTo>
                  <a:pt x="177" y="758"/>
                </a:lnTo>
                <a:lnTo>
                  <a:pt x="179" y="744"/>
                </a:lnTo>
                <a:lnTo>
                  <a:pt x="181" y="730"/>
                </a:lnTo>
                <a:lnTo>
                  <a:pt x="183" y="717"/>
                </a:lnTo>
                <a:lnTo>
                  <a:pt x="186" y="703"/>
                </a:lnTo>
                <a:lnTo>
                  <a:pt x="188" y="689"/>
                </a:lnTo>
                <a:lnTo>
                  <a:pt x="191" y="676"/>
                </a:lnTo>
                <a:lnTo>
                  <a:pt x="194" y="662"/>
                </a:lnTo>
                <a:lnTo>
                  <a:pt x="197" y="649"/>
                </a:lnTo>
                <a:lnTo>
                  <a:pt x="200" y="635"/>
                </a:lnTo>
                <a:lnTo>
                  <a:pt x="203" y="622"/>
                </a:lnTo>
                <a:lnTo>
                  <a:pt x="206" y="608"/>
                </a:lnTo>
                <a:lnTo>
                  <a:pt x="209" y="594"/>
                </a:lnTo>
                <a:lnTo>
                  <a:pt x="211" y="581"/>
                </a:lnTo>
                <a:lnTo>
                  <a:pt x="214" y="567"/>
                </a:lnTo>
                <a:lnTo>
                  <a:pt x="217" y="554"/>
                </a:lnTo>
                <a:lnTo>
                  <a:pt x="219" y="539"/>
                </a:lnTo>
                <a:lnTo>
                  <a:pt x="221" y="525"/>
                </a:lnTo>
                <a:lnTo>
                  <a:pt x="223" y="512"/>
                </a:lnTo>
                <a:lnTo>
                  <a:pt x="224" y="498"/>
                </a:lnTo>
                <a:lnTo>
                  <a:pt x="225" y="486"/>
                </a:lnTo>
                <a:lnTo>
                  <a:pt x="226" y="474"/>
                </a:lnTo>
                <a:lnTo>
                  <a:pt x="227" y="463"/>
                </a:lnTo>
                <a:lnTo>
                  <a:pt x="228" y="452"/>
                </a:lnTo>
                <a:lnTo>
                  <a:pt x="228" y="440"/>
                </a:lnTo>
                <a:lnTo>
                  <a:pt x="228" y="428"/>
                </a:lnTo>
                <a:lnTo>
                  <a:pt x="229" y="416"/>
                </a:lnTo>
                <a:lnTo>
                  <a:pt x="229" y="404"/>
                </a:lnTo>
                <a:lnTo>
                  <a:pt x="228" y="393"/>
                </a:lnTo>
                <a:lnTo>
                  <a:pt x="228" y="381"/>
                </a:lnTo>
                <a:lnTo>
                  <a:pt x="228" y="369"/>
                </a:lnTo>
                <a:lnTo>
                  <a:pt x="227" y="357"/>
                </a:lnTo>
                <a:lnTo>
                  <a:pt x="227" y="345"/>
                </a:lnTo>
                <a:lnTo>
                  <a:pt x="227" y="334"/>
                </a:lnTo>
                <a:lnTo>
                  <a:pt x="226" y="322"/>
                </a:lnTo>
                <a:lnTo>
                  <a:pt x="225" y="311"/>
                </a:lnTo>
                <a:lnTo>
                  <a:pt x="225" y="299"/>
                </a:lnTo>
                <a:lnTo>
                  <a:pt x="225" y="287"/>
                </a:lnTo>
                <a:lnTo>
                  <a:pt x="224" y="275"/>
                </a:lnTo>
                <a:lnTo>
                  <a:pt x="224" y="264"/>
                </a:lnTo>
                <a:lnTo>
                  <a:pt x="224" y="250"/>
                </a:lnTo>
                <a:lnTo>
                  <a:pt x="223" y="237"/>
                </a:lnTo>
                <a:lnTo>
                  <a:pt x="223" y="224"/>
                </a:lnTo>
                <a:lnTo>
                  <a:pt x="223" y="210"/>
                </a:lnTo>
                <a:lnTo>
                  <a:pt x="223" y="197"/>
                </a:lnTo>
                <a:lnTo>
                  <a:pt x="223" y="184"/>
                </a:lnTo>
                <a:lnTo>
                  <a:pt x="222" y="170"/>
                </a:lnTo>
                <a:lnTo>
                  <a:pt x="222" y="158"/>
                </a:lnTo>
                <a:lnTo>
                  <a:pt x="221" y="145"/>
                </a:lnTo>
                <a:lnTo>
                  <a:pt x="221" y="131"/>
                </a:lnTo>
                <a:lnTo>
                  <a:pt x="220" y="118"/>
                </a:lnTo>
                <a:lnTo>
                  <a:pt x="219" y="105"/>
                </a:lnTo>
                <a:lnTo>
                  <a:pt x="219" y="92"/>
                </a:lnTo>
                <a:lnTo>
                  <a:pt x="218" y="79"/>
                </a:lnTo>
                <a:lnTo>
                  <a:pt x="218" y="65"/>
                </a:lnTo>
                <a:lnTo>
                  <a:pt x="217" y="52"/>
                </a:lnTo>
                <a:lnTo>
                  <a:pt x="217" y="39"/>
                </a:lnTo>
                <a:lnTo>
                  <a:pt x="216" y="26"/>
                </a:lnTo>
                <a:lnTo>
                  <a:pt x="215" y="12"/>
                </a:lnTo>
                <a:lnTo>
                  <a:pt x="215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00" name="Freeform 10"/>
          <p:cNvSpPr>
            <a:spLocks noChangeAspect="1"/>
          </p:cNvSpPr>
          <p:nvPr/>
        </p:nvSpPr>
        <p:spPr bwMode="auto">
          <a:xfrm>
            <a:off x="2182813" y="1778000"/>
            <a:ext cx="674687" cy="687388"/>
          </a:xfrm>
          <a:custGeom>
            <a:avLst/>
            <a:gdLst>
              <a:gd name="T0" fmla="*/ 10 w 567"/>
              <a:gd name="T1" fmla="*/ 570 h 577"/>
              <a:gd name="T2" fmla="*/ 31 w 567"/>
              <a:gd name="T3" fmla="*/ 557 h 577"/>
              <a:gd name="T4" fmla="*/ 52 w 567"/>
              <a:gd name="T5" fmla="*/ 545 h 577"/>
              <a:gd name="T6" fmla="*/ 73 w 567"/>
              <a:gd name="T7" fmla="*/ 533 h 577"/>
              <a:gd name="T8" fmla="*/ 95 w 567"/>
              <a:gd name="T9" fmla="*/ 521 h 577"/>
              <a:gd name="T10" fmla="*/ 116 w 567"/>
              <a:gd name="T11" fmla="*/ 509 h 577"/>
              <a:gd name="T12" fmla="*/ 137 w 567"/>
              <a:gd name="T13" fmla="*/ 498 h 577"/>
              <a:gd name="T14" fmla="*/ 159 w 567"/>
              <a:gd name="T15" fmla="*/ 486 h 577"/>
              <a:gd name="T16" fmla="*/ 181 w 567"/>
              <a:gd name="T17" fmla="*/ 475 h 577"/>
              <a:gd name="T18" fmla="*/ 203 w 567"/>
              <a:gd name="T19" fmla="*/ 465 h 577"/>
              <a:gd name="T20" fmla="*/ 220 w 567"/>
              <a:gd name="T21" fmla="*/ 457 h 577"/>
              <a:gd name="T22" fmla="*/ 232 w 567"/>
              <a:gd name="T23" fmla="*/ 451 h 577"/>
              <a:gd name="T24" fmla="*/ 246 w 567"/>
              <a:gd name="T25" fmla="*/ 448 h 577"/>
              <a:gd name="T26" fmla="*/ 260 w 567"/>
              <a:gd name="T27" fmla="*/ 445 h 577"/>
              <a:gd name="T28" fmla="*/ 273 w 567"/>
              <a:gd name="T29" fmla="*/ 441 h 577"/>
              <a:gd name="T30" fmla="*/ 287 w 567"/>
              <a:gd name="T31" fmla="*/ 438 h 577"/>
              <a:gd name="T32" fmla="*/ 300 w 567"/>
              <a:gd name="T33" fmla="*/ 434 h 577"/>
              <a:gd name="T34" fmla="*/ 312 w 567"/>
              <a:gd name="T35" fmla="*/ 429 h 577"/>
              <a:gd name="T36" fmla="*/ 324 w 567"/>
              <a:gd name="T37" fmla="*/ 423 h 577"/>
              <a:gd name="T38" fmla="*/ 335 w 567"/>
              <a:gd name="T39" fmla="*/ 415 h 577"/>
              <a:gd name="T40" fmla="*/ 350 w 567"/>
              <a:gd name="T41" fmla="*/ 400 h 577"/>
              <a:gd name="T42" fmla="*/ 369 w 567"/>
              <a:gd name="T43" fmla="*/ 379 h 577"/>
              <a:gd name="T44" fmla="*/ 387 w 567"/>
              <a:gd name="T45" fmla="*/ 357 h 577"/>
              <a:gd name="T46" fmla="*/ 403 w 567"/>
              <a:gd name="T47" fmla="*/ 334 h 577"/>
              <a:gd name="T48" fmla="*/ 419 w 567"/>
              <a:gd name="T49" fmla="*/ 311 h 577"/>
              <a:gd name="T50" fmla="*/ 434 w 567"/>
              <a:gd name="T51" fmla="*/ 287 h 577"/>
              <a:gd name="T52" fmla="*/ 448 w 567"/>
              <a:gd name="T53" fmla="*/ 263 h 577"/>
              <a:gd name="T54" fmla="*/ 463 w 567"/>
              <a:gd name="T55" fmla="*/ 237 h 577"/>
              <a:gd name="T56" fmla="*/ 476 w 567"/>
              <a:gd name="T57" fmla="*/ 214 h 577"/>
              <a:gd name="T58" fmla="*/ 490 w 567"/>
              <a:gd name="T59" fmla="*/ 188 h 577"/>
              <a:gd name="T60" fmla="*/ 501 w 567"/>
              <a:gd name="T61" fmla="*/ 168 h 577"/>
              <a:gd name="T62" fmla="*/ 509 w 567"/>
              <a:gd name="T63" fmla="*/ 151 h 577"/>
              <a:gd name="T64" fmla="*/ 518 w 567"/>
              <a:gd name="T65" fmla="*/ 134 h 577"/>
              <a:gd name="T66" fmla="*/ 526 w 567"/>
              <a:gd name="T67" fmla="*/ 116 h 577"/>
              <a:gd name="T68" fmla="*/ 533 w 567"/>
              <a:gd name="T69" fmla="*/ 99 h 577"/>
              <a:gd name="T70" fmla="*/ 540 w 567"/>
              <a:gd name="T71" fmla="*/ 81 h 577"/>
              <a:gd name="T72" fmla="*/ 547 w 567"/>
              <a:gd name="T73" fmla="*/ 63 h 577"/>
              <a:gd name="T74" fmla="*/ 553 w 567"/>
              <a:gd name="T75" fmla="*/ 45 h 577"/>
              <a:gd name="T76" fmla="*/ 558 w 567"/>
              <a:gd name="T77" fmla="*/ 27 h 577"/>
              <a:gd name="T78" fmla="*/ 563 w 567"/>
              <a:gd name="T79" fmla="*/ 9 h 57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67"/>
              <a:gd name="T121" fmla="*/ 0 h 577"/>
              <a:gd name="T122" fmla="*/ 567 w 567"/>
              <a:gd name="T123" fmla="*/ 577 h 57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67" h="577">
                <a:moveTo>
                  <a:pt x="0" y="576"/>
                </a:moveTo>
                <a:lnTo>
                  <a:pt x="10" y="570"/>
                </a:lnTo>
                <a:lnTo>
                  <a:pt x="21" y="563"/>
                </a:lnTo>
                <a:lnTo>
                  <a:pt x="31" y="557"/>
                </a:lnTo>
                <a:lnTo>
                  <a:pt x="41" y="551"/>
                </a:lnTo>
                <a:lnTo>
                  <a:pt x="52" y="545"/>
                </a:lnTo>
                <a:lnTo>
                  <a:pt x="62" y="539"/>
                </a:lnTo>
                <a:lnTo>
                  <a:pt x="73" y="533"/>
                </a:lnTo>
                <a:lnTo>
                  <a:pt x="84" y="527"/>
                </a:lnTo>
                <a:lnTo>
                  <a:pt x="95" y="521"/>
                </a:lnTo>
                <a:lnTo>
                  <a:pt x="105" y="515"/>
                </a:lnTo>
                <a:lnTo>
                  <a:pt x="116" y="509"/>
                </a:lnTo>
                <a:lnTo>
                  <a:pt x="127" y="503"/>
                </a:lnTo>
                <a:lnTo>
                  <a:pt x="137" y="498"/>
                </a:lnTo>
                <a:lnTo>
                  <a:pt x="148" y="492"/>
                </a:lnTo>
                <a:lnTo>
                  <a:pt x="159" y="486"/>
                </a:lnTo>
                <a:lnTo>
                  <a:pt x="169" y="481"/>
                </a:lnTo>
                <a:lnTo>
                  <a:pt x="181" y="475"/>
                </a:lnTo>
                <a:lnTo>
                  <a:pt x="192" y="470"/>
                </a:lnTo>
                <a:lnTo>
                  <a:pt x="203" y="465"/>
                </a:lnTo>
                <a:lnTo>
                  <a:pt x="214" y="459"/>
                </a:lnTo>
                <a:lnTo>
                  <a:pt x="220" y="457"/>
                </a:lnTo>
                <a:lnTo>
                  <a:pt x="226" y="454"/>
                </a:lnTo>
                <a:lnTo>
                  <a:pt x="232" y="451"/>
                </a:lnTo>
                <a:lnTo>
                  <a:pt x="239" y="450"/>
                </a:lnTo>
                <a:lnTo>
                  <a:pt x="246" y="448"/>
                </a:lnTo>
                <a:lnTo>
                  <a:pt x="253" y="446"/>
                </a:lnTo>
                <a:lnTo>
                  <a:pt x="260" y="445"/>
                </a:lnTo>
                <a:lnTo>
                  <a:pt x="266" y="443"/>
                </a:lnTo>
                <a:lnTo>
                  <a:pt x="273" y="441"/>
                </a:lnTo>
                <a:lnTo>
                  <a:pt x="280" y="440"/>
                </a:lnTo>
                <a:lnTo>
                  <a:pt x="287" y="438"/>
                </a:lnTo>
                <a:lnTo>
                  <a:pt x="294" y="436"/>
                </a:lnTo>
                <a:lnTo>
                  <a:pt x="300" y="434"/>
                </a:lnTo>
                <a:lnTo>
                  <a:pt x="306" y="431"/>
                </a:lnTo>
                <a:lnTo>
                  <a:pt x="312" y="429"/>
                </a:lnTo>
                <a:lnTo>
                  <a:pt x="319" y="426"/>
                </a:lnTo>
                <a:lnTo>
                  <a:pt x="324" y="423"/>
                </a:lnTo>
                <a:lnTo>
                  <a:pt x="330" y="419"/>
                </a:lnTo>
                <a:lnTo>
                  <a:pt x="335" y="415"/>
                </a:lnTo>
                <a:lnTo>
                  <a:pt x="340" y="411"/>
                </a:lnTo>
                <a:lnTo>
                  <a:pt x="350" y="400"/>
                </a:lnTo>
                <a:lnTo>
                  <a:pt x="360" y="390"/>
                </a:lnTo>
                <a:lnTo>
                  <a:pt x="369" y="379"/>
                </a:lnTo>
                <a:lnTo>
                  <a:pt x="378" y="368"/>
                </a:lnTo>
                <a:lnTo>
                  <a:pt x="387" y="357"/>
                </a:lnTo>
                <a:lnTo>
                  <a:pt x="395" y="346"/>
                </a:lnTo>
                <a:lnTo>
                  <a:pt x="403" y="334"/>
                </a:lnTo>
                <a:lnTo>
                  <a:pt x="411" y="323"/>
                </a:lnTo>
                <a:lnTo>
                  <a:pt x="419" y="311"/>
                </a:lnTo>
                <a:lnTo>
                  <a:pt x="427" y="299"/>
                </a:lnTo>
                <a:lnTo>
                  <a:pt x="434" y="287"/>
                </a:lnTo>
                <a:lnTo>
                  <a:pt x="441" y="275"/>
                </a:lnTo>
                <a:lnTo>
                  <a:pt x="448" y="263"/>
                </a:lnTo>
                <a:lnTo>
                  <a:pt x="456" y="250"/>
                </a:lnTo>
                <a:lnTo>
                  <a:pt x="463" y="237"/>
                </a:lnTo>
                <a:lnTo>
                  <a:pt x="469" y="225"/>
                </a:lnTo>
                <a:lnTo>
                  <a:pt x="476" y="214"/>
                </a:lnTo>
                <a:lnTo>
                  <a:pt x="483" y="201"/>
                </a:lnTo>
                <a:lnTo>
                  <a:pt x="490" y="188"/>
                </a:lnTo>
                <a:lnTo>
                  <a:pt x="497" y="176"/>
                </a:lnTo>
                <a:lnTo>
                  <a:pt x="501" y="168"/>
                </a:lnTo>
                <a:lnTo>
                  <a:pt x="505" y="159"/>
                </a:lnTo>
                <a:lnTo>
                  <a:pt x="509" y="151"/>
                </a:lnTo>
                <a:lnTo>
                  <a:pt x="514" y="142"/>
                </a:lnTo>
                <a:lnTo>
                  <a:pt x="518" y="134"/>
                </a:lnTo>
                <a:lnTo>
                  <a:pt x="522" y="125"/>
                </a:lnTo>
                <a:lnTo>
                  <a:pt x="526" y="116"/>
                </a:lnTo>
                <a:lnTo>
                  <a:pt x="530" y="107"/>
                </a:lnTo>
                <a:lnTo>
                  <a:pt x="533" y="99"/>
                </a:lnTo>
                <a:lnTo>
                  <a:pt x="537" y="90"/>
                </a:lnTo>
                <a:lnTo>
                  <a:pt x="540" y="81"/>
                </a:lnTo>
                <a:lnTo>
                  <a:pt x="543" y="73"/>
                </a:lnTo>
                <a:lnTo>
                  <a:pt x="547" y="63"/>
                </a:lnTo>
                <a:lnTo>
                  <a:pt x="549" y="54"/>
                </a:lnTo>
                <a:lnTo>
                  <a:pt x="553" y="45"/>
                </a:lnTo>
                <a:lnTo>
                  <a:pt x="555" y="36"/>
                </a:lnTo>
                <a:lnTo>
                  <a:pt x="558" y="27"/>
                </a:lnTo>
                <a:lnTo>
                  <a:pt x="560" y="18"/>
                </a:lnTo>
                <a:lnTo>
                  <a:pt x="563" y="9"/>
                </a:lnTo>
                <a:lnTo>
                  <a:pt x="566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01" name="Freeform 11"/>
          <p:cNvSpPr>
            <a:spLocks noChangeAspect="1"/>
          </p:cNvSpPr>
          <p:nvPr/>
        </p:nvSpPr>
        <p:spPr bwMode="auto">
          <a:xfrm>
            <a:off x="1727200" y="1720850"/>
            <a:ext cx="434975" cy="1143000"/>
          </a:xfrm>
          <a:custGeom>
            <a:avLst/>
            <a:gdLst>
              <a:gd name="T0" fmla="*/ 360 w 365"/>
              <a:gd name="T1" fmla="*/ 952 h 959"/>
              <a:gd name="T2" fmla="*/ 352 w 365"/>
              <a:gd name="T3" fmla="*/ 941 h 959"/>
              <a:gd name="T4" fmla="*/ 344 w 365"/>
              <a:gd name="T5" fmla="*/ 930 h 959"/>
              <a:gd name="T6" fmla="*/ 336 w 365"/>
              <a:gd name="T7" fmla="*/ 919 h 959"/>
              <a:gd name="T8" fmla="*/ 328 w 365"/>
              <a:gd name="T9" fmla="*/ 908 h 959"/>
              <a:gd name="T10" fmla="*/ 320 w 365"/>
              <a:gd name="T11" fmla="*/ 898 h 959"/>
              <a:gd name="T12" fmla="*/ 312 w 365"/>
              <a:gd name="T13" fmla="*/ 887 h 959"/>
              <a:gd name="T14" fmla="*/ 303 w 365"/>
              <a:gd name="T15" fmla="*/ 877 h 959"/>
              <a:gd name="T16" fmla="*/ 295 w 365"/>
              <a:gd name="T17" fmla="*/ 866 h 959"/>
              <a:gd name="T18" fmla="*/ 287 w 365"/>
              <a:gd name="T19" fmla="*/ 855 h 959"/>
              <a:gd name="T20" fmla="*/ 277 w 365"/>
              <a:gd name="T21" fmla="*/ 844 h 959"/>
              <a:gd name="T22" fmla="*/ 266 w 365"/>
              <a:gd name="T23" fmla="*/ 831 h 959"/>
              <a:gd name="T24" fmla="*/ 253 w 365"/>
              <a:gd name="T25" fmla="*/ 819 h 959"/>
              <a:gd name="T26" fmla="*/ 241 w 365"/>
              <a:gd name="T27" fmla="*/ 807 h 959"/>
              <a:gd name="T28" fmla="*/ 229 w 365"/>
              <a:gd name="T29" fmla="*/ 796 h 959"/>
              <a:gd name="T30" fmla="*/ 217 w 365"/>
              <a:gd name="T31" fmla="*/ 783 h 959"/>
              <a:gd name="T32" fmla="*/ 205 w 365"/>
              <a:gd name="T33" fmla="*/ 772 h 959"/>
              <a:gd name="T34" fmla="*/ 195 w 365"/>
              <a:gd name="T35" fmla="*/ 759 h 959"/>
              <a:gd name="T36" fmla="*/ 185 w 365"/>
              <a:gd name="T37" fmla="*/ 745 h 959"/>
              <a:gd name="T38" fmla="*/ 179 w 365"/>
              <a:gd name="T39" fmla="*/ 730 h 959"/>
              <a:gd name="T40" fmla="*/ 173 w 365"/>
              <a:gd name="T41" fmla="*/ 713 h 959"/>
              <a:gd name="T42" fmla="*/ 168 w 365"/>
              <a:gd name="T43" fmla="*/ 694 h 959"/>
              <a:gd name="T44" fmla="*/ 167 w 365"/>
              <a:gd name="T45" fmla="*/ 676 h 959"/>
              <a:gd name="T46" fmla="*/ 166 w 365"/>
              <a:gd name="T47" fmla="*/ 656 h 959"/>
              <a:gd name="T48" fmla="*/ 167 w 365"/>
              <a:gd name="T49" fmla="*/ 636 h 959"/>
              <a:gd name="T50" fmla="*/ 168 w 365"/>
              <a:gd name="T51" fmla="*/ 616 h 959"/>
              <a:gd name="T52" fmla="*/ 170 w 365"/>
              <a:gd name="T53" fmla="*/ 597 h 959"/>
              <a:gd name="T54" fmla="*/ 173 w 365"/>
              <a:gd name="T55" fmla="*/ 577 h 959"/>
              <a:gd name="T56" fmla="*/ 174 w 365"/>
              <a:gd name="T57" fmla="*/ 557 h 959"/>
              <a:gd name="T58" fmla="*/ 175 w 365"/>
              <a:gd name="T59" fmla="*/ 537 h 959"/>
              <a:gd name="T60" fmla="*/ 175 w 365"/>
              <a:gd name="T61" fmla="*/ 516 h 959"/>
              <a:gd name="T62" fmla="*/ 176 w 365"/>
              <a:gd name="T63" fmla="*/ 494 h 959"/>
              <a:gd name="T64" fmla="*/ 179 w 365"/>
              <a:gd name="T65" fmla="*/ 471 h 959"/>
              <a:gd name="T66" fmla="*/ 180 w 365"/>
              <a:gd name="T67" fmla="*/ 448 h 959"/>
              <a:gd name="T68" fmla="*/ 182 w 365"/>
              <a:gd name="T69" fmla="*/ 425 h 959"/>
              <a:gd name="T70" fmla="*/ 184 w 365"/>
              <a:gd name="T71" fmla="*/ 402 h 959"/>
              <a:gd name="T72" fmla="*/ 184 w 365"/>
              <a:gd name="T73" fmla="*/ 380 h 959"/>
              <a:gd name="T74" fmla="*/ 184 w 365"/>
              <a:gd name="T75" fmla="*/ 357 h 959"/>
              <a:gd name="T76" fmla="*/ 182 w 365"/>
              <a:gd name="T77" fmla="*/ 335 h 959"/>
              <a:gd name="T78" fmla="*/ 178 w 365"/>
              <a:gd name="T79" fmla="*/ 313 h 959"/>
              <a:gd name="T80" fmla="*/ 171 w 365"/>
              <a:gd name="T81" fmla="*/ 289 h 959"/>
              <a:gd name="T82" fmla="*/ 162 w 365"/>
              <a:gd name="T83" fmla="*/ 264 h 959"/>
              <a:gd name="T84" fmla="*/ 150 w 365"/>
              <a:gd name="T85" fmla="*/ 240 h 959"/>
              <a:gd name="T86" fmla="*/ 136 w 365"/>
              <a:gd name="T87" fmla="*/ 216 h 959"/>
              <a:gd name="T88" fmla="*/ 122 w 365"/>
              <a:gd name="T89" fmla="*/ 193 h 959"/>
              <a:gd name="T90" fmla="*/ 106 w 365"/>
              <a:gd name="T91" fmla="*/ 170 h 959"/>
              <a:gd name="T92" fmla="*/ 91 w 365"/>
              <a:gd name="T93" fmla="*/ 148 h 959"/>
              <a:gd name="T94" fmla="*/ 76 w 365"/>
              <a:gd name="T95" fmla="*/ 125 h 959"/>
              <a:gd name="T96" fmla="*/ 61 w 365"/>
              <a:gd name="T97" fmla="*/ 102 h 959"/>
              <a:gd name="T98" fmla="*/ 45 w 365"/>
              <a:gd name="T99" fmla="*/ 79 h 959"/>
              <a:gd name="T100" fmla="*/ 37 w 365"/>
              <a:gd name="T101" fmla="*/ 64 h 959"/>
              <a:gd name="T102" fmla="*/ 33 w 365"/>
              <a:gd name="T103" fmla="*/ 57 h 959"/>
              <a:gd name="T104" fmla="*/ 29 w 365"/>
              <a:gd name="T105" fmla="*/ 50 h 959"/>
              <a:gd name="T106" fmla="*/ 25 w 365"/>
              <a:gd name="T107" fmla="*/ 44 h 959"/>
              <a:gd name="T108" fmla="*/ 21 w 365"/>
              <a:gd name="T109" fmla="*/ 37 h 959"/>
              <a:gd name="T110" fmla="*/ 17 w 365"/>
              <a:gd name="T111" fmla="*/ 30 h 959"/>
              <a:gd name="T112" fmla="*/ 13 w 365"/>
              <a:gd name="T113" fmla="*/ 23 h 959"/>
              <a:gd name="T114" fmla="*/ 9 w 365"/>
              <a:gd name="T115" fmla="*/ 16 h 959"/>
              <a:gd name="T116" fmla="*/ 5 w 365"/>
              <a:gd name="T117" fmla="*/ 10 h 959"/>
              <a:gd name="T118" fmla="*/ 1 w 365"/>
              <a:gd name="T119" fmla="*/ 3 h 9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65"/>
              <a:gd name="T181" fmla="*/ 0 h 959"/>
              <a:gd name="T182" fmla="*/ 365 w 365"/>
              <a:gd name="T183" fmla="*/ 959 h 9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65" h="959">
                <a:moveTo>
                  <a:pt x="364" y="958"/>
                </a:moveTo>
                <a:lnTo>
                  <a:pt x="360" y="952"/>
                </a:lnTo>
                <a:lnTo>
                  <a:pt x="356" y="946"/>
                </a:lnTo>
                <a:lnTo>
                  <a:pt x="352" y="941"/>
                </a:lnTo>
                <a:lnTo>
                  <a:pt x="348" y="935"/>
                </a:lnTo>
                <a:lnTo>
                  <a:pt x="344" y="930"/>
                </a:lnTo>
                <a:lnTo>
                  <a:pt x="340" y="925"/>
                </a:lnTo>
                <a:lnTo>
                  <a:pt x="336" y="919"/>
                </a:lnTo>
                <a:lnTo>
                  <a:pt x="332" y="913"/>
                </a:lnTo>
                <a:lnTo>
                  <a:pt x="328" y="908"/>
                </a:lnTo>
                <a:lnTo>
                  <a:pt x="324" y="903"/>
                </a:lnTo>
                <a:lnTo>
                  <a:pt x="320" y="898"/>
                </a:lnTo>
                <a:lnTo>
                  <a:pt x="316" y="892"/>
                </a:lnTo>
                <a:lnTo>
                  <a:pt x="312" y="887"/>
                </a:lnTo>
                <a:lnTo>
                  <a:pt x="308" y="882"/>
                </a:lnTo>
                <a:lnTo>
                  <a:pt x="303" y="877"/>
                </a:lnTo>
                <a:lnTo>
                  <a:pt x="299" y="871"/>
                </a:lnTo>
                <a:lnTo>
                  <a:pt x="295" y="866"/>
                </a:lnTo>
                <a:lnTo>
                  <a:pt x="291" y="861"/>
                </a:lnTo>
                <a:lnTo>
                  <a:pt x="287" y="855"/>
                </a:lnTo>
                <a:lnTo>
                  <a:pt x="283" y="850"/>
                </a:lnTo>
                <a:lnTo>
                  <a:pt x="277" y="844"/>
                </a:lnTo>
                <a:lnTo>
                  <a:pt x="272" y="837"/>
                </a:lnTo>
                <a:lnTo>
                  <a:pt x="266" y="831"/>
                </a:lnTo>
                <a:lnTo>
                  <a:pt x="260" y="825"/>
                </a:lnTo>
                <a:lnTo>
                  <a:pt x="253" y="819"/>
                </a:lnTo>
                <a:lnTo>
                  <a:pt x="247" y="813"/>
                </a:lnTo>
                <a:lnTo>
                  <a:pt x="241" y="807"/>
                </a:lnTo>
                <a:lnTo>
                  <a:pt x="235" y="801"/>
                </a:lnTo>
                <a:lnTo>
                  <a:pt x="229" y="796"/>
                </a:lnTo>
                <a:lnTo>
                  <a:pt x="223" y="790"/>
                </a:lnTo>
                <a:lnTo>
                  <a:pt x="217" y="783"/>
                </a:lnTo>
                <a:lnTo>
                  <a:pt x="211" y="777"/>
                </a:lnTo>
                <a:lnTo>
                  <a:pt x="205" y="772"/>
                </a:lnTo>
                <a:lnTo>
                  <a:pt x="200" y="766"/>
                </a:lnTo>
                <a:lnTo>
                  <a:pt x="195" y="759"/>
                </a:lnTo>
                <a:lnTo>
                  <a:pt x="190" y="752"/>
                </a:lnTo>
                <a:lnTo>
                  <a:pt x="185" y="745"/>
                </a:lnTo>
                <a:lnTo>
                  <a:pt x="182" y="738"/>
                </a:lnTo>
                <a:lnTo>
                  <a:pt x="179" y="730"/>
                </a:lnTo>
                <a:lnTo>
                  <a:pt x="175" y="723"/>
                </a:lnTo>
                <a:lnTo>
                  <a:pt x="173" y="713"/>
                </a:lnTo>
                <a:lnTo>
                  <a:pt x="170" y="704"/>
                </a:lnTo>
                <a:lnTo>
                  <a:pt x="168" y="694"/>
                </a:lnTo>
                <a:lnTo>
                  <a:pt x="168" y="685"/>
                </a:lnTo>
                <a:lnTo>
                  <a:pt x="167" y="676"/>
                </a:lnTo>
                <a:lnTo>
                  <a:pt x="166" y="665"/>
                </a:lnTo>
                <a:lnTo>
                  <a:pt x="166" y="656"/>
                </a:lnTo>
                <a:lnTo>
                  <a:pt x="166" y="646"/>
                </a:lnTo>
                <a:lnTo>
                  <a:pt x="167" y="636"/>
                </a:lnTo>
                <a:lnTo>
                  <a:pt x="168" y="626"/>
                </a:lnTo>
                <a:lnTo>
                  <a:pt x="168" y="616"/>
                </a:lnTo>
                <a:lnTo>
                  <a:pt x="169" y="607"/>
                </a:lnTo>
                <a:lnTo>
                  <a:pt x="170" y="597"/>
                </a:lnTo>
                <a:lnTo>
                  <a:pt x="172" y="586"/>
                </a:lnTo>
                <a:lnTo>
                  <a:pt x="173" y="577"/>
                </a:lnTo>
                <a:lnTo>
                  <a:pt x="173" y="567"/>
                </a:lnTo>
                <a:lnTo>
                  <a:pt x="174" y="557"/>
                </a:lnTo>
                <a:lnTo>
                  <a:pt x="174" y="546"/>
                </a:lnTo>
                <a:lnTo>
                  <a:pt x="175" y="537"/>
                </a:lnTo>
                <a:lnTo>
                  <a:pt x="175" y="527"/>
                </a:lnTo>
                <a:lnTo>
                  <a:pt x="175" y="516"/>
                </a:lnTo>
                <a:lnTo>
                  <a:pt x="176" y="505"/>
                </a:lnTo>
                <a:lnTo>
                  <a:pt x="176" y="494"/>
                </a:lnTo>
                <a:lnTo>
                  <a:pt x="178" y="482"/>
                </a:lnTo>
                <a:lnTo>
                  <a:pt x="179" y="471"/>
                </a:lnTo>
                <a:lnTo>
                  <a:pt x="179" y="459"/>
                </a:lnTo>
                <a:lnTo>
                  <a:pt x="180" y="448"/>
                </a:lnTo>
                <a:lnTo>
                  <a:pt x="181" y="437"/>
                </a:lnTo>
                <a:lnTo>
                  <a:pt x="182" y="425"/>
                </a:lnTo>
                <a:lnTo>
                  <a:pt x="183" y="414"/>
                </a:lnTo>
                <a:lnTo>
                  <a:pt x="184" y="402"/>
                </a:lnTo>
                <a:lnTo>
                  <a:pt x="184" y="391"/>
                </a:lnTo>
                <a:lnTo>
                  <a:pt x="184" y="380"/>
                </a:lnTo>
                <a:lnTo>
                  <a:pt x="184" y="368"/>
                </a:lnTo>
                <a:lnTo>
                  <a:pt x="184" y="357"/>
                </a:lnTo>
                <a:lnTo>
                  <a:pt x="184" y="346"/>
                </a:lnTo>
                <a:lnTo>
                  <a:pt x="182" y="335"/>
                </a:lnTo>
                <a:lnTo>
                  <a:pt x="180" y="324"/>
                </a:lnTo>
                <a:lnTo>
                  <a:pt x="178" y="313"/>
                </a:lnTo>
                <a:lnTo>
                  <a:pt x="175" y="303"/>
                </a:lnTo>
                <a:lnTo>
                  <a:pt x="171" y="289"/>
                </a:lnTo>
                <a:lnTo>
                  <a:pt x="167" y="277"/>
                </a:lnTo>
                <a:lnTo>
                  <a:pt x="162" y="264"/>
                </a:lnTo>
                <a:lnTo>
                  <a:pt x="156" y="252"/>
                </a:lnTo>
                <a:lnTo>
                  <a:pt x="150" y="240"/>
                </a:lnTo>
                <a:lnTo>
                  <a:pt x="143" y="228"/>
                </a:lnTo>
                <a:lnTo>
                  <a:pt x="136" y="216"/>
                </a:lnTo>
                <a:lnTo>
                  <a:pt x="128" y="205"/>
                </a:lnTo>
                <a:lnTo>
                  <a:pt x="122" y="193"/>
                </a:lnTo>
                <a:lnTo>
                  <a:pt x="114" y="182"/>
                </a:lnTo>
                <a:lnTo>
                  <a:pt x="106" y="170"/>
                </a:lnTo>
                <a:lnTo>
                  <a:pt x="99" y="159"/>
                </a:lnTo>
                <a:lnTo>
                  <a:pt x="91" y="148"/>
                </a:lnTo>
                <a:lnTo>
                  <a:pt x="84" y="137"/>
                </a:lnTo>
                <a:lnTo>
                  <a:pt x="76" y="125"/>
                </a:lnTo>
                <a:lnTo>
                  <a:pt x="67" y="114"/>
                </a:lnTo>
                <a:lnTo>
                  <a:pt x="61" y="102"/>
                </a:lnTo>
                <a:lnTo>
                  <a:pt x="53" y="91"/>
                </a:lnTo>
                <a:lnTo>
                  <a:pt x="45" y="79"/>
                </a:lnTo>
                <a:lnTo>
                  <a:pt x="39" y="68"/>
                </a:lnTo>
                <a:lnTo>
                  <a:pt x="37" y="64"/>
                </a:lnTo>
                <a:lnTo>
                  <a:pt x="34" y="61"/>
                </a:lnTo>
                <a:lnTo>
                  <a:pt x="33" y="57"/>
                </a:lnTo>
                <a:lnTo>
                  <a:pt x="31" y="54"/>
                </a:lnTo>
                <a:lnTo>
                  <a:pt x="29" y="50"/>
                </a:lnTo>
                <a:lnTo>
                  <a:pt x="27" y="47"/>
                </a:lnTo>
                <a:lnTo>
                  <a:pt x="25" y="44"/>
                </a:lnTo>
                <a:lnTo>
                  <a:pt x="23" y="40"/>
                </a:lnTo>
                <a:lnTo>
                  <a:pt x="21" y="37"/>
                </a:lnTo>
                <a:lnTo>
                  <a:pt x="19" y="33"/>
                </a:lnTo>
                <a:lnTo>
                  <a:pt x="17" y="30"/>
                </a:lnTo>
                <a:lnTo>
                  <a:pt x="15" y="27"/>
                </a:lnTo>
                <a:lnTo>
                  <a:pt x="13" y="23"/>
                </a:lnTo>
                <a:lnTo>
                  <a:pt x="11" y="20"/>
                </a:lnTo>
                <a:lnTo>
                  <a:pt x="9" y="16"/>
                </a:lnTo>
                <a:lnTo>
                  <a:pt x="7" y="13"/>
                </a:lnTo>
                <a:lnTo>
                  <a:pt x="5" y="10"/>
                </a:lnTo>
                <a:lnTo>
                  <a:pt x="3" y="6"/>
                </a:lnTo>
                <a:lnTo>
                  <a:pt x="1" y="3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02" name="Freeform 12"/>
          <p:cNvSpPr>
            <a:spLocks noChangeAspect="1"/>
          </p:cNvSpPr>
          <p:nvPr/>
        </p:nvSpPr>
        <p:spPr bwMode="auto">
          <a:xfrm>
            <a:off x="1539875" y="2162175"/>
            <a:ext cx="395288" cy="409575"/>
          </a:xfrm>
          <a:custGeom>
            <a:avLst/>
            <a:gdLst>
              <a:gd name="T0" fmla="*/ 330 w 331"/>
              <a:gd name="T1" fmla="*/ 344 h 345"/>
              <a:gd name="T2" fmla="*/ 318 w 331"/>
              <a:gd name="T3" fmla="*/ 337 h 345"/>
              <a:gd name="T4" fmla="*/ 307 w 331"/>
              <a:gd name="T5" fmla="*/ 331 h 345"/>
              <a:gd name="T6" fmla="*/ 296 w 331"/>
              <a:gd name="T7" fmla="*/ 324 h 345"/>
              <a:gd name="T8" fmla="*/ 285 w 331"/>
              <a:gd name="T9" fmla="*/ 317 h 345"/>
              <a:gd name="T10" fmla="*/ 274 w 331"/>
              <a:gd name="T11" fmla="*/ 309 h 345"/>
              <a:gd name="T12" fmla="*/ 264 w 331"/>
              <a:gd name="T13" fmla="*/ 303 h 345"/>
              <a:gd name="T14" fmla="*/ 254 w 331"/>
              <a:gd name="T15" fmla="*/ 295 h 345"/>
              <a:gd name="T16" fmla="*/ 243 w 331"/>
              <a:gd name="T17" fmla="*/ 287 h 345"/>
              <a:gd name="T18" fmla="*/ 233 w 331"/>
              <a:gd name="T19" fmla="*/ 280 h 345"/>
              <a:gd name="T20" fmla="*/ 222 w 331"/>
              <a:gd name="T21" fmla="*/ 272 h 345"/>
              <a:gd name="T22" fmla="*/ 212 w 331"/>
              <a:gd name="T23" fmla="*/ 264 h 345"/>
              <a:gd name="T24" fmla="*/ 202 w 331"/>
              <a:gd name="T25" fmla="*/ 256 h 345"/>
              <a:gd name="T26" fmla="*/ 193 w 331"/>
              <a:gd name="T27" fmla="*/ 248 h 345"/>
              <a:gd name="T28" fmla="*/ 182 w 331"/>
              <a:gd name="T29" fmla="*/ 240 h 345"/>
              <a:gd name="T30" fmla="*/ 173 w 331"/>
              <a:gd name="T31" fmla="*/ 231 h 345"/>
              <a:gd name="T32" fmla="*/ 164 w 331"/>
              <a:gd name="T33" fmla="*/ 222 h 345"/>
              <a:gd name="T34" fmla="*/ 154 w 331"/>
              <a:gd name="T35" fmla="*/ 213 h 345"/>
              <a:gd name="T36" fmla="*/ 145 w 331"/>
              <a:gd name="T37" fmla="*/ 204 h 345"/>
              <a:gd name="T38" fmla="*/ 136 w 331"/>
              <a:gd name="T39" fmla="*/ 195 h 345"/>
              <a:gd name="T40" fmla="*/ 127 w 331"/>
              <a:gd name="T41" fmla="*/ 186 h 345"/>
              <a:gd name="T42" fmla="*/ 119 w 331"/>
              <a:gd name="T43" fmla="*/ 177 h 345"/>
              <a:gd name="T44" fmla="*/ 111 w 331"/>
              <a:gd name="T45" fmla="*/ 169 h 345"/>
              <a:gd name="T46" fmla="*/ 104 w 331"/>
              <a:gd name="T47" fmla="*/ 160 h 345"/>
              <a:gd name="T48" fmla="*/ 96 w 331"/>
              <a:gd name="T49" fmla="*/ 152 h 345"/>
              <a:gd name="T50" fmla="*/ 90 w 331"/>
              <a:gd name="T51" fmla="*/ 143 h 345"/>
              <a:gd name="T52" fmla="*/ 82 w 331"/>
              <a:gd name="T53" fmla="*/ 135 h 345"/>
              <a:gd name="T54" fmla="*/ 75 w 331"/>
              <a:gd name="T55" fmla="*/ 126 h 345"/>
              <a:gd name="T56" fmla="*/ 68 w 331"/>
              <a:gd name="T57" fmla="*/ 116 h 345"/>
              <a:gd name="T58" fmla="*/ 62 w 331"/>
              <a:gd name="T59" fmla="*/ 107 h 345"/>
              <a:gd name="T60" fmla="*/ 56 w 331"/>
              <a:gd name="T61" fmla="*/ 98 h 345"/>
              <a:gd name="T62" fmla="*/ 49 w 331"/>
              <a:gd name="T63" fmla="*/ 89 h 345"/>
              <a:gd name="T64" fmla="*/ 43 w 331"/>
              <a:gd name="T65" fmla="*/ 79 h 345"/>
              <a:gd name="T66" fmla="*/ 37 w 331"/>
              <a:gd name="T67" fmla="*/ 69 h 345"/>
              <a:gd name="T68" fmla="*/ 31 w 331"/>
              <a:gd name="T69" fmla="*/ 60 h 345"/>
              <a:gd name="T70" fmla="*/ 25 w 331"/>
              <a:gd name="T71" fmla="*/ 50 h 345"/>
              <a:gd name="T72" fmla="*/ 20 w 331"/>
              <a:gd name="T73" fmla="*/ 40 h 345"/>
              <a:gd name="T74" fmla="*/ 15 w 331"/>
              <a:gd name="T75" fmla="*/ 30 h 345"/>
              <a:gd name="T76" fmla="*/ 10 w 331"/>
              <a:gd name="T77" fmla="*/ 20 h 345"/>
              <a:gd name="T78" fmla="*/ 5 w 331"/>
              <a:gd name="T79" fmla="*/ 10 h 345"/>
              <a:gd name="T80" fmla="*/ 0 w 331"/>
              <a:gd name="T81" fmla="*/ 0 h 34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31"/>
              <a:gd name="T124" fmla="*/ 0 h 345"/>
              <a:gd name="T125" fmla="*/ 331 w 331"/>
              <a:gd name="T126" fmla="*/ 345 h 34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31" h="345">
                <a:moveTo>
                  <a:pt x="330" y="344"/>
                </a:moveTo>
                <a:lnTo>
                  <a:pt x="318" y="337"/>
                </a:lnTo>
                <a:lnTo>
                  <a:pt x="307" y="331"/>
                </a:lnTo>
                <a:lnTo>
                  <a:pt x="296" y="324"/>
                </a:lnTo>
                <a:lnTo>
                  <a:pt x="285" y="317"/>
                </a:lnTo>
                <a:lnTo>
                  <a:pt x="274" y="309"/>
                </a:lnTo>
                <a:lnTo>
                  <a:pt x="264" y="303"/>
                </a:lnTo>
                <a:lnTo>
                  <a:pt x="254" y="295"/>
                </a:lnTo>
                <a:lnTo>
                  <a:pt x="243" y="287"/>
                </a:lnTo>
                <a:lnTo>
                  <a:pt x="233" y="280"/>
                </a:lnTo>
                <a:lnTo>
                  <a:pt x="222" y="272"/>
                </a:lnTo>
                <a:lnTo>
                  <a:pt x="212" y="264"/>
                </a:lnTo>
                <a:lnTo>
                  <a:pt x="202" y="256"/>
                </a:lnTo>
                <a:lnTo>
                  <a:pt x="193" y="248"/>
                </a:lnTo>
                <a:lnTo>
                  <a:pt x="182" y="240"/>
                </a:lnTo>
                <a:lnTo>
                  <a:pt x="173" y="231"/>
                </a:lnTo>
                <a:lnTo>
                  <a:pt x="164" y="222"/>
                </a:lnTo>
                <a:lnTo>
                  <a:pt x="154" y="213"/>
                </a:lnTo>
                <a:lnTo>
                  <a:pt x="145" y="204"/>
                </a:lnTo>
                <a:lnTo>
                  <a:pt x="136" y="195"/>
                </a:lnTo>
                <a:lnTo>
                  <a:pt x="127" y="186"/>
                </a:lnTo>
                <a:lnTo>
                  <a:pt x="119" y="177"/>
                </a:lnTo>
                <a:lnTo>
                  <a:pt x="111" y="169"/>
                </a:lnTo>
                <a:lnTo>
                  <a:pt x="104" y="160"/>
                </a:lnTo>
                <a:lnTo>
                  <a:pt x="96" y="152"/>
                </a:lnTo>
                <a:lnTo>
                  <a:pt x="90" y="143"/>
                </a:lnTo>
                <a:lnTo>
                  <a:pt x="82" y="135"/>
                </a:lnTo>
                <a:lnTo>
                  <a:pt x="75" y="126"/>
                </a:lnTo>
                <a:lnTo>
                  <a:pt x="68" y="116"/>
                </a:lnTo>
                <a:lnTo>
                  <a:pt x="62" y="107"/>
                </a:lnTo>
                <a:lnTo>
                  <a:pt x="56" y="98"/>
                </a:lnTo>
                <a:lnTo>
                  <a:pt x="49" y="89"/>
                </a:lnTo>
                <a:lnTo>
                  <a:pt x="43" y="79"/>
                </a:lnTo>
                <a:lnTo>
                  <a:pt x="37" y="69"/>
                </a:lnTo>
                <a:lnTo>
                  <a:pt x="31" y="60"/>
                </a:lnTo>
                <a:lnTo>
                  <a:pt x="25" y="50"/>
                </a:lnTo>
                <a:lnTo>
                  <a:pt x="20" y="40"/>
                </a:lnTo>
                <a:lnTo>
                  <a:pt x="15" y="30"/>
                </a:lnTo>
                <a:lnTo>
                  <a:pt x="10" y="20"/>
                </a:lnTo>
                <a:lnTo>
                  <a:pt x="5" y="10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03" name="Freeform 13"/>
          <p:cNvSpPr>
            <a:spLocks noChangeAspect="1"/>
          </p:cNvSpPr>
          <p:nvPr/>
        </p:nvSpPr>
        <p:spPr bwMode="auto">
          <a:xfrm>
            <a:off x="4035425" y="1555750"/>
            <a:ext cx="274638" cy="1679575"/>
          </a:xfrm>
          <a:custGeom>
            <a:avLst/>
            <a:gdLst>
              <a:gd name="T0" fmla="*/ 6 w 230"/>
              <a:gd name="T1" fmla="*/ 1403 h 1410"/>
              <a:gd name="T2" fmla="*/ 22 w 230"/>
              <a:gd name="T3" fmla="*/ 1393 h 1410"/>
              <a:gd name="T4" fmla="*/ 35 w 230"/>
              <a:gd name="T5" fmla="*/ 1381 h 1410"/>
              <a:gd name="T6" fmla="*/ 49 w 230"/>
              <a:gd name="T7" fmla="*/ 1369 h 1410"/>
              <a:gd name="T8" fmla="*/ 62 w 230"/>
              <a:gd name="T9" fmla="*/ 1356 h 1410"/>
              <a:gd name="T10" fmla="*/ 74 w 230"/>
              <a:gd name="T11" fmla="*/ 1341 h 1410"/>
              <a:gd name="T12" fmla="*/ 85 w 230"/>
              <a:gd name="T13" fmla="*/ 1327 h 1410"/>
              <a:gd name="T14" fmla="*/ 95 w 230"/>
              <a:gd name="T15" fmla="*/ 1312 h 1410"/>
              <a:gd name="T16" fmla="*/ 104 w 230"/>
              <a:gd name="T17" fmla="*/ 1296 h 1410"/>
              <a:gd name="T18" fmla="*/ 113 w 230"/>
              <a:gd name="T19" fmla="*/ 1280 h 1410"/>
              <a:gd name="T20" fmla="*/ 121 w 230"/>
              <a:gd name="T21" fmla="*/ 1261 h 1410"/>
              <a:gd name="T22" fmla="*/ 130 w 230"/>
              <a:gd name="T23" fmla="*/ 1238 h 1410"/>
              <a:gd name="T24" fmla="*/ 137 w 230"/>
              <a:gd name="T25" fmla="*/ 1215 h 1410"/>
              <a:gd name="T26" fmla="*/ 143 w 230"/>
              <a:gd name="T27" fmla="*/ 1192 h 1410"/>
              <a:gd name="T28" fmla="*/ 148 w 230"/>
              <a:gd name="T29" fmla="*/ 1169 h 1410"/>
              <a:gd name="T30" fmla="*/ 152 w 230"/>
              <a:gd name="T31" fmla="*/ 1145 h 1410"/>
              <a:gd name="T32" fmla="*/ 155 w 230"/>
              <a:gd name="T33" fmla="*/ 1121 h 1410"/>
              <a:gd name="T34" fmla="*/ 159 w 230"/>
              <a:gd name="T35" fmla="*/ 1096 h 1410"/>
              <a:gd name="T36" fmla="*/ 161 w 230"/>
              <a:gd name="T37" fmla="*/ 1073 h 1410"/>
              <a:gd name="T38" fmla="*/ 164 w 230"/>
              <a:gd name="T39" fmla="*/ 1049 h 1410"/>
              <a:gd name="T40" fmla="*/ 167 w 230"/>
              <a:gd name="T41" fmla="*/ 1024 h 1410"/>
              <a:gd name="T42" fmla="*/ 169 w 230"/>
              <a:gd name="T43" fmla="*/ 997 h 1410"/>
              <a:gd name="T44" fmla="*/ 170 w 230"/>
              <a:gd name="T45" fmla="*/ 971 h 1410"/>
              <a:gd name="T46" fmla="*/ 171 w 230"/>
              <a:gd name="T47" fmla="*/ 944 h 1410"/>
              <a:gd name="T48" fmla="*/ 171 w 230"/>
              <a:gd name="T49" fmla="*/ 918 h 1410"/>
              <a:gd name="T50" fmla="*/ 171 w 230"/>
              <a:gd name="T51" fmla="*/ 891 h 1410"/>
              <a:gd name="T52" fmla="*/ 171 w 230"/>
              <a:gd name="T53" fmla="*/ 865 h 1410"/>
              <a:gd name="T54" fmla="*/ 171 w 230"/>
              <a:gd name="T55" fmla="*/ 839 h 1410"/>
              <a:gd name="T56" fmla="*/ 172 w 230"/>
              <a:gd name="T57" fmla="*/ 812 h 1410"/>
              <a:gd name="T58" fmla="*/ 174 w 230"/>
              <a:gd name="T59" fmla="*/ 786 h 1410"/>
              <a:gd name="T60" fmla="*/ 177 w 230"/>
              <a:gd name="T61" fmla="*/ 759 h 1410"/>
              <a:gd name="T62" fmla="*/ 181 w 230"/>
              <a:gd name="T63" fmla="*/ 732 h 1410"/>
              <a:gd name="T64" fmla="*/ 186 w 230"/>
              <a:gd name="T65" fmla="*/ 704 h 1410"/>
              <a:gd name="T66" fmla="*/ 191 w 230"/>
              <a:gd name="T67" fmla="*/ 676 h 1410"/>
              <a:gd name="T68" fmla="*/ 197 w 230"/>
              <a:gd name="T69" fmla="*/ 649 h 1410"/>
              <a:gd name="T70" fmla="*/ 203 w 230"/>
              <a:gd name="T71" fmla="*/ 622 h 1410"/>
              <a:gd name="T72" fmla="*/ 209 w 230"/>
              <a:gd name="T73" fmla="*/ 595 h 1410"/>
              <a:gd name="T74" fmla="*/ 214 w 230"/>
              <a:gd name="T75" fmla="*/ 568 h 1410"/>
              <a:gd name="T76" fmla="*/ 219 w 230"/>
              <a:gd name="T77" fmla="*/ 540 h 1410"/>
              <a:gd name="T78" fmla="*/ 223 w 230"/>
              <a:gd name="T79" fmla="*/ 512 h 1410"/>
              <a:gd name="T80" fmla="*/ 225 w 230"/>
              <a:gd name="T81" fmla="*/ 487 h 1410"/>
              <a:gd name="T82" fmla="*/ 227 w 230"/>
              <a:gd name="T83" fmla="*/ 463 h 1410"/>
              <a:gd name="T84" fmla="*/ 228 w 230"/>
              <a:gd name="T85" fmla="*/ 440 h 1410"/>
              <a:gd name="T86" fmla="*/ 229 w 230"/>
              <a:gd name="T87" fmla="*/ 416 h 1410"/>
              <a:gd name="T88" fmla="*/ 228 w 230"/>
              <a:gd name="T89" fmla="*/ 393 h 1410"/>
              <a:gd name="T90" fmla="*/ 228 w 230"/>
              <a:gd name="T91" fmla="*/ 369 h 1410"/>
              <a:gd name="T92" fmla="*/ 227 w 230"/>
              <a:gd name="T93" fmla="*/ 346 h 1410"/>
              <a:gd name="T94" fmla="*/ 226 w 230"/>
              <a:gd name="T95" fmla="*/ 323 h 1410"/>
              <a:gd name="T96" fmla="*/ 225 w 230"/>
              <a:gd name="T97" fmla="*/ 299 h 1410"/>
              <a:gd name="T98" fmla="*/ 224 w 230"/>
              <a:gd name="T99" fmla="*/ 275 h 1410"/>
              <a:gd name="T100" fmla="*/ 224 w 230"/>
              <a:gd name="T101" fmla="*/ 250 h 1410"/>
              <a:gd name="T102" fmla="*/ 223 w 230"/>
              <a:gd name="T103" fmla="*/ 224 h 1410"/>
              <a:gd name="T104" fmla="*/ 223 w 230"/>
              <a:gd name="T105" fmla="*/ 198 h 1410"/>
              <a:gd name="T106" fmla="*/ 222 w 230"/>
              <a:gd name="T107" fmla="*/ 171 h 1410"/>
              <a:gd name="T108" fmla="*/ 221 w 230"/>
              <a:gd name="T109" fmla="*/ 145 h 1410"/>
              <a:gd name="T110" fmla="*/ 220 w 230"/>
              <a:gd name="T111" fmla="*/ 119 h 1410"/>
              <a:gd name="T112" fmla="*/ 219 w 230"/>
              <a:gd name="T113" fmla="*/ 91 h 1410"/>
              <a:gd name="T114" fmla="*/ 218 w 230"/>
              <a:gd name="T115" fmla="*/ 66 h 1410"/>
              <a:gd name="T116" fmla="*/ 217 w 230"/>
              <a:gd name="T117" fmla="*/ 39 h 1410"/>
              <a:gd name="T118" fmla="*/ 215 w 230"/>
              <a:gd name="T119" fmla="*/ 12 h 141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0"/>
              <a:gd name="T181" fmla="*/ 0 h 1410"/>
              <a:gd name="T182" fmla="*/ 230 w 230"/>
              <a:gd name="T183" fmla="*/ 1410 h 141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0" h="1410">
                <a:moveTo>
                  <a:pt x="0" y="1409"/>
                </a:moveTo>
                <a:lnTo>
                  <a:pt x="6" y="1403"/>
                </a:lnTo>
                <a:lnTo>
                  <a:pt x="14" y="1398"/>
                </a:lnTo>
                <a:lnTo>
                  <a:pt x="22" y="1393"/>
                </a:lnTo>
                <a:lnTo>
                  <a:pt x="28" y="1387"/>
                </a:lnTo>
                <a:lnTo>
                  <a:pt x="35" y="1381"/>
                </a:lnTo>
                <a:lnTo>
                  <a:pt x="42" y="1375"/>
                </a:lnTo>
                <a:lnTo>
                  <a:pt x="49" y="1369"/>
                </a:lnTo>
                <a:lnTo>
                  <a:pt x="55" y="1363"/>
                </a:lnTo>
                <a:lnTo>
                  <a:pt x="62" y="1356"/>
                </a:lnTo>
                <a:lnTo>
                  <a:pt x="68" y="1348"/>
                </a:lnTo>
                <a:lnTo>
                  <a:pt x="74" y="1341"/>
                </a:lnTo>
                <a:lnTo>
                  <a:pt x="80" y="1335"/>
                </a:lnTo>
                <a:lnTo>
                  <a:pt x="85" y="1327"/>
                </a:lnTo>
                <a:lnTo>
                  <a:pt x="90" y="1319"/>
                </a:lnTo>
                <a:lnTo>
                  <a:pt x="95" y="1312"/>
                </a:lnTo>
                <a:lnTo>
                  <a:pt x="100" y="1304"/>
                </a:lnTo>
                <a:lnTo>
                  <a:pt x="104" y="1296"/>
                </a:lnTo>
                <a:lnTo>
                  <a:pt x="108" y="1289"/>
                </a:lnTo>
                <a:lnTo>
                  <a:pt x="113" y="1280"/>
                </a:lnTo>
                <a:lnTo>
                  <a:pt x="116" y="1272"/>
                </a:lnTo>
                <a:lnTo>
                  <a:pt x="121" y="1261"/>
                </a:lnTo>
                <a:lnTo>
                  <a:pt x="125" y="1249"/>
                </a:lnTo>
                <a:lnTo>
                  <a:pt x="130" y="1238"/>
                </a:lnTo>
                <a:lnTo>
                  <a:pt x="133" y="1227"/>
                </a:lnTo>
                <a:lnTo>
                  <a:pt x="137" y="1215"/>
                </a:lnTo>
                <a:lnTo>
                  <a:pt x="140" y="1204"/>
                </a:lnTo>
                <a:lnTo>
                  <a:pt x="143" y="1192"/>
                </a:lnTo>
                <a:lnTo>
                  <a:pt x="145" y="1181"/>
                </a:lnTo>
                <a:lnTo>
                  <a:pt x="148" y="1169"/>
                </a:lnTo>
                <a:lnTo>
                  <a:pt x="149" y="1157"/>
                </a:lnTo>
                <a:lnTo>
                  <a:pt x="152" y="1145"/>
                </a:lnTo>
                <a:lnTo>
                  <a:pt x="154" y="1133"/>
                </a:lnTo>
                <a:lnTo>
                  <a:pt x="155" y="1121"/>
                </a:lnTo>
                <a:lnTo>
                  <a:pt x="157" y="1109"/>
                </a:lnTo>
                <a:lnTo>
                  <a:pt x="159" y="1096"/>
                </a:lnTo>
                <a:lnTo>
                  <a:pt x="160" y="1085"/>
                </a:lnTo>
                <a:lnTo>
                  <a:pt x="161" y="1073"/>
                </a:lnTo>
                <a:lnTo>
                  <a:pt x="163" y="1061"/>
                </a:lnTo>
                <a:lnTo>
                  <a:pt x="164" y="1049"/>
                </a:lnTo>
                <a:lnTo>
                  <a:pt x="166" y="1037"/>
                </a:lnTo>
                <a:lnTo>
                  <a:pt x="167" y="1024"/>
                </a:lnTo>
                <a:lnTo>
                  <a:pt x="168" y="1011"/>
                </a:lnTo>
                <a:lnTo>
                  <a:pt x="169" y="997"/>
                </a:lnTo>
                <a:lnTo>
                  <a:pt x="170" y="984"/>
                </a:lnTo>
                <a:lnTo>
                  <a:pt x="170" y="971"/>
                </a:lnTo>
                <a:lnTo>
                  <a:pt x="171" y="958"/>
                </a:lnTo>
                <a:lnTo>
                  <a:pt x="171" y="944"/>
                </a:lnTo>
                <a:lnTo>
                  <a:pt x="171" y="931"/>
                </a:lnTo>
                <a:lnTo>
                  <a:pt x="171" y="918"/>
                </a:lnTo>
                <a:lnTo>
                  <a:pt x="171" y="905"/>
                </a:lnTo>
                <a:lnTo>
                  <a:pt x="171" y="891"/>
                </a:lnTo>
                <a:lnTo>
                  <a:pt x="171" y="878"/>
                </a:lnTo>
                <a:lnTo>
                  <a:pt x="171" y="865"/>
                </a:lnTo>
                <a:lnTo>
                  <a:pt x="171" y="852"/>
                </a:lnTo>
                <a:lnTo>
                  <a:pt x="171" y="839"/>
                </a:lnTo>
                <a:lnTo>
                  <a:pt x="171" y="825"/>
                </a:lnTo>
                <a:lnTo>
                  <a:pt x="172" y="812"/>
                </a:lnTo>
                <a:lnTo>
                  <a:pt x="173" y="799"/>
                </a:lnTo>
                <a:lnTo>
                  <a:pt x="174" y="786"/>
                </a:lnTo>
                <a:lnTo>
                  <a:pt x="175" y="772"/>
                </a:lnTo>
                <a:lnTo>
                  <a:pt x="177" y="759"/>
                </a:lnTo>
                <a:lnTo>
                  <a:pt x="179" y="745"/>
                </a:lnTo>
                <a:lnTo>
                  <a:pt x="181" y="732"/>
                </a:lnTo>
                <a:lnTo>
                  <a:pt x="183" y="717"/>
                </a:lnTo>
                <a:lnTo>
                  <a:pt x="186" y="704"/>
                </a:lnTo>
                <a:lnTo>
                  <a:pt x="188" y="690"/>
                </a:lnTo>
                <a:lnTo>
                  <a:pt x="191" y="676"/>
                </a:lnTo>
                <a:lnTo>
                  <a:pt x="194" y="663"/>
                </a:lnTo>
                <a:lnTo>
                  <a:pt x="197" y="649"/>
                </a:lnTo>
                <a:lnTo>
                  <a:pt x="200" y="636"/>
                </a:lnTo>
                <a:lnTo>
                  <a:pt x="203" y="622"/>
                </a:lnTo>
                <a:lnTo>
                  <a:pt x="206" y="608"/>
                </a:lnTo>
                <a:lnTo>
                  <a:pt x="209" y="595"/>
                </a:lnTo>
                <a:lnTo>
                  <a:pt x="211" y="581"/>
                </a:lnTo>
                <a:lnTo>
                  <a:pt x="214" y="568"/>
                </a:lnTo>
                <a:lnTo>
                  <a:pt x="217" y="554"/>
                </a:lnTo>
                <a:lnTo>
                  <a:pt x="219" y="540"/>
                </a:lnTo>
                <a:lnTo>
                  <a:pt x="221" y="527"/>
                </a:lnTo>
                <a:lnTo>
                  <a:pt x="223" y="512"/>
                </a:lnTo>
                <a:lnTo>
                  <a:pt x="224" y="499"/>
                </a:lnTo>
                <a:lnTo>
                  <a:pt x="225" y="487"/>
                </a:lnTo>
                <a:lnTo>
                  <a:pt x="226" y="475"/>
                </a:lnTo>
                <a:lnTo>
                  <a:pt x="227" y="463"/>
                </a:lnTo>
                <a:lnTo>
                  <a:pt x="228" y="452"/>
                </a:lnTo>
                <a:lnTo>
                  <a:pt x="228" y="440"/>
                </a:lnTo>
                <a:lnTo>
                  <a:pt x="228" y="428"/>
                </a:lnTo>
                <a:lnTo>
                  <a:pt x="229" y="416"/>
                </a:lnTo>
                <a:lnTo>
                  <a:pt x="229" y="404"/>
                </a:lnTo>
                <a:lnTo>
                  <a:pt x="228" y="393"/>
                </a:lnTo>
                <a:lnTo>
                  <a:pt x="228" y="381"/>
                </a:lnTo>
                <a:lnTo>
                  <a:pt x="228" y="369"/>
                </a:lnTo>
                <a:lnTo>
                  <a:pt x="227" y="357"/>
                </a:lnTo>
                <a:lnTo>
                  <a:pt x="227" y="346"/>
                </a:lnTo>
                <a:lnTo>
                  <a:pt x="227" y="334"/>
                </a:lnTo>
                <a:lnTo>
                  <a:pt x="226" y="323"/>
                </a:lnTo>
                <a:lnTo>
                  <a:pt x="225" y="311"/>
                </a:lnTo>
                <a:lnTo>
                  <a:pt x="225" y="299"/>
                </a:lnTo>
                <a:lnTo>
                  <a:pt x="225" y="287"/>
                </a:lnTo>
                <a:lnTo>
                  <a:pt x="224" y="275"/>
                </a:lnTo>
                <a:lnTo>
                  <a:pt x="224" y="264"/>
                </a:lnTo>
                <a:lnTo>
                  <a:pt x="224" y="250"/>
                </a:lnTo>
                <a:lnTo>
                  <a:pt x="223" y="238"/>
                </a:lnTo>
                <a:lnTo>
                  <a:pt x="223" y="224"/>
                </a:lnTo>
                <a:lnTo>
                  <a:pt x="223" y="210"/>
                </a:lnTo>
                <a:lnTo>
                  <a:pt x="223" y="198"/>
                </a:lnTo>
                <a:lnTo>
                  <a:pt x="223" y="185"/>
                </a:lnTo>
                <a:lnTo>
                  <a:pt x="222" y="171"/>
                </a:lnTo>
                <a:lnTo>
                  <a:pt x="222" y="158"/>
                </a:lnTo>
                <a:lnTo>
                  <a:pt x="221" y="145"/>
                </a:lnTo>
                <a:lnTo>
                  <a:pt x="221" y="131"/>
                </a:lnTo>
                <a:lnTo>
                  <a:pt x="220" y="119"/>
                </a:lnTo>
                <a:lnTo>
                  <a:pt x="219" y="105"/>
                </a:lnTo>
                <a:lnTo>
                  <a:pt x="219" y="91"/>
                </a:lnTo>
                <a:lnTo>
                  <a:pt x="218" y="79"/>
                </a:lnTo>
                <a:lnTo>
                  <a:pt x="218" y="66"/>
                </a:lnTo>
                <a:lnTo>
                  <a:pt x="217" y="52"/>
                </a:lnTo>
                <a:lnTo>
                  <a:pt x="217" y="39"/>
                </a:lnTo>
                <a:lnTo>
                  <a:pt x="216" y="26"/>
                </a:lnTo>
                <a:lnTo>
                  <a:pt x="215" y="12"/>
                </a:lnTo>
                <a:lnTo>
                  <a:pt x="215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04" name="Freeform 14"/>
          <p:cNvSpPr>
            <a:spLocks noChangeAspect="1"/>
          </p:cNvSpPr>
          <p:nvPr/>
        </p:nvSpPr>
        <p:spPr bwMode="auto">
          <a:xfrm>
            <a:off x="4246563" y="1779588"/>
            <a:ext cx="676275" cy="685800"/>
          </a:xfrm>
          <a:custGeom>
            <a:avLst/>
            <a:gdLst>
              <a:gd name="T0" fmla="*/ 10 w 567"/>
              <a:gd name="T1" fmla="*/ 569 h 576"/>
              <a:gd name="T2" fmla="*/ 31 w 567"/>
              <a:gd name="T3" fmla="*/ 556 h 576"/>
              <a:gd name="T4" fmla="*/ 52 w 567"/>
              <a:gd name="T5" fmla="*/ 544 h 576"/>
              <a:gd name="T6" fmla="*/ 73 w 567"/>
              <a:gd name="T7" fmla="*/ 532 h 576"/>
              <a:gd name="T8" fmla="*/ 95 w 567"/>
              <a:gd name="T9" fmla="*/ 520 h 576"/>
              <a:gd name="T10" fmla="*/ 116 w 567"/>
              <a:gd name="T11" fmla="*/ 508 h 576"/>
              <a:gd name="T12" fmla="*/ 137 w 567"/>
              <a:gd name="T13" fmla="*/ 497 h 576"/>
              <a:gd name="T14" fmla="*/ 159 w 567"/>
              <a:gd name="T15" fmla="*/ 486 h 576"/>
              <a:gd name="T16" fmla="*/ 181 w 567"/>
              <a:gd name="T17" fmla="*/ 474 h 576"/>
              <a:gd name="T18" fmla="*/ 203 w 567"/>
              <a:gd name="T19" fmla="*/ 464 h 576"/>
              <a:gd name="T20" fmla="*/ 220 w 567"/>
              <a:gd name="T21" fmla="*/ 456 h 576"/>
              <a:gd name="T22" fmla="*/ 232 w 567"/>
              <a:gd name="T23" fmla="*/ 451 h 576"/>
              <a:gd name="T24" fmla="*/ 246 w 567"/>
              <a:gd name="T25" fmla="*/ 447 h 576"/>
              <a:gd name="T26" fmla="*/ 260 w 567"/>
              <a:gd name="T27" fmla="*/ 444 h 576"/>
              <a:gd name="T28" fmla="*/ 273 w 567"/>
              <a:gd name="T29" fmla="*/ 440 h 576"/>
              <a:gd name="T30" fmla="*/ 287 w 567"/>
              <a:gd name="T31" fmla="*/ 437 h 576"/>
              <a:gd name="T32" fmla="*/ 300 w 567"/>
              <a:gd name="T33" fmla="*/ 433 h 576"/>
              <a:gd name="T34" fmla="*/ 312 w 567"/>
              <a:gd name="T35" fmla="*/ 428 h 576"/>
              <a:gd name="T36" fmla="*/ 324 w 567"/>
              <a:gd name="T37" fmla="*/ 422 h 576"/>
              <a:gd name="T38" fmla="*/ 335 w 567"/>
              <a:gd name="T39" fmla="*/ 414 h 576"/>
              <a:gd name="T40" fmla="*/ 350 w 567"/>
              <a:gd name="T41" fmla="*/ 400 h 576"/>
              <a:gd name="T42" fmla="*/ 369 w 567"/>
              <a:gd name="T43" fmla="*/ 378 h 576"/>
              <a:gd name="T44" fmla="*/ 387 w 567"/>
              <a:gd name="T45" fmla="*/ 357 h 576"/>
              <a:gd name="T46" fmla="*/ 403 w 567"/>
              <a:gd name="T47" fmla="*/ 334 h 576"/>
              <a:gd name="T48" fmla="*/ 419 w 567"/>
              <a:gd name="T49" fmla="*/ 310 h 576"/>
              <a:gd name="T50" fmla="*/ 434 w 567"/>
              <a:gd name="T51" fmla="*/ 287 h 576"/>
              <a:gd name="T52" fmla="*/ 448 w 567"/>
              <a:gd name="T53" fmla="*/ 262 h 576"/>
              <a:gd name="T54" fmla="*/ 463 w 567"/>
              <a:gd name="T55" fmla="*/ 237 h 576"/>
              <a:gd name="T56" fmla="*/ 476 w 567"/>
              <a:gd name="T57" fmla="*/ 212 h 576"/>
              <a:gd name="T58" fmla="*/ 490 w 567"/>
              <a:gd name="T59" fmla="*/ 188 h 576"/>
              <a:gd name="T60" fmla="*/ 501 w 567"/>
              <a:gd name="T61" fmla="*/ 167 h 576"/>
              <a:gd name="T62" fmla="*/ 509 w 567"/>
              <a:gd name="T63" fmla="*/ 150 h 576"/>
              <a:gd name="T64" fmla="*/ 518 w 567"/>
              <a:gd name="T65" fmla="*/ 133 h 576"/>
              <a:gd name="T66" fmla="*/ 526 w 567"/>
              <a:gd name="T67" fmla="*/ 116 h 576"/>
              <a:gd name="T68" fmla="*/ 533 w 567"/>
              <a:gd name="T69" fmla="*/ 98 h 576"/>
              <a:gd name="T70" fmla="*/ 540 w 567"/>
              <a:gd name="T71" fmla="*/ 80 h 576"/>
              <a:gd name="T72" fmla="*/ 547 w 567"/>
              <a:gd name="T73" fmla="*/ 62 h 576"/>
              <a:gd name="T74" fmla="*/ 553 w 567"/>
              <a:gd name="T75" fmla="*/ 45 h 576"/>
              <a:gd name="T76" fmla="*/ 558 w 567"/>
              <a:gd name="T77" fmla="*/ 27 h 576"/>
              <a:gd name="T78" fmla="*/ 563 w 567"/>
              <a:gd name="T79" fmla="*/ 9 h 57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67"/>
              <a:gd name="T121" fmla="*/ 0 h 576"/>
              <a:gd name="T122" fmla="*/ 567 w 567"/>
              <a:gd name="T123" fmla="*/ 576 h 57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67" h="576">
                <a:moveTo>
                  <a:pt x="0" y="575"/>
                </a:moveTo>
                <a:lnTo>
                  <a:pt x="10" y="569"/>
                </a:lnTo>
                <a:lnTo>
                  <a:pt x="21" y="563"/>
                </a:lnTo>
                <a:lnTo>
                  <a:pt x="31" y="556"/>
                </a:lnTo>
                <a:lnTo>
                  <a:pt x="41" y="550"/>
                </a:lnTo>
                <a:lnTo>
                  <a:pt x="52" y="544"/>
                </a:lnTo>
                <a:lnTo>
                  <a:pt x="62" y="538"/>
                </a:lnTo>
                <a:lnTo>
                  <a:pt x="73" y="532"/>
                </a:lnTo>
                <a:lnTo>
                  <a:pt x="84" y="526"/>
                </a:lnTo>
                <a:lnTo>
                  <a:pt x="95" y="520"/>
                </a:lnTo>
                <a:lnTo>
                  <a:pt x="105" y="514"/>
                </a:lnTo>
                <a:lnTo>
                  <a:pt x="116" y="508"/>
                </a:lnTo>
                <a:lnTo>
                  <a:pt x="127" y="503"/>
                </a:lnTo>
                <a:lnTo>
                  <a:pt x="137" y="497"/>
                </a:lnTo>
                <a:lnTo>
                  <a:pt x="148" y="491"/>
                </a:lnTo>
                <a:lnTo>
                  <a:pt x="159" y="486"/>
                </a:lnTo>
                <a:lnTo>
                  <a:pt x="169" y="480"/>
                </a:lnTo>
                <a:lnTo>
                  <a:pt x="181" y="474"/>
                </a:lnTo>
                <a:lnTo>
                  <a:pt x="192" y="469"/>
                </a:lnTo>
                <a:lnTo>
                  <a:pt x="203" y="464"/>
                </a:lnTo>
                <a:lnTo>
                  <a:pt x="214" y="459"/>
                </a:lnTo>
                <a:lnTo>
                  <a:pt x="220" y="456"/>
                </a:lnTo>
                <a:lnTo>
                  <a:pt x="226" y="453"/>
                </a:lnTo>
                <a:lnTo>
                  <a:pt x="232" y="451"/>
                </a:lnTo>
                <a:lnTo>
                  <a:pt x="239" y="449"/>
                </a:lnTo>
                <a:lnTo>
                  <a:pt x="246" y="447"/>
                </a:lnTo>
                <a:lnTo>
                  <a:pt x="253" y="445"/>
                </a:lnTo>
                <a:lnTo>
                  <a:pt x="260" y="444"/>
                </a:lnTo>
                <a:lnTo>
                  <a:pt x="266" y="442"/>
                </a:lnTo>
                <a:lnTo>
                  <a:pt x="273" y="440"/>
                </a:lnTo>
                <a:lnTo>
                  <a:pt x="280" y="439"/>
                </a:lnTo>
                <a:lnTo>
                  <a:pt x="287" y="437"/>
                </a:lnTo>
                <a:lnTo>
                  <a:pt x="294" y="435"/>
                </a:lnTo>
                <a:lnTo>
                  <a:pt x="300" y="433"/>
                </a:lnTo>
                <a:lnTo>
                  <a:pt x="306" y="431"/>
                </a:lnTo>
                <a:lnTo>
                  <a:pt x="312" y="428"/>
                </a:lnTo>
                <a:lnTo>
                  <a:pt x="319" y="425"/>
                </a:lnTo>
                <a:lnTo>
                  <a:pt x="324" y="422"/>
                </a:lnTo>
                <a:lnTo>
                  <a:pt x="330" y="418"/>
                </a:lnTo>
                <a:lnTo>
                  <a:pt x="335" y="414"/>
                </a:lnTo>
                <a:lnTo>
                  <a:pt x="340" y="410"/>
                </a:lnTo>
                <a:lnTo>
                  <a:pt x="350" y="400"/>
                </a:lnTo>
                <a:lnTo>
                  <a:pt x="360" y="389"/>
                </a:lnTo>
                <a:lnTo>
                  <a:pt x="369" y="378"/>
                </a:lnTo>
                <a:lnTo>
                  <a:pt x="378" y="368"/>
                </a:lnTo>
                <a:lnTo>
                  <a:pt x="387" y="357"/>
                </a:lnTo>
                <a:lnTo>
                  <a:pt x="395" y="345"/>
                </a:lnTo>
                <a:lnTo>
                  <a:pt x="403" y="334"/>
                </a:lnTo>
                <a:lnTo>
                  <a:pt x="411" y="322"/>
                </a:lnTo>
                <a:lnTo>
                  <a:pt x="419" y="310"/>
                </a:lnTo>
                <a:lnTo>
                  <a:pt x="427" y="298"/>
                </a:lnTo>
                <a:lnTo>
                  <a:pt x="434" y="287"/>
                </a:lnTo>
                <a:lnTo>
                  <a:pt x="441" y="274"/>
                </a:lnTo>
                <a:lnTo>
                  <a:pt x="448" y="262"/>
                </a:lnTo>
                <a:lnTo>
                  <a:pt x="456" y="249"/>
                </a:lnTo>
                <a:lnTo>
                  <a:pt x="463" y="237"/>
                </a:lnTo>
                <a:lnTo>
                  <a:pt x="469" y="225"/>
                </a:lnTo>
                <a:lnTo>
                  <a:pt x="476" y="212"/>
                </a:lnTo>
                <a:lnTo>
                  <a:pt x="483" y="200"/>
                </a:lnTo>
                <a:lnTo>
                  <a:pt x="490" y="188"/>
                </a:lnTo>
                <a:lnTo>
                  <a:pt x="497" y="175"/>
                </a:lnTo>
                <a:lnTo>
                  <a:pt x="501" y="167"/>
                </a:lnTo>
                <a:lnTo>
                  <a:pt x="505" y="158"/>
                </a:lnTo>
                <a:lnTo>
                  <a:pt x="509" y="150"/>
                </a:lnTo>
                <a:lnTo>
                  <a:pt x="514" y="141"/>
                </a:lnTo>
                <a:lnTo>
                  <a:pt x="518" y="133"/>
                </a:lnTo>
                <a:lnTo>
                  <a:pt x="522" y="124"/>
                </a:lnTo>
                <a:lnTo>
                  <a:pt x="526" y="116"/>
                </a:lnTo>
                <a:lnTo>
                  <a:pt x="530" y="107"/>
                </a:lnTo>
                <a:lnTo>
                  <a:pt x="533" y="98"/>
                </a:lnTo>
                <a:lnTo>
                  <a:pt x="537" y="90"/>
                </a:lnTo>
                <a:lnTo>
                  <a:pt x="540" y="80"/>
                </a:lnTo>
                <a:lnTo>
                  <a:pt x="543" y="72"/>
                </a:lnTo>
                <a:lnTo>
                  <a:pt x="547" y="62"/>
                </a:lnTo>
                <a:lnTo>
                  <a:pt x="549" y="54"/>
                </a:lnTo>
                <a:lnTo>
                  <a:pt x="553" y="45"/>
                </a:lnTo>
                <a:lnTo>
                  <a:pt x="555" y="36"/>
                </a:lnTo>
                <a:lnTo>
                  <a:pt x="558" y="27"/>
                </a:lnTo>
                <a:lnTo>
                  <a:pt x="560" y="17"/>
                </a:lnTo>
                <a:lnTo>
                  <a:pt x="563" y="9"/>
                </a:lnTo>
                <a:lnTo>
                  <a:pt x="566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05" name="Freeform 15"/>
          <p:cNvSpPr>
            <a:spLocks noChangeAspect="1"/>
          </p:cNvSpPr>
          <p:nvPr/>
        </p:nvSpPr>
        <p:spPr bwMode="auto">
          <a:xfrm>
            <a:off x="3792538" y="1717675"/>
            <a:ext cx="434975" cy="1146175"/>
          </a:xfrm>
          <a:custGeom>
            <a:avLst/>
            <a:gdLst>
              <a:gd name="T0" fmla="*/ 360 w 365"/>
              <a:gd name="T1" fmla="*/ 954 h 961"/>
              <a:gd name="T2" fmla="*/ 352 w 365"/>
              <a:gd name="T3" fmla="*/ 943 h 961"/>
              <a:gd name="T4" fmla="*/ 344 w 365"/>
              <a:gd name="T5" fmla="*/ 932 h 961"/>
              <a:gd name="T6" fmla="*/ 336 w 365"/>
              <a:gd name="T7" fmla="*/ 921 h 961"/>
              <a:gd name="T8" fmla="*/ 328 w 365"/>
              <a:gd name="T9" fmla="*/ 911 h 961"/>
              <a:gd name="T10" fmla="*/ 320 w 365"/>
              <a:gd name="T11" fmla="*/ 900 h 961"/>
              <a:gd name="T12" fmla="*/ 312 w 365"/>
              <a:gd name="T13" fmla="*/ 889 h 961"/>
              <a:gd name="T14" fmla="*/ 303 w 365"/>
              <a:gd name="T15" fmla="*/ 878 h 961"/>
              <a:gd name="T16" fmla="*/ 295 w 365"/>
              <a:gd name="T17" fmla="*/ 868 h 961"/>
              <a:gd name="T18" fmla="*/ 287 w 365"/>
              <a:gd name="T19" fmla="*/ 857 h 961"/>
              <a:gd name="T20" fmla="*/ 277 w 365"/>
              <a:gd name="T21" fmla="*/ 845 h 961"/>
              <a:gd name="T22" fmla="*/ 266 w 365"/>
              <a:gd name="T23" fmla="*/ 833 h 961"/>
              <a:gd name="T24" fmla="*/ 253 w 365"/>
              <a:gd name="T25" fmla="*/ 821 h 961"/>
              <a:gd name="T26" fmla="*/ 241 w 365"/>
              <a:gd name="T27" fmla="*/ 809 h 961"/>
              <a:gd name="T28" fmla="*/ 229 w 365"/>
              <a:gd name="T29" fmla="*/ 798 h 961"/>
              <a:gd name="T30" fmla="*/ 217 w 365"/>
              <a:gd name="T31" fmla="*/ 786 h 961"/>
              <a:gd name="T32" fmla="*/ 205 w 365"/>
              <a:gd name="T33" fmla="*/ 773 h 961"/>
              <a:gd name="T34" fmla="*/ 195 w 365"/>
              <a:gd name="T35" fmla="*/ 760 h 961"/>
              <a:gd name="T36" fmla="*/ 185 w 365"/>
              <a:gd name="T37" fmla="*/ 747 h 961"/>
              <a:gd name="T38" fmla="*/ 179 w 365"/>
              <a:gd name="T39" fmla="*/ 732 h 961"/>
              <a:gd name="T40" fmla="*/ 173 w 365"/>
              <a:gd name="T41" fmla="*/ 715 h 961"/>
              <a:gd name="T42" fmla="*/ 168 w 365"/>
              <a:gd name="T43" fmla="*/ 696 h 961"/>
              <a:gd name="T44" fmla="*/ 167 w 365"/>
              <a:gd name="T45" fmla="*/ 677 h 961"/>
              <a:gd name="T46" fmla="*/ 166 w 365"/>
              <a:gd name="T47" fmla="*/ 657 h 961"/>
              <a:gd name="T48" fmla="*/ 167 w 365"/>
              <a:gd name="T49" fmla="*/ 638 h 961"/>
              <a:gd name="T50" fmla="*/ 168 w 365"/>
              <a:gd name="T51" fmla="*/ 618 h 961"/>
              <a:gd name="T52" fmla="*/ 170 w 365"/>
              <a:gd name="T53" fmla="*/ 598 h 961"/>
              <a:gd name="T54" fmla="*/ 173 w 365"/>
              <a:gd name="T55" fmla="*/ 578 h 961"/>
              <a:gd name="T56" fmla="*/ 174 w 365"/>
              <a:gd name="T57" fmla="*/ 558 h 961"/>
              <a:gd name="T58" fmla="*/ 175 w 365"/>
              <a:gd name="T59" fmla="*/ 538 h 961"/>
              <a:gd name="T60" fmla="*/ 175 w 365"/>
              <a:gd name="T61" fmla="*/ 517 h 961"/>
              <a:gd name="T62" fmla="*/ 176 w 365"/>
              <a:gd name="T63" fmla="*/ 495 h 961"/>
              <a:gd name="T64" fmla="*/ 179 w 365"/>
              <a:gd name="T65" fmla="*/ 472 h 961"/>
              <a:gd name="T66" fmla="*/ 180 w 365"/>
              <a:gd name="T67" fmla="*/ 449 h 961"/>
              <a:gd name="T68" fmla="*/ 182 w 365"/>
              <a:gd name="T69" fmla="*/ 426 h 961"/>
              <a:gd name="T70" fmla="*/ 184 w 365"/>
              <a:gd name="T71" fmla="*/ 403 h 961"/>
              <a:gd name="T72" fmla="*/ 184 w 365"/>
              <a:gd name="T73" fmla="*/ 381 h 961"/>
              <a:gd name="T74" fmla="*/ 184 w 365"/>
              <a:gd name="T75" fmla="*/ 358 h 961"/>
              <a:gd name="T76" fmla="*/ 182 w 365"/>
              <a:gd name="T77" fmla="*/ 336 h 961"/>
              <a:gd name="T78" fmla="*/ 178 w 365"/>
              <a:gd name="T79" fmla="*/ 314 h 961"/>
              <a:gd name="T80" fmla="*/ 171 w 365"/>
              <a:gd name="T81" fmla="*/ 291 h 961"/>
              <a:gd name="T82" fmla="*/ 162 w 365"/>
              <a:gd name="T83" fmla="*/ 265 h 961"/>
              <a:gd name="T84" fmla="*/ 150 w 365"/>
              <a:gd name="T85" fmla="*/ 240 h 961"/>
              <a:gd name="T86" fmla="*/ 136 w 365"/>
              <a:gd name="T87" fmla="*/ 217 h 961"/>
              <a:gd name="T88" fmla="*/ 122 w 365"/>
              <a:gd name="T89" fmla="*/ 194 h 961"/>
              <a:gd name="T90" fmla="*/ 106 w 365"/>
              <a:gd name="T91" fmla="*/ 171 h 961"/>
              <a:gd name="T92" fmla="*/ 91 w 365"/>
              <a:gd name="T93" fmla="*/ 148 h 961"/>
              <a:gd name="T94" fmla="*/ 76 w 365"/>
              <a:gd name="T95" fmla="*/ 125 h 961"/>
              <a:gd name="T96" fmla="*/ 61 w 365"/>
              <a:gd name="T97" fmla="*/ 102 h 961"/>
              <a:gd name="T98" fmla="*/ 45 w 365"/>
              <a:gd name="T99" fmla="*/ 80 h 961"/>
              <a:gd name="T100" fmla="*/ 37 w 365"/>
              <a:gd name="T101" fmla="*/ 65 h 961"/>
              <a:gd name="T102" fmla="*/ 33 w 365"/>
              <a:gd name="T103" fmla="*/ 58 h 961"/>
              <a:gd name="T104" fmla="*/ 29 w 365"/>
              <a:gd name="T105" fmla="*/ 51 h 961"/>
              <a:gd name="T106" fmla="*/ 25 w 365"/>
              <a:gd name="T107" fmla="*/ 44 h 961"/>
              <a:gd name="T108" fmla="*/ 21 w 365"/>
              <a:gd name="T109" fmla="*/ 37 h 961"/>
              <a:gd name="T110" fmla="*/ 17 w 365"/>
              <a:gd name="T111" fmla="*/ 31 h 961"/>
              <a:gd name="T112" fmla="*/ 13 w 365"/>
              <a:gd name="T113" fmla="*/ 23 h 961"/>
              <a:gd name="T114" fmla="*/ 9 w 365"/>
              <a:gd name="T115" fmla="*/ 17 h 961"/>
              <a:gd name="T116" fmla="*/ 5 w 365"/>
              <a:gd name="T117" fmla="*/ 10 h 961"/>
              <a:gd name="T118" fmla="*/ 1 w 365"/>
              <a:gd name="T119" fmla="*/ 3 h 96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65"/>
              <a:gd name="T181" fmla="*/ 0 h 961"/>
              <a:gd name="T182" fmla="*/ 365 w 365"/>
              <a:gd name="T183" fmla="*/ 961 h 96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65" h="961">
                <a:moveTo>
                  <a:pt x="364" y="960"/>
                </a:moveTo>
                <a:lnTo>
                  <a:pt x="360" y="954"/>
                </a:lnTo>
                <a:lnTo>
                  <a:pt x="356" y="948"/>
                </a:lnTo>
                <a:lnTo>
                  <a:pt x="352" y="943"/>
                </a:lnTo>
                <a:lnTo>
                  <a:pt x="348" y="938"/>
                </a:lnTo>
                <a:lnTo>
                  <a:pt x="344" y="932"/>
                </a:lnTo>
                <a:lnTo>
                  <a:pt x="340" y="927"/>
                </a:lnTo>
                <a:lnTo>
                  <a:pt x="336" y="921"/>
                </a:lnTo>
                <a:lnTo>
                  <a:pt x="332" y="916"/>
                </a:lnTo>
                <a:lnTo>
                  <a:pt x="328" y="911"/>
                </a:lnTo>
                <a:lnTo>
                  <a:pt x="324" y="905"/>
                </a:lnTo>
                <a:lnTo>
                  <a:pt x="320" y="900"/>
                </a:lnTo>
                <a:lnTo>
                  <a:pt x="316" y="894"/>
                </a:lnTo>
                <a:lnTo>
                  <a:pt x="312" y="889"/>
                </a:lnTo>
                <a:lnTo>
                  <a:pt x="308" y="884"/>
                </a:lnTo>
                <a:lnTo>
                  <a:pt x="303" y="878"/>
                </a:lnTo>
                <a:lnTo>
                  <a:pt x="299" y="873"/>
                </a:lnTo>
                <a:lnTo>
                  <a:pt x="295" y="868"/>
                </a:lnTo>
                <a:lnTo>
                  <a:pt x="291" y="862"/>
                </a:lnTo>
                <a:lnTo>
                  <a:pt x="287" y="857"/>
                </a:lnTo>
                <a:lnTo>
                  <a:pt x="283" y="852"/>
                </a:lnTo>
                <a:lnTo>
                  <a:pt x="277" y="845"/>
                </a:lnTo>
                <a:lnTo>
                  <a:pt x="272" y="840"/>
                </a:lnTo>
                <a:lnTo>
                  <a:pt x="266" y="833"/>
                </a:lnTo>
                <a:lnTo>
                  <a:pt x="260" y="827"/>
                </a:lnTo>
                <a:lnTo>
                  <a:pt x="253" y="821"/>
                </a:lnTo>
                <a:lnTo>
                  <a:pt x="247" y="815"/>
                </a:lnTo>
                <a:lnTo>
                  <a:pt x="241" y="809"/>
                </a:lnTo>
                <a:lnTo>
                  <a:pt x="235" y="803"/>
                </a:lnTo>
                <a:lnTo>
                  <a:pt x="229" y="798"/>
                </a:lnTo>
                <a:lnTo>
                  <a:pt x="223" y="792"/>
                </a:lnTo>
                <a:lnTo>
                  <a:pt x="217" y="786"/>
                </a:lnTo>
                <a:lnTo>
                  <a:pt x="211" y="780"/>
                </a:lnTo>
                <a:lnTo>
                  <a:pt x="205" y="773"/>
                </a:lnTo>
                <a:lnTo>
                  <a:pt x="200" y="767"/>
                </a:lnTo>
                <a:lnTo>
                  <a:pt x="195" y="760"/>
                </a:lnTo>
                <a:lnTo>
                  <a:pt x="190" y="754"/>
                </a:lnTo>
                <a:lnTo>
                  <a:pt x="185" y="747"/>
                </a:lnTo>
                <a:lnTo>
                  <a:pt x="182" y="740"/>
                </a:lnTo>
                <a:lnTo>
                  <a:pt x="179" y="732"/>
                </a:lnTo>
                <a:lnTo>
                  <a:pt x="175" y="725"/>
                </a:lnTo>
                <a:lnTo>
                  <a:pt x="173" y="715"/>
                </a:lnTo>
                <a:lnTo>
                  <a:pt x="170" y="706"/>
                </a:lnTo>
                <a:lnTo>
                  <a:pt x="168" y="696"/>
                </a:lnTo>
                <a:lnTo>
                  <a:pt x="168" y="686"/>
                </a:lnTo>
                <a:lnTo>
                  <a:pt x="167" y="677"/>
                </a:lnTo>
                <a:lnTo>
                  <a:pt x="166" y="667"/>
                </a:lnTo>
                <a:lnTo>
                  <a:pt x="166" y="657"/>
                </a:lnTo>
                <a:lnTo>
                  <a:pt x="166" y="647"/>
                </a:lnTo>
                <a:lnTo>
                  <a:pt x="167" y="638"/>
                </a:lnTo>
                <a:lnTo>
                  <a:pt x="168" y="628"/>
                </a:lnTo>
                <a:lnTo>
                  <a:pt x="168" y="618"/>
                </a:lnTo>
                <a:lnTo>
                  <a:pt x="169" y="608"/>
                </a:lnTo>
                <a:lnTo>
                  <a:pt x="170" y="598"/>
                </a:lnTo>
                <a:lnTo>
                  <a:pt x="172" y="588"/>
                </a:lnTo>
                <a:lnTo>
                  <a:pt x="173" y="578"/>
                </a:lnTo>
                <a:lnTo>
                  <a:pt x="173" y="568"/>
                </a:lnTo>
                <a:lnTo>
                  <a:pt x="174" y="558"/>
                </a:lnTo>
                <a:lnTo>
                  <a:pt x="174" y="548"/>
                </a:lnTo>
                <a:lnTo>
                  <a:pt x="175" y="538"/>
                </a:lnTo>
                <a:lnTo>
                  <a:pt x="175" y="529"/>
                </a:lnTo>
                <a:lnTo>
                  <a:pt x="175" y="517"/>
                </a:lnTo>
                <a:lnTo>
                  <a:pt x="176" y="506"/>
                </a:lnTo>
                <a:lnTo>
                  <a:pt x="176" y="495"/>
                </a:lnTo>
                <a:lnTo>
                  <a:pt x="178" y="483"/>
                </a:lnTo>
                <a:lnTo>
                  <a:pt x="179" y="472"/>
                </a:lnTo>
                <a:lnTo>
                  <a:pt x="179" y="460"/>
                </a:lnTo>
                <a:lnTo>
                  <a:pt x="180" y="449"/>
                </a:lnTo>
                <a:lnTo>
                  <a:pt x="181" y="437"/>
                </a:lnTo>
                <a:lnTo>
                  <a:pt x="182" y="426"/>
                </a:lnTo>
                <a:lnTo>
                  <a:pt x="183" y="415"/>
                </a:lnTo>
                <a:lnTo>
                  <a:pt x="184" y="403"/>
                </a:lnTo>
                <a:lnTo>
                  <a:pt x="184" y="392"/>
                </a:lnTo>
                <a:lnTo>
                  <a:pt x="184" y="381"/>
                </a:lnTo>
                <a:lnTo>
                  <a:pt x="184" y="370"/>
                </a:lnTo>
                <a:lnTo>
                  <a:pt x="184" y="358"/>
                </a:lnTo>
                <a:lnTo>
                  <a:pt x="184" y="347"/>
                </a:lnTo>
                <a:lnTo>
                  <a:pt x="182" y="336"/>
                </a:lnTo>
                <a:lnTo>
                  <a:pt x="180" y="325"/>
                </a:lnTo>
                <a:lnTo>
                  <a:pt x="178" y="314"/>
                </a:lnTo>
                <a:lnTo>
                  <a:pt x="175" y="303"/>
                </a:lnTo>
                <a:lnTo>
                  <a:pt x="171" y="291"/>
                </a:lnTo>
                <a:lnTo>
                  <a:pt x="167" y="278"/>
                </a:lnTo>
                <a:lnTo>
                  <a:pt x="162" y="265"/>
                </a:lnTo>
                <a:lnTo>
                  <a:pt x="156" y="253"/>
                </a:lnTo>
                <a:lnTo>
                  <a:pt x="150" y="240"/>
                </a:lnTo>
                <a:lnTo>
                  <a:pt x="143" y="229"/>
                </a:lnTo>
                <a:lnTo>
                  <a:pt x="136" y="217"/>
                </a:lnTo>
                <a:lnTo>
                  <a:pt x="128" y="205"/>
                </a:lnTo>
                <a:lnTo>
                  <a:pt x="122" y="194"/>
                </a:lnTo>
                <a:lnTo>
                  <a:pt x="114" y="182"/>
                </a:lnTo>
                <a:lnTo>
                  <a:pt x="106" y="171"/>
                </a:lnTo>
                <a:lnTo>
                  <a:pt x="99" y="160"/>
                </a:lnTo>
                <a:lnTo>
                  <a:pt x="91" y="148"/>
                </a:lnTo>
                <a:lnTo>
                  <a:pt x="84" y="137"/>
                </a:lnTo>
                <a:lnTo>
                  <a:pt x="76" y="125"/>
                </a:lnTo>
                <a:lnTo>
                  <a:pt x="67" y="114"/>
                </a:lnTo>
                <a:lnTo>
                  <a:pt x="61" y="102"/>
                </a:lnTo>
                <a:lnTo>
                  <a:pt x="53" y="91"/>
                </a:lnTo>
                <a:lnTo>
                  <a:pt x="45" y="80"/>
                </a:lnTo>
                <a:lnTo>
                  <a:pt x="39" y="68"/>
                </a:lnTo>
                <a:lnTo>
                  <a:pt x="37" y="65"/>
                </a:lnTo>
                <a:lnTo>
                  <a:pt x="34" y="61"/>
                </a:lnTo>
                <a:lnTo>
                  <a:pt x="33" y="58"/>
                </a:lnTo>
                <a:lnTo>
                  <a:pt x="31" y="55"/>
                </a:lnTo>
                <a:lnTo>
                  <a:pt x="29" y="51"/>
                </a:lnTo>
                <a:lnTo>
                  <a:pt x="27" y="48"/>
                </a:lnTo>
                <a:lnTo>
                  <a:pt x="25" y="44"/>
                </a:lnTo>
                <a:lnTo>
                  <a:pt x="23" y="40"/>
                </a:lnTo>
                <a:lnTo>
                  <a:pt x="21" y="37"/>
                </a:lnTo>
                <a:lnTo>
                  <a:pt x="19" y="34"/>
                </a:lnTo>
                <a:lnTo>
                  <a:pt x="17" y="31"/>
                </a:lnTo>
                <a:lnTo>
                  <a:pt x="15" y="27"/>
                </a:lnTo>
                <a:lnTo>
                  <a:pt x="13" y="23"/>
                </a:lnTo>
                <a:lnTo>
                  <a:pt x="11" y="20"/>
                </a:lnTo>
                <a:lnTo>
                  <a:pt x="9" y="17"/>
                </a:lnTo>
                <a:lnTo>
                  <a:pt x="7" y="13"/>
                </a:lnTo>
                <a:lnTo>
                  <a:pt x="5" y="10"/>
                </a:lnTo>
                <a:lnTo>
                  <a:pt x="3" y="6"/>
                </a:lnTo>
                <a:lnTo>
                  <a:pt x="1" y="3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06" name="Freeform 16"/>
          <p:cNvSpPr>
            <a:spLocks noChangeAspect="1"/>
          </p:cNvSpPr>
          <p:nvPr/>
        </p:nvSpPr>
        <p:spPr bwMode="auto">
          <a:xfrm>
            <a:off x="3605213" y="2162175"/>
            <a:ext cx="393700" cy="409575"/>
          </a:xfrm>
          <a:custGeom>
            <a:avLst/>
            <a:gdLst>
              <a:gd name="T0" fmla="*/ 330 w 331"/>
              <a:gd name="T1" fmla="*/ 343 h 344"/>
              <a:gd name="T2" fmla="*/ 318 w 331"/>
              <a:gd name="T3" fmla="*/ 337 h 344"/>
              <a:gd name="T4" fmla="*/ 307 w 331"/>
              <a:gd name="T5" fmla="*/ 330 h 344"/>
              <a:gd name="T6" fmla="*/ 296 w 331"/>
              <a:gd name="T7" fmla="*/ 323 h 344"/>
              <a:gd name="T8" fmla="*/ 285 w 331"/>
              <a:gd name="T9" fmla="*/ 316 h 344"/>
              <a:gd name="T10" fmla="*/ 274 w 331"/>
              <a:gd name="T11" fmla="*/ 309 h 344"/>
              <a:gd name="T12" fmla="*/ 264 w 331"/>
              <a:gd name="T13" fmla="*/ 302 h 344"/>
              <a:gd name="T14" fmla="*/ 254 w 331"/>
              <a:gd name="T15" fmla="*/ 294 h 344"/>
              <a:gd name="T16" fmla="*/ 243 w 331"/>
              <a:gd name="T17" fmla="*/ 287 h 344"/>
              <a:gd name="T18" fmla="*/ 233 w 331"/>
              <a:gd name="T19" fmla="*/ 280 h 344"/>
              <a:gd name="T20" fmla="*/ 222 w 331"/>
              <a:gd name="T21" fmla="*/ 271 h 344"/>
              <a:gd name="T22" fmla="*/ 212 w 331"/>
              <a:gd name="T23" fmla="*/ 264 h 344"/>
              <a:gd name="T24" fmla="*/ 202 w 331"/>
              <a:gd name="T25" fmla="*/ 255 h 344"/>
              <a:gd name="T26" fmla="*/ 193 w 331"/>
              <a:gd name="T27" fmla="*/ 247 h 344"/>
              <a:gd name="T28" fmla="*/ 182 w 331"/>
              <a:gd name="T29" fmla="*/ 239 h 344"/>
              <a:gd name="T30" fmla="*/ 173 w 331"/>
              <a:gd name="T31" fmla="*/ 230 h 344"/>
              <a:gd name="T32" fmla="*/ 164 w 331"/>
              <a:gd name="T33" fmla="*/ 221 h 344"/>
              <a:gd name="T34" fmla="*/ 154 w 331"/>
              <a:gd name="T35" fmla="*/ 213 h 344"/>
              <a:gd name="T36" fmla="*/ 145 w 331"/>
              <a:gd name="T37" fmla="*/ 204 h 344"/>
              <a:gd name="T38" fmla="*/ 136 w 331"/>
              <a:gd name="T39" fmla="*/ 195 h 344"/>
              <a:gd name="T40" fmla="*/ 127 w 331"/>
              <a:gd name="T41" fmla="*/ 185 h 344"/>
              <a:gd name="T42" fmla="*/ 119 w 331"/>
              <a:gd name="T43" fmla="*/ 177 h 344"/>
              <a:gd name="T44" fmla="*/ 111 w 331"/>
              <a:gd name="T45" fmla="*/ 169 h 344"/>
              <a:gd name="T46" fmla="*/ 104 w 331"/>
              <a:gd name="T47" fmla="*/ 161 h 344"/>
              <a:gd name="T48" fmla="*/ 96 w 331"/>
              <a:gd name="T49" fmla="*/ 152 h 344"/>
              <a:gd name="T50" fmla="*/ 90 w 331"/>
              <a:gd name="T51" fmla="*/ 143 h 344"/>
              <a:gd name="T52" fmla="*/ 82 w 331"/>
              <a:gd name="T53" fmla="*/ 134 h 344"/>
              <a:gd name="T54" fmla="*/ 75 w 331"/>
              <a:gd name="T55" fmla="*/ 125 h 344"/>
              <a:gd name="T56" fmla="*/ 68 w 331"/>
              <a:gd name="T57" fmla="*/ 117 h 344"/>
              <a:gd name="T58" fmla="*/ 62 w 331"/>
              <a:gd name="T59" fmla="*/ 107 h 344"/>
              <a:gd name="T60" fmla="*/ 56 w 331"/>
              <a:gd name="T61" fmla="*/ 98 h 344"/>
              <a:gd name="T62" fmla="*/ 49 w 331"/>
              <a:gd name="T63" fmla="*/ 89 h 344"/>
              <a:gd name="T64" fmla="*/ 43 w 331"/>
              <a:gd name="T65" fmla="*/ 79 h 344"/>
              <a:gd name="T66" fmla="*/ 37 w 331"/>
              <a:gd name="T67" fmla="*/ 69 h 344"/>
              <a:gd name="T68" fmla="*/ 31 w 331"/>
              <a:gd name="T69" fmla="*/ 60 h 344"/>
              <a:gd name="T70" fmla="*/ 25 w 331"/>
              <a:gd name="T71" fmla="*/ 50 h 344"/>
              <a:gd name="T72" fmla="*/ 20 w 331"/>
              <a:gd name="T73" fmla="*/ 40 h 344"/>
              <a:gd name="T74" fmla="*/ 15 w 331"/>
              <a:gd name="T75" fmla="*/ 30 h 344"/>
              <a:gd name="T76" fmla="*/ 10 w 331"/>
              <a:gd name="T77" fmla="*/ 20 h 344"/>
              <a:gd name="T78" fmla="*/ 5 w 331"/>
              <a:gd name="T79" fmla="*/ 10 h 344"/>
              <a:gd name="T80" fmla="*/ 0 w 331"/>
              <a:gd name="T81" fmla="*/ 0 h 34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31"/>
              <a:gd name="T124" fmla="*/ 0 h 344"/>
              <a:gd name="T125" fmla="*/ 331 w 331"/>
              <a:gd name="T126" fmla="*/ 344 h 34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31" h="344">
                <a:moveTo>
                  <a:pt x="330" y="343"/>
                </a:moveTo>
                <a:lnTo>
                  <a:pt x="318" y="337"/>
                </a:lnTo>
                <a:lnTo>
                  <a:pt x="307" y="330"/>
                </a:lnTo>
                <a:lnTo>
                  <a:pt x="296" y="323"/>
                </a:lnTo>
                <a:lnTo>
                  <a:pt x="285" y="316"/>
                </a:lnTo>
                <a:lnTo>
                  <a:pt x="274" y="309"/>
                </a:lnTo>
                <a:lnTo>
                  <a:pt x="264" y="302"/>
                </a:lnTo>
                <a:lnTo>
                  <a:pt x="254" y="294"/>
                </a:lnTo>
                <a:lnTo>
                  <a:pt x="243" y="287"/>
                </a:lnTo>
                <a:lnTo>
                  <a:pt x="233" y="280"/>
                </a:lnTo>
                <a:lnTo>
                  <a:pt x="222" y="271"/>
                </a:lnTo>
                <a:lnTo>
                  <a:pt x="212" y="264"/>
                </a:lnTo>
                <a:lnTo>
                  <a:pt x="202" y="255"/>
                </a:lnTo>
                <a:lnTo>
                  <a:pt x="193" y="247"/>
                </a:lnTo>
                <a:lnTo>
                  <a:pt x="182" y="239"/>
                </a:lnTo>
                <a:lnTo>
                  <a:pt x="173" y="230"/>
                </a:lnTo>
                <a:lnTo>
                  <a:pt x="164" y="221"/>
                </a:lnTo>
                <a:lnTo>
                  <a:pt x="154" y="213"/>
                </a:lnTo>
                <a:lnTo>
                  <a:pt x="145" y="204"/>
                </a:lnTo>
                <a:lnTo>
                  <a:pt x="136" y="195"/>
                </a:lnTo>
                <a:lnTo>
                  <a:pt x="127" y="185"/>
                </a:lnTo>
                <a:lnTo>
                  <a:pt x="119" y="177"/>
                </a:lnTo>
                <a:lnTo>
                  <a:pt x="111" y="169"/>
                </a:lnTo>
                <a:lnTo>
                  <a:pt x="104" y="161"/>
                </a:lnTo>
                <a:lnTo>
                  <a:pt x="96" y="152"/>
                </a:lnTo>
                <a:lnTo>
                  <a:pt x="90" y="143"/>
                </a:lnTo>
                <a:lnTo>
                  <a:pt x="82" y="134"/>
                </a:lnTo>
                <a:lnTo>
                  <a:pt x="75" y="125"/>
                </a:lnTo>
                <a:lnTo>
                  <a:pt x="68" y="117"/>
                </a:lnTo>
                <a:lnTo>
                  <a:pt x="62" y="107"/>
                </a:lnTo>
                <a:lnTo>
                  <a:pt x="56" y="98"/>
                </a:lnTo>
                <a:lnTo>
                  <a:pt x="49" y="89"/>
                </a:lnTo>
                <a:lnTo>
                  <a:pt x="43" y="79"/>
                </a:lnTo>
                <a:lnTo>
                  <a:pt x="37" y="69"/>
                </a:lnTo>
                <a:lnTo>
                  <a:pt x="31" y="60"/>
                </a:lnTo>
                <a:lnTo>
                  <a:pt x="25" y="50"/>
                </a:lnTo>
                <a:lnTo>
                  <a:pt x="20" y="40"/>
                </a:lnTo>
                <a:lnTo>
                  <a:pt x="15" y="30"/>
                </a:lnTo>
                <a:lnTo>
                  <a:pt x="10" y="20"/>
                </a:lnTo>
                <a:lnTo>
                  <a:pt x="5" y="10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07" name="Freeform 17"/>
          <p:cNvSpPr>
            <a:spLocks noChangeAspect="1"/>
          </p:cNvSpPr>
          <p:nvPr/>
        </p:nvSpPr>
        <p:spPr bwMode="auto">
          <a:xfrm>
            <a:off x="6045200" y="1557338"/>
            <a:ext cx="273050" cy="1677987"/>
          </a:xfrm>
          <a:custGeom>
            <a:avLst/>
            <a:gdLst>
              <a:gd name="T0" fmla="*/ 7 w 229"/>
              <a:gd name="T1" fmla="*/ 1402 h 1409"/>
              <a:gd name="T2" fmla="*/ 22 w 229"/>
              <a:gd name="T3" fmla="*/ 1391 h 1409"/>
              <a:gd name="T4" fmla="*/ 36 w 229"/>
              <a:gd name="T5" fmla="*/ 1380 h 1409"/>
              <a:gd name="T6" fmla="*/ 50 w 229"/>
              <a:gd name="T7" fmla="*/ 1368 h 1409"/>
              <a:gd name="T8" fmla="*/ 61 w 229"/>
              <a:gd name="T9" fmla="*/ 1354 h 1409"/>
              <a:gd name="T10" fmla="*/ 73 w 229"/>
              <a:gd name="T11" fmla="*/ 1340 h 1409"/>
              <a:gd name="T12" fmla="*/ 85 w 229"/>
              <a:gd name="T13" fmla="*/ 1326 h 1409"/>
              <a:gd name="T14" fmla="*/ 95 w 229"/>
              <a:gd name="T15" fmla="*/ 1311 h 1409"/>
              <a:gd name="T16" fmla="*/ 105 w 229"/>
              <a:gd name="T17" fmla="*/ 1295 h 1409"/>
              <a:gd name="T18" fmla="*/ 113 w 229"/>
              <a:gd name="T19" fmla="*/ 1278 h 1409"/>
              <a:gd name="T20" fmla="*/ 122 w 229"/>
              <a:gd name="T21" fmla="*/ 1260 h 1409"/>
              <a:gd name="T22" fmla="*/ 129 w 229"/>
              <a:gd name="T23" fmla="*/ 1237 h 1409"/>
              <a:gd name="T24" fmla="*/ 137 w 229"/>
              <a:gd name="T25" fmla="*/ 1215 h 1409"/>
              <a:gd name="T26" fmla="*/ 143 w 229"/>
              <a:gd name="T27" fmla="*/ 1191 h 1409"/>
              <a:gd name="T28" fmla="*/ 148 w 229"/>
              <a:gd name="T29" fmla="*/ 1168 h 1409"/>
              <a:gd name="T30" fmla="*/ 152 w 229"/>
              <a:gd name="T31" fmla="*/ 1143 h 1409"/>
              <a:gd name="T32" fmla="*/ 155 w 229"/>
              <a:gd name="T33" fmla="*/ 1119 h 1409"/>
              <a:gd name="T34" fmla="*/ 158 w 229"/>
              <a:gd name="T35" fmla="*/ 1096 h 1409"/>
              <a:gd name="T36" fmla="*/ 161 w 229"/>
              <a:gd name="T37" fmla="*/ 1072 h 1409"/>
              <a:gd name="T38" fmla="*/ 164 w 229"/>
              <a:gd name="T39" fmla="*/ 1048 h 1409"/>
              <a:gd name="T40" fmla="*/ 166 w 229"/>
              <a:gd name="T41" fmla="*/ 1023 h 1409"/>
              <a:gd name="T42" fmla="*/ 169 w 229"/>
              <a:gd name="T43" fmla="*/ 996 h 1409"/>
              <a:gd name="T44" fmla="*/ 170 w 229"/>
              <a:gd name="T45" fmla="*/ 970 h 1409"/>
              <a:gd name="T46" fmla="*/ 170 w 229"/>
              <a:gd name="T47" fmla="*/ 944 h 1409"/>
              <a:gd name="T48" fmla="*/ 170 w 229"/>
              <a:gd name="T49" fmla="*/ 917 h 1409"/>
              <a:gd name="T50" fmla="*/ 170 w 229"/>
              <a:gd name="T51" fmla="*/ 891 h 1409"/>
              <a:gd name="T52" fmla="*/ 171 w 229"/>
              <a:gd name="T53" fmla="*/ 864 h 1409"/>
              <a:gd name="T54" fmla="*/ 171 w 229"/>
              <a:gd name="T55" fmla="*/ 838 h 1409"/>
              <a:gd name="T56" fmla="*/ 172 w 229"/>
              <a:gd name="T57" fmla="*/ 811 h 1409"/>
              <a:gd name="T58" fmla="*/ 174 w 229"/>
              <a:gd name="T59" fmla="*/ 785 h 1409"/>
              <a:gd name="T60" fmla="*/ 177 w 229"/>
              <a:gd name="T61" fmla="*/ 757 h 1409"/>
              <a:gd name="T62" fmla="*/ 181 w 229"/>
              <a:gd name="T63" fmla="*/ 730 h 1409"/>
              <a:gd name="T64" fmla="*/ 186 w 229"/>
              <a:gd name="T65" fmla="*/ 703 h 1409"/>
              <a:gd name="T66" fmla="*/ 191 w 229"/>
              <a:gd name="T67" fmla="*/ 676 h 1409"/>
              <a:gd name="T68" fmla="*/ 197 w 229"/>
              <a:gd name="T69" fmla="*/ 649 h 1409"/>
              <a:gd name="T70" fmla="*/ 203 w 229"/>
              <a:gd name="T71" fmla="*/ 622 h 1409"/>
              <a:gd name="T72" fmla="*/ 209 w 229"/>
              <a:gd name="T73" fmla="*/ 594 h 1409"/>
              <a:gd name="T74" fmla="*/ 214 w 229"/>
              <a:gd name="T75" fmla="*/ 567 h 1409"/>
              <a:gd name="T76" fmla="*/ 219 w 229"/>
              <a:gd name="T77" fmla="*/ 539 h 1409"/>
              <a:gd name="T78" fmla="*/ 222 w 229"/>
              <a:gd name="T79" fmla="*/ 512 h 1409"/>
              <a:gd name="T80" fmla="*/ 225 w 229"/>
              <a:gd name="T81" fmla="*/ 486 h 1409"/>
              <a:gd name="T82" fmla="*/ 226 w 229"/>
              <a:gd name="T83" fmla="*/ 463 h 1409"/>
              <a:gd name="T84" fmla="*/ 228 w 229"/>
              <a:gd name="T85" fmla="*/ 440 h 1409"/>
              <a:gd name="T86" fmla="*/ 228 w 229"/>
              <a:gd name="T87" fmla="*/ 416 h 1409"/>
              <a:gd name="T88" fmla="*/ 228 w 229"/>
              <a:gd name="T89" fmla="*/ 392 h 1409"/>
              <a:gd name="T90" fmla="*/ 227 w 229"/>
              <a:gd name="T91" fmla="*/ 369 h 1409"/>
              <a:gd name="T92" fmla="*/ 226 w 229"/>
              <a:gd name="T93" fmla="*/ 345 h 1409"/>
              <a:gd name="T94" fmla="*/ 226 w 229"/>
              <a:gd name="T95" fmla="*/ 322 h 1409"/>
              <a:gd name="T96" fmla="*/ 224 w 229"/>
              <a:gd name="T97" fmla="*/ 299 h 1409"/>
              <a:gd name="T98" fmla="*/ 224 w 229"/>
              <a:gd name="T99" fmla="*/ 275 h 1409"/>
              <a:gd name="T100" fmla="*/ 223 w 229"/>
              <a:gd name="T101" fmla="*/ 250 h 1409"/>
              <a:gd name="T102" fmla="*/ 223 w 229"/>
              <a:gd name="T103" fmla="*/ 224 h 1409"/>
              <a:gd name="T104" fmla="*/ 222 w 229"/>
              <a:gd name="T105" fmla="*/ 197 h 1409"/>
              <a:gd name="T106" fmla="*/ 222 w 229"/>
              <a:gd name="T107" fmla="*/ 171 h 1409"/>
              <a:gd name="T108" fmla="*/ 221 w 229"/>
              <a:gd name="T109" fmla="*/ 144 h 1409"/>
              <a:gd name="T110" fmla="*/ 220 w 229"/>
              <a:gd name="T111" fmla="*/ 118 h 1409"/>
              <a:gd name="T112" fmla="*/ 218 w 229"/>
              <a:gd name="T113" fmla="*/ 91 h 1409"/>
              <a:gd name="T114" fmla="*/ 217 w 229"/>
              <a:gd name="T115" fmla="*/ 65 h 1409"/>
              <a:gd name="T116" fmla="*/ 216 w 229"/>
              <a:gd name="T117" fmla="*/ 39 h 1409"/>
              <a:gd name="T118" fmla="*/ 215 w 229"/>
              <a:gd name="T119" fmla="*/ 12 h 140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29"/>
              <a:gd name="T181" fmla="*/ 0 h 1409"/>
              <a:gd name="T182" fmla="*/ 229 w 229"/>
              <a:gd name="T183" fmla="*/ 1409 h 140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29" h="1409">
                <a:moveTo>
                  <a:pt x="0" y="1408"/>
                </a:moveTo>
                <a:lnTo>
                  <a:pt x="7" y="1402"/>
                </a:lnTo>
                <a:lnTo>
                  <a:pt x="15" y="1397"/>
                </a:lnTo>
                <a:lnTo>
                  <a:pt x="22" y="1391"/>
                </a:lnTo>
                <a:lnTo>
                  <a:pt x="28" y="1386"/>
                </a:lnTo>
                <a:lnTo>
                  <a:pt x="36" y="1380"/>
                </a:lnTo>
                <a:lnTo>
                  <a:pt x="42" y="1374"/>
                </a:lnTo>
                <a:lnTo>
                  <a:pt x="50" y="1368"/>
                </a:lnTo>
                <a:lnTo>
                  <a:pt x="55" y="1361"/>
                </a:lnTo>
                <a:lnTo>
                  <a:pt x="61" y="1354"/>
                </a:lnTo>
                <a:lnTo>
                  <a:pt x="67" y="1347"/>
                </a:lnTo>
                <a:lnTo>
                  <a:pt x="73" y="1340"/>
                </a:lnTo>
                <a:lnTo>
                  <a:pt x="79" y="1333"/>
                </a:lnTo>
                <a:lnTo>
                  <a:pt x="85" y="1326"/>
                </a:lnTo>
                <a:lnTo>
                  <a:pt x="90" y="1318"/>
                </a:lnTo>
                <a:lnTo>
                  <a:pt x="95" y="1311"/>
                </a:lnTo>
                <a:lnTo>
                  <a:pt x="100" y="1303"/>
                </a:lnTo>
                <a:lnTo>
                  <a:pt x="105" y="1295"/>
                </a:lnTo>
                <a:lnTo>
                  <a:pt x="109" y="1287"/>
                </a:lnTo>
                <a:lnTo>
                  <a:pt x="113" y="1278"/>
                </a:lnTo>
                <a:lnTo>
                  <a:pt x="116" y="1271"/>
                </a:lnTo>
                <a:lnTo>
                  <a:pt x="122" y="1260"/>
                </a:lnTo>
                <a:lnTo>
                  <a:pt x="126" y="1249"/>
                </a:lnTo>
                <a:lnTo>
                  <a:pt x="129" y="1237"/>
                </a:lnTo>
                <a:lnTo>
                  <a:pt x="133" y="1226"/>
                </a:lnTo>
                <a:lnTo>
                  <a:pt x="137" y="1215"/>
                </a:lnTo>
                <a:lnTo>
                  <a:pt x="139" y="1203"/>
                </a:lnTo>
                <a:lnTo>
                  <a:pt x="143" y="1191"/>
                </a:lnTo>
                <a:lnTo>
                  <a:pt x="145" y="1179"/>
                </a:lnTo>
                <a:lnTo>
                  <a:pt x="148" y="1168"/>
                </a:lnTo>
                <a:lnTo>
                  <a:pt x="150" y="1156"/>
                </a:lnTo>
                <a:lnTo>
                  <a:pt x="152" y="1143"/>
                </a:lnTo>
                <a:lnTo>
                  <a:pt x="153" y="1132"/>
                </a:lnTo>
                <a:lnTo>
                  <a:pt x="155" y="1119"/>
                </a:lnTo>
                <a:lnTo>
                  <a:pt x="157" y="1108"/>
                </a:lnTo>
                <a:lnTo>
                  <a:pt x="158" y="1096"/>
                </a:lnTo>
                <a:lnTo>
                  <a:pt x="160" y="1084"/>
                </a:lnTo>
                <a:lnTo>
                  <a:pt x="161" y="1072"/>
                </a:lnTo>
                <a:lnTo>
                  <a:pt x="162" y="1060"/>
                </a:lnTo>
                <a:lnTo>
                  <a:pt x="164" y="1048"/>
                </a:lnTo>
                <a:lnTo>
                  <a:pt x="166" y="1036"/>
                </a:lnTo>
                <a:lnTo>
                  <a:pt x="166" y="1023"/>
                </a:lnTo>
                <a:lnTo>
                  <a:pt x="167" y="1010"/>
                </a:lnTo>
                <a:lnTo>
                  <a:pt x="169" y="996"/>
                </a:lnTo>
                <a:lnTo>
                  <a:pt x="169" y="983"/>
                </a:lnTo>
                <a:lnTo>
                  <a:pt x="170" y="970"/>
                </a:lnTo>
                <a:lnTo>
                  <a:pt x="170" y="957"/>
                </a:lnTo>
                <a:lnTo>
                  <a:pt x="170" y="944"/>
                </a:lnTo>
                <a:lnTo>
                  <a:pt x="170" y="930"/>
                </a:lnTo>
                <a:lnTo>
                  <a:pt x="170" y="917"/>
                </a:lnTo>
                <a:lnTo>
                  <a:pt x="170" y="904"/>
                </a:lnTo>
                <a:lnTo>
                  <a:pt x="170" y="891"/>
                </a:lnTo>
                <a:lnTo>
                  <a:pt x="170" y="877"/>
                </a:lnTo>
                <a:lnTo>
                  <a:pt x="171" y="864"/>
                </a:lnTo>
                <a:lnTo>
                  <a:pt x="171" y="851"/>
                </a:lnTo>
                <a:lnTo>
                  <a:pt x="171" y="838"/>
                </a:lnTo>
                <a:lnTo>
                  <a:pt x="172" y="825"/>
                </a:lnTo>
                <a:lnTo>
                  <a:pt x="172" y="811"/>
                </a:lnTo>
                <a:lnTo>
                  <a:pt x="172" y="798"/>
                </a:lnTo>
                <a:lnTo>
                  <a:pt x="174" y="785"/>
                </a:lnTo>
                <a:lnTo>
                  <a:pt x="175" y="772"/>
                </a:lnTo>
                <a:lnTo>
                  <a:pt x="177" y="757"/>
                </a:lnTo>
                <a:lnTo>
                  <a:pt x="178" y="744"/>
                </a:lnTo>
                <a:lnTo>
                  <a:pt x="181" y="730"/>
                </a:lnTo>
                <a:lnTo>
                  <a:pt x="183" y="717"/>
                </a:lnTo>
                <a:lnTo>
                  <a:pt x="186" y="703"/>
                </a:lnTo>
                <a:lnTo>
                  <a:pt x="189" y="689"/>
                </a:lnTo>
                <a:lnTo>
                  <a:pt x="191" y="676"/>
                </a:lnTo>
                <a:lnTo>
                  <a:pt x="194" y="662"/>
                </a:lnTo>
                <a:lnTo>
                  <a:pt x="197" y="649"/>
                </a:lnTo>
                <a:lnTo>
                  <a:pt x="200" y="635"/>
                </a:lnTo>
                <a:lnTo>
                  <a:pt x="203" y="622"/>
                </a:lnTo>
                <a:lnTo>
                  <a:pt x="205" y="608"/>
                </a:lnTo>
                <a:lnTo>
                  <a:pt x="209" y="594"/>
                </a:lnTo>
                <a:lnTo>
                  <a:pt x="211" y="581"/>
                </a:lnTo>
                <a:lnTo>
                  <a:pt x="214" y="567"/>
                </a:lnTo>
                <a:lnTo>
                  <a:pt x="216" y="553"/>
                </a:lnTo>
                <a:lnTo>
                  <a:pt x="219" y="539"/>
                </a:lnTo>
                <a:lnTo>
                  <a:pt x="221" y="525"/>
                </a:lnTo>
                <a:lnTo>
                  <a:pt x="222" y="512"/>
                </a:lnTo>
                <a:lnTo>
                  <a:pt x="224" y="498"/>
                </a:lnTo>
                <a:lnTo>
                  <a:pt x="225" y="486"/>
                </a:lnTo>
                <a:lnTo>
                  <a:pt x="226" y="474"/>
                </a:lnTo>
                <a:lnTo>
                  <a:pt x="226" y="463"/>
                </a:lnTo>
                <a:lnTo>
                  <a:pt x="227" y="451"/>
                </a:lnTo>
                <a:lnTo>
                  <a:pt x="228" y="440"/>
                </a:lnTo>
                <a:lnTo>
                  <a:pt x="228" y="428"/>
                </a:lnTo>
                <a:lnTo>
                  <a:pt x="228" y="416"/>
                </a:lnTo>
                <a:lnTo>
                  <a:pt x="228" y="404"/>
                </a:lnTo>
                <a:lnTo>
                  <a:pt x="228" y="392"/>
                </a:lnTo>
                <a:lnTo>
                  <a:pt x="228" y="381"/>
                </a:lnTo>
                <a:lnTo>
                  <a:pt x="227" y="369"/>
                </a:lnTo>
                <a:lnTo>
                  <a:pt x="227" y="357"/>
                </a:lnTo>
                <a:lnTo>
                  <a:pt x="226" y="345"/>
                </a:lnTo>
                <a:lnTo>
                  <a:pt x="226" y="333"/>
                </a:lnTo>
                <a:lnTo>
                  <a:pt x="226" y="322"/>
                </a:lnTo>
                <a:lnTo>
                  <a:pt x="225" y="311"/>
                </a:lnTo>
                <a:lnTo>
                  <a:pt x="224" y="299"/>
                </a:lnTo>
                <a:lnTo>
                  <a:pt x="224" y="287"/>
                </a:lnTo>
                <a:lnTo>
                  <a:pt x="224" y="275"/>
                </a:lnTo>
                <a:lnTo>
                  <a:pt x="224" y="263"/>
                </a:lnTo>
                <a:lnTo>
                  <a:pt x="223" y="250"/>
                </a:lnTo>
                <a:lnTo>
                  <a:pt x="223" y="237"/>
                </a:lnTo>
                <a:lnTo>
                  <a:pt x="223" y="224"/>
                </a:lnTo>
                <a:lnTo>
                  <a:pt x="222" y="210"/>
                </a:lnTo>
                <a:lnTo>
                  <a:pt x="222" y="197"/>
                </a:lnTo>
                <a:lnTo>
                  <a:pt x="222" y="184"/>
                </a:lnTo>
                <a:lnTo>
                  <a:pt x="222" y="171"/>
                </a:lnTo>
                <a:lnTo>
                  <a:pt x="221" y="158"/>
                </a:lnTo>
                <a:lnTo>
                  <a:pt x="221" y="144"/>
                </a:lnTo>
                <a:lnTo>
                  <a:pt x="220" y="131"/>
                </a:lnTo>
                <a:lnTo>
                  <a:pt x="220" y="118"/>
                </a:lnTo>
                <a:lnTo>
                  <a:pt x="219" y="105"/>
                </a:lnTo>
                <a:lnTo>
                  <a:pt x="218" y="91"/>
                </a:lnTo>
                <a:lnTo>
                  <a:pt x="218" y="79"/>
                </a:lnTo>
                <a:lnTo>
                  <a:pt x="217" y="65"/>
                </a:lnTo>
                <a:lnTo>
                  <a:pt x="216" y="52"/>
                </a:lnTo>
                <a:lnTo>
                  <a:pt x="216" y="39"/>
                </a:lnTo>
                <a:lnTo>
                  <a:pt x="216" y="26"/>
                </a:lnTo>
                <a:lnTo>
                  <a:pt x="215" y="12"/>
                </a:lnTo>
                <a:lnTo>
                  <a:pt x="214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08" name="Freeform 18"/>
          <p:cNvSpPr>
            <a:spLocks noChangeAspect="1"/>
          </p:cNvSpPr>
          <p:nvPr/>
        </p:nvSpPr>
        <p:spPr bwMode="auto">
          <a:xfrm>
            <a:off x="6254750" y="1778000"/>
            <a:ext cx="676275" cy="687388"/>
          </a:xfrm>
          <a:custGeom>
            <a:avLst/>
            <a:gdLst>
              <a:gd name="T0" fmla="*/ 11 w 567"/>
              <a:gd name="T1" fmla="*/ 570 h 577"/>
              <a:gd name="T2" fmla="*/ 31 w 567"/>
              <a:gd name="T3" fmla="*/ 557 h 577"/>
              <a:gd name="T4" fmla="*/ 52 w 567"/>
              <a:gd name="T5" fmla="*/ 545 h 577"/>
              <a:gd name="T6" fmla="*/ 73 w 567"/>
              <a:gd name="T7" fmla="*/ 532 h 577"/>
              <a:gd name="T8" fmla="*/ 95 w 567"/>
              <a:gd name="T9" fmla="*/ 521 h 577"/>
              <a:gd name="T10" fmla="*/ 116 w 567"/>
              <a:gd name="T11" fmla="*/ 509 h 577"/>
              <a:gd name="T12" fmla="*/ 138 w 567"/>
              <a:gd name="T13" fmla="*/ 498 h 577"/>
              <a:gd name="T14" fmla="*/ 159 w 567"/>
              <a:gd name="T15" fmla="*/ 486 h 577"/>
              <a:gd name="T16" fmla="*/ 181 w 567"/>
              <a:gd name="T17" fmla="*/ 475 h 577"/>
              <a:gd name="T18" fmla="*/ 203 w 567"/>
              <a:gd name="T19" fmla="*/ 465 h 577"/>
              <a:gd name="T20" fmla="*/ 220 w 567"/>
              <a:gd name="T21" fmla="*/ 457 h 577"/>
              <a:gd name="T22" fmla="*/ 232 w 567"/>
              <a:gd name="T23" fmla="*/ 452 h 577"/>
              <a:gd name="T24" fmla="*/ 246 w 567"/>
              <a:gd name="T25" fmla="*/ 448 h 577"/>
              <a:gd name="T26" fmla="*/ 260 w 567"/>
              <a:gd name="T27" fmla="*/ 445 h 577"/>
              <a:gd name="T28" fmla="*/ 274 w 567"/>
              <a:gd name="T29" fmla="*/ 441 h 577"/>
              <a:gd name="T30" fmla="*/ 288 w 567"/>
              <a:gd name="T31" fmla="*/ 438 h 577"/>
              <a:gd name="T32" fmla="*/ 300 w 567"/>
              <a:gd name="T33" fmla="*/ 434 h 577"/>
              <a:gd name="T34" fmla="*/ 313 w 567"/>
              <a:gd name="T35" fmla="*/ 429 h 577"/>
              <a:gd name="T36" fmla="*/ 325 w 567"/>
              <a:gd name="T37" fmla="*/ 423 h 577"/>
              <a:gd name="T38" fmla="*/ 336 w 567"/>
              <a:gd name="T39" fmla="*/ 415 h 577"/>
              <a:gd name="T40" fmla="*/ 350 w 567"/>
              <a:gd name="T41" fmla="*/ 400 h 577"/>
              <a:gd name="T42" fmla="*/ 369 w 567"/>
              <a:gd name="T43" fmla="*/ 379 h 577"/>
              <a:gd name="T44" fmla="*/ 387 w 567"/>
              <a:gd name="T45" fmla="*/ 357 h 577"/>
              <a:gd name="T46" fmla="*/ 403 w 567"/>
              <a:gd name="T47" fmla="*/ 334 h 577"/>
              <a:gd name="T48" fmla="*/ 419 w 567"/>
              <a:gd name="T49" fmla="*/ 311 h 577"/>
              <a:gd name="T50" fmla="*/ 435 w 567"/>
              <a:gd name="T51" fmla="*/ 288 h 577"/>
              <a:gd name="T52" fmla="*/ 449 w 567"/>
              <a:gd name="T53" fmla="*/ 263 h 577"/>
              <a:gd name="T54" fmla="*/ 463 w 567"/>
              <a:gd name="T55" fmla="*/ 238 h 577"/>
              <a:gd name="T56" fmla="*/ 477 w 567"/>
              <a:gd name="T57" fmla="*/ 213 h 577"/>
              <a:gd name="T58" fmla="*/ 491 w 567"/>
              <a:gd name="T59" fmla="*/ 188 h 577"/>
              <a:gd name="T60" fmla="*/ 502 w 567"/>
              <a:gd name="T61" fmla="*/ 168 h 577"/>
              <a:gd name="T62" fmla="*/ 510 w 567"/>
              <a:gd name="T63" fmla="*/ 151 h 577"/>
              <a:gd name="T64" fmla="*/ 519 w 567"/>
              <a:gd name="T65" fmla="*/ 134 h 577"/>
              <a:gd name="T66" fmla="*/ 526 w 567"/>
              <a:gd name="T67" fmla="*/ 117 h 577"/>
              <a:gd name="T68" fmla="*/ 534 w 567"/>
              <a:gd name="T69" fmla="*/ 99 h 577"/>
              <a:gd name="T70" fmla="*/ 540 w 567"/>
              <a:gd name="T71" fmla="*/ 81 h 577"/>
              <a:gd name="T72" fmla="*/ 547 w 567"/>
              <a:gd name="T73" fmla="*/ 63 h 577"/>
              <a:gd name="T74" fmla="*/ 553 w 567"/>
              <a:gd name="T75" fmla="*/ 45 h 577"/>
              <a:gd name="T76" fmla="*/ 559 w 567"/>
              <a:gd name="T77" fmla="*/ 28 h 577"/>
              <a:gd name="T78" fmla="*/ 563 w 567"/>
              <a:gd name="T79" fmla="*/ 9 h 57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67"/>
              <a:gd name="T121" fmla="*/ 0 h 577"/>
              <a:gd name="T122" fmla="*/ 567 w 567"/>
              <a:gd name="T123" fmla="*/ 577 h 57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67" h="577">
                <a:moveTo>
                  <a:pt x="0" y="576"/>
                </a:moveTo>
                <a:lnTo>
                  <a:pt x="11" y="570"/>
                </a:lnTo>
                <a:lnTo>
                  <a:pt x="21" y="563"/>
                </a:lnTo>
                <a:lnTo>
                  <a:pt x="31" y="557"/>
                </a:lnTo>
                <a:lnTo>
                  <a:pt x="42" y="551"/>
                </a:lnTo>
                <a:lnTo>
                  <a:pt x="52" y="545"/>
                </a:lnTo>
                <a:lnTo>
                  <a:pt x="63" y="539"/>
                </a:lnTo>
                <a:lnTo>
                  <a:pt x="73" y="532"/>
                </a:lnTo>
                <a:lnTo>
                  <a:pt x="84" y="526"/>
                </a:lnTo>
                <a:lnTo>
                  <a:pt x="95" y="521"/>
                </a:lnTo>
                <a:lnTo>
                  <a:pt x="106" y="515"/>
                </a:lnTo>
                <a:lnTo>
                  <a:pt x="116" y="509"/>
                </a:lnTo>
                <a:lnTo>
                  <a:pt x="127" y="503"/>
                </a:lnTo>
                <a:lnTo>
                  <a:pt x="138" y="498"/>
                </a:lnTo>
                <a:lnTo>
                  <a:pt x="148" y="492"/>
                </a:lnTo>
                <a:lnTo>
                  <a:pt x="159" y="486"/>
                </a:lnTo>
                <a:lnTo>
                  <a:pt x="170" y="481"/>
                </a:lnTo>
                <a:lnTo>
                  <a:pt x="181" y="475"/>
                </a:lnTo>
                <a:lnTo>
                  <a:pt x="192" y="470"/>
                </a:lnTo>
                <a:lnTo>
                  <a:pt x="203" y="465"/>
                </a:lnTo>
                <a:lnTo>
                  <a:pt x="214" y="459"/>
                </a:lnTo>
                <a:lnTo>
                  <a:pt x="220" y="457"/>
                </a:lnTo>
                <a:lnTo>
                  <a:pt x="226" y="454"/>
                </a:lnTo>
                <a:lnTo>
                  <a:pt x="232" y="452"/>
                </a:lnTo>
                <a:lnTo>
                  <a:pt x="240" y="450"/>
                </a:lnTo>
                <a:lnTo>
                  <a:pt x="246" y="448"/>
                </a:lnTo>
                <a:lnTo>
                  <a:pt x="253" y="446"/>
                </a:lnTo>
                <a:lnTo>
                  <a:pt x="260" y="445"/>
                </a:lnTo>
                <a:lnTo>
                  <a:pt x="267" y="443"/>
                </a:lnTo>
                <a:lnTo>
                  <a:pt x="274" y="441"/>
                </a:lnTo>
                <a:lnTo>
                  <a:pt x="281" y="440"/>
                </a:lnTo>
                <a:lnTo>
                  <a:pt x="288" y="438"/>
                </a:lnTo>
                <a:lnTo>
                  <a:pt x="294" y="436"/>
                </a:lnTo>
                <a:lnTo>
                  <a:pt x="300" y="434"/>
                </a:lnTo>
                <a:lnTo>
                  <a:pt x="307" y="431"/>
                </a:lnTo>
                <a:lnTo>
                  <a:pt x="313" y="429"/>
                </a:lnTo>
                <a:lnTo>
                  <a:pt x="319" y="426"/>
                </a:lnTo>
                <a:lnTo>
                  <a:pt x="325" y="423"/>
                </a:lnTo>
                <a:lnTo>
                  <a:pt x="331" y="419"/>
                </a:lnTo>
                <a:lnTo>
                  <a:pt x="336" y="415"/>
                </a:lnTo>
                <a:lnTo>
                  <a:pt x="341" y="411"/>
                </a:lnTo>
                <a:lnTo>
                  <a:pt x="350" y="400"/>
                </a:lnTo>
                <a:lnTo>
                  <a:pt x="360" y="390"/>
                </a:lnTo>
                <a:lnTo>
                  <a:pt x="369" y="379"/>
                </a:lnTo>
                <a:lnTo>
                  <a:pt x="379" y="368"/>
                </a:lnTo>
                <a:lnTo>
                  <a:pt x="387" y="357"/>
                </a:lnTo>
                <a:lnTo>
                  <a:pt x="396" y="346"/>
                </a:lnTo>
                <a:lnTo>
                  <a:pt x="403" y="334"/>
                </a:lnTo>
                <a:lnTo>
                  <a:pt x="412" y="323"/>
                </a:lnTo>
                <a:lnTo>
                  <a:pt x="419" y="311"/>
                </a:lnTo>
                <a:lnTo>
                  <a:pt x="427" y="299"/>
                </a:lnTo>
                <a:lnTo>
                  <a:pt x="435" y="288"/>
                </a:lnTo>
                <a:lnTo>
                  <a:pt x="441" y="275"/>
                </a:lnTo>
                <a:lnTo>
                  <a:pt x="449" y="263"/>
                </a:lnTo>
                <a:lnTo>
                  <a:pt x="456" y="250"/>
                </a:lnTo>
                <a:lnTo>
                  <a:pt x="463" y="238"/>
                </a:lnTo>
                <a:lnTo>
                  <a:pt x="469" y="225"/>
                </a:lnTo>
                <a:lnTo>
                  <a:pt x="477" y="213"/>
                </a:lnTo>
                <a:lnTo>
                  <a:pt x="484" y="201"/>
                </a:lnTo>
                <a:lnTo>
                  <a:pt x="491" y="188"/>
                </a:lnTo>
                <a:lnTo>
                  <a:pt x="497" y="175"/>
                </a:lnTo>
                <a:lnTo>
                  <a:pt x="502" y="168"/>
                </a:lnTo>
                <a:lnTo>
                  <a:pt x="506" y="159"/>
                </a:lnTo>
                <a:lnTo>
                  <a:pt x="510" y="151"/>
                </a:lnTo>
                <a:lnTo>
                  <a:pt x="515" y="142"/>
                </a:lnTo>
                <a:lnTo>
                  <a:pt x="519" y="134"/>
                </a:lnTo>
                <a:lnTo>
                  <a:pt x="522" y="125"/>
                </a:lnTo>
                <a:lnTo>
                  <a:pt x="526" y="117"/>
                </a:lnTo>
                <a:lnTo>
                  <a:pt x="530" y="107"/>
                </a:lnTo>
                <a:lnTo>
                  <a:pt x="534" y="99"/>
                </a:lnTo>
                <a:lnTo>
                  <a:pt x="537" y="90"/>
                </a:lnTo>
                <a:lnTo>
                  <a:pt x="540" y="81"/>
                </a:lnTo>
                <a:lnTo>
                  <a:pt x="543" y="72"/>
                </a:lnTo>
                <a:lnTo>
                  <a:pt x="547" y="63"/>
                </a:lnTo>
                <a:lnTo>
                  <a:pt x="550" y="55"/>
                </a:lnTo>
                <a:lnTo>
                  <a:pt x="553" y="45"/>
                </a:lnTo>
                <a:lnTo>
                  <a:pt x="555" y="36"/>
                </a:lnTo>
                <a:lnTo>
                  <a:pt x="559" y="28"/>
                </a:lnTo>
                <a:lnTo>
                  <a:pt x="561" y="18"/>
                </a:lnTo>
                <a:lnTo>
                  <a:pt x="563" y="9"/>
                </a:lnTo>
                <a:lnTo>
                  <a:pt x="566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09" name="Freeform 19"/>
          <p:cNvSpPr>
            <a:spLocks noChangeAspect="1"/>
          </p:cNvSpPr>
          <p:nvPr/>
        </p:nvSpPr>
        <p:spPr bwMode="auto">
          <a:xfrm>
            <a:off x="5800725" y="1717675"/>
            <a:ext cx="434975" cy="1146175"/>
          </a:xfrm>
          <a:custGeom>
            <a:avLst/>
            <a:gdLst>
              <a:gd name="T0" fmla="*/ 359 w 365"/>
              <a:gd name="T1" fmla="*/ 954 h 961"/>
              <a:gd name="T2" fmla="*/ 352 w 365"/>
              <a:gd name="T3" fmla="*/ 943 h 961"/>
              <a:gd name="T4" fmla="*/ 344 w 365"/>
              <a:gd name="T5" fmla="*/ 932 h 961"/>
              <a:gd name="T6" fmla="*/ 336 w 365"/>
              <a:gd name="T7" fmla="*/ 921 h 961"/>
              <a:gd name="T8" fmla="*/ 328 w 365"/>
              <a:gd name="T9" fmla="*/ 910 h 961"/>
              <a:gd name="T10" fmla="*/ 319 w 365"/>
              <a:gd name="T11" fmla="*/ 899 h 961"/>
              <a:gd name="T12" fmla="*/ 311 w 365"/>
              <a:gd name="T13" fmla="*/ 889 h 961"/>
              <a:gd name="T14" fmla="*/ 303 w 365"/>
              <a:gd name="T15" fmla="*/ 878 h 961"/>
              <a:gd name="T16" fmla="*/ 295 w 365"/>
              <a:gd name="T17" fmla="*/ 868 h 961"/>
              <a:gd name="T18" fmla="*/ 286 w 365"/>
              <a:gd name="T19" fmla="*/ 857 h 961"/>
              <a:gd name="T20" fmla="*/ 277 w 365"/>
              <a:gd name="T21" fmla="*/ 845 h 961"/>
              <a:gd name="T22" fmla="*/ 265 w 365"/>
              <a:gd name="T23" fmla="*/ 833 h 961"/>
              <a:gd name="T24" fmla="*/ 253 w 365"/>
              <a:gd name="T25" fmla="*/ 821 h 961"/>
              <a:gd name="T26" fmla="*/ 240 w 365"/>
              <a:gd name="T27" fmla="*/ 809 h 961"/>
              <a:gd name="T28" fmla="*/ 228 w 365"/>
              <a:gd name="T29" fmla="*/ 797 h 961"/>
              <a:gd name="T30" fmla="*/ 216 w 365"/>
              <a:gd name="T31" fmla="*/ 786 h 961"/>
              <a:gd name="T32" fmla="*/ 205 w 365"/>
              <a:gd name="T33" fmla="*/ 773 h 961"/>
              <a:gd name="T34" fmla="*/ 194 w 365"/>
              <a:gd name="T35" fmla="*/ 760 h 961"/>
              <a:gd name="T36" fmla="*/ 185 w 365"/>
              <a:gd name="T37" fmla="*/ 747 h 961"/>
              <a:gd name="T38" fmla="*/ 178 w 365"/>
              <a:gd name="T39" fmla="*/ 732 h 961"/>
              <a:gd name="T40" fmla="*/ 172 w 365"/>
              <a:gd name="T41" fmla="*/ 715 h 961"/>
              <a:gd name="T42" fmla="*/ 168 w 365"/>
              <a:gd name="T43" fmla="*/ 696 h 961"/>
              <a:gd name="T44" fmla="*/ 166 w 365"/>
              <a:gd name="T45" fmla="*/ 676 h 961"/>
              <a:gd name="T46" fmla="*/ 166 w 365"/>
              <a:gd name="T47" fmla="*/ 657 h 961"/>
              <a:gd name="T48" fmla="*/ 167 w 365"/>
              <a:gd name="T49" fmla="*/ 638 h 961"/>
              <a:gd name="T50" fmla="*/ 168 w 365"/>
              <a:gd name="T51" fmla="*/ 617 h 961"/>
              <a:gd name="T52" fmla="*/ 170 w 365"/>
              <a:gd name="T53" fmla="*/ 598 h 961"/>
              <a:gd name="T54" fmla="*/ 172 w 365"/>
              <a:gd name="T55" fmla="*/ 577 h 961"/>
              <a:gd name="T56" fmla="*/ 173 w 365"/>
              <a:gd name="T57" fmla="*/ 558 h 961"/>
              <a:gd name="T58" fmla="*/ 174 w 365"/>
              <a:gd name="T59" fmla="*/ 538 h 961"/>
              <a:gd name="T60" fmla="*/ 175 w 365"/>
              <a:gd name="T61" fmla="*/ 517 h 961"/>
              <a:gd name="T62" fmla="*/ 176 w 365"/>
              <a:gd name="T63" fmla="*/ 494 h 961"/>
              <a:gd name="T64" fmla="*/ 178 w 365"/>
              <a:gd name="T65" fmla="*/ 471 h 961"/>
              <a:gd name="T66" fmla="*/ 179 w 365"/>
              <a:gd name="T67" fmla="*/ 449 h 961"/>
              <a:gd name="T68" fmla="*/ 182 w 365"/>
              <a:gd name="T69" fmla="*/ 426 h 961"/>
              <a:gd name="T70" fmla="*/ 184 w 365"/>
              <a:gd name="T71" fmla="*/ 403 h 961"/>
              <a:gd name="T72" fmla="*/ 184 w 365"/>
              <a:gd name="T73" fmla="*/ 381 h 961"/>
              <a:gd name="T74" fmla="*/ 184 w 365"/>
              <a:gd name="T75" fmla="*/ 358 h 961"/>
              <a:gd name="T76" fmla="*/ 182 w 365"/>
              <a:gd name="T77" fmla="*/ 336 h 961"/>
              <a:gd name="T78" fmla="*/ 178 w 365"/>
              <a:gd name="T79" fmla="*/ 314 h 961"/>
              <a:gd name="T80" fmla="*/ 171 w 365"/>
              <a:gd name="T81" fmla="*/ 291 h 961"/>
              <a:gd name="T82" fmla="*/ 161 w 365"/>
              <a:gd name="T83" fmla="*/ 265 h 961"/>
              <a:gd name="T84" fmla="*/ 149 w 365"/>
              <a:gd name="T85" fmla="*/ 240 h 961"/>
              <a:gd name="T86" fmla="*/ 135 w 365"/>
              <a:gd name="T87" fmla="*/ 217 h 961"/>
              <a:gd name="T88" fmla="*/ 121 w 365"/>
              <a:gd name="T89" fmla="*/ 194 h 961"/>
              <a:gd name="T90" fmla="*/ 106 w 365"/>
              <a:gd name="T91" fmla="*/ 171 h 961"/>
              <a:gd name="T92" fmla="*/ 90 w 365"/>
              <a:gd name="T93" fmla="*/ 148 h 961"/>
              <a:gd name="T94" fmla="*/ 75 w 365"/>
              <a:gd name="T95" fmla="*/ 125 h 961"/>
              <a:gd name="T96" fmla="*/ 60 w 365"/>
              <a:gd name="T97" fmla="*/ 102 h 961"/>
              <a:gd name="T98" fmla="*/ 45 w 365"/>
              <a:gd name="T99" fmla="*/ 80 h 961"/>
              <a:gd name="T100" fmla="*/ 36 w 365"/>
              <a:gd name="T101" fmla="*/ 64 h 961"/>
              <a:gd name="T102" fmla="*/ 33 w 365"/>
              <a:gd name="T103" fmla="*/ 57 h 961"/>
              <a:gd name="T104" fmla="*/ 28 w 365"/>
              <a:gd name="T105" fmla="*/ 51 h 961"/>
              <a:gd name="T106" fmla="*/ 24 w 365"/>
              <a:gd name="T107" fmla="*/ 44 h 961"/>
              <a:gd name="T108" fmla="*/ 21 w 365"/>
              <a:gd name="T109" fmla="*/ 37 h 961"/>
              <a:gd name="T110" fmla="*/ 16 w 365"/>
              <a:gd name="T111" fmla="*/ 30 h 961"/>
              <a:gd name="T112" fmla="*/ 12 w 365"/>
              <a:gd name="T113" fmla="*/ 23 h 961"/>
              <a:gd name="T114" fmla="*/ 9 w 365"/>
              <a:gd name="T115" fmla="*/ 17 h 961"/>
              <a:gd name="T116" fmla="*/ 5 w 365"/>
              <a:gd name="T117" fmla="*/ 10 h 961"/>
              <a:gd name="T118" fmla="*/ 1 w 365"/>
              <a:gd name="T119" fmla="*/ 3 h 96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65"/>
              <a:gd name="T181" fmla="*/ 0 h 961"/>
              <a:gd name="T182" fmla="*/ 365 w 365"/>
              <a:gd name="T183" fmla="*/ 961 h 96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65" h="961">
                <a:moveTo>
                  <a:pt x="364" y="960"/>
                </a:moveTo>
                <a:lnTo>
                  <a:pt x="359" y="954"/>
                </a:lnTo>
                <a:lnTo>
                  <a:pt x="355" y="948"/>
                </a:lnTo>
                <a:lnTo>
                  <a:pt x="352" y="943"/>
                </a:lnTo>
                <a:lnTo>
                  <a:pt x="347" y="937"/>
                </a:lnTo>
                <a:lnTo>
                  <a:pt x="344" y="932"/>
                </a:lnTo>
                <a:lnTo>
                  <a:pt x="340" y="926"/>
                </a:lnTo>
                <a:lnTo>
                  <a:pt x="336" y="921"/>
                </a:lnTo>
                <a:lnTo>
                  <a:pt x="331" y="916"/>
                </a:lnTo>
                <a:lnTo>
                  <a:pt x="328" y="910"/>
                </a:lnTo>
                <a:lnTo>
                  <a:pt x="324" y="905"/>
                </a:lnTo>
                <a:lnTo>
                  <a:pt x="319" y="899"/>
                </a:lnTo>
                <a:lnTo>
                  <a:pt x="315" y="894"/>
                </a:lnTo>
                <a:lnTo>
                  <a:pt x="311" y="889"/>
                </a:lnTo>
                <a:lnTo>
                  <a:pt x="307" y="883"/>
                </a:lnTo>
                <a:lnTo>
                  <a:pt x="303" y="878"/>
                </a:lnTo>
                <a:lnTo>
                  <a:pt x="299" y="873"/>
                </a:lnTo>
                <a:lnTo>
                  <a:pt x="295" y="868"/>
                </a:lnTo>
                <a:lnTo>
                  <a:pt x="291" y="862"/>
                </a:lnTo>
                <a:lnTo>
                  <a:pt x="286" y="857"/>
                </a:lnTo>
                <a:lnTo>
                  <a:pt x="282" y="851"/>
                </a:lnTo>
                <a:lnTo>
                  <a:pt x="277" y="845"/>
                </a:lnTo>
                <a:lnTo>
                  <a:pt x="271" y="839"/>
                </a:lnTo>
                <a:lnTo>
                  <a:pt x="265" y="833"/>
                </a:lnTo>
                <a:lnTo>
                  <a:pt x="259" y="827"/>
                </a:lnTo>
                <a:lnTo>
                  <a:pt x="253" y="821"/>
                </a:lnTo>
                <a:lnTo>
                  <a:pt x="246" y="815"/>
                </a:lnTo>
                <a:lnTo>
                  <a:pt x="240" y="809"/>
                </a:lnTo>
                <a:lnTo>
                  <a:pt x="235" y="803"/>
                </a:lnTo>
                <a:lnTo>
                  <a:pt x="228" y="797"/>
                </a:lnTo>
                <a:lnTo>
                  <a:pt x="222" y="791"/>
                </a:lnTo>
                <a:lnTo>
                  <a:pt x="216" y="786"/>
                </a:lnTo>
                <a:lnTo>
                  <a:pt x="210" y="779"/>
                </a:lnTo>
                <a:lnTo>
                  <a:pt x="205" y="773"/>
                </a:lnTo>
                <a:lnTo>
                  <a:pt x="199" y="767"/>
                </a:lnTo>
                <a:lnTo>
                  <a:pt x="194" y="760"/>
                </a:lnTo>
                <a:lnTo>
                  <a:pt x="190" y="754"/>
                </a:lnTo>
                <a:lnTo>
                  <a:pt x="185" y="747"/>
                </a:lnTo>
                <a:lnTo>
                  <a:pt x="181" y="740"/>
                </a:lnTo>
                <a:lnTo>
                  <a:pt x="178" y="732"/>
                </a:lnTo>
                <a:lnTo>
                  <a:pt x="175" y="724"/>
                </a:lnTo>
                <a:lnTo>
                  <a:pt x="172" y="715"/>
                </a:lnTo>
                <a:lnTo>
                  <a:pt x="170" y="705"/>
                </a:lnTo>
                <a:lnTo>
                  <a:pt x="168" y="696"/>
                </a:lnTo>
                <a:lnTo>
                  <a:pt x="167" y="686"/>
                </a:lnTo>
                <a:lnTo>
                  <a:pt x="166" y="676"/>
                </a:lnTo>
                <a:lnTo>
                  <a:pt x="166" y="667"/>
                </a:lnTo>
                <a:lnTo>
                  <a:pt x="166" y="657"/>
                </a:lnTo>
                <a:lnTo>
                  <a:pt x="166" y="647"/>
                </a:lnTo>
                <a:lnTo>
                  <a:pt x="167" y="638"/>
                </a:lnTo>
                <a:lnTo>
                  <a:pt x="167" y="628"/>
                </a:lnTo>
                <a:lnTo>
                  <a:pt x="168" y="617"/>
                </a:lnTo>
                <a:lnTo>
                  <a:pt x="169" y="607"/>
                </a:lnTo>
                <a:lnTo>
                  <a:pt x="170" y="598"/>
                </a:lnTo>
                <a:lnTo>
                  <a:pt x="171" y="588"/>
                </a:lnTo>
                <a:lnTo>
                  <a:pt x="172" y="577"/>
                </a:lnTo>
                <a:lnTo>
                  <a:pt x="173" y="568"/>
                </a:lnTo>
                <a:lnTo>
                  <a:pt x="173" y="558"/>
                </a:lnTo>
                <a:lnTo>
                  <a:pt x="174" y="548"/>
                </a:lnTo>
                <a:lnTo>
                  <a:pt x="174" y="538"/>
                </a:lnTo>
                <a:lnTo>
                  <a:pt x="175" y="528"/>
                </a:lnTo>
                <a:lnTo>
                  <a:pt x="175" y="517"/>
                </a:lnTo>
                <a:lnTo>
                  <a:pt x="175" y="506"/>
                </a:lnTo>
                <a:lnTo>
                  <a:pt x="176" y="494"/>
                </a:lnTo>
                <a:lnTo>
                  <a:pt x="177" y="483"/>
                </a:lnTo>
                <a:lnTo>
                  <a:pt x="178" y="471"/>
                </a:lnTo>
                <a:lnTo>
                  <a:pt x="179" y="460"/>
                </a:lnTo>
                <a:lnTo>
                  <a:pt x="179" y="449"/>
                </a:lnTo>
                <a:lnTo>
                  <a:pt x="181" y="437"/>
                </a:lnTo>
                <a:lnTo>
                  <a:pt x="182" y="426"/>
                </a:lnTo>
                <a:lnTo>
                  <a:pt x="183" y="415"/>
                </a:lnTo>
                <a:lnTo>
                  <a:pt x="184" y="403"/>
                </a:lnTo>
                <a:lnTo>
                  <a:pt x="184" y="392"/>
                </a:lnTo>
                <a:lnTo>
                  <a:pt x="184" y="381"/>
                </a:lnTo>
                <a:lnTo>
                  <a:pt x="184" y="369"/>
                </a:lnTo>
                <a:lnTo>
                  <a:pt x="184" y="358"/>
                </a:lnTo>
                <a:lnTo>
                  <a:pt x="183" y="347"/>
                </a:lnTo>
                <a:lnTo>
                  <a:pt x="182" y="336"/>
                </a:lnTo>
                <a:lnTo>
                  <a:pt x="180" y="325"/>
                </a:lnTo>
                <a:lnTo>
                  <a:pt x="178" y="314"/>
                </a:lnTo>
                <a:lnTo>
                  <a:pt x="175" y="303"/>
                </a:lnTo>
                <a:lnTo>
                  <a:pt x="171" y="291"/>
                </a:lnTo>
                <a:lnTo>
                  <a:pt x="166" y="277"/>
                </a:lnTo>
                <a:lnTo>
                  <a:pt x="161" y="265"/>
                </a:lnTo>
                <a:lnTo>
                  <a:pt x="155" y="253"/>
                </a:lnTo>
                <a:lnTo>
                  <a:pt x="149" y="240"/>
                </a:lnTo>
                <a:lnTo>
                  <a:pt x="142" y="228"/>
                </a:lnTo>
                <a:lnTo>
                  <a:pt x="135" y="217"/>
                </a:lnTo>
                <a:lnTo>
                  <a:pt x="128" y="205"/>
                </a:lnTo>
                <a:lnTo>
                  <a:pt x="121" y="194"/>
                </a:lnTo>
                <a:lnTo>
                  <a:pt x="114" y="182"/>
                </a:lnTo>
                <a:lnTo>
                  <a:pt x="106" y="171"/>
                </a:lnTo>
                <a:lnTo>
                  <a:pt x="98" y="160"/>
                </a:lnTo>
                <a:lnTo>
                  <a:pt x="90" y="148"/>
                </a:lnTo>
                <a:lnTo>
                  <a:pt x="83" y="137"/>
                </a:lnTo>
                <a:lnTo>
                  <a:pt x="75" y="125"/>
                </a:lnTo>
                <a:lnTo>
                  <a:pt x="67" y="114"/>
                </a:lnTo>
                <a:lnTo>
                  <a:pt x="60" y="102"/>
                </a:lnTo>
                <a:lnTo>
                  <a:pt x="52" y="91"/>
                </a:lnTo>
                <a:lnTo>
                  <a:pt x="45" y="80"/>
                </a:lnTo>
                <a:lnTo>
                  <a:pt x="39" y="68"/>
                </a:lnTo>
                <a:lnTo>
                  <a:pt x="36" y="64"/>
                </a:lnTo>
                <a:lnTo>
                  <a:pt x="34" y="61"/>
                </a:lnTo>
                <a:lnTo>
                  <a:pt x="33" y="57"/>
                </a:lnTo>
                <a:lnTo>
                  <a:pt x="30" y="54"/>
                </a:lnTo>
                <a:lnTo>
                  <a:pt x="28" y="51"/>
                </a:lnTo>
                <a:lnTo>
                  <a:pt x="27" y="47"/>
                </a:lnTo>
                <a:lnTo>
                  <a:pt x="24" y="44"/>
                </a:lnTo>
                <a:lnTo>
                  <a:pt x="22" y="40"/>
                </a:lnTo>
                <a:lnTo>
                  <a:pt x="21" y="37"/>
                </a:lnTo>
                <a:lnTo>
                  <a:pt x="18" y="34"/>
                </a:lnTo>
                <a:lnTo>
                  <a:pt x="16" y="30"/>
                </a:lnTo>
                <a:lnTo>
                  <a:pt x="15" y="27"/>
                </a:lnTo>
                <a:lnTo>
                  <a:pt x="12" y="23"/>
                </a:lnTo>
                <a:lnTo>
                  <a:pt x="11" y="20"/>
                </a:lnTo>
                <a:lnTo>
                  <a:pt x="9" y="17"/>
                </a:lnTo>
                <a:lnTo>
                  <a:pt x="7" y="13"/>
                </a:lnTo>
                <a:lnTo>
                  <a:pt x="5" y="10"/>
                </a:lnTo>
                <a:lnTo>
                  <a:pt x="3" y="6"/>
                </a:lnTo>
                <a:lnTo>
                  <a:pt x="1" y="3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10" name="Freeform 20"/>
          <p:cNvSpPr>
            <a:spLocks noChangeAspect="1"/>
          </p:cNvSpPr>
          <p:nvPr/>
        </p:nvSpPr>
        <p:spPr bwMode="auto">
          <a:xfrm>
            <a:off x="5613400" y="2162175"/>
            <a:ext cx="395288" cy="409575"/>
          </a:xfrm>
          <a:custGeom>
            <a:avLst/>
            <a:gdLst>
              <a:gd name="T0" fmla="*/ 330 w 331"/>
              <a:gd name="T1" fmla="*/ 343 h 344"/>
              <a:gd name="T2" fmla="*/ 318 w 331"/>
              <a:gd name="T3" fmla="*/ 336 h 344"/>
              <a:gd name="T4" fmla="*/ 307 w 331"/>
              <a:gd name="T5" fmla="*/ 330 h 344"/>
              <a:gd name="T6" fmla="*/ 296 w 331"/>
              <a:gd name="T7" fmla="*/ 323 h 344"/>
              <a:gd name="T8" fmla="*/ 285 w 331"/>
              <a:gd name="T9" fmla="*/ 316 h 344"/>
              <a:gd name="T10" fmla="*/ 274 w 331"/>
              <a:gd name="T11" fmla="*/ 309 h 344"/>
              <a:gd name="T12" fmla="*/ 263 w 331"/>
              <a:gd name="T13" fmla="*/ 302 h 344"/>
              <a:gd name="T14" fmla="*/ 253 w 331"/>
              <a:gd name="T15" fmla="*/ 294 h 344"/>
              <a:gd name="T16" fmla="*/ 243 w 331"/>
              <a:gd name="T17" fmla="*/ 286 h 344"/>
              <a:gd name="T18" fmla="*/ 232 w 331"/>
              <a:gd name="T19" fmla="*/ 279 h 344"/>
              <a:gd name="T20" fmla="*/ 223 w 331"/>
              <a:gd name="T21" fmla="*/ 271 h 344"/>
              <a:gd name="T22" fmla="*/ 212 w 331"/>
              <a:gd name="T23" fmla="*/ 264 h 344"/>
              <a:gd name="T24" fmla="*/ 202 w 331"/>
              <a:gd name="T25" fmla="*/ 255 h 344"/>
              <a:gd name="T26" fmla="*/ 192 w 331"/>
              <a:gd name="T27" fmla="*/ 247 h 344"/>
              <a:gd name="T28" fmla="*/ 183 w 331"/>
              <a:gd name="T29" fmla="*/ 238 h 344"/>
              <a:gd name="T30" fmla="*/ 173 w 331"/>
              <a:gd name="T31" fmla="*/ 230 h 344"/>
              <a:gd name="T32" fmla="*/ 163 w 331"/>
              <a:gd name="T33" fmla="*/ 221 h 344"/>
              <a:gd name="T34" fmla="*/ 154 w 331"/>
              <a:gd name="T35" fmla="*/ 213 h 344"/>
              <a:gd name="T36" fmla="*/ 145 w 331"/>
              <a:gd name="T37" fmla="*/ 203 h 344"/>
              <a:gd name="T38" fmla="*/ 135 w 331"/>
              <a:gd name="T39" fmla="*/ 195 h 344"/>
              <a:gd name="T40" fmla="*/ 127 w 331"/>
              <a:gd name="T41" fmla="*/ 185 h 344"/>
              <a:gd name="T42" fmla="*/ 119 w 331"/>
              <a:gd name="T43" fmla="*/ 177 h 344"/>
              <a:gd name="T44" fmla="*/ 111 w 331"/>
              <a:gd name="T45" fmla="*/ 169 h 344"/>
              <a:gd name="T46" fmla="*/ 104 w 331"/>
              <a:gd name="T47" fmla="*/ 161 h 344"/>
              <a:gd name="T48" fmla="*/ 97 w 331"/>
              <a:gd name="T49" fmla="*/ 151 h 344"/>
              <a:gd name="T50" fmla="*/ 89 w 331"/>
              <a:gd name="T51" fmla="*/ 143 h 344"/>
              <a:gd name="T52" fmla="*/ 83 w 331"/>
              <a:gd name="T53" fmla="*/ 134 h 344"/>
              <a:gd name="T54" fmla="*/ 75 w 331"/>
              <a:gd name="T55" fmla="*/ 125 h 344"/>
              <a:gd name="T56" fmla="*/ 69 w 331"/>
              <a:gd name="T57" fmla="*/ 116 h 344"/>
              <a:gd name="T58" fmla="*/ 62 w 331"/>
              <a:gd name="T59" fmla="*/ 107 h 344"/>
              <a:gd name="T60" fmla="*/ 55 w 331"/>
              <a:gd name="T61" fmla="*/ 97 h 344"/>
              <a:gd name="T62" fmla="*/ 50 w 331"/>
              <a:gd name="T63" fmla="*/ 89 h 344"/>
              <a:gd name="T64" fmla="*/ 44 w 331"/>
              <a:gd name="T65" fmla="*/ 79 h 344"/>
              <a:gd name="T66" fmla="*/ 37 w 331"/>
              <a:gd name="T67" fmla="*/ 69 h 344"/>
              <a:gd name="T68" fmla="*/ 32 w 331"/>
              <a:gd name="T69" fmla="*/ 60 h 344"/>
              <a:gd name="T70" fmla="*/ 26 w 331"/>
              <a:gd name="T71" fmla="*/ 50 h 344"/>
              <a:gd name="T72" fmla="*/ 20 w 331"/>
              <a:gd name="T73" fmla="*/ 40 h 344"/>
              <a:gd name="T74" fmla="*/ 15 w 331"/>
              <a:gd name="T75" fmla="*/ 30 h 344"/>
              <a:gd name="T76" fmla="*/ 10 w 331"/>
              <a:gd name="T77" fmla="*/ 20 h 344"/>
              <a:gd name="T78" fmla="*/ 5 w 331"/>
              <a:gd name="T79" fmla="*/ 10 h 344"/>
              <a:gd name="T80" fmla="*/ 0 w 331"/>
              <a:gd name="T81" fmla="*/ 0 h 34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31"/>
              <a:gd name="T124" fmla="*/ 0 h 344"/>
              <a:gd name="T125" fmla="*/ 331 w 331"/>
              <a:gd name="T126" fmla="*/ 344 h 34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31" h="344">
                <a:moveTo>
                  <a:pt x="330" y="343"/>
                </a:moveTo>
                <a:lnTo>
                  <a:pt x="318" y="336"/>
                </a:lnTo>
                <a:lnTo>
                  <a:pt x="307" y="330"/>
                </a:lnTo>
                <a:lnTo>
                  <a:pt x="296" y="323"/>
                </a:lnTo>
                <a:lnTo>
                  <a:pt x="285" y="316"/>
                </a:lnTo>
                <a:lnTo>
                  <a:pt x="274" y="309"/>
                </a:lnTo>
                <a:lnTo>
                  <a:pt x="263" y="302"/>
                </a:lnTo>
                <a:lnTo>
                  <a:pt x="253" y="294"/>
                </a:lnTo>
                <a:lnTo>
                  <a:pt x="243" y="286"/>
                </a:lnTo>
                <a:lnTo>
                  <a:pt x="232" y="279"/>
                </a:lnTo>
                <a:lnTo>
                  <a:pt x="223" y="271"/>
                </a:lnTo>
                <a:lnTo>
                  <a:pt x="212" y="264"/>
                </a:lnTo>
                <a:lnTo>
                  <a:pt x="202" y="255"/>
                </a:lnTo>
                <a:lnTo>
                  <a:pt x="192" y="247"/>
                </a:lnTo>
                <a:lnTo>
                  <a:pt x="183" y="238"/>
                </a:lnTo>
                <a:lnTo>
                  <a:pt x="173" y="230"/>
                </a:lnTo>
                <a:lnTo>
                  <a:pt x="163" y="221"/>
                </a:lnTo>
                <a:lnTo>
                  <a:pt x="154" y="213"/>
                </a:lnTo>
                <a:lnTo>
                  <a:pt x="145" y="203"/>
                </a:lnTo>
                <a:lnTo>
                  <a:pt x="135" y="195"/>
                </a:lnTo>
                <a:lnTo>
                  <a:pt x="127" y="185"/>
                </a:lnTo>
                <a:lnTo>
                  <a:pt x="119" y="177"/>
                </a:lnTo>
                <a:lnTo>
                  <a:pt x="111" y="169"/>
                </a:lnTo>
                <a:lnTo>
                  <a:pt x="104" y="161"/>
                </a:lnTo>
                <a:lnTo>
                  <a:pt x="97" y="151"/>
                </a:lnTo>
                <a:lnTo>
                  <a:pt x="89" y="143"/>
                </a:lnTo>
                <a:lnTo>
                  <a:pt x="83" y="134"/>
                </a:lnTo>
                <a:lnTo>
                  <a:pt x="75" y="125"/>
                </a:lnTo>
                <a:lnTo>
                  <a:pt x="69" y="116"/>
                </a:lnTo>
                <a:lnTo>
                  <a:pt x="62" y="107"/>
                </a:lnTo>
                <a:lnTo>
                  <a:pt x="55" y="97"/>
                </a:lnTo>
                <a:lnTo>
                  <a:pt x="50" y="89"/>
                </a:lnTo>
                <a:lnTo>
                  <a:pt x="44" y="79"/>
                </a:lnTo>
                <a:lnTo>
                  <a:pt x="37" y="69"/>
                </a:lnTo>
                <a:lnTo>
                  <a:pt x="32" y="60"/>
                </a:lnTo>
                <a:lnTo>
                  <a:pt x="26" y="50"/>
                </a:lnTo>
                <a:lnTo>
                  <a:pt x="20" y="40"/>
                </a:lnTo>
                <a:lnTo>
                  <a:pt x="15" y="30"/>
                </a:lnTo>
                <a:lnTo>
                  <a:pt x="10" y="20"/>
                </a:lnTo>
                <a:lnTo>
                  <a:pt x="5" y="10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11" name="Rectangle 21"/>
          <p:cNvSpPr>
            <a:spLocks noChangeAspect="1" noChangeArrowheads="1"/>
          </p:cNvSpPr>
          <p:nvPr/>
        </p:nvSpPr>
        <p:spPr bwMode="auto">
          <a:xfrm>
            <a:off x="1757363" y="1096963"/>
            <a:ext cx="1174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Prior To Storm</a:t>
            </a:r>
          </a:p>
        </p:txBody>
      </p:sp>
      <p:sp>
        <p:nvSpPr>
          <p:cNvPr id="8212" name="Rectangle 22"/>
          <p:cNvSpPr>
            <a:spLocks noChangeAspect="1" noChangeArrowheads="1"/>
          </p:cNvSpPr>
          <p:nvPr/>
        </p:nvSpPr>
        <p:spPr bwMode="auto">
          <a:xfrm>
            <a:off x="5799138" y="1096963"/>
            <a:ext cx="14430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At Peak Discharge</a:t>
            </a:r>
          </a:p>
        </p:txBody>
      </p:sp>
      <p:sp>
        <p:nvSpPr>
          <p:cNvPr id="8213" name="Rectangle 23"/>
          <p:cNvSpPr>
            <a:spLocks noChangeAspect="1" noChangeArrowheads="1"/>
          </p:cNvSpPr>
          <p:nvPr/>
        </p:nvSpPr>
        <p:spPr bwMode="auto">
          <a:xfrm>
            <a:off x="3840163" y="1096963"/>
            <a:ext cx="14398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Rising Hydrograph</a:t>
            </a:r>
          </a:p>
        </p:txBody>
      </p:sp>
      <p:sp>
        <p:nvSpPr>
          <p:cNvPr id="8214" name="Rectangle 24"/>
          <p:cNvSpPr>
            <a:spLocks noChangeArrowheads="1"/>
          </p:cNvSpPr>
          <p:nvPr/>
        </p:nvSpPr>
        <p:spPr bwMode="auto">
          <a:xfrm>
            <a:off x="1022350" y="3865563"/>
            <a:ext cx="2281238" cy="1370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5" name="Freeform 25"/>
          <p:cNvSpPr>
            <a:spLocks/>
          </p:cNvSpPr>
          <p:nvPr/>
        </p:nvSpPr>
        <p:spPr bwMode="auto">
          <a:xfrm>
            <a:off x="1023938" y="4198938"/>
            <a:ext cx="2281237" cy="1038225"/>
          </a:xfrm>
          <a:custGeom>
            <a:avLst/>
            <a:gdLst>
              <a:gd name="T0" fmla="*/ 4 w 2556"/>
              <a:gd name="T1" fmla="*/ 724 h 932"/>
              <a:gd name="T2" fmla="*/ 68 w 2556"/>
              <a:gd name="T3" fmla="*/ 712 h 932"/>
              <a:gd name="T4" fmla="*/ 148 w 2556"/>
              <a:gd name="T5" fmla="*/ 656 h 932"/>
              <a:gd name="T6" fmla="*/ 244 w 2556"/>
              <a:gd name="T7" fmla="*/ 596 h 932"/>
              <a:gd name="T8" fmla="*/ 364 w 2556"/>
              <a:gd name="T9" fmla="*/ 564 h 932"/>
              <a:gd name="T10" fmla="*/ 540 w 2556"/>
              <a:gd name="T11" fmla="*/ 540 h 932"/>
              <a:gd name="T12" fmla="*/ 780 w 2556"/>
              <a:gd name="T13" fmla="*/ 532 h 932"/>
              <a:gd name="T14" fmla="*/ 900 w 2556"/>
              <a:gd name="T15" fmla="*/ 512 h 932"/>
              <a:gd name="T16" fmla="*/ 1008 w 2556"/>
              <a:gd name="T17" fmla="*/ 488 h 932"/>
              <a:gd name="T18" fmla="*/ 1108 w 2556"/>
              <a:gd name="T19" fmla="*/ 448 h 932"/>
              <a:gd name="T20" fmla="*/ 1264 w 2556"/>
              <a:gd name="T21" fmla="*/ 372 h 932"/>
              <a:gd name="T22" fmla="*/ 1452 w 2556"/>
              <a:gd name="T23" fmla="*/ 264 h 932"/>
              <a:gd name="T24" fmla="*/ 1652 w 2556"/>
              <a:gd name="T25" fmla="*/ 168 h 932"/>
              <a:gd name="T26" fmla="*/ 1860 w 2556"/>
              <a:gd name="T27" fmla="*/ 92 h 932"/>
              <a:gd name="T28" fmla="*/ 2008 w 2556"/>
              <a:gd name="T29" fmla="*/ 52 h 932"/>
              <a:gd name="T30" fmla="*/ 2256 w 2556"/>
              <a:gd name="T31" fmla="*/ 16 h 932"/>
              <a:gd name="T32" fmla="*/ 2380 w 2556"/>
              <a:gd name="T33" fmla="*/ 8 h 932"/>
              <a:gd name="T34" fmla="*/ 2488 w 2556"/>
              <a:gd name="T35" fmla="*/ 4 h 932"/>
              <a:gd name="T36" fmla="*/ 2556 w 2556"/>
              <a:gd name="T37" fmla="*/ 0 h 932"/>
              <a:gd name="T38" fmla="*/ 2552 w 2556"/>
              <a:gd name="T39" fmla="*/ 932 h 932"/>
              <a:gd name="T40" fmla="*/ 0 w 2556"/>
              <a:gd name="T41" fmla="*/ 932 h 932"/>
              <a:gd name="T42" fmla="*/ 4 w 2556"/>
              <a:gd name="T43" fmla="*/ 724 h 93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556"/>
              <a:gd name="T67" fmla="*/ 0 h 932"/>
              <a:gd name="T68" fmla="*/ 2556 w 2556"/>
              <a:gd name="T69" fmla="*/ 932 h 93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556" h="932">
                <a:moveTo>
                  <a:pt x="4" y="724"/>
                </a:moveTo>
                <a:lnTo>
                  <a:pt x="68" y="712"/>
                </a:lnTo>
                <a:lnTo>
                  <a:pt x="148" y="656"/>
                </a:lnTo>
                <a:lnTo>
                  <a:pt x="244" y="596"/>
                </a:lnTo>
                <a:lnTo>
                  <a:pt x="364" y="564"/>
                </a:lnTo>
                <a:lnTo>
                  <a:pt x="540" y="540"/>
                </a:lnTo>
                <a:lnTo>
                  <a:pt x="780" y="532"/>
                </a:lnTo>
                <a:lnTo>
                  <a:pt x="900" y="512"/>
                </a:lnTo>
                <a:lnTo>
                  <a:pt x="1008" y="488"/>
                </a:lnTo>
                <a:lnTo>
                  <a:pt x="1108" y="448"/>
                </a:lnTo>
                <a:lnTo>
                  <a:pt x="1264" y="372"/>
                </a:lnTo>
                <a:lnTo>
                  <a:pt x="1452" y="264"/>
                </a:lnTo>
                <a:lnTo>
                  <a:pt x="1652" y="168"/>
                </a:lnTo>
                <a:lnTo>
                  <a:pt x="1860" y="92"/>
                </a:lnTo>
                <a:lnTo>
                  <a:pt x="2008" y="52"/>
                </a:lnTo>
                <a:lnTo>
                  <a:pt x="2256" y="16"/>
                </a:lnTo>
                <a:lnTo>
                  <a:pt x="2380" y="8"/>
                </a:lnTo>
                <a:lnTo>
                  <a:pt x="2488" y="4"/>
                </a:lnTo>
                <a:lnTo>
                  <a:pt x="2556" y="0"/>
                </a:lnTo>
                <a:lnTo>
                  <a:pt x="2552" y="932"/>
                </a:lnTo>
                <a:lnTo>
                  <a:pt x="0" y="932"/>
                </a:lnTo>
                <a:lnTo>
                  <a:pt x="4" y="724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Freeform 26"/>
          <p:cNvSpPr>
            <a:spLocks/>
          </p:cNvSpPr>
          <p:nvPr/>
        </p:nvSpPr>
        <p:spPr bwMode="auto">
          <a:xfrm>
            <a:off x="1019175" y="4933950"/>
            <a:ext cx="136525" cy="69850"/>
          </a:xfrm>
          <a:custGeom>
            <a:avLst/>
            <a:gdLst>
              <a:gd name="T0" fmla="*/ 3 w 153"/>
              <a:gd name="T1" fmla="*/ 63 h 63"/>
              <a:gd name="T2" fmla="*/ 45 w 153"/>
              <a:gd name="T3" fmla="*/ 63 h 63"/>
              <a:gd name="T4" fmla="*/ 78 w 153"/>
              <a:gd name="T5" fmla="*/ 54 h 63"/>
              <a:gd name="T6" fmla="*/ 138 w 153"/>
              <a:gd name="T7" fmla="*/ 12 h 63"/>
              <a:gd name="T8" fmla="*/ 153 w 153"/>
              <a:gd name="T9" fmla="*/ 0 h 63"/>
              <a:gd name="T10" fmla="*/ 0 w 153"/>
              <a:gd name="T11" fmla="*/ 0 h 63"/>
              <a:gd name="T12" fmla="*/ 3 w 153"/>
              <a:gd name="T13" fmla="*/ 63 h 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"/>
              <a:gd name="T22" fmla="*/ 0 h 63"/>
              <a:gd name="T23" fmla="*/ 153 w 153"/>
              <a:gd name="T24" fmla="*/ 63 h 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" h="63">
                <a:moveTo>
                  <a:pt x="3" y="63"/>
                </a:moveTo>
                <a:lnTo>
                  <a:pt x="45" y="63"/>
                </a:lnTo>
                <a:lnTo>
                  <a:pt x="78" y="54"/>
                </a:lnTo>
                <a:lnTo>
                  <a:pt x="138" y="12"/>
                </a:lnTo>
                <a:lnTo>
                  <a:pt x="153" y="0"/>
                </a:lnTo>
                <a:lnTo>
                  <a:pt x="0" y="0"/>
                </a:lnTo>
                <a:lnTo>
                  <a:pt x="3" y="63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Freeform 27" descr="5%"/>
          <p:cNvSpPr>
            <a:spLocks/>
          </p:cNvSpPr>
          <p:nvPr/>
        </p:nvSpPr>
        <p:spPr bwMode="auto">
          <a:xfrm>
            <a:off x="1155700" y="4198938"/>
            <a:ext cx="2147888" cy="731837"/>
          </a:xfrm>
          <a:custGeom>
            <a:avLst/>
            <a:gdLst>
              <a:gd name="T0" fmla="*/ 0 w 2406"/>
              <a:gd name="T1" fmla="*/ 654 h 657"/>
              <a:gd name="T2" fmla="*/ 108 w 2406"/>
              <a:gd name="T3" fmla="*/ 591 h 657"/>
              <a:gd name="T4" fmla="*/ 219 w 2406"/>
              <a:gd name="T5" fmla="*/ 564 h 657"/>
              <a:gd name="T6" fmla="*/ 381 w 2406"/>
              <a:gd name="T7" fmla="*/ 540 h 657"/>
              <a:gd name="T8" fmla="*/ 525 w 2406"/>
              <a:gd name="T9" fmla="*/ 531 h 657"/>
              <a:gd name="T10" fmla="*/ 678 w 2406"/>
              <a:gd name="T11" fmla="*/ 525 h 657"/>
              <a:gd name="T12" fmla="*/ 822 w 2406"/>
              <a:gd name="T13" fmla="*/ 501 h 657"/>
              <a:gd name="T14" fmla="*/ 978 w 2406"/>
              <a:gd name="T15" fmla="*/ 444 h 657"/>
              <a:gd name="T16" fmla="*/ 1119 w 2406"/>
              <a:gd name="T17" fmla="*/ 369 h 657"/>
              <a:gd name="T18" fmla="*/ 1239 w 2406"/>
              <a:gd name="T19" fmla="*/ 294 h 657"/>
              <a:gd name="T20" fmla="*/ 1473 w 2406"/>
              <a:gd name="T21" fmla="*/ 180 h 657"/>
              <a:gd name="T22" fmla="*/ 1674 w 2406"/>
              <a:gd name="T23" fmla="*/ 99 h 657"/>
              <a:gd name="T24" fmla="*/ 1908 w 2406"/>
              <a:gd name="T25" fmla="*/ 42 h 657"/>
              <a:gd name="T26" fmla="*/ 2076 w 2406"/>
              <a:gd name="T27" fmla="*/ 18 h 657"/>
              <a:gd name="T28" fmla="*/ 2214 w 2406"/>
              <a:gd name="T29" fmla="*/ 6 h 657"/>
              <a:gd name="T30" fmla="*/ 2343 w 2406"/>
              <a:gd name="T31" fmla="*/ 0 h 657"/>
              <a:gd name="T32" fmla="*/ 2406 w 2406"/>
              <a:gd name="T33" fmla="*/ 0 h 657"/>
              <a:gd name="T34" fmla="*/ 2403 w 2406"/>
              <a:gd name="T35" fmla="*/ 312 h 657"/>
              <a:gd name="T36" fmla="*/ 2148 w 2406"/>
              <a:gd name="T37" fmla="*/ 309 h 657"/>
              <a:gd name="T38" fmla="*/ 1659 w 2406"/>
              <a:gd name="T39" fmla="*/ 348 h 657"/>
              <a:gd name="T40" fmla="*/ 1380 w 2406"/>
              <a:gd name="T41" fmla="*/ 399 h 657"/>
              <a:gd name="T42" fmla="*/ 1122 w 2406"/>
              <a:gd name="T43" fmla="*/ 471 h 657"/>
              <a:gd name="T44" fmla="*/ 975 w 2406"/>
              <a:gd name="T45" fmla="*/ 534 h 657"/>
              <a:gd name="T46" fmla="*/ 828 w 2406"/>
              <a:gd name="T47" fmla="*/ 567 h 657"/>
              <a:gd name="T48" fmla="*/ 603 w 2406"/>
              <a:gd name="T49" fmla="*/ 591 h 657"/>
              <a:gd name="T50" fmla="*/ 363 w 2406"/>
              <a:gd name="T51" fmla="*/ 603 h 657"/>
              <a:gd name="T52" fmla="*/ 225 w 2406"/>
              <a:gd name="T53" fmla="*/ 612 h 657"/>
              <a:gd name="T54" fmla="*/ 114 w 2406"/>
              <a:gd name="T55" fmla="*/ 636 h 657"/>
              <a:gd name="T56" fmla="*/ 48 w 2406"/>
              <a:gd name="T57" fmla="*/ 654 h 657"/>
              <a:gd name="T58" fmla="*/ 24 w 2406"/>
              <a:gd name="T59" fmla="*/ 657 h 657"/>
              <a:gd name="T60" fmla="*/ 0 w 2406"/>
              <a:gd name="T61" fmla="*/ 654 h 65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406"/>
              <a:gd name="T94" fmla="*/ 0 h 657"/>
              <a:gd name="T95" fmla="*/ 2406 w 2406"/>
              <a:gd name="T96" fmla="*/ 657 h 65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406" h="657">
                <a:moveTo>
                  <a:pt x="0" y="654"/>
                </a:moveTo>
                <a:lnTo>
                  <a:pt x="108" y="591"/>
                </a:lnTo>
                <a:lnTo>
                  <a:pt x="219" y="564"/>
                </a:lnTo>
                <a:lnTo>
                  <a:pt x="381" y="540"/>
                </a:lnTo>
                <a:lnTo>
                  <a:pt x="525" y="531"/>
                </a:lnTo>
                <a:lnTo>
                  <a:pt x="678" y="525"/>
                </a:lnTo>
                <a:lnTo>
                  <a:pt x="822" y="501"/>
                </a:lnTo>
                <a:lnTo>
                  <a:pt x="978" y="444"/>
                </a:lnTo>
                <a:lnTo>
                  <a:pt x="1119" y="369"/>
                </a:lnTo>
                <a:lnTo>
                  <a:pt x="1239" y="294"/>
                </a:lnTo>
                <a:lnTo>
                  <a:pt x="1473" y="180"/>
                </a:lnTo>
                <a:lnTo>
                  <a:pt x="1674" y="99"/>
                </a:lnTo>
                <a:lnTo>
                  <a:pt x="1908" y="42"/>
                </a:lnTo>
                <a:lnTo>
                  <a:pt x="2076" y="18"/>
                </a:lnTo>
                <a:lnTo>
                  <a:pt x="2214" y="6"/>
                </a:lnTo>
                <a:lnTo>
                  <a:pt x="2343" y="0"/>
                </a:lnTo>
                <a:lnTo>
                  <a:pt x="2406" y="0"/>
                </a:lnTo>
                <a:lnTo>
                  <a:pt x="2403" y="312"/>
                </a:lnTo>
                <a:lnTo>
                  <a:pt x="2148" y="309"/>
                </a:lnTo>
                <a:lnTo>
                  <a:pt x="1659" y="348"/>
                </a:lnTo>
                <a:lnTo>
                  <a:pt x="1380" y="399"/>
                </a:lnTo>
                <a:lnTo>
                  <a:pt x="1122" y="471"/>
                </a:lnTo>
                <a:lnTo>
                  <a:pt x="975" y="534"/>
                </a:lnTo>
                <a:lnTo>
                  <a:pt x="828" y="567"/>
                </a:lnTo>
                <a:lnTo>
                  <a:pt x="603" y="591"/>
                </a:lnTo>
                <a:lnTo>
                  <a:pt x="363" y="603"/>
                </a:lnTo>
                <a:lnTo>
                  <a:pt x="225" y="612"/>
                </a:lnTo>
                <a:lnTo>
                  <a:pt x="114" y="636"/>
                </a:lnTo>
                <a:lnTo>
                  <a:pt x="48" y="654"/>
                </a:lnTo>
                <a:lnTo>
                  <a:pt x="24" y="657"/>
                </a:lnTo>
                <a:lnTo>
                  <a:pt x="0" y="654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8" name="Line 28"/>
          <p:cNvSpPr>
            <a:spLocks noChangeShapeType="1"/>
          </p:cNvSpPr>
          <p:nvPr/>
        </p:nvSpPr>
        <p:spPr bwMode="auto">
          <a:xfrm>
            <a:off x="1647825" y="5051425"/>
            <a:ext cx="128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9" name="Line 29"/>
          <p:cNvSpPr>
            <a:spLocks noChangeShapeType="1"/>
          </p:cNvSpPr>
          <p:nvPr/>
        </p:nvSpPr>
        <p:spPr bwMode="auto">
          <a:xfrm rot="-1318798">
            <a:off x="2079625" y="4960938"/>
            <a:ext cx="1285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0" name="Line 30"/>
          <p:cNvSpPr>
            <a:spLocks noChangeShapeType="1"/>
          </p:cNvSpPr>
          <p:nvPr/>
        </p:nvSpPr>
        <p:spPr bwMode="auto">
          <a:xfrm rot="-3140063">
            <a:off x="2968625" y="4945063"/>
            <a:ext cx="16033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1" name="Line 31"/>
          <p:cNvSpPr>
            <a:spLocks noChangeShapeType="1"/>
          </p:cNvSpPr>
          <p:nvPr/>
        </p:nvSpPr>
        <p:spPr bwMode="auto">
          <a:xfrm rot="1486509">
            <a:off x="1166813" y="5014913"/>
            <a:ext cx="128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2" name="Line 32"/>
          <p:cNvSpPr>
            <a:spLocks noChangeShapeType="1"/>
          </p:cNvSpPr>
          <p:nvPr/>
        </p:nvSpPr>
        <p:spPr bwMode="auto">
          <a:xfrm rot="-1379323">
            <a:off x="2341563" y="4997450"/>
            <a:ext cx="1285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3" name="Line 33"/>
          <p:cNvSpPr>
            <a:spLocks noChangeShapeType="1"/>
          </p:cNvSpPr>
          <p:nvPr/>
        </p:nvSpPr>
        <p:spPr bwMode="auto">
          <a:xfrm rot="-2021404">
            <a:off x="2700338" y="4957763"/>
            <a:ext cx="1285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4" name="Line 34"/>
          <p:cNvSpPr>
            <a:spLocks noChangeShapeType="1"/>
          </p:cNvSpPr>
          <p:nvPr/>
        </p:nvSpPr>
        <p:spPr bwMode="auto">
          <a:xfrm rot="-3418568">
            <a:off x="2424906" y="4801394"/>
            <a:ext cx="16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5" name="Line 35"/>
          <p:cNvSpPr>
            <a:spLocks noChangeShapeType="1"/>
          </p:cNvSpPr>
          <p:nvPr/>
        </p:nvSpPr>
        <p:spPr bwMode="auto">
          <a:xfrm rot="-4488850">
            <a:off x="2738438" y="4730750"/>
            <a:ext cx="1603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6" name="Line 36"/>
          <p:cNvSpPr>
            <a:spLocks noChangeShapeType="1"/>
          </p:cNvSpPr>
          <p:nvPr/>
        </p:nvSpPr>
        <p:spPr bwMode="auto">
          <a:xfrm rot="-4324325">
            <a:off x="3021806" y="4728369"/>
            <a:ext cx="16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7" name="Rectangle 37"/>
          <p:cNvSpPr>
            <a:spLocks noChangeArrowheads="1"/>
          </p:cNvSpPr>
          <p:nvPr/>
        </p:nvSpPr>
        <p:spPr bwMode="auto">
          <a:xfrm>
            <a:off x="5145088" y="3865563"/>
            <a:ext cx="2282825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8" name="Freeform 38" descr="5%"/>
          <p:cNvSpPr>
            <a:spLocks/>
          </p:cNvSpPr>
          <p:nvPr/>
        </p:nvSpPr>
        <p:spPr bwMode="auto">
          <a:xfrm>
            <a:off x="5146675" y="4235450"/>
            <a:ext cx="2282825" cy="995363"/>
          </a:xfrm>
          <a:custGeom>
            <a:avLst/>
            <a:gdLst>
              <a:gd name="T0" fmla="*/ 4 w 2556"/>
              <a:gd name="T1" fmla="*/ 724 h 932"/>
              <a:gd name="T2" fmla="*/ 68 w 2556"/>
              <a:gd name="T3" fmla="*/ 712 h 932"/>
              <a:gd name="T4" fmla="*/ 148 w 2556"/>
              <a:gd name="T5" fmla="*/ 656 h 932"/>
              <a:gd name="T6" fmla="*/ 244 w 2556"/>
              <a:gd name="T7" fmla="*/ 596 h 932"/>
              <a:gd name="T8" fmla="*/ 364 w 2556"/>
              <a:gd name="T9" fmla="*/ 564 h 932"/>
              <a:gd name="T10" fmla="*/ 540 w 2556"/>
              <a:gd name="T11" fmla="*/ 540 h 932"/>
              <a:gd name="T12" fmla="*/ 780 w 2556"/>
              <a:gd name="T13" fmla="*/ 532 h 932"/>
              <a:gd name="T14" fmla="*/ 900 w 2556"/>
              <a:gd name="T15" fmla="*/ 512 h 932"/>
              <a:gd name="T16" fmla="*/ 1008 w 2556"/>
              <a:gd name="T17" fmla="*/ 488 h 932"/>
              <a:gd name="T18" fmla="*/ 1108 w 2556"/>
              <a:gd name="T19" fmla="*/ 448 h 932"/>
              <a:gd name="T20" fmla="*/ 1264 w 2556"/>
              <a:gd name="T21" fmla="*/ 372 h 932"/>
              <a:gd name="T22" fmla="*/ 1452 w 2556"/>
              <a:gd name="T23" fmla="*/ 264 h 932"/>
              <a:gd name="T24" fmla="*/ 1652 w 2556"/>
              <a:gd name="T25" fmla="*/ 168 h 932"/>
              <a:gd name="T26" fmla="*/ 1860 w 2556"/>
              <a:gd name="T27" fmla="*/ 92 h 932"/>
              <a:gd name="T28" fmla="*/ 2008 w 2556"/>
              <a:gd name="T29" fmla="*/ 52 h 932"/>
              <a:gd name="T30" fmla="*/ 2256 w 2556"/>
              <a:gd name="T31" fmla="*/ 16 h 932"/>
              <a:gd name="T32" fmla="*/ 2380 w 2556"/>
              <a:gd name="T33" fmla="*/ 8 h 932"/>
              <a:gd name="T34" fmla="*/ 2488 w 2556"/>
              <a:gd name="T35" fmla="*/ 4 h 932"/>
              <a:gd name="T36" fmla="*/ 2556 w 2556"/>
              <a:gd name="T37" fmla="*/ 0 h 932"/>
              <a:gd name="T38" fmla="*/ 2552 w 2556"/>
              <a:gd name="T39" fmla="*/ 932 h 932"/>
              <a:gd name="T40" fmla="*/ 0 w 2556"/>
              <a:gd name="T41" fmla="*/ 932 h 932"/>
              <a:gd name="T42" fmla="*/ 4 w 2556"/>
              <a:gd name="T43" fmla="*/ 724 h 93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556"/>
              <a:gd name="T67" fmla="*/ 0 h 932"/>
              <a:gd name="T68" fmla="*/ 2556 w 2556"/>
              <a:gd name="T69" fmla="*/ 932 h 93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556" h="932">
                <a:moveTo>
                  <a:pt x="4" y="724"/>
                </a:moveTo>
                <a:lnTo>
                  <a:pt x="68" y="712"/>
                </a:lnTo>
                <a:lnTo>
                  <a:pt x="148" y="656"/>
                </a:lnTo>
                <a:lnTo>
                  <a:pt x="244" y="596"/>
                </a:lnTo>
                <a:lnTo>
                  <a:pt x="364" y="564"/>
                </a:lnTo>
                <a:lnTo>
                  <a:pt x="540" y="540"/>
                </a:lnTo>
                <a:lnTo>
                  <a:pt x="780" y="532"/>
                </a:lnTo>
                <a:lnTo>
                  <a:pt x="900" y="512"/>
                </a:lnTo>
                <a:lnTo>
                  <a:pt x="1008" y="488"/>
                </a:lnTo>
                <a:lnTo>
                  <a:pt x="1108" y="448"/>
                </a:lnTo>
                <a:lnTo>
                  <a:pt x="1264" y="372"/>
                </a:lnTo>
                <a:lnTo>
                  <a:pt x="1452" y="264"/>
                </a:lnTo>
                <a:lnTo>
                  <a:pt x="1652" y="168"/>
                </a:lnTo>
                <a:lnTo>
                  <a:pt x="1860" y="92"/>
                </a:lnTo>
                <a:lnTo>
                  <a:pt x="2008" y="52"/>
                </a:lnTo>
                <a:lnTo>
                  <a:pt x="2256" y="16"/>
                </a:lnTo>
                <a:lnTo>
                  <a:pt x="2380" y="8"/>
                </a:lnTo>
                <a:lnTo>
                  <a:pt x="2488" y="4"/>
                </a:lnTo>
                <a:lnTo>
                  <a:pt x="2556" y="0"/>
                </a:lnTo>
                <a:lnTo>
                  <a:pt x="2552" y="932"/>
                </a:lnTo>
                <a:lnTo>
                  <a:pt x="0" y="932"/>
                </a:lnTo>
                <a:lnTo>
                  <a:pt x="4" y="724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9" name="Freeform 39"/>
          <p:cNvSpPr>
            <a:spLocks/>
          </p:cNvSpPr>
          <p:nvPr/>
        </p:nvSpPr>
        <p:spPr bwMode="auto">
          <a:xfrm>
            <a:off x="5143500" y="4425950"/>
            <a:ext cx="2284413" cy="806450"/>
          </a:xfrm>
          <a:custGeom>
            <a:avLst/>
            <a:gdLst>
              <a:gd name="T0" fmla="*/ 2556 w 2559"/>
              <a:gd name="T1" fmla="*/ 0 h 723"/>
              <a:gd name="T2" fmla="*/ 2382 w 2559"/>
              <a:gd name="T3" fmla="*/ 3 h 723"/>
              <a:gd name="T4" fmla="*/ 2064 w 2559"/>
              <a:gd name="T5" fmla="*/ 30 h 723"/>
              <a:gd name="T6" fmla="*/ 1815 w 2559"/>
              <a:gd name="T7" fmla="*/ 69 h 723"/>
              <a:gd name="T8" fmla="*/ 1467 w 2559"/>
              <a:gd name="T9" fmla="*/ 159 h 723"/>
              <a:gd name="T10" fmla="*/ 1269 w 2559"/>
              <a:gd name="T11" fmla="*/ 234 h 723"/>
              <a:gd name="T12" fmla="*/ 1113 w 2559"/>
              <a:gd name="T13" fmla="*/ 288 h 723"/>
              <a:gd name="T14" fmla="*/ 1005 w 2559"/>
              <a:gd name="T15" fmla="*/ 312 h 723"/>
              <a:gd name="T16" fmla="*/ 900 w 2559"/>
              <a:gd name="T17" fmla="*/ 324 h 723"/>
              <a:gd name="T18" fmla="*/ 789 w 2559"/>
              <a:gd name="T19" fmla="*/ 339 h 723"/>
              <a:gd name="T20" fmla="*/ 678 w 2559"/>
              <a:gd name="T21" fmla="*/ 339 h 723"/>
              <a:gd name="T22" fmla="*/ 513 w 2559"/>
              <a:gd name="T23" fmla="*/ 345 h 723"/>
              <a:gd name="T24" fmla="*/ 375 w 2559"/>
              <a:gd name="T25" fmla="*/ 366 h 723"/>
              <a:gd name="T26" fmla="*/ 243 w 2559"/>
              <a:gd name="T27" fmla="*/ 402 h 723"/>
              <a:gd name="T28" fmla="*/ 192 w 2559"/>
              <a:gd name="T29" fmla="*/ 435 h 723"/>
              <a:gd name="T30" fmla="*/ 162 w 2559"/>
              <a:gd name="T31" fmla="*/ 462 h 723"/>
              <a:gd name="T32" fmla="*/ 96 w 2559"/>
              <a:gd name="T33" fmla="*/ 513 h 723"/>
              <a:gd name="T34" fmla="*/ 66 w 2559"/>
              <a:gd name="T35" fmla="*/ 531 h 723"/>
              <a:gd name="T36" fmla="*/ 30 w 2559"/>
              <a:gd name="T37" fmla="*/ 534 h 723"/>
              <a:gd name="T38" fmla="*/ 6 w 2559"/>
              <a:gd name="T39" fmla="*/ 534 h 723"/>
              <a:gd name="T40" fmla="*/ 0 w 2559"/>
              <a:gd name="T41" fmla="*/ 723 h 723"/>
              <a:gd name="T42" fmla="*/ 2559 w 2559"/>
              <a:gd name="T43" fmla="*/ 717 h 723"/>
              <a:gd name="T44" fmla="*/ 2556 w 2559"/>
              <a:gd name="T45" fmla="*/ 0 h 72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559"/>
              <a:gd name="T70" fmla="*/ 0 h 723"/>
              <a:gd name="T71" fmla="*/ 2559 w 2559"/>
              <a:gd name="T72" fmla="*/ 723 h 72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559" h="723">
                <a:moveTo>
                  <a:pt x="2556" y="0"/>
                </a:moveTo>
                <a:lnTo>
                  <a:pt x="2382" y="3"/>
                </a:lnTo>
                <a:lnTo>
                  <a:pt x="2064" y="30"/>
                </a:lnTo>
                <a:lnTo>
                  <a:pt x="1815" y="69"/>
                </a:lnTo>
                <a:lnTo>
                  <a:pt x="1467" y="159"/>
                </a:lnTo>
                <a:lnTo>
                  <a:pt x="1269" y="234"/>
                </a:lnTo>
                <a:lnTo>
                  <a:pt x="1113" y="288"/>
                </a:lnTo>
                <a:lnTo>
                  <a:pt x="1005" y="312"/>
                </a:lnTo>
                <a:lnTo>
                  <a:pt x="900" y="324"/>
                </a:lnTo>
                <a:lnTo>
                  <a:pt x="789" y="339"/>
                </a:lnTo>
                <a:lnTo>
                  <a:pt x="678" y="339"/>
                </a:lnTo>
                <a:lnTo>
                  <a:pt x="513" y="345"/>
                </a:lnTo>
                <a:lnTo>
                  <a:pt x="375" y="366"/>
                </a:lnTo>
                <a:lnTo>
                  <a:pt x="243" y="402"/>
                </a:lnTo>
                <a:lnTo>
                  <a:pt x="192" y="435"/>
                </a:lnTo>
                <a:lnTo>
                  <a:pt x="162" y="462"/>
                </a:lnTo>
                <a:lnTo>
                  <a:pt x="96" y="513"/>
                </a:lnTo>
                <a:lnTo>
                  <a:pt x="66" y="531"/>
                </a:lnTo>
                <a:lnTo>
                  <a:pt x="30" y="534"/>
                </a:lnTo>
                <a:lnTo>
                  <a:pt x="6" y="534"/>
                </a:lnTo>
                <a:lnTo>
                  <a:pt x="0" y="723"/>
                </a:lnTo>
                <a:lnTo>
                  <a:pt x="2559" y="717"/>
                </a:lnTo>
                <a:lnTo>
                  <a:pt x="2556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0" name="Freeform 40"/>
          <p:cNvSpPr>
            <a:spLocks/>
          </p:cNvSpPr>
          <p:nvPr/>
        </p:nvSpPr>
        <p:spPr bwMode="auto">
          <a:xfrm>
            <a:off x="5146675" y="4902200"/>
            <a:ext cx="190500" cy="123825"/>
          </a:xfrm>
          <a:custGeom>
            <a:avLst/>
            <a:gdLst>
              <a:gd name="T0" fmla="*/ 3 w 213"/>
              <a:gd name="T1" fmla="*/ 0 h 105"/>
              <a:gd name="T2" fmla="*/ 213 w 213"/>
              <a:gd name="T3" fmla="*/ 0 h 105"/>
              <a:gd name="T4" fmla="*/ 168 w 213"/>
              <a:gd name="T5" fmla="*/ 30 h 105"/>
              <a:gd name="T6" fmla="*/ 102 w 213"/>
              <a:gd name="T7" fmla="*/ 72 h 105"/>
              <a:gd name="T8" fmla="*/ 72 w 213"/>
              <a:gd name="T9" fmla="*/ 93 h 105"/>
              <a:gd name="T10" fmla="*/ 42 w 213"/>
              <a:gd name="T11" fmla="*/ 105 h 105"/>
              <a:gd name="T12" fmla="*/ 18 w 213"/>
              <a:gd name="T13" fmla="*/ 105 h 105"/>
              <a:gd name="T14" fmla="*/ 0 w 213"/>
              <a:gd name="T15" fmla="*/ 105 h 105"/>
              <a:gd name="T16" fmla="*/ 3 w 213"/>
              <a:gd name="T17" fmla="*/ 0 h 10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3"/>
              <a:gd name="T28" fmla="*/ 0 h 105"/>
              <a:gd name="T29" fmla="*/ 213 w 213"/>
              <a:gd name="T30" fmla="*/ 105 h 10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3" h="105">
                <a:moveTo>
                  <a:pt x="3" y="0"/>
                </a:moveTo>
                <a:lnTo>
                  <a:pt x="213" y="0"/>
                </a:lnTo>
                <a:lnTo>
                  <a:pt x="168" y="30"/>
                </a:lnTo>
                <a:lnTo>
                  <a:pt x="102" y="72"/>
                </a:lnTo>
                <a:lnTo>
                  <a:pt x="72" y="93"/>
                </a:lnTo>
                <a:lnTo>
                  <a:pt x="42" y="105"/>
                </a:lnTo>
                <a:lnTo>
                  <a:pt x="18" y="105"/>
                </a:lnTo>
                <a:lnTo>
                  <a:pt x="0" y="105"/>
                </a:lnTo>
                <a:lnTo>
                  <a:pt x="3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1" name="Line 41"/>
          <p:cNvSpPr>
            <a:spLocks noChangeShapeType="1"/>
          </p:cNvSpPr>
          <p:nvPr/>
        </p:nvSpPr>
        <p:spPr bwMode="auto">
          <a:xfrm rot="-3951400">
            <a:off x="6543676" y="4714875"/>
            <a:ext cx="182562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2" name="Line 42"/>
          <p:cNvSpPr>
            <a:spLocks noChangeShapeType="1"/>
          </p:cNvSpPr>
          <p:nvPr/>
        </p:nvSpPr>
        <p:spPr bwMode="auto">
          <a:xfrm rot="-4086196">
            <a:off x="6859588" y="4648200"/>
            <a:ext cx="182562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3" name="Line 43"/>
          <p:cNvSpPr>
            <a:spLocks noChangeShapeType="1"/>
          </p:cNvSpPr>
          <p:nvPr/>
        </p:nvSpPr>
        <p:spPr bwMode="auto">
          <a:xfrm rot="-4631037">
            <a:off x="7142163" y="4648200"/>
            <a:ext cx="182562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4" name="Line 44"/>
          <p:cNvSpPr>
            <a:spLocks noChangeShapeType="1"/>
          </p:cNvSpPr>
          <p:nvPr/>
        </p:nvSpPr>
        <p:spPr bwMode="auto">
          <a:xfrm rot="-1318798">
            <a:off x="6184900" y="4949825"/>
            <a:ext cx="182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5" name="Line 45"/>
          <p:cNvSpPr>
            <a:spLocks noChangeShapeType="1"/>
          </p:cNvSpPr>
          <p:nvPr/>
        </p:nvSpPr>
        <p:spPr bwMode="auto">
          <a:xfrm rot="-1318798">
            <a:off x="6451600" y="5016500"/>
            <a:ext cx="18256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6" name="Line 46"/>
          <p:cNvSpPr>
            <a:spLocks noChangeShapeType="1"/>
          </p:cNvSpPr>
          <p:nvPr/>
        </p:nvSpPr>
        <p:spPr bwMode="auto">
          <a:xfrm rot="-1318798">
            <a:off x="6816725" y="4989513"/>
            <a:ext cx="1825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7" name="Line 47"/>
          <p:cNvSpPr>
            <a:spLocks noChangeShapeType="1"/>
          </p:cNvSpPr>
          <p:nvPr/>
        </p:nvSpPr>
        <p:spPr bwMode="auto">
          <a:xfrm rot="1243766">
            <a:off x="5348288" y="5024438"/>
            <a:ext cx="1825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8" name="Line 48"/>
          <p:cNvSpPr>
            <a:spLocks noChangeShapeType="1"/>
          </p:cNvSpPr>
          <p:nvPr/>
        </p:nvSpPr>
        <p:spPr bwMode="auto">
          <a:xfrm rot="555555">
            <a:off x="5757863" y="5076825"/>
            <a:ext cx="182562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9" name="Line 49"/>
          <p:cNvSpPr>
            <a:spLocks noChangeShapeType="1"/>
          </p:cNvSpPr>
          <p:nvPr/>
        </p:nvSpPr>
        <p:spPr bwMode="auto">
          <a:xfrm rot="2530539">
            <a:off x="5616575" y="4957763"/>
            <a:ext cx="1825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0" name="Line 50"/>
          <p:cNvSpPr>
            <a:spLocks noChangeShapeType="1"/>
          </p:cNvSpPr>
          <p:nvPr/>
        </p:nvSpPr>
        <p:spPr bwMode="auto">
          <a:xfrm rot="167711">
            <a:off x="5602288" y="4786313"/>
            <a:ext cx="182562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41" name="Group 51"/>
          <p:cNvGrpSpPr>
            <a:grpSpLocks/>
          </p:cNvGrpSpPr>
          <p:nvPr/>
        </p:nvGrpSpPr>
        <p:grpSpPr bwMode="auto">
          <a:xfrm>
            <a:off x="5489575" y="4011613"/>
            <a:ext cx="971550" cy="166687"/>
            <a:chOff x="1114" y="2319"/>
            <a:chExt cx="1087" cy="150"/>
          </a:xfrm>
        </p:grpSpPr>
        <p:grpSp>
          <p:nvGrpSpPr>
            <p:cNvPr id="8256" name="Group 52"/>
            <p:cNvGrpSpPr>
              <a:grpSpLocks/>
            </p:cNvGrpSpPr>
            <p:nvPr/>
          </p:nvGrpSpPr>
          <p:grpSpPr bwMode="auto">
            <a:xfrm>
              <a:off x="1114" y="2319"/>
              <a:ext cx="217" cy="150"/>
              <a:chOff x="1114" y="2319"/>
              <a:chExt cx="217" cy="150"/>
            </a:xfrm>
          </p:grpSpPr>
          <p:sp>
            <p:nvSpPr>
              <p:cNvPr id="8263" name="Line 53"/>
              <p:cNvSpPr>
                <a:spLocks noChangeShapeType="1"/>
              </p:cNvSpPr>
              <p:nvPr/>
            </p:nvSpPr>
            <p:spPr bwMode="auto">
              <a:xfrm rot="-5400000">
                <a:off x="1043" y="2390"/>
                <a:ext cx="14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stealth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4" name="Line 54"/>
              <p:cNvSpPr>
                <a:spLocks noChangeShapeType="1"/>
              </p:cNvSpPr>
              <p:nvPr/>
            </p:nvSpPr>
            <p:spPr bwMode="auto">
              <a:xfrm rot="-5400000">
                <a:off x="1259" y="2396"/>
                <a:ext cx="14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stealth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57" name="Group 55"/>
            <p:cNvGrpSpPr>
              <a:grpSpLocks/>
            </p:cNvGrpSpPr>
            <p:nvPr/>
          </p:nvGrpSpPr>
          <p:grpSpPr bwMode="auto">
            <a:xfrm>
              <a:off x="1552" y="2319"/>
              <a:ext cx="217" cy="150"/>
              <a:chOff x="1114" y="2319"/>
              <a:chExt cx="217" cy="150"/>
            </a:xfrm>
          </p:grpSpPr>
          <p:sp>
            <p:nvSpPr>
              <p:cNvPr id="8261" name="Line 56"/>
              <p:cNvSpPr>
                <a:spLocks noChangeShapeType="1"/>
              </p:cNvSpPr>
              <p:nvPr/>
            </p:nvSpPr>
            <p:spPr bwMode="auto">
              <a:xfrm rot="-5400000">
                <a:off x="1043" y="2390"/>
                <a:ext cx="14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stealth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2" name="Line 57"/>
              <p:cNvSpPr>
                <a:spLocks noChangeShapeType="1"/>
              </p:cNvSpPr>
              <p:nvPr/>
            </p:nvSpPr>
            <p:spPr bwMode="auto">
              <a:xfrm rot="-5400000">
                <a:off x="1259" y="2396"/>
                <a:ext cx="14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stealth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58" name="Group 58"/>
            <p:cNvGrpSpPr>
              <a:grpSpLocks/>
            </p:cNvGrpSpPr>
            <p:nvPr/>
          </p:nvGrpSpPr>
          <p:grpSpPr bwMode="auto">
            <a:xfrm>
              <a:off x="1984" y="2319"/>
              <a:ext cx="217" cy="150"/>
              <a:chOff x="1114" y="2319"/>
              <a:chExt cx="217" cy="150"/>
            </a:xfrm>
          </p:grpSpPr>
          <p:sp>
            <p:nvSpPr>
              <p:cNvPr id="8259" name="Line 59"/>
              <p:cNvSpPr>
                <a:spLocks noChangeShapeType="1"/>
              </p:cNvSpPr>
              <p:nvPr/>
            </p:nvSpPr>
            <p:spPr bwMode="auto">
              <a:xfrm rot="-5400000">
                <a:off x="1043" y="2390"/>
                <a:ext cx="14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stealth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0" name="Line 60"/>
              <p:cNvSpPr>
                <a:spLocks noChangeShapeType="1"/>
              </p:cNvSpPr>
              <p:nvPr/>
            </p:nvSpPr>
            <p:spPr bwMode="auto">
              <a:xfrm rot="-5400000">
                <a:off x="1259" y="2396"/>
                <a:ext cx="14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stealth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242" name="Line 61"/>
          <p:cNvSpPr>
            <a:spLocks noChangeShapeType="1"/>
          </p:cNvSpPr>
          <p:nvPr/>
        </p:nvSpPr>
        <p:spPr bwMode="auto">
          <a:xfrm rot="-5400000">
            <a:off x="6921500" y="4365625"/>
            <a:ext cx="16033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3" name="Line 62"/>
          <p:cNvSpPr>
            <a:spLocks noChangeShapeType="1"/>
          </p:cNvSpPr>
          <p:nvPr/>
        </p:nvSpPr>
        <p:spPr bwMode="auto">
          <a:xfrm rot="-5400000">
            <a:off x="7140575" y="4338638"/>
            <a:ext cx="160337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4" name="Line 63"/>
          <p:cNvSpPr>
            <a:spLocks noChangeShapeType="1"/>
          </p:cNvSpPr>
          <p:nvPr/>
        </p:nvSpPr>
        <p:spPr bwMode="auto">
          <a:xfrm rot="-5400000">
            <a:off x="6685756" y="4433094"/>
            <a:ext cx="1603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5" name="AutoShape 64"/>
          <p:cNvSpPr>
            <a:spLocks noChangeArrowheads="1"/>
          </p:cNvSpPr>
          <p:nvPr/>
        </p:nvSpPr>
        <p:spPr bwMode="auto">
          <a:xfrm>
            <a:off x="3835400" y="4387850"/>
            <a:ext cx="730250" cy="234950"/>
          </a:xfrm>
          <a:prstGeom prst="rightArrow">
            <a:avLst>
              <a:gd name="adj1" fmla="val 50000"/>
              <a:gd name="adj2" fmla="val 77703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6" name="Text Box 65"/>
          <p:cNvSpPr txBox="1">
            <a:spLocks noChangeArrowheads="1"/>
          </p:cNvSpPr>
          <p:nvPr/>
        </p:nvSpPr>
        <p:spPr bwMode="auto">
          <a:xfrm>
            <a:off x="5756275" y="4770438"/>
            <a:ext cx="51911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800"/>
              <a:t>Return </a:t>
            </a:r>
          </a:p>
          <a:p>
            <a:pPr algn="ctr"/>
            <a:r>
              <a:rPr lang="en-US" sz="800"/>
              <a:t>flow</a:t>
            </a:r>
          </a:p>
        </p:txBody>
      </p:sp>
      <p:sp>
        <p:nvSpPr>
          <p:cNvPr id="8247" name="Text Box 66"/>
          <p:cNvSpPr txBox="1">
            <a:spLocks noChangeArrowheads="1"/>
          </p:cNvSpPr>
          <p:nvPr/>
        </p:nvSpPr>
        <p:spPr bwMode="auto">
          <a:xfrm>
            <a:off x="5251450" y="4522788"/>
            <a:ext cx="808038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800"/>
              <a:t>Overland flow</a:t>
            </a:r>
          </a:p>
        </p:txBody>
      </p:sp>
      <p:sp>
        <p:nvSpPr>
          <p:cNvPr id="8248" name="Text Box 67"/>
          <p:cNvSpPr txBox="1">
            <a:spLocks noChangeArrowheads="1"/>
          </p:cNvSpPr>
          <p:nvPr/>
        </p:nvSpPr>
        <p:spPr bwMode="auto">
          <a:xfrm>
            <a:off x="5137150" y="5046663"/>
            <a:ext cx="627063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800"/>
              <a:t>Base flow</a:t>
            </a:r>
          </a:p>
        </p:txBody>
      </p:sp>
      <p:sp>
        <p:nvSpPr>
          <p:cNvPr id="8249" name="Text Box 68"/>
          <p:cNvSpPr txBox="1">
            <a:spLocks noChangeArrowheads="1"/>
          </p:cNvSpPr>
          <p:nvPr/>
        </p:nvSpPr>
        <p:spPr bwMode="auto">
          <a:xfrm>
            <a:off x="984250" y="5037138"/>
            <a:ext cx="627063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800"/>
              <a:t>Base flow</a:t>
            </a:r>
          </a:p>
        </p:txBody>
      </p:sp>
      <p:sp>
        <p:nvSpPr>
          <p:cNvPr id="8250" name="Text Box 69"/>
          <p:cNvSpPr txBox="1">
            <a:spLocks noChangeArrowheads="1"/>
          </p:cNvSpPr>
          <p:nvPr/>
        </p:nvSpPr>
        <p:spPr bwMode="auto">
          <a:xfrm>
            <a:off x="6642100" y="4046538"/>
            <a:ext cx="695325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800"/>
              <a:t>Percolation</a:t>
            </a:r>
          </a:p>
        </p:txBody>
      </p:sp>
      <p:sp>
        <p:nvSpPr>
          <p:cNvPr id="8251" name="Text Box 70"/>
          <p:cNvSpPr txBox="1">
            <a:spLocks noChangeArrowheads="1"/>
          </p:cNvSpPr>
          <p:nvPr/>
        </p:nvSpPr>
        <p:spPr bwMode="auto">
          <a:xfrm>
            <a:off x="2651125" y="5008563"/>
            <a:ext cx="628650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800"/>
              <a:t>Saturated</a:t>
            </a:r>
          </a:p>
        </p:txBody>
      </p:sp>
      <p:sp>
        <p:nvSpPr>
          <p:cNvPr id="8252" name="Rectangle 71"/>
          <p:cNvSpPr>
            <a:spLocks noChangeArrowheads="1"/>
          </p:cNvSpPr>
          <p:nvPr/>
        </p:nvSpPr>
        <p:spPr bwMode="auto">
          <a:xfrm>
            <a:off x="2628900" y="4352925"/>
            <a:ext cx="619125" cy="142875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53" name="Text Box 72"/>
          <p:cNvSpPr txBox="1">
            <a:spLocks noChangeArrowheads="1"/>
          </p:cNvSpPr>
          <p:nvPr/>
        </p:nvSpPr>
        <p:spPr bwMode="auto">
          <a:xfrm>
            <a:off x="2565400" y="4322763"/>
            <a:ext cx="741363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800"/>
              <a:t>Unsaturated</a:t>
            </a:r>
          </a:p>
        </p:txBody>
      </p:sp>
      <p:sp>
        <p:nvSpPr>
          <p:cNvPr id="8254" name="Text Box 73"/>
          <p:cNvSpPr txBox="1">
            <a:spLocks noChangeArrowheads="1"/>
          </p:cNvSpPr>
          <p:nvPr/>
        </p:nvSpPr>
        <p:spPr bwMode="auto">
          <a:xfrm>
            <a:off x="279400" y="6335713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12.5</a:t>
            </a:r>
          </a:p>
        </p:txBody>
      </p:sp>
      <p:sp>
        <p:nvSpPr>
          <p:cNvPr id="8255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Ecological Climatology © 2008 G. Bonan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279400" y="6335713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12.6</a:t>
            </a:r>
          </a:p>
        </p:txBody>
      </p:sp>
      <p:pic>
        <p:nvPicPr>
          <p:cNvPr id="9219" name="Picture 11" descr="Walnut Gulch -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500" y="174625"/>
            <a:ext cx="61722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2" descr="Walnut Gulch -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438" y="3411538"/>
            <a:ext cx="61531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Ecological Climatology © 2008 G. Bonan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ages2 from 98WR00553"/>
          <p:cNvPicPr>
            <a:picLocks noChangeAspect="1" noChangeArrowheads="1"/>
          </p:cNvPicPr>
          <p:nvPr/>
        </p:nvPicPr>
        <p:blipFill>
          <a:blip r:embed="rId2" cstate="print"/>
          <a:srcRect l="19470" t="4295" r="18019" b="78697"/>
          <a:stretch>
            <a:fillRect/>
          </a:stretch>
        </p:blipFill>
        <p:spPr bwMode="auto">
          <a:xfrm>
            <a:off x="2198688" y="4146550"/>
            <a:ext cx="464820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Pages from 98WR00553"/>
          <p:cNvPicPr>
            <a:picLocks noChangeAspect="1" noChangeArrowheads="1"/>
          </p:cNvPicPr>
          <p:nvPr/>
        </p:nvPicPr>
        <p:blipFill>
          <a:blip r:embed="rId3" cstate="print"/>
          <a:srcRect l="7158" t="15726" r="49081" b="56854"/>
          <a:stretch>
            <a:fillRect/>
          </a:stretch>
        </p:blipFill>
        <p:spPr bwMode="auto">
          <a:xfrm>
            <a:off x="946150" y="720725"/>
            <a:ext cx="3251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Pages from 98WR00553"/>
          <p:cNvPicPr>
            <a:picLocks noChangeAspect="1" noChangeArrowheads="1"/>
          </p:cNvPicPr>
          <p:nvPr/>
        </p:nvPicPr>
        <p:blipFill>
          <a:blip r:embed="rId3" cstate="print"/>
          <a:srcRect l="7158" t="43051" r="49081" b="28926"/>
          <a:stretch>
            <a:fillRect/>
          </a:stretch>
        </p:blipFill>
        <p:spPr bwMode="auto">
          <a:xfrm>
            <a:off x="4267200" y="795338"/>
            <a:ext cx="325120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Pages from 98WR00553"/>
          <p:cNvPicPr>
            <a:picLocks noChangeAspect="1" noChangeArrowheads="1"/>
          </p:cNvPicPr>
          <p:nvPr/>
        </p:nvPicPr>
        <p:blipFill>
          <a:blip r:embed="rId3" cstate="print"/>
          <a:srcRect l="29338" t="71074" r="26517" b="22389"/>
          <a:stretch>
            <a:fillRect/>
          </a:stretch>
        </p:blipFill>
        <p:spPr bwMode="auto">
          <a:xfrm>
            <a:off x="2695575" y="3625850"/>
            <a:ext cx="327977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279400" y="6335713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12.7</a:t>
            </a:r>
          </a:p>
        </p:txBody>
      </p:sp>
      <p:sp>
        <p:nvSpPr>
          <p:cNvPr id="10247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Ecological Climatology © 2008 G. Bonan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87550" y="2098675"/>
            <a:ext cx="21526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1987550" y="3603625"/>
            <a:ext cx="21526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1987550" y="3441700"/>
            <a:ext cx="21526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" name="Line 7"/>
          <p:cNvSpPr>
            <a:spLocks noChangeShapeType="1"/>
          </p:cNvSpPr>
          <p:nvPr/>
        </p:nvSpPr>
        <p:spPr bwMode="auto">
          <a:xfrm>
            <a:off x="1987550" y="3270250"/>
            <a:ext cx="21526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1987550" y="3108325"/>
            <a:ext cx="21526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" name="Line 9"/>
          <p:cNvSpPr>
            <a:spLocks noChangeShapeType="1"/>
          </p:cNvSpPr>
          <p:nvPr/>
        </p:nvSpPr>
        <p:spPr bwMode="auto">
          <a:xfrm>
            <a:off x="1987550" y="2936875"/>
            <a:ext cx="21526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" name="Line 10"/>
          <p:cNvSpPr>
            <a:spLocks noChangeShapeType="1"/>
          </p:cNvSpPr>
          <p:nvPr/>
        </p:nvSpPr>
        <p:spPr bwMode="auto">
          <a:xfrm>
            <a:off x="1987550" y="2765425"/>
            <a:ext cx="21526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" name="Line 11"/>
          <p:cNvSpPr>
            <a:spLocks noChangeShapeType="1"/>
          </p:cNvSpPr>
          <p:nvPr/>
        </p:nvSpPr>
        <p:spPr bwMode="auto">
          <a:xfrm>
            <a:off x="1987550" y="2603500"/>
            <a:ext cx="21526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" name="Line 12"/>
          <p:cNvSpPr>
            <a:spLocks noChangeShapeType="1"/>
          </p:cNvSpPr>
          <p:nvPr/>
        </p:nvSpPr>
        <p:spPr bwMode="auto">
          <a:xfrm>
            <a:off x="1987550" y="2432050"/>
            <a:ext cx="21526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" name="Line 13"/>
          <p:cNvSpPr>
            <a:spLocks noChangeShapeType="1"/>
          </p:cNvSpPr>
          <p:nvPr/>
        </p:nvSpPr>
        <p:spPr bwMode="auto">
          <a:xfrm>
            <a:off x="1987550" y="2270125"/>
            <a:ext cx="21526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" name="Line 14"/>
          <p:cNvSpPr>
            <a:spLocks noChangeShapeType="1"/>
          </p:cNvSpPr>
          <p:nvPr/>
        </p:nvSpPr>
        <p:spPr bwMode="auto">
          <a:xfrm>
            <a:off x="1987550" y="2098675"/>
            <a:ext cx="21526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" name="Line 15"/>
          <p:cNvSpPr>
            <a:spLocks noChangeShapeType="1"/>
          </p:cNvSpPr>
          <p:nvPr/>
        </p:nvSpPr>
        <p:spPr bwMode="auto">
          <a:xfrm>
            <a:off x="2349500" y="2098675"/>
            <a:ext cx="1588" cy="1676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" name="Line 16"/>
          <p:cNvSpPr>
            <a:spLocks noChangeShapeType="1"/>
          </p:cNvSpPr>
          <p:nvPr/>
        </p:nvSpPr>
        <p:spPr bwMode="auto">
          <a:xfrm>
            <a:off x="2701925" y="2098675"/>
            <a:ext cx="1588" cy="1676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" name="Line 17"/>
          <p:cNvSpPr>
            <a:spLocks noChangeShapeType="1"/>
          </p:cNvSpPr>
          <p:nvPr/>
        </p:nvSpPr>
        <p:spPr bwMode="auto">
          <a:xfrm>
            <a:off x="3063875" y="2098675"/>
            <a:ext cx="1588" cy="1676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" name="Line 18"/>
          <p:cNvSpPr>
            <a:spLocks noChangeShapeType="1"/>
          </p:cNvSpPr>
          <p:nvPr/>
        </p:nvSpPr>
        <p:spPr bwMode="auto">
          <a:xfrm>
            <a:off x="3425825" y="2098675"/>
            <a:ext cx="1588" cy="1676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" name="Line 19"/>
          <p:cNvSpPr>
            <a:spLocks noChangeShapeType="1"/>
          </p:cNvSpPr>
          <p:nvPr/>
        </p:nvSpPr>
        <p:spPr bwMode="auto">
          <a:xfrm>
            <a:off x="3778250" y="2098675"/>
            <a:ext cx="1588" cy="1676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" name="Line 20"/>
          <p:cNvSpPr>
            <a:spLocks noChangeShapeType="1"/>
          </p:cNvSpPr>
          <p:nvPr/>
        </p:nvSpPr>
        <p:spPr bwMode="auto">
          <a:xfrm>
            <a:off x="4140200" y="2098675"/>
            <a:ext cx="1588" cy="1676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" name="Rectangle 21"/>
          <p:cNvSpPr>
            <a:spLocks noChangeArrowheads="1"/>
          </p:cNvSpPr>
          <p:nvPr/>
        </p:nvSpPr>
        <p:spPr bwMode="auto">
          <a:xfrm>
            <a:off x="1987550" y="2098675"/>
            <a:ext cx="2152650" cy="1676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" name="Line 22"/>
          <p:cNvSpPr>
            <a:spLocks noChangeShapeType="1"/>
          </p:cNvSpPr>
          <p:nvPr/>
        </p:nvSpPr>
        <p:spPr bwMode="auto">
          <a:xfrm>
            <a:off x="1987550" y="2098675"/>
            <a:ext cx="1588" cy="1676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" name="Line 23"/>
          <p:cNvSpPr>
            <a:spLocks noChangeShapeType="1"/>
          </p:cNvSpPr>
          <p:nvPr/>
        </p:nvSpPr>
        <p:spPr bwMode="auto">
          <a:xfrm>
            <a:off x="1949450" y="37750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" name="Line 24"/>
          <p:cNvSpPr>
            <a:spLocks noChangeShapeType="1"/>
          </p:cNvSpPr>
          <p:nvPr/>
        </p:nvSpPr>
        <p:spPr bwMode="auto">
          <a:xfrm>
            <a:off x="1949450" y="36036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" name="Line 25"/>
          <p:cNvSpPr>
            <a:spLocks noChangeShapeType="1"/>
          </p:cNvSpPr>
          <p:nvPr/>
        </p:nvSpPr>
        <p:spPr bwMode="auto">
          <a:xfrm>
            <a:off x="1949450" y="34417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" name="Line 26"/>
          <p:cNvSpPr>
            <a:spLocks noChangeShapeType="1"/>
          </p:cNvSpPr>
          <p:nvPr/>
        </p:nvSpPr>
        <p:spPr bwMode="auto">
          <a:xfrm>
            <a:off x="1949450" y="32702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" name="Line 27"/>
          <p:cNvSpPr>
            <a:spLocks noChangeShapeType="1"/>
          </p:cNvSpPr>
          <p:nvPr/>
        </p:nvSpPr>
        <p:spPr bwMode="auto">
          <a:xfrm>
            <a:off x="1949450" y="31083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" name="Line 28"/>
          <p:cNvSpPr>
            <a:spLocks noChangeShapeType="1"/>
          </p:cNvSpPr>
          <p:nvPr/>
        </p:nvSpPr>
        <p:spPr bwMode="auto">
          <a:xfrm>
            <a:off x="1949450" y="29368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" name="Line 29"/>
          <p:cNvSpPr>
            <a:spLocks noChangeShapeType="1"/>
          </p:cNvSpPr>
          <p:nvPr/>
        </p:nvSpPr>
        <p:spPr bwMode="auto">
          <a:xfrm>
            <a:off x="1949450" y="27654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" name="Line 30"/>
          <p:cNvSpPr>
            <a:spLocks noChangeShapeType="1"/>
          </p:cNvSpPr>
          <p:nvPr/>
        </p:nvSpPr>
        <p:spPr bwMode="auto">
          <a:xfrm>
            <a:off x="1949450" y="26035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" name="Line 31"/>
          <p:cNvSpPr>
            <a:spLocks noChangeShapeType="1"/>
          </p:cNvSpPr>
          <p:nvPr/>
        </p:nvSpPr>
        <p:spPr bwMode="auto">
          <a:xfrm>
            <a:off x="1949450" y="24320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" name="Line 32"/>
          <p:cNvSpPr>
            <a:spLocks noChangeShapeType="1"/>
          </p:cNvSpPr>
          <p:nvPr/>
        </p:nvSpPr>
        <p:spPr bwMode="auto">
          <a:xfrm>
            <a:off x="1949450" y="22701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" name="Line 33"/>
          <p:cNvSpPr>
            <a:spLocks noChangeShapeType="1"/>
          </p:cNvSpPr>
          <p:nvPr/>
        </p:nvSpPr>
        <p:spPr bwMode="auto">
          <a:xfrm>
            <a:off x="1949450" y="20986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" name="Line 34"/>
          <p:cNvSpPr>
            <a:spLocks noChangeShapeType="1"/>
          </p:cNvSpPr>
          <p:nvPr/>
        </p:nvSpPr>
        <p:spPr bwMode="auto">
          <a:xfrm>
            <a:off x="1987550" y="3775075"/>
            <a:ext cx="21526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" name="Line 35"/>
          <p:cNvSpPr>
            <a:spLocks noChangeShapeType="1"/>
          </p:cNvSpPr>
          <p:nvPr/>
        </p:nvSpPr>
        <p:spPr bwMode="auto">
          <a:xfrm flipV="1">
            <a:off x="1987550" y="377507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" name="Line 36"/>
          <p:cNvSpPr>
            <a:spLocks noChangeShapeType="1"/>
          </p:cNvSpPr>
          <p:nvPr/>
        </p:nvSpPr>
        <p:spPr bwMode="auto">
          <a:xfrm flipV="1">
            <a:off x="2349500" y="377507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" name="Line 37"/>
          <p:cNvSpPr>
            <a:spLocks noChangeShapeType="1"/>
          </p:cNvSpPr>
          <p:nvPr/>
        </p:nvSpPr>
        <p:spPr bwMode="auto">
          <a:xfrm flipV="1">
            <a:off x="2701925" y="377507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" name="Line 38"/>
          <p:cNvSpPr>
            <a:spLocks noChangeShapeType="1"/>
          </p:cNvSpPr>
          <p:nvPr/>
        </p:nvSpPr>
        <p:spPr bwMode="auto">
          <a:xfrm flipV="1">
            <a:off x="3063875" y="377507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" name="Line 39"/>
          <p:cNvSpPr>
            <a:spLocks noChangeShapeType="1"/>
          </p:cNvSpPr>
          <p:nvPr/>
        </p:nvSpPr>
        <p:spPr bwMode="auto">
          <a:xfrm flipV="1">
            <a:off x="3425825" y="377507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" name="Line 40"/>
          <p:cNvSpPr>
            <a:spLocks noChangeShapeType="1"/>
          </p:cNvSpPr>
          <p:nvPr/>
        </p:nvSpPr>
        <p:spPr bwMode="auto">
          <a:xfrm flipV="1">
            <a:off x="3778250" y="377507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" name="Line 41"/>
          <p:cNvSpPr>
            <a:spLocks noChangeShapeType="1"/>
          </p:cNvSpPr>
          <p:nvPr/>
        </p:nvSpPr>
        <p:spPr bwMode="auto">
          <a:xfrm flipV="1">
            <a:off x="4140200" y="377507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" name="Freeform 42"/>
          <p:cNvSpPr>
            <a:spLocks/>
          </p:cNvSpPr>
          <p:nvPr/>
        </p:nvSpPr>
        <p:spPr bwMode="auto">
          <a:xfrm>
            <a:off x="1987550" y="2098675"/>
            <a:ext cx="2152650" cy="1676400"/>
          </a:xfrm>
          <a:custGeom>
            <a:avLst/>
            <a:gdLst>
              <a:gd name="T0" fmla="*/ 0 w 226"/>
              <a:gd name="T1" fmla="*/ 176 h 176"/>
              <a:gd name="T2" fmla="*/ 8 w 226"/>
              <a:gd name="T3" fmla="*/ 144 h 176"/>
              <a:gd name="T4" fmla="*/ 15 w 226"/>
              <a:gd name="T5" fmla="*/ 118 h 176"/>
              <a:gd name="T6" fmla="*/ 23 w 226"/>
              <a:gd name="T7" fmla="*/ 97 h 176"/>
              <a:gd name="T8" fmla="*/ 30 w 226"/>
              <a:gd name="T9" fmla="*/ 79 h 176"/>
              <a:gd name="T10" fmla="*/ 38 w 226"/>
              <a:gd name="T11" fmla="*/ 65 h 176"/>
              <a:gd name="T12" fmla="*/ 45 w 226"/>
              <a:gd name="T13" fmla="*/ 53 h 176"/>
              <a:gd name="T14" fmla="*/ 53 w 226"/>
              <a:gd name="T15" fmla="*/ 43 h 176"/>
              <a:gd name="T16" fmla="*/ 60 w 226"/>
              <a:gd name="T17" fmla="*/ 36 h 176"/>
              <a:gd name="T18" fmla="*/ 68 w 226"/>
              <a:gd name="T19" fmla="*/ 29 h 176"/>
              <a:gd name="T20" fmla="*/ 75 w 226"/>
              <a:gd name="T21" fmla="*/ 24 h 176"/>
              <a:gd name="T22" fmla="*/ 83 w 226"/>
              <a:gd name="T23" fmla="*/ 20 h 176"/>
              <a:gd name="T24" fmla="*/ 90 w 226"/>
              <a:gd name="T25" fmla="*/ 16 h 176"/>
              <a:gd name="T26" fmla="*/ 98 w 226"/>
              <a:gd name="T27" fmla="*/ 13 h 176"/>
              <a:gd name="T28" fmla="*/ 105 w 226"/>
              <a:gd name="T29" fmla="*/ 11 h 176"/>
              <a:gd name="T30" fmla="*/ 113 w 226"/>
              <a:gd name="T31" fmla="*/ 9 h 176"/>
              <a:gd name="T32" fmla="*/ 121 w 226"/>
              <a:gd name="T33" fmla="*/ 7 h 176"/>
              <a:gd name="T34" fmla="*/ 128 w 226"/>
              <a:gd name="T35" fmla="*/ 6 h 176"/>
              <a:gd name="T36" fmla="*/ 136 w 226"/>
              <a:gd name="T37" fmla="*/ 5 h 176"/>
              <a:gd name="T38" fmla="*/ 143 w 226"/>
              <a:gd name="T39" fmla="*/ 4 h 176"/>
              <a:gd name="T40" fmla="*/ 151 w 226"/>
              <a:gd name="T41" fmla="*/ 3 h 176"/>
              <a:gd name="T42" fmla="*/ 158 w 226"/>
              <a:gd name="T43" fmla="*/ 3 h 176"/>
              <a:gd name="T44" fmla="*/ 166 w 226"/>
              <a:gd name="T45" fmla="*/ 2 h 176"/>
              <a:gd name="T46" fmla="*/ 173 w 226"/>
              <a:gd name="T47" fmla="*/ 2 h 176"/>
              <a:gd name="T48" fmla="*/ 181 w 226"/>
              <a:gd name="T49" fmla="*/ 1 h 176"/>
              <a:gd name="T50" fmla="*/ 188 w 226"/>
              <a:gd name="T51" fmla="*/ 1 h 176"/>
              <a:gd name="T52" fmla="*/ 196 w 226"/>
              <a:gd name="T53" fmla="*/ 1 h 176"/>
              <a:gd name="T54" fmla="*/ 203 w 226"/>
              <a:gd name="T55" fmla="*/ 1 h 176"/>
              <a:gd name="T56" fmla="*/ 211 w 226"/>
              <a:gd name="T57" fmla="*/ 1 h 176"/>
              <a:gd name="T58" fmla="*/ 218 w 226"/>
              <a:gd name="T59" fmla="*/ 1 h 176"/>
              <a:gd name="T60" fmla="*/ 226 w 226"/>
              <a:gd name="T61" fmla="*/ 0 h 17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26"/>
              <a:gd name="T94" fmla="*/ 0 h 176"/>
              <a:gd name="T95" fmla="*/ 226 w 226"/>
              <a:gd name="T96" fmla="*/ 176 h 17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26" h="176">
                <a:moveTo>
                  <a:pt x="0" y="176"/>
                </a:moveTo>
                <a:lnTo>
                  <a:pt x="8" y="144"/>
                </a:lnTo>
                <a:lnTo>
                  <a:pt x="15" y="118"/>
                </a:lnTo>
                <a:lnTo>
                  <a:pt x="23" y="97"/>
                </a:lnTo>
                <a:lnTo>
                  <a:pt x="30" y="79"/>
                </a:lnTo>
                <a:lnTo>
                  <a:pt x="38" y="65"/>
                </a:lnTo>
                <a:lnTo>
                  <a:pt x="45" y="53"/>
                </a:lnTo>
                <a:lnTo>
                  <a:pt x="53" y="43"/>
                </a:lnTo>
                <a:lnTo>
                  <a:pt x="60" y="36"/>
                </a:lnTo>
                <a:lnTo>
                  <a:pt x="68" y="29"/>
                </a:lnTo>
                <a:lnTo>
                  <a:pt x="75" y="24"/>
                </a:lnTo>
                <a:lnTo>
                  <a:pt x="83" y="20"/>
                </a:lnTo>
                <a:lnTo>
                  <a:pt x="90" y="16"/>
                </a:lnTo>
                <a:lnTo>
                  <a:pt x="98" y="13"/>
                </a:lnTo>
                <a:lnTo>
                  <a:pt x="105" y="11"/>
                </a:lnTo>
                <a:lnTo>
                  <a:pt x="113" y="9"/>
                </a:lnTo>
                <a:lnTo>
                  <a:pt x="121" y="7"/>
                </a:lnTo>
                <a:lnTo>
                  <a:pt x="128" y="6"/>
                </a:lnTo>
                <a:lnTo>
                  <a:pt x="136" y="5"/>
                </a:lnTo>
                <a:lnTo>
                  <a:pt x="143" y="4"/>
                </a:lnTo>
                <a:lnTo>
                  <a:pt x="151" y="3"/>
                </a:lnTo>
                <a:lnTo>
                  <a:pt x="158" y="3"/>
                </a:lnTo>
                <a:lnTo>
                  <a:pt x="166" y="2"/>
                </a:lnTo>
                <a:lnTo>
                  <a:pt x="173" y="2"/>
                </a:lnTo>
                <a:lnTo>
                  <a:pt x="181" y="1"/>
                </a:lnTo>
                <a:lnTo>
                  <a:pt x="188" y="1"/>
                </a:lnTo>
                <a:lnTo>
                  <a:pt x="196" y="1"/>
                </a:lnTo>
                <a:lnTo>
                  <a:pt x="203" y="1"/>
                </a:lnTo>
                <a:lnTo>
                  <a:pt x="211" y="1"/>
                </a:lnTo>
                <a:lnTo>
                  <a:pt x="218" y="1"/>
                </a:lnTo>
                <a:lnTo>
                  <a:pt x="226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" name="Freeform 43"/>
          <p:cNvSpPr>
            <a:spLocks/>
          </p:cNvSpPr>
          <p:nvPr/>
        </p:nvSpPr>
        <p:spPr bwMode="auto">
          <a:xfrm>
            <a:off x="1987550" y="2098675"/>
            <a:ext cx="1076325" cy="1676400"/>
          </a:xfrm>
          <a:custGeom>
            <a:avLst/>
            <a:gdLst>
              <a:gd name="T0" fmla="*/ 0 w 113"/>
              <a:gd name="T1" fmla="*/ 176 h 176"/>
              <a:gd name="T2" fmla="*/ 4 w 113"/>
              <a:gd name="T3" fmla="*/ 130 h 176"/>
              <a:gd name="T4" fmla="*/ 8 w 113"/>
              <a:gd name="T5" fmla="*/ 97 h 176"/>
              <a:gd name="T6" fmla="*/ 11 w 113"/>
              <a:gd name="T7" fmla="*/ 72 h 176"/>
              <a:gd name="T8" fmla="*/ 15 w 113"/>
              <a:gd name="T9" fmla="*/ 53 h 176"/>
              <a:gd name="T10" fmla="*/ 19 w 113"/>
              <a:gd name="T11" fmla="*/ 39 h 176"/>
              <a:gd name="T12" fmla="*/ 23 w 113"/>
              <a:gd name="T13" fmla="*/ 29 h 176"/>
              <a:gd name="T14" fmla="*/ 26 w 113"/>
              <a:gd name="T15" fmla="*/ 22 h 176"/>
              <a:gd name="T16" fmla="*/ 30 w 113"/>
              <a:gd name="T17" fmla="*/ 16 h 176"/>
              <a:gd name="T18" fmla="*/ 34 w 113"/>
              <a:gd name="T19" fmla="*/ 12 h 176"/>
              <a:gd name="T20" fmla="*/ 38 w 113"/>
              <a:gd name="T21" fmla="*/ 9 h 176"/>
              <a:gd name="T22" fmla="*/ 41 w 113"/>
              <a:gd name="T23" fmla="*/ 6 h 176"/>
              <a:gd name="T24" fmla="*/ 45 w 113"/>
              <a:gd name="T25" fmla="*/ 5 h 176"/>
              <a:gd name="T26" fmla="*/ 49 w 113"/>
              <a:gd name="T27" fmla="*/ 4 h 176"/>
              <a:gd name="T28" fmla="*/ 53 w 113"/>
              <a:gd name="T29" fmla="*/ 3 h 176"/>
              <a:gd name="T30" fmla="*/ 57 w 113"/>
              <a:gd name="T31" fmla="*/ 2 h 176"/>
              <a:gd name="T32" fmla="*/ 60 w 113"/>
              <a:gd name="T33" fmla="*/ 1 h 176"/>
              <a:gd name="T34" fmla="*/ 64 w 113"/>
              <a:gd name="T35" fmla="*/ 1 h 176"/>
              <a:gd name="T36" fmla="*/ 68 w 113"/>
              <a:gd name="T37" fmla="*/ 1 h 176"/>
              <a:gd name="T38" fmla="*/ 72 w 113"/>
              <a:gd name="T39" fmla="*/ 1 h 176"/>
              <a:gd name="T40" fmla="*/ 75 w 113"/>
              <a:gd name="T41" fmla="*/ 0 h 176"/>
              <a:gd name="T42" fmla="*/ 79 w 113"/>
              <a:gd name="T43" fmla="*/ 0 h 176"/>
              <a:gd name="T44" fmla="*/ 83 w 113"/>
              <a:gd name="T45" fmla="*/ 0 h 176"/>
              <a:gd name="T46" fmla="*/ 87 w 113"/>
              <a:gd name="T47" fmla="*/ 0 h 176"/>
              <a:gd name="T48" fmla="*/ 90 w 113"/>
              <a:gd name="T49" fmla="*/ 0 h 176"/>
              <a:gd name="T50" fmla="*/ 94 w 113"/>
              <a:gd name="T51" fmla="*/ 0 h 176"/>
              <a:gd name="T52" fmla="*/ 98 w 113"/>
              <a:gd name="T53" fmla="*/ 0 h 176"/>
              <a:gd name="T54" fmla="*/ 102 w 113"/>
              <a:gd name="T55" fmla="*/ 0 h 176"/>
              <a:gd name="T56" fmla="*/ 105 w 113"/>
              <a:gd name="T57" fmla="*/ 0 h 176"/>
              <a:gd name="T58" fmla="*/ 109 w 113"/>
              <a:gd name="T59" fmla="*/ 0 h 176"/>
              <a:gd name="T60" fmla="*/ 113 w 113"/>
              <a:gd name="T61" fmla="*/ 0 h 17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3"/>
              <a:gd name="T94" fmla="*/ 0 h 176"/>
              <a:gd name="T95" fmla="*/ 113 w 113"/>
              <a:gd name="T96" fmla="*/ 176 h 17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3" h="176">
                <a:moveTo>
                  <a:pt x="0" y="176"/>
                </a:moveTo>
                <a:lnTo>
                  <a:pt x="4" y="130"/>
                </a:lnTo>
                <a:lnTo>
                  <a:pt x="8" y="97"/>
                </a:lnTo>
                <a:lnTo>
                  <a:pt x="11" y="72"/>
                </a:lnTo>
                <a:lnTo>
                  <a:pt x="15" y="53"/>
                </a:lnTo>
                <a:lnTo>
                  <a:pt x="19" y="39"/>
                </a:lnTo>
                <a:lnTo>
                  <a:pt x="23" y="29"/>
                </a:lnTo>
                <a:lnTo>
                  <a:pt x="26" y="22"/>
                </a:lnTo>
                <a:lnTo>
                  <a:pt x="30" y="16"/>
                </a:lnTo>
                <a:lnTo>
                  <a:pt x="34" y="12"/>
                </a:lnTo>
                <a:lnTo>
                  <a:pt x="38" y="9"/>
                </a:lnTo>
                <a:lnTo>
                  <a:pt x="41" y="6"/>
                </a:lnTo>
                <a:lnTo>
                  <a:pt x="45" y="5"/>
                </a:lnTo>
                <a:lnTo>
                  <a:pt x="49" y="4"/>
                </a:lnTo>
                <a:lnTo>
                  <a:pt x="53" y="3"/>
                </a:lnTo>
                <a:lnTo>
                  <a:pt x="57" y="2"/>
                </a:lnTo>
                <a:lnTo>
                  <a:pt x="60" y="1"/>
                </a:lnTo>
                <a:lnTo>
                  <a:pt x="64" y="1"/>
                </a:lnTo>
                <a:lnTo>
                  <a:pt x="68" y="1"/>
                </a:lnTo>
                <a:lnTo>
                  <a:pt x="72" y="1"/>
                </a:lnTo>
                <a:lnTo>
                  <a:pt x="75" y="0"/>
                </a:lnTo>
                <a:lnTo>
                  <a:pt x="79" y="0"/>
                </a:lnTo>
                <a:lnTo>
                  <a:pt x="83" y="0"/>
                </a:lnTo>
                <a:lnTo>
                  <a:pt x="87" y="0"/>
                </a:lnTo>
                <a:lnTo>
                  <a:pt x="90" y="0"/>
                </a:lnTo>
                <a:lnTo>
                  <a:pt x="94" y="0"/>
                </a:lnTo>
                <a:lnTo>
                  <a:pt x="98" y="0"/>
                </a:lnTo>
                <a:lnTo>
                  <a:pt x="102" y="0"/>
                </a:lnTo>
                <a:lnTo>
                  <a:pt x="105" y="0"/>
                </a:lnTo>
                <a:lnTo>
                  <a:pt x="109" y="0"/>
                </a:lnTo>
                <a:lnTo>
                  <a:pt x="113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" name="Freeform 44"/>
          <p:cNvSpPr>
            <a:spLocks/>
          </p:cNvSpPr>
          <p:nvPr/>
        </p:nvSpPr>
        <p:spPr bwMode="auto">
          <a:xfrm>
            <a:off x="1987550" y="2098675"/>
            <a:ext cx="1076325" cy="1676400"/>
          </a:xfrm>
          <a:custGeom>
            <a:avLst/>
            <a:gdLst>
              <a:gd name="T0" fmla="*/ 0 w 113"/>
              <a:gd name="T1" fmla="*/ 176 h 176"/>
              <a:gd name="T2" fmla="*/ 4 w 113"/>
              <a:gd name="T3" fmla="*/ 97 h 176"/>
              <a:gd name="T4" fmla="*/ 8 w 113"/>
              <a:gd name="T5" fmla="*/ 53 h 176"/>
              <a:gd name="T6" fmla="*/ 11 w 113"/>
              <a:gd name="T7" fmla="*/ 29 h 176"/>
              <a:gd name="T8" fmla="*/ 15 w 113"/>
              <a:gd name="T9" fmla="*/ 16 h 176"/>
              <a:gd name="T10" fmla="*/ 19 w 113"/>
              <a:gd name="T11" fmla="*/ 9 h 176"/>
              <a:gd name="T12" fmla="*/ 23 w 113"/>
              <a:gd name="T13" fmla="*/ 5 h 176"/>
              <a:gd name="T14" fmla="*/ 26 w 113"/>
              <a:gd name="T15" fmla="*/ 3 h 176"/>
              <a:gd name="T16" fmla="*/ 30 w 113"/>
              <a:gd name="T17" fmla="*/ 1 h 176"/>
              <a:gd name="T18" fmla="*/ 34 w 113"/>
              <a:gd name="T19" fmla="*/ 1 h 176"/>
              <a:gd name="T20" fmla="*/ 38 w 113"/>
              <a:gd name="T21" fmla="*/ 0 h 176"/>
              <a:gd name="T22" fmla="*/ 41 w 113"/>
              <a:gd name="T23" fmla="*/ 0 h 176"/>
              <a:gd name="T24" fmla="*/ 45 w 113"/>
              <a:gd name="T25" fmla="*/ 0 h 176"/>
              <a:gd name="T26" fmla="*/ 49 w 113"/>
              <a:gd name="T27" fmla="*/ 0 h 176"/>
              <a:gd name="T28" fmla="*/ 53 w 113"/>
              <a:gd name="T29" fmla="*/ 0 h 176"/>
              <a:gd name="T30" fmla="*/ 57 w 113"/>
              <a:gd name="T31" fmla="*/ 0 h 176"/>
              <a:gd name="T32" fmla="*/ 60 w 113"/>
              <a:gd name="T33" fmla="*/ 0 h 176"/>
              <a:gd name="T34" fmla="*/ 64 w 113"/>
              <a:gd name="T35" fmla="*/ 0 h 176"/>
              <a:gd name="T36" fmla="*/ 68 w 113"/>
              <a:gd name="T37" fmla="*/ 0 h 176"/>
              <a:gd name="T38" fmla="*/ 72 w 113"/>
              <a:gd name="T39" fmla="*/ 0 h 176"/>
              <a:gd name="T40" fmla="*/ 75 w 113"/>
              <a:gd name="T41" fmla="*/ 0 h 176"/>
              <a:gd name="T42" fmla="*/ 79 w 113"/>
              <a:gd name="T43" fmla="*/ 0 h 176"/>
              <a:gd name="T44" fmla="*/ 83 w 113"/>
              <a:gd name="T45" fmla="*/ 0 h 176"/>
              <a:gd name="T46" fmla="*/ 87 w 113"/>
              <a:gd name="T47" fmla="*/ 0 h 176"/>
              <a:gd name="T48" fmla="*/ 90 w 113"/>
              <a:gd name="T49" fmla="*/ 0 h 176"/>
              <a:gd name="T50" fmla="*/ 94 w 113"/>
              <a:gd name="T51" fmla="*/ 0 h 176"/>
              <a:gd name="T52" fmla="*/ 98 w 113"/>
              <a:gd name="T53" fmla="*/ 0 h 176"/>
              <a:gd name="T54" fmla="*/ 102 w 113"/>
              <a:gd name="T55" fmla="*/ 0 h 176"/>
              <a:gd name="T56" fmla="*/ 105 w 113"/>
              <a:gd name="T57" fmla="*/ 0 h 176"/>
              <a:gd name="T58" fmla="*/ 109 w 113"/>
              <a:gd name="T59" fmla="*/ 0 h 176"/>
              <a:gd name="T60" fmla="*/ 113 w 113"/>
              <a:gd name="T61" fmla="*/ 0 h 17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3"/>
              <a:gd name="T94" fmla="*/ 0 h 176"/>
              <a:gd name="T95" fmla="*/ 113 w 113"/>
              <a:gd name="T96" fmla="*/ 176 h 17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3" h="176">
                <a:moveTo>
                  <a:pt x="0" y="176"/>
                </a:moveTo>
                <a:lnTo>
                  <a:pt x="4" y="97"/>
                </a:lnTo>
                <a:lnTo>
                  <a:pt x="8" y="53"/>
                </a:lnTo>
                <a:lnTo>
                  <a:pt x="11" y="29"/>
                </a:lnTo>
                <a:lnTo>
                  <a:pt x="15" y="16"/>
                </a:lnTo>
                <a:lnTo>
                  <a:pt x="19" y="9"/>
                </a:lnTo>
                <a:lnTo>
                  <a:pt x="23" y="5"/>
                </a:lnTo>
                <a:lnTo>
                  <a:pt x="26" y="3"/>
                </a:lnTo>
                <a:lnTo>
                  <a:pt x="30" y="1"/>
                </a:lnTo>
                <a:lnTo>
                  <a:pt x="34" y="1"/>
                </a:lnTo>
                <a:lnTo>
                  <a:pt x="38" y="0"/>
                </a:lnTo>
                <a:lnTo>
                  <a:pt x="41" y="0"/>
                </a:lnTo>
                <a:lnTo>
                  <a:pt x="45" y="0"/>
                </a:lnTo>
                <a:lnTo>
                  <a:pt x="49" y="0"/>
                </a:lnTo>
                <a:lnTo>
                  <a:pt x="53" y="0"/>
                </a:lnTo>
                <a:lnTo>
                  <a:pt x="57" y="0"/>
                </a:lnTo>
                <a:lnTo>
                  <a:pt x="60" y="0"/>
                </a:lnTo>
                <a:lnTo>
                  <a:pt x="64" y="0"/>
                </a:lnTo>
                <a:lnTo>
                  <a:pt x="68" y="0"/>
                </a:lnTo>
                <a:lnTo>
                  <a:pt x="72" y="0"/>
                </a:lnTo>
                <a:lnTo>
                  <a:pt x="75" y="0"/>
                </a:lnTo>
                <a:lnTo>
                  <a:pt x="79" y="0"/>
                </a:lnTo>
                <a:lnTo>
                  <a:pt x="83" y="0"/>
                </a:lnTo>
                <a:lnTo>
                  <a:pt x="87" y="0"/>
                </a:lnTo>
                <a:lnTo>
                  <a:pt x="90" y="0"/>
                </a:lnTo>
                <a:lnTo>
                  <a:pt x="94" y="0"/>
                </a:lnTo>
                <a:lnTo>
                  <a:pt x="98" y="0"/>
                </a:lnTo>
                <a:lnTo>
                  <a:pt x="102" y="0"/>
                </a:lnTo>
                <a:lnTo>
                  <a:pt x="105" y="0"/>
                </a:lnTo>
                <a:lnTo>
                  <a:pt x="109" y="0"/>
                </a:lnTo>
                <a:lnTo>
                  <a:pt x="113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" name="Rectangle 45"/>
          <p:cNvSpPr>
            <a:spLocks noChangeArrowheads="1"/>
          </p:cNvSpPr>
          <p:nvPr/>
        </p:nvSpPr>
        <p:spPr bwMode="auto">
          <a:xfrm>
            <a:off x="1720850" y="3698875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0.0</a:t>
            </a:r>
            <a:endParaRPr lang="en-US" sz="800"/>
          </a:p>
        </p:txBody>
      </p:sp>
      <p:sp>
        <p:nvSpPr>
          <p:cNvPr id="1069" name="Rectangle 46"/>
          <p:cNvSpPr>
            <a:spLocks noChangeArrowheads="1"/>
          </p:cNvSpPr>
          <p:nvPr/>
        </p:nvSpPr>
        <p:spPr bwMode="auto">
          <a:xfrm>
            <a:off x="1720850" y="3527425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0.1</a:t>
            </a:r>
            <a:endParaRPr lang="en-US" sz="800"/>
          </a:p>
        </p:txBody>
      </p:sp>
      <p:sp>
        <p:nvSpPr>
          <p:cNvPr id="1070" name="Rectangle 47"/>
          <p:cNvSpPr>
            <a:spLocks noChangeArrowheads="1"/>
          </p:cNvSpPr>
          <p:nvPr/>
        </p:nvSpPr>
        <p:spPr bwMode="auto">
          <a:xfrm>
            <a:off x="1720850" y="3365500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0.2</a:t>
            </a:r>
            <a:endParaRPr lang="en-US" sz="800"/>
          </a:p>
        </p:txBody>
      </p:sp>
      <p:sp>
        <p:nvSpPr>
          <p:cNvPr id="1071" name="Rectangle 48"/>
          <p:cNvSpPr>
            <a:spLocks noChangeArrowheads="1"/>
          </p:cNvSpPr>
          <p:nvPr/>
        </p:nvSpPr>
        <p:spPr bwMode="auto">
          <a:xfrm>
            <a:off x="1720850" y="3194050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0.3</a:t>
            </a:r>
            <a:endParaRPr lang="en-US" sz="800"/>
          </a:p>
        </p:txBody>
      </p:sp>
      <p:sp>
        <p:nvSpPr>
          <p:cNvPr id="1072" name="Rectangle 49"/>
          <p:cNvSpPr>
            <a:spLocks noChangeArrowheads="1"/>
          </p:cNvSpPr>
          <p:nvPr/>
        </p:nvSpPr>
        <p:spPr bwMode="auto">
          <a:xfrm>
            <a:off x="1720850" y="3032125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0.4</a:t>
            </a:r>
            <a:endParaRPr lang="en-US" sz="800"/>
          </a:p>
        </p:txBody>
      </p:sp>
      <p:sp>
        <p:nvSpPr>
          <p:cNvPr id="1073" name="Rectangle 50"/>
          <p:cNvSpPr>
            <a:spLocks noChangeArrowheads="1"/>
          </p:cNvSpPr>
          <p:nvPr/>
        </p:nvSpPr>
        <p:spPr bwMode="auto">
          <a:xfrm>
            <a:off x="1720850" y="2860675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0.5</a:t>
            </a:r>
            <a:endParaRPr lang="en-US" sz="800"/>
          </a:p>
        </p:txBody>
      </p:sp>
      <p:sp>
        <p:nvSpPr>
          <p:cNvPr id="1074" name="Rectangle 51"/>
          <p:cNvSpPr>
            <a:spLocks noChangeArrowheads="1"/>
          </p:cNvSpPr>
          <p:nvPr/>
        </p:nvSpPr>
        <p:spPr bwMode="auto">
          <a:xfrm>
            <a:off x="1720850" y="2689225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0.6</a:t>
            </a:r>
            <a:endParaRPr lang="en-US" sz="800"/>
          </a:p>
        </p:txBody>
      </p:sp>
      <p:sp>
        <p:nvSpPr>
          <p:cNvPr id="1075" name="Rectangle 52"/>
          <p:cNvSpPr>
            <a:spLocks noChangeArrowheads="1"/>
          </p:cNvSpPr>
          <p:nvPr/>
        </p:nvSpPr>
        <p:spPr bwMode="auto">
          <a:xfrm>
            <a:off x="1720850" y="2527300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0.7</a:t>
            </a:r>
            <a:endParaRPr lang="en-US" sz="800"/>
          </a:p>
        </p:txBody>
      </p:sp>
      <p:sp>
        <p:nvSpPr>
          <p:cNvPr id="1076" name="Rectangle 53"/>
          <p:cNvSpPr>
            <a:spLocks noChangeArrowheads="1"/>
          </p:cNvSpPr>
          <p:nvPr/>
        </p:nvSpPr>
        <p:spPr bwMode="auto">
          <a:xfrm>
            <a:off x="1720850" y="2355850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0.8</a:t>
            </a:r>
            <a:endParaRPr lang="en-US" sz="800"/>
          </a:p>
        </p:txBody>
      </p:sp>
      <p:sp>
        <p:nvSpPr>
          <p:cNvPr id="1077" name="Rectangle 54"/>
          <p:cNvSpPr>
            <a:spLocks noChangeArrowheads="1"/>
          </p:cNvSpPr>
          <p:nvPr/>
        </p:nvSpPr>
        <p:spPr bwMode="auto">
          <a:xfrm>
            <a:off x="1720850" y="2193925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0.9</a:t>
            </a:r>
            <a:endParaRPr lang="en-US" sz="800"/>
          </a:p>
        </p:txBody>
      </p:sp>
      <p:sp>
        <p:nvSpPr>
          <p:cNvPr id="1078" name="Rectangle 55"/>
          <p:cNvSpPr>
            <a:spLocks noChangeArrowheads="1"/>
          </p:cNvSpPr>
          <p:nvPr/>
        </p:nvSpPr>
        <p:spPr bwMode="auto">
          <a:xfrm>
            <a:off x="1720850" y="2022475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1.0</a:t>
            </a:r>
            <a:endParaRPr lang="en-US" sz="800"/>
          </a:p>
        </p:txBody>
      </p:sp>
      <p:sp>
        <p:nvSpPr>
          <p:cNvPr id="1079" name="Rectangle 56"/>
          <p:cNvSpPr>
            <a:spLocks noChangeArrowheads="1"/>
          </p:cNvSpPr>
          <p:nvPr/>
        </p:nvSpPr>
        <p:spPr bwMode="auto">
          <a:xfrm>
            <a:off x="1958975" y="387985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</a:t>
            </a:r>
            <a:endParaRPr lang="en-US" sz="800"/>
          </a:p>
        </p:txBody>
      </p:sp>
      <p:sp>
        <p:nvSpPr>
          <p:cNvPr id="1080" name="Rectangle 57"/>
          <p:cNvSpPr>
            <a:spLocks noChangeArrowheads="1"/>
          </p:cNvSpPr>
          <p:nvPr/>
        </p:nvSpPr>
        <p:spPr bwMode="auto">
          <a:xfrm>
            <a:off x="2320925" y="387985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5</a:t>
            </a:r>
            <a:endParaRPr lang="en-US" sz="800"/>
          </a:p>
        </p:txBody>
      </p:sp>
      <p:sp>
        <p:nvSpPr>
          <p:cNvPr id="1081" name="Rectangle 58"/>
          <p:cNvSpPr>
            <a:spLocks noChangeArrowheads="1"/>
          </p:cNvSpPr>
          <p:nvPr/>
        </p:nvSpPr>
        <p:spPr bwMode="auto">
          <a:xfrm>
            <a:off x="2635250" y="387985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10</a:t>
            </a:r>
            <a:endParaRPr lang="en-US" sz="800"/>
          </a:p>
        </p:txBody>
      </p:sp>
      <p:sp>
        <p:nvSpPr>
          <p:cNvPr id="1082" name="Rectangle 59"/>
          <p:cNvSpPr>
            <a:spLocks noChangeArrowheads="1"/>
          </p:cNvSpPr>
          <p:nvPr/>
        </p:nvSpPr>
        <p:spPr bwMode="auto">
          <a:xfrm>
            <a:off x="2997200" y="387985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15</a:t>
            </a:r>
            <a:endParaRPr lang="en-US" sz="800"/>
          </a:p>
        </p:txBody>
      </p:sp>
      <p:sp>
        <p:nvSpPr>
          <p:cNvPr id="1083" name="Rectangle 60"/>
          <p:cNvSpPr>
            <a:spLocks noChangeArrowheads="1"/>
          </p:cNvSpPr>
          <p:nvPr/>
        </p:nvSpPr>
        <p:spPr bwMode="auto">
          <a:xfrm>
            <a:off x="3359150" y="387985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20</a:t>
            </a:r>
            <a:endParaRPr lang="en-US" sz="800"/>
          </a:p>
        </p:txBody>
      </p:sp>
      <p:sp>
        <p:nvSpPr>
          <p:cNvPr id="1084" name="Rectangle 61"/>
          <p:cNvSpPr>
            <a:spLocks noChangeArrowheads="1"/>
          </p:cNvSpPr>
          <p:nvPr/>
        </p:nvSpPr>
        <p:spPr bwMode="auto">
          <a:xfrm>
            <a:off x="3711575" y="387985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25</a:t>
            </a:r>
            <a:endParaRPr lang="en-US" sz="800"/>
          </a:p>
        </p:txBody>
      </p:sp>
      <p:sp>
        <p:nvSpPr>
          <p:cNvPr id="1085" name="Rectangle 62"/>
          <p:cNvSpPr>
            <a:spLocks noChangeArrowheads="1"/>
          </p:cNvSpPr>
          <p:nvPr/>
        </p:nvSpPr>
        <p:spPr bwMode="auto">
          <a:xfrm>
            <a:off x="4073525" y="387985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30</a:t>
            </a:r>
            <a:endParaRPr lang="en-US" sz="800"/>
          </a:p>
        </p:txBody>
      </p:sp>
      <p:sp>
        <p:nvSpPr>
          <p:cNvPr id="1086" name="Rectangle 63"/>
          <p:cNvSpPr>
            <a:spLocks noChangeArrowheads="1"/>
          </p:cNvSpPr>
          <p:nvPr/>
        </p:nvSpPr>
        <p:spPr bwMode="auto">
          <a:xfrm>
            <a:off x="2654300" y="4064000"/>
            <a:ext cx="9001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Precipitation (P)</a:t>
            </a:r>
            <a:endParaRPr lang="en-US" sz="800"/>
          </a:p>
        </p:txBody>
      </p:sp>
      <p:sp>
        <p:nvSpPr>
          <p:cNvPr id="1087" name="Rectangle 64"/>
          <p:cNvSpPr>
            <a:spLocks noChangeArrowheads="1"/>
          </p:cNvSpPr>
          <p:nvPr/>
        </p:nvSpPr>
        <p:spPr bwMode="auto">
          <a:xfrm rot="-5400000">
            <a:off x="759619" y="2828132"/>
            <a:ext cx="15763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Cumulative Probability, F(P)</a:t>
            </a:r>
            <a:endParaRPr lang="en-US" sz="800"/>
          </a:p>
        </p:txBody>
      </p:sp>
      <p:sp>
        <p:nvSpPr>
          <p:cNvPr id="1088" name="Rectangle 68"/>
          <p:cNvSpPr>
            <a:spLocks noChangeArrowheads="1"/>
          </p:cNvSpPr>
          <p:nvPr/>
        </p:nvSpPr>
        <p:spPr bwMode="auto">
          <a:xfrm>
            <a:off x="4905375" y="2097088"/>
            <a:ext cx="21526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9" name="Line 69"/>
          <p:cNvSpPr>
            <a:spLocks noChangeShapeType="1"/>
          </p:cNvSpPr>
          <p:nvPr/>
        </p:nvSpPr>
        <p:spPr bwMode="auto">
          <a:xfrm>
            <a:off x="4905375" y="3602038"/>
            <a:ext cx="2152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0" name="Line 70"/>
          <p:cNvSpPr>
            <a:spLocks noChangeShapeType="1"/>
          </p:cNvSpPr>
          <p:nvPr/>
        </p:nvSpPr>
        <p:spPr bwMode="auto">
          <a:xfrm>
            <a:off x="4905375" y="3440113"/>
            <a:ext cx="2152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1" name="Line 71"/>
          <p:cNvSpPr>
            <a:spLocks noChangeShapeType="1"/>
          </p:cNvSpPr>
          <p:nvPr/>
        </p:nvSpPr>
        <p:spPr bwMode="auto">
          <a:xfrm>
            <a:off x="4905375" y="3268663"/>
            <a:ext cx="2152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2" name="Line 72"/>
          <p:cNvSpPr>
            <a:spLocks noChangeShapeType="1"/>
          </p:cNvSpPr>
          <p:nvPr/>
        </p:nvSpPr>
        <p:spPr bwMode="auto">
          <a:xfrm>
            <a:off x="4905375" y="3106738"/>
            <a:ext cx="2152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3" name="Line 73"/>
          <p:cNvSpPr>
            <a:spLocks noChangeShapeType="1"/>
          </p:cNvSpPr>
          <p:nvPr/>
        </p:nvSpPr>
        <p:spPr bwMode="auto">
          <a:xfrm>
            <a:off x="4905375" y="2935288"/>
            <a:ext cx="2152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4" name="Line 74"/>
          <p:cNvSpPr>
            <a:spLocks noChangeShapeType="1"/>
          </p:cNvSpPr>
          <p:nvPr/>
        </p:nvSpPr>
        <p:spPr bwMode="auto">
          <a:xfrm>
            <a:off x="4905375" y="2763838"/>
            <a:ext cx="2152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" name="Line 75"/>
          <p:cNvSpPr>
            <a:spLocks noChangeShapeType="1"/>
          </p:cNvSpPr>
          <p:nvPr/>
        </p:nvSpPr>
        <p:spPr bwMode="auto">
          <a:xfrm>
            <a:off x="4905375" y="2601913"/>
            <a:ext cx="2152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6" name="Line 76"/>
          <p:cNvSpPr>
            <a:spLocks noChangeShapeType="1"/>
          </p:cNvSpPr>
          <p:nvPr/>
        </p:nvSpPr>
        <p:spPr bwMode="auto">
          <a:xfrm>
            <a:off x="4905375" y="2430463"/>
            <a:ext cx="2152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7" name="Line 77"/>
          <p:cNvSpPr>
            <a:spLocks noChangeShapeType="1"/>
          </p:cNvSpPr>
          <p:nvPr/>
        </p:nvSpPr>
        <p:spPr bwMode="auto">
          <a:xfrm>
            <a:off x="4905375" y="2268538"/>
            <a:ext cx="2152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8" name="Line 78"/>
          <p:cNvSpPr>
            <a:spLocks noChangeShapeType="1"/>
          </p:cNvSpPr>
          <p:nvPr/>
        </p:nvSpPr>
        <p:spPr bwMode="auto">
          <a:xfrm>
            <a:off x="4905375" y="2097088"/>
            <a:ext cx="2152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9" name="Line 79"/>
          <p:cNvSpPr>
            <a:spLocks noChangeShapeType="1"/>
          </p:cNvSpPr>
          <p:nvPr/>
        </p:nvSpPr>
        <p:spPr bwMode="auto">
          <a:xfrm>
            <a:off x="5124450" y="2097088"/>
            <a:ext cx="1588" cy="1676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0" name="Line 80"/>
          <p:cNvSpPr>
            <a:spLocks noChangeShapeType="1"/>
          </p:cNvSpPr>
          <p:nvPr/>
        </p:nvSpPr>
        <p:spPr bwMode="auto">
          <a:xfrm>
            <a:off x="5334000" y="2097088"/>
            <a:ext cx="1588" cy="1676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1" name="Line 81"/>
          <p:cNvSpPr>
            <a:spLocks noChangeShapeType="1"/>
          </p:cNvSpPr>
          <p:nvPr/>
        </p:nvSpPr>
        <p:spPr bwMode="auto">
          <a:xfrm>
            <a:off x="5553075" y="2097088"/>
            <a:ext cx="1588" cy="1676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2" name="Line 82"/>
          <p:cNvSpPr>
            <a:spLocks noChangeShapeType="1"/>
          </p:cNvSpPr>
          <p:nvPr/>
        </p:nvSpPr>
        <p:spPr bwMode="auto">
          <a:xfrm>
            <a:off x="5762625" y="2097088"/>
            <a:ext cx="1588" cy="1676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3" name="Line 83"/>
          <p:cNvSpPr>
            <a:spLocks noChangeShapeType="1"/>
          </p:cNvSpPr>
          <p:nvPr/>
        </p:nvSpPr>
        <p:spPr bwMode="auto">
          <a:xfrm>
            <a:off x="5981700" y="2097088"/>
            <a:ext cx="1588" cy="1676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4" name="Line 84"/>
          <p:cNvSpPr>
            <a:spLocks noChangeShapeType="1"/>
          </p:cNvSpPr>
          <p:nvPr/>
        </p:nvSpPr>
        <p:spPr bwMode="auto">
          <a:xfrm>
            <a:off x="6200775" y="2097088"/>
            <a:ext cx="1588" cy="1676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5" name="Line 85"/>
          <p:cNvSpPr>
            <a:spLocks noChangeShapeType="1"/>
          </p:cNvSpPr>
          <p:nvPr/>
        </p:nvSpPr>
        <p:spPr bwMode="auto">
          <a:xfrm>
            <a:off x="6410325" y="2097088"/>
            <a:ext cx="1588" cy="1676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" name="Line 86"/>
          <p:cNvSpPr>
            <a:spLocks noChangeShapeType="1"/>
          </p:cNvSpPr>
          <p:nvPr/>
        </p:nvSpPr>
        <p:spPr bwMode="auto">
          <a:xfrm>
            <a:off x="6629400" y="2097088"/>
            <a:ext cx="1588" cy="1676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7" name="Line 87"/>
          <p:cNvSpPr>
            <a:spLocks noChangeShapeType="1"/>
          </p:cNvSpPr>
          <p:nvPr/>
        </p:nvSpPr>
        <p:spPr bwMode="auto">
          <a:xfrm>
            <a:off x="6838950" y="2097088"/>
            <a:ext cx="1588" cy="1676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8" name="Line 88"/>
          <p:cNvSpPr>
            <a:spLocks noChangeShapeType="1"/>
          </p:cNvSpPr>
          <p:nvPr/>
        </p:nvSpPr>
        <p:spPr bwMode="auto">
          <a:xfrm>
            <a:off x="7058025" y="2097088"/>
            <a:ext cx="1588" cy="1676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9" name="Rectangle 89"/>
          <p:cNvSpPr>
            <a:spLocks noChangeArrowheads="1"/>
          </p:cNvSpPr>
          <p:nvPr/>
        </p:nvSpPr>
        <p:spPr bwMode="auto">
          <a:xfrm>
            <a:off x="4905375" y="2097088"/>
            <a:ext cx="2152650" cy="1676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0" name="Line 90"/>
          <p:cNvSpPr>
            <a:spLocks noChangeShapeType="1"/>
          </p:cNvSpPr>
          <p:nvPr/>
        </p:nvSpPr>
        <p:spPr bwMode="auto">
          <a:xfrm>
            <a:off x="4905375" y="2097088"/>
            <a:ext cx="1588" cy="1676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1" name="Line 91"/>
          <p:cNvSpPr>
            <a:spLocks noChangeShapeType="1"/>
          </p:cNvSpPr>
          <p:nvPr/>
        </p:nvSpPr>
        <p:spPr bwMode="auto">
          <a:xfrm>
            <a:off x="4867275" y="37734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2" name="Line 92"/>
          <p:cNvSpPr>
            <a:spLocks noChangeShapeType="1"/>
          </p:cNvSpPr>
          <p:nvPr/>
        </p:nvSpPr>
        <p:spPr bwMode="auto">
          <a:xfrm>
            <a:off x="4867275" y="36020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3" name="Line 93"/>
          <p:cNvSpPr>
            <a:spLocks noChangeShapeType="1"/>
          </p:cNvSpPr>
          <p:nvPr/>
        </p:nvSpPr>
        <p:spPr bwMode="auto">
          <a:xfrm>
            <a:off x="4867275" y="34401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4" name="Line 94"/>
          <p:cNvSpPr>
            <a:spLocks noChangeShapeType="1"/>
          </p:cNvSpPr>
          <p:nvPr/>
        </p:nvSpPr>
        <p:spPr bwMode="auto">
          <a:xfrm>
            <a:off x="4867275" y="32686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5" name="Line 95"/>
          <p:cNvSpPr>
            <a:spLocks noChangeShapeType="1"/>
          </p:cNvSpPr>
          <p:nvPr/>
        </p:nvSpPr>
        <p:spPr bwMode="auto">
          <a:xfrm>
            <a:off x="4867275" y="31067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" name="Line 96"/>
          <p:cNvSpPr>
            <a:spLocks noChangeShapeType="1"/>
          </p:cNvSpPr>
          <p:nvPr/>
        </p:nvSpPr>
        <p:spPr bwMode="auto">
          <a:xfrm>
            <a:off x="4867275" y="29352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7" name="Line 97"/>
          <p:cNvSpPr>
            <a:spLocks noChangeShapeType="1"/>
          </p:cNvSpPr>
          <p:nvPr/>
        </p:nvSpPr>
        <p:spPr bwMode="auto">
          <a:xfrm>
            <a:off x="4867275" y="27638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8" name="Line 98"/>
          <p:cNvSpPr>
            <a:spLocks noChangeShapeType="1"/>
          </p:cNvSpPr>
          <p:nvPr/>
        </p:nvSpPr>
        <p:spPr bwMode="auto">
          <a:xfrm>
            <a:off x="4867275" y="26019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9" name="Line 99"/>
          <p:cNvSpPr>
            <a:spLocks noChangeShapeType="1"/>
          </p:cNvSpPr>
          <p:nvPr/>
        </p:nvSpPr>
        <p:spPr bwMode="auto">
          <a:xfrm>
            <a:off x="4867275" y="24304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0" name="Line 100"/>
          <p:cNvSpPr>
            <a:spLocks noChangeShapeType="1"/>
          </p:cNvSpPr>
          <p:nvPr/>
        </p:nvSpPr>
        <p:spPr bwMode="auto">
          <a:xfrm>
            <a:off x="4867275" y="22685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1" name="Line 101"/>
          <p:cNvSpPr>
            <a:spLocks noChangeShapeType="1"/>
          </p:cNvSpPr>
          <p:nvPr/>
        </p:nvSpPr>
        <p:spPr bwMode="auto">
          <a:xfrm>
            <a:off x="4867275" y="20970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2" name="Line 102"/>
          <p:cNvSpPr>
            <a:spLocks noChangeShapeType="1"/>
          </p:cNvSpPr>
          <p:nvPr/>
        </p:nvSpPr>
        <p:spPr bwMode="auto">
          <a:xfrm>
            <a:off x="4905375" y="3773488"/>
            <a:ext cx="21526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3" name="Line 103"/>
          <p:cNvSpPr>
            <a:spLocks noChangeShapeType="1"/>
          </p:cNvSpPr>
          <p:nvPr/>
        </p:nvSpPr>
        <p:spPr bwMode="auto">
          <a:xfrm flipV="1">
            <a:off x="4905375" y="37734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4" name="Line 104"/>
          <p:cNvSpPr>
            <a:spLocks noChangeShapeType="1"/>
          </p:cNvSpPr>
          <p:nvPr/>
        </p:nvSpPr>
        <p:spPr bwMode="auto">
          <a:xfrm flipV="1">
            <a:off x="5124450" y="37734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5" name="Line 105"/>
          <p:cNvSpPr>
            <a:spLocks noChangeShapeType="1"/>
          </p:cNvSpPr>
          <p:nvPr/>
        </p:nvSpPr>
        <p:spPr bwMode="auto">
          <a:xfrm flipV="1">
            <a:off x="5334000" y="37734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" name="Line 106"/>
          <p:cNvSpPr>
            <a:spLocks noChangeShapeType="1"/>
          </p:cNvSpPr>
          <p:nvPr/>
        </p:nvSpPr>
        <p:spPr bwMode="auto">
          <a:xfrm flipV="1">
            <a:off x="5553075" y="37734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" name="Line 107"/>
          <p:cNvSpPr>
            <a:spLocks noChangeShapeType="1"/>
          </p:cNvSpPr>
          <p:nvPr/>
        </p:nvSpPr>
        <p:spPr bwMode="auto">
          <a:xfrm flipV="1">
            <a:off x="5762625" y="37734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" name="Line 108"/>
          <p:cNvSpPr>
            <a:spLocks noChangeShapeType="1"/>
          </p:cNvSpPr>
          <p:nvPr/>
        </p:nvSpPr>
        <p:spPr bwMode="auto">
          <a:xfrm flipV="1">
            <a:off x="5981700" y="37734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" name="Line 109"/>
          <p:cNvSpPr>
            <a:spLocks noChangeShapeType="1"/>
          </p:cNvSpPr>
          <p:nvPr/>
        </p:nvSpPr>
        <p:spPr bwMode="auto">
          <a:xfrm flipV="1">
            <a:off x="6200775" y="37734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" name="Line 110"/>
          <p:cNvSpPr>
            <a:spLocks noChangeShapeType="1"/>
          </p:cNvSpPr>
          <p:nvPr/>
        </p:nvSpPr>
        <p:spPr bwMode="auto">
          <a:xfrm flipV="1">
            <a:off x="6410325" y="37734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" name="Line 111"/>
          <p:cNvSpPr>
            <a:spLocks noChangeShapeType="1"/>
          </p:cNvSpPr>
          <p:nvPr/>
        </p:nvSpPr>
        <p:spPr bwMode="auto">
          <a:xfrm flipV="1">
            <a:off x="6629400" y="37734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" name="Line 112"/>
          <p:cNvSpPr>
            <a:spLocks noChangeShapeType="1"/>
          </p:cNvSpPr>
          <p:nvPr/>
        </p:nvSpPr>
        <p:spPr bwMode="auto">
          <a:xfrm flipV="1">
            <a:off x="6838950" y="37734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" name="Line 113"/>
          <p:cNvSpPr>
            <a:spLocks noChangeShapeType="1"/>
          </p:cNvSpPr>
          <p:nvPr/>
        </p:nvSpPr>
        <p:spPr bwMode="auto">
          <a:xfrm flipV="1">
            <a:off x="7058025" y="37734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" name="Freeform 114"/>
          <p:cNvSpPr>
            <a:spLocks/>
          </p:cNvSpPr>
          <p:nvPr/>
        </p:nvSpPr>
        <p:spPr bwMode="auto">
          <a:xfrm>
            <a:off x="4905375" y="2097088"/>
            <a:ext cx="2152650" cy="1057275"/>
          </a:xfrm>
          <a:custGeom>
            <a:avLst/>
            <a:gdLst>
              <a:gd name="T0" fmla="*/ 0 w 226"/>
              <a:gd name="T1" fmla="*/ 0 h 111"/>
              <a:gd name="T2" fmla="*/ 11 w 226"/>
              <a:gd name="T3" fmla="*/ 9 h 111"/>
              <a:gd name="T4" fmla="*/ 23 w 226"/>
              <a:gd name="T5" fmla="*/ 17 h 111"/>
              <a:gd name="T6" fmla="*/ 34 w 226"/>
              <a:gd name="T7" fmla="*/ 25 h 111"/>
              <a:gd name="T8" fmla="*/ 45 w 226"/>
              <a:gd name="T9" fmla="*/ 32 h 111"/>
              <a:gd name="T10" fmla="*/ 57 w 226"/>
              <a:gd name="T11" fmla="*/ 39 h 111"/>
              <a:gd name="T12" fmla="*/ 68 w 226"/>
              <a:gd name="T13" fmla="*/ 46 h 111"/>
              <a:gd name="T14" fmla="*/ 79 w 226"/>
              <a:gd name="T15" fmla="*/ 52 h 111"/>
              <a:gd name="T16" fmla="*/ 90 w 226"/>
              <a:gd name="T17" fmla="*/ 58 h 111"/>
              <a:gd name="T18" fmla="*/ 102 w 226"/>
              <a:gd name="T19" fmla="*/ 64 h 111"/>
              <a:gd name="T20" fmla="*/ 113 w 226"/>
              <a:gd name="T21" fmla="*/ 69 h 111"/>
              <a:gd name="T22" fmla="*/ 124 w 226"/>
              <a:gd name="T23" fmla="*/ 74 h 111"/>
              <a:gd name="T24" fmla="*/ 136 w 226"/>
              <a:gd name="T25" fmla="*/ 79 h 111"/>
              <a:gd name="T26" fmla="*/ 147 w 226"/>
              <a:gd name="T27" fmla="*/ 84 h 111"/>
              <a:gd name="T28" fmla="*/ 158 w 226"/>
              <a:gd name="T29" fmla="*/ 89 h 111"/>
              <a:gd name="T30" fmla="*/ 170 w 226"/>
              <a:gd name="T31" fmla="*/ 93 h 111"/>
              <a:gd name="T32" fmla="*/ 181 w 226"/>
              <a:gd name="T33" fmla="*/ 97 h 111"/>
              <a:gd name="T34" fmla="*/ 192 w 226"/>
              <a:gd name="T35" fmla="*/ 101 h 111"/>
              <a:gd name="T36" fmla="*/ 203 w 226"/>
              <a:gd name="T37" fmla="*/ 104 h 111"/>
              <a:gd name="T38" fmla="*/ 215 w 226"/>
              <a:gd name="T39" fmla="*/ 108 h 111"/>
              <a:gd name="T40" fmla="*/ 226 w 226"/>
              <a:gd name="T41" fmla="*/ 111 h 1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26"/>
              <a:gd name="T64" fmla="*/ 0 h 111"/>
              <a:gd name="T65" fmla="*/ 226 w 226"/>
              <a:gd name="T66" fmla="*/ 111 h 11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26" h="111">
                <a:moveTo>
                  <a:pt x="0" y="0"/>
                </a:moveTo>
                <a:lnTo>
                  <a:pt x="11" y="9"/>
                </a:lnTo>
                <a:lnTo>
                  <a:pt x="23" y="17"/>
                </a:lnTo>
                <a:lnTo>
                  <a:pt x="34" y="25"/>
                </a:lnTo>
                <a:lnTo>
                  <a:pt x="45" y="32"/>
                </a:lnTo>
                <a:lnTo>
                  <a:pt x="57" y="39"/>
                </a:lnTo>
                <a:lnTo>
                  <a:pt x="68" y="46"/>
                </a:lnTo>
                <a:lnTo>
                  <a:pt x="79" y="52"/>
                </a:lnTo>
                <a:lnTo>
                  <a:pt x="90" y="58"/>
                </a:lnTo>
                <a:lnTo>
                  <a:pt x="102" y="64"/>
                </a:lnTo>
                <a:lnTo>
                  <a:pt x="113" y="69"/>
                </a:lnTo>
                <a:lnTo>
                  <a:pt x="124" y="74"/>
                </a:lnTo>
                <a:lnTo>
                  <a:pt x="136" y="79"/>
                </a:lnTo>
                <a:lnTo>
                  <a:pt x="147" y="84"/>
                </a:lnTo>
                <a:lnTo>
                  <a:pt x="158" y="89"/>
                </a:lnTo>
                <a:lnTo>
                  <a:pt x="170" y="93"/>
                </a:lnTo>
                <a:lnTo>
                  <a:pt x="181" y="97"/>
                </a:lnTo>
                <a:lnTo>
                  <a:pt x="192" y="101"/>
                </a:lnTo>
                <a:lnTo>
                  <a:pt x="203" y="104"/>
                </a:lnTo>
                <a:lnTo>
                  <a:pt x="215" y="108"/>
                </a:lnTo>
                <a:lnTo>
                  <a:pt x="226" y="111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5" name="Freeform 115"/>
          <p:cNvSpPr>
            <a:spLocks/>
          </p:cNvSpPr>
          <p:nvPr/>
        </p:nvSpPr>
        <p:spPr bwMode="auto">
          <a:xfrm>
            <a:off x="4905375" y="2097088"/>
            <a:ext cx="2152650" cy="1590675"/>
          </a:xfrm>
          <a:custGeom>
            <a:avLst/>
            <a:gdLst>
              <a:gd name="T0" fmla="*/ 0 w 226"/>
              <a:gd name="T1" fmla="*/ 0 h 167"/>
              <a:gd name="T2" fmla="*/ 11 w 226"/>
              <a:gd name="T3" fmla="*/ 25 h 167"/>
              <a:gd name="T4" fmla="*/ 23 w 226"/>
              <a:gd name="T5" fmla="*/ 46 h 167"/>
              <a:gd name="T6" fmla="*/ 34 w 226"/>
              <a:gd name="T7" fmla="*/ 64 h 167"/>
              <a:gd name="T8" fmla="*/ 45 w 226"/>
              <a:gd name="T9" fmla="*/ 79 h 167"/>
              <a:gd name="T10" fmla="*/ 57 w 226"/>
              <a:gd name="T11" fmla="*/ 93 h 167"/>
              <a:gd name="T12" fmla="*/ 68 w 226"/>
              <a:gd name="T13" fmla="*/ 104 h 167"/>
              <a:gd name="T14" fmla="*/ 79 w 226"/>
              <a:gd name="T15" fmla="*/ 114 h 167"/>
              <a:gd name="T16" fmla="*/ 90 w 226"/>
              <a:gd name="T17" fmla="*/ 123 h 167"/>
              <a:gd name="T18" fmla="*/ 102 w 226"/>
              <a:gd name="T19" fmla="*/ 130 h 167"/>
              <a:gd name="T20" fmla="*/ 113 w 226"/>
              <a:gd name="T21" fmla="*/ 137 h 167"/>
              <a:gd name="T22" fmla="*/ 124 w 226"/>
              <a:gd name="T23" fmla="*/ 142 h 167"/>
              <a:gd name="T24" fmla="*/ 136 w 226"/>
              <a:gd name="T25" fmla="*/ 147 h 167"/>
              <a:gd name="T26" fmla="*/ 147 w 226"/>
              <a:gd name="T27" fmla="*/ 151 h 167"/>
              <a:gd name="T28" fmla="*/ 158 w 226"/>
              <a:gd name="T29" fmla="*/ 154 h 167"/>
              <a:gd name="T30" fmla="*/ 170 w 226"/>
              <a:gd name="T31" fmla="*/ 157 h 167"/>
              <a:gd name="T32" fmla="*/ 181 w 226"/>
              <a:gd name="T33" fmla="*/ 160 h 167"/>
              <a:gd name="T34" fmla="*/ 192 w 226"/>
              <a:gd name="T35" fmla="*/ 162 h 167"/>
              <a:gd name="T36" fmla="*/ 203 w 226"/>
              <a:gd name="T37" fmla="*/ 164 h 167"/>
              <a:gd name="T38" fmla="*/ 215 w 226"/>
              <a:gd name="T39" fmla="*/ 166 h 167"/>
              <a:gd name="T40" fmla="*/ 226 w 226"/>
              <a:gd name="T41" fmla="*/ 167 h 16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26"/>
              <a:gd name="T64" fmla="*/ 0 h 167"/>
              <a:gd name="T65" fmla="*/ 226 w 226"/>
              <a:gd name="T66" fmla="*/ 167 h 16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26" h="167">
                <a:moveTo>
                  <a:pt x="0" y="0"/>
                </a:moveTo>
                <a:lnTo>
                  <a:pt x="11" y="25"/>
                </a:lnTo>
                <a:lnTo>
                  <a:pt x="23" y="46"/>
                </a:lnTo>
                <a:lnTo>
                  <a:pt x="34" y="64"/>
                </a:lnTo>
                <a:lnTo>
                  <a:pt x="45" y="79"/>
                </a:lnTo>
                <a:lnTo>
                  <a:pt x="57" y="93"/>
                </a:lnTo>
                <a:lnTo>
                  <a:pt x="68" y="104"/>
                </a:lnTo>
                <a:lnTo>
                  <a:pt x="79" y="114"/>
                </a:lnTo>
                <a:lnTo>
                  <a:pt x="90" y="123"/>
                </a:lnTo>
                <a:lnTo>
                  <a:pt x="102" y="130"/>
                </a:lnTo>
                <a:lnTo>
                  <a:pt x="113" y="137"/>
                </a:lnTo>
                <a:lnTo>
                  <a:pt x="124" y="142"/>
                </a:lnTo>
                <a:lnTo>
                  <a:pt x="136" y="147"/>
                </a:lnTo>
                <a:lnTo>
                  <a:pt x="147" y="151"/>
                </a:lnTo>
                <a:lnTo>
                  <a:pt x="158" y="154"/>
                </a:lnTo>
                <a:lnTo>
                  <a:pt x="170" y="157"/>
                </a:lnTo>
                <a:lnTo>
                  <a:pt x="181" y="160"/>
                </a:lnTo>
                <a:lnTo>
                  <a:pt x="192" y="162"/>
                </a:lnTo>
                <a:lnTo>
                  <a:pt x="203" y="164"/>
                </a:lnTo>
                <a:lnTo>
                  <a:pt x="215" y="166"/>
                </a:lnTo>
                <a:lnTo>
                  <a:pt x="226" y="167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" name="Freeform 116"/>
          <p:cNvSpPr>
            <a:spLocks/>
          </p:cNvSpPr>
          <p:nvPr/>
        </p:nvSpPr>
        <p:spPr bwMode="auto">
          <a:xfrm>
            <a:off x="4905375" y="2097088"/>
            <a:ext cx="2152650" cy="1676400"/>
          </a:xfrm>
          <a:custGeom>
            <a:avLst/>
            <a:gdLst>
              <a:gd name="T0" fmla="*/ 0 w 226"/>
              <a:gd name="T1" fmla="*/ 0 h 176"/>
              <a:gd name="T2" fmla="*/ 11 w 226"/>
              <a:gd name="T3" fmla="*/ 46 h 176"/>
              <a:gd name="T4" fmla="*/ 23 w 226"/>
              <a:gd name="T5" fmla="*/ 79 h 176"/>
              <a:gd name="T6" fmla="*/ 34 w 226"/>
              <a:gd name="T7" fmla="*/ 104 h 176"/>
              <a:gd name="T8" fmla="*/ 45 w 226"/>
              <a:gd name="T9" fmla="*/ 123 h 176"/>
              <a:gd name="T10" fmla="*/ 57 w 226"/>
              <a:gd name="T11" fmla="*/ 137 h 176"/>
              <a:gd name="T12" fmla="*/ 68 w 226"/>
              <a:gd name="T13" fmla="*/ 147 h 176"/>
              <a:gd name="T14" fmla="*/ 79 w 226"/>
              <a:gd name="T15" fmla="*/ 154 h 176"/>
              <a:gd name="T16" fmla="*/ 90 w 226"/>
              <a:gd name="T17" fmla="*/ 160 h 176"/>
              <a:gd name="T18" fmla="*/ 102 w 226"/>
              <a:gd name="T19" fmla="*/ 164 h 176"/>
              <a:gd name="T20" fmla="*/ 113 w 226"/>
              <a:gd name="T21" fmla="*/ 167 h 176"/>
              <a:gd name="T22" fmla="*/ 124 w 226"/>
              <a:gd name="T23" fmla="*/ 170 h 176"/>
              <a:gd name="T24" fmla="*/ 136 w 226"/>
              <a:gd name="T25" fmla="*/ 171 h 176"/>
              <a:gd name="T26" fmla="*/ 147 w 226"/>
              <a:gd name="T27" fmla="*/ 172 h 176"/>
              <a:gd name="T28" fmla="*/ 158 w 226"/>
              <a:gd name="T29" fmla="*/ 173 h 176"/>
              <a:gd name="T30" fmla="*/ 170 w 226"/>
              <a:gd name="T31" fmla="*/ 174 h 176"/>
              <a:gd name="T32" fmla="*/ 181 w 226"/>
              <a:gd name="T33" fmla="*/ 175 h 176"/>
              <a:gd name="T34" fmla="*/ 192 w 226"/>
              <a:gd name="T35" fmla="*/ 175 h 176"/>
              <a:gd name="T36" fmla="*/ 203 w 226"/>
              <a:gd name="T37" fmla="*/ 175 h 176"/>
              <a:gd name="T38" fmla="*/ 215 w 226"/>
              <a:gd name="T39" fmla="*/ 175 h 176"/>
              <a:gd name="T40" fmla="*/ 226 w 226"/>
              <a:gd name="T41" fmla="*/ 176 h 17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26"/>
              <a:gd name="T64" fmla="*/ 0 h 176"/>
              <a:gd name="T65" fmla="*/ 226 w 226"/>
              <a:gd name="T66" fmla="*/ 176 h 17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26" h="176">
                <a:moveTo>
                  <a:pt x="0" y="0"/>
                </a:moveTo>
                <a:lnTo>
                  <a:pt x="11" y="46"/>
                </a:lnTo>
                <a:lnTo>
                  <a:pt x="23" y="79"/>
                </a:lnTo>
                <a:lnTo>
                  <a:pt x="34" y="104"/>
                </a:lnTo>
                <a:lnTo>
                  <a:pt x="45" y="123"/>
                </a:lnTo>
                <a:lnTo>
                  <a:pt x="57" y="137"/>
                </a:lnTo>
                <a:lnTo>
                  <a:pt x="68" y="147"/>
                </a:lnTo>
                <a:lnTo>
                  <a:pt x="79" y="154"/>
                </a:lnTo>
                <a:lnTo>
                  <a:pt x="90" y="160"/>
                </a:lnTo>
                <a:lnTo>
                  <a:pt x="102" y="164"/>
                </a:lnTo>
                <a:lnTo>
                  <a:pt x="113" y="167"/>
                </a:lnTo>
                <a:lnTo>
                  <a:pt x="124" y="170"/>
                </a:lnTo>
                <a:lnTo>
                  <a:pt x="136" y="171"/>
                </a:lnTo>
                <a:lnTo>
                  <a:pt x="147" y="172"/>
                </a:lnTo>
                <a:lnTo>
                  <a:pt x="158" y="173"/>
                </a:lnTo>
                <a:lnTo>
                  <a:pt x="170" y="174"/>
                </a:lnTo>
                <a:lnTo>
                  <a:pt x="181" y="175"/>
                </a:lnTo>
                <a:lnTo>
                  <a:pt x="192" y="175"/>
                </a:lnTo>
                <a:lnTo>
                  <a:pt x="203" y="175"/>
                </a:lnTo>
                <a:lnTo>
                  <a:pt x="215" y="175"/>
                </a:lnTo>
                <a:lnTo>
                  <a:pt x="226" y="17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7" name="Rectangle 117"/>
          <p:cNvSpPr>
            <a:spLocks noChangeArrowheads="1"/>
          </p:cNvSpPr>
          <p:nvPr/>
        </p:nvSpPr>
        <p:spPr bwMode="auto">
          <a:xfrm>
            <a:off x="4638675" y="3697288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0.0</a:t>
            </a:r>
            <a:endParaRPr lang="en-US" sz="800"/>
          </a:p>
        </p:txBody>
      </p:sp>
      <p:sp>
        <p:nvSpPr>
          <p:cNvPr id="1138" name="Rectangle 118"/>
          <p:cNvSpPr>
            <a:spLocks noChangeArrowheads="1"/>
          </p:cNvSpPr>
          <p:nvPr/>
        </p:nvSpPr>
        <p:spPr bwMode="auto">
          <a:xfrm>
            <a:off x="4638675" y="3525838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0.1</a:t>
            </a:r>
            <a:endParaRPr lang="en-US" sz="800"/>
          </a:p>
        </p:txBody>
      </p:sp>
      <p:sp>
        <p:nvSpPr>
          <p:cNvPr id="1139" name="Rectangle 119"/>
          <p:cNvSpPr>
            <a:spLocks noChangeArrowheads="1"/>
          </p:cNvSpPr>
          <p:nvPr/>
        </p:nvSpPr>
        <p:spPr bwMode="auto">
          <a:xfrm>
            <a:off x="4638675" y="3363913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0.2</a:t>
            </a:r>
            <a:endParaRPr lang="en-US" sz="800"/>
          </a:p>
        </p:txBody>
      </p:sp>
      <p:sp>
        <p:nvSpPr>
          <p:cNvPr id="1140" name="Rectangle 120"/>
          <p:cNvSpPr>
            <a:spLocks noChangeArrowheads="1"/>
          </p:cNvSpPr>
          <p:nvPr/>
        </p:nvSpPr>
        <p:spPr bwMode="auto">
          <a:xfrm>
            <a:off x="4638675" y="3192463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0.3</a:t>
            </a:r>
            <a:endParaRPr lang="en-US" sz="800"/>
          </a:p>
        </p:txBody>
      </p:sp>
      <p:sp>
        <p:nvSpPr>
          <p:cNvPr id="1141" name="Rectangle 121"/>
          <p:cNvSpPr>
            <a:spLocks noChangeArrowheads="1"/>
          </p:cNvSpPr>
          <p:nvPr/>
        </p:nvSpPr>
        <p:spPr bwMode="auto">
          <a:xfrm>
            <a:off x="4638675" y="3030538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0.4</a:t>
            </a:r>
            <a:endParaRPr lang="en-US" sz="800"/>
          </a:p>
        </p:txBody>
      </p:sp>
      <p:sp>
        <p:nvSpPr>
          <p:cNvPr id="1142" name="Rectangle 122"/>
          <p:cNvSpPr>
            <a:spLocks noChangeArrowheads="1"/>
          </p:cNvSpPr>
          <p:nvPr/>
        </p:nvSpPr>
        <p:spPr bwMode="auto">
          <a:xfrm>
            <a:off x="4638675" y="2859088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0.5</a:t>
            </a:r>
            <a:endParaRPr lang="en-US" sz="800"/>
          </a:p>
        </p:txBody>
      </p:sp>
      <p:sp>
        <p:nvSpPr>
          <p:cNvPr id="1143" name="Rectangle 123"/>
          <p:cNvSpPr>
            <a:spLocks noChangeArrowheads="1"/>
          </p:cNvSpPr>
          <p:nvPr/>
        </p:nvSpPr>
        <p:spPr bwMode="auto">
          <a:xfrm>
            <a:off x="4638675" y="2687638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0.6</a:t>
            </a:r>
            <a:endParaRPr lang="en-US" sz="800"/>
          </a:p>
        </p:txBody>
      </p:sp>
      <p:sp>
        <p:nvSpPr>
          <p:cNvPr id="1144" name="Rectangle 124"/>
          <p:cNvSpPr>
            <a:spLocks noChangeArrowheads="1"/>
          </p:cNvSpPr>
          <p:nvPr/>
        </p:nvSpPr>
        <p:spPr bwMode="auto">
          <a:xfrm>
            <a:off x="4638675" y="2525713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0.7</a:t>
            </a:r>
            <a:endParaRPr lang="en-US" sz="800"/>
          </a:p>
        </p:txBody>
      </p:sp>
      <p:sp>
        <p:nvSpPr>
          <p:cNvPr id="1145" name="Rectangle 125"/>
          <p:cNvSpPr>
            <a:spLocks noChangeArrowheads="1"/>
          </p:cNvSpPr>
          <p:nvPr/>
        </p:nvSpPr>
        <p:spPr bwMode="auto">
          <a:xfrm>
            <a:off x="4638675" y="2354263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0.8</a:t>
            </a:r>
            <a:endParaRPr lang="en-US" sz="800"/>
          </a:p>
        </p:txBody>
      </p:sp>
      <p:sp>
        <p:nvSpPr>
          <p:cNvPr id="1146" name="Rectangle 126"/>
          <p:cNvSpPr>
            <a:spLocks noChangeArrowheads="1"/>
          </p:cNvSpPr>
          <p:nvPr/>
        </p:nvSpPr>
        <p:spPr bwMode="auto">
          <a:xfrm>
            <a:off x="4638675" y="2192338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0.9</a:t>
            </a:r>
            <a:endParaRPr lang="en-US" sz="800"/>
          </a:p>
        </p:txBody>
      </p:sp>
      <p:sp>
        <p:nvSpPr>
          <p:cNvPr id="1147" name="Rectangle 127"/>
          <p:cNvSpPr>
            <a:spLocks noChangeArrowheads="1"/>
          </p:cNvSpPr>
          <p:nvPr/>
        </p:nvSpPr>
        <p:spPr bwMode="auto">
          <a:xfrm>
            <a:off x="4638675" y="2020888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1.0</a:t>
            </a:r>
            <a:endParaRPr lang="en-US" sz="800"/>
          </a:p>
        </p:txBody>
      </p:sp>
      <p:sp>
        <p:nvSpPr>
          <p:cNvPr id="1148" name="Rectangle 128"/>
          <p:cNvSpPr>
            <a:spLocks noChangeArrowheads="1"/>
          </p:cNvSpPr>
          <p:nvPr/>
        </p:nvSpPr>
        <p:spPr bwMode="auto">
          <a:xfrm>
            <a:off x="4876800" y="387826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</a:t>
            </a:r>
            <a:endParaRPr lang="en-US" sz="800"/>
          </a:p>
        </p:txBody>
      </p:sp>
      <p:sp>
        <p:nvSpPr>
          <p:cNvPr id="1149" name="Rectangle 129"/>
          <p:cNvSpPr>
            <a:spLocks noChangeArrowheads="1"/>
          </p:cNvSpPr>
          <p:nvPr/>
        </p:nvSpPr>
        <p:spPr bwMode="auto">
          <a:xfrm>
            <a:off x="5095875" y="387826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</a:t>
            </a:r>
            <a:endParaRPr lang="en-US" sz="800"/>
          </a:p>
        </p:txBody>
      </p:sp>
      <p:sp>
        <p:nvSpPr>
          <p:cNvPr id="1150" name="Rectangle 130"/>
          <p:cNvSpPr>
            <a:spLocks noChangeArrowheads="1"/>
          </p:cNvSpPr>
          <p:nvPr/>
        </p:nvSpPr>
        <p:spPr bwMode="auto">
          <a:xfrm>
            <a:off x="5305425" y="387826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2</a:t>
            </a:r>
            <a:endParaRPr lang="en-US" sz="800"/>
          </a:p>
        </p:txBody>
      </p:sp>
      <p:sp>
        <p:nvSpPr>
          <p:cNvPr id="1151" name="Rectangle 131"/>
          <p:cNvSpPr>
            <a:spLocks noChangeArrowheads="1"/>
          </p:cNvSpPr>
          <p:nvPr/>
        </p:nvSpPr>
        <p:spPr bwMode="auto">
          <a:xfrm>
            <a:off x="5524500" y="387826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</a:t>
            </a:r>
            <a:endParaRPr lang="en-US" sz="800"/>
          </a:p>
        </p:txBody>
      </p:sp>
      <p:sp>
        <p:nvSpPr>
          <p:cNvPr id="1152" name="Rectangle 132"/>
          <p:cNvSpPr>
            <a:spLocks noChangeArrowheads="1"/>
          </p:cNvSpPr>
          <p:nvPr/>
        </p:nvSpPr>
        <p:spPr bwMode="auto">
          <a:xfrm>
            <a:off x="5734050" y="387826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4</a:t>
            </a:r>
            <a:endParaRPr lang="en-US" sz="800"/>
          </a:p>
        </p:txBody>
      </p:sp>
      <p:sp>
        <p:nvSpPr>
          <p:cNvPr id="1153" name="Rectangle 133"/>
          <p:cNvSpPr>
            <a:spLocks noChangeArrowheads="1"/>
          </p:cNvSpPr>
          <p:nvPr/>
        </p:nvSpPr>
        <p:spPr bwMode="auto">
          <a:xfrm>
            <a:off x="5953125" y="387826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5</a:t>
            </a:r>
            <a:endParaRPr lang="en-US" sz="800"/>
          </a:p>
        </p:txBody>
      </p:sp>
      <p:sp>
        <p:nvSpPr>
          <p:cNvPr id="1154" name="Rectangle 134"/>
          <p:cNvSpPr>
            <a:spLocks noChangeArrowheads="1"/>
          </p:cNvSpPr>
          <p:nvPr/>
        </p:nvSpPr>
        <p:spPr bwMode="auto">
          <a:xfrm>
            <a:off x="6172200" y="387826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6</a:t>
            </a:r>
            <a:endParaRPr lang="en-US" sz="800"/>
          </a:p>
        </p:txBody>
      </p:sp>
      <p:sp>
        <p:nvSpPr>
          <p:cNvPr id="1155" name="Rectangle 135"/>
          <p:cNvSpPr>
            <a:spLocks noChangeArrowheads="1"/>
          </p:cNvSpPr>
          <p:nvPr/>
        </p:nvSpPr>
        <p:spPr bwMode="auto">
          <a:xfrm>
            <a:off x="6381750" y="387826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7</a:t>
            </a:r>
            <a:endParaRPr lang="en-US" sz="800"/>
          </a:p>
        </p:txBody>
      </p:sp>
      <p:sp>
        <p:nvSpPr>
          <p:cNvPr id="1156" name="Rectangle 136"/>
          <p:cNvSpPr>
            <a:spLocks noChangeArrowheads="1"/>
          </p:cNvSpPr>
          <p:nvPr/>
        </p:nvSpPr>
        <p:spPr bwMode="auto">
          <a:xfrm>
            <a:off x="6600825" y="387826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8</a:t>
            </a:r>
            <a:endParaRPr lang="en-US" sz="800"/>
          </a:p>
        </p:txBody>
      </p:sp>
      <p:sp>
        <p:nvSpPr>
          <p:cNvPr id="1157" name="Rectangle 137"/>
          <p:cNvSpPr>
            <a:spLocks noChangeArrowheads="1"/>
          </p:cNvSpPr>
          <p:nvPr/>
        </p:nvSpPr>
        <p:spPr bwMode="auto">
          <a:xfrm>
            <a:off x="6810375" y="387826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9</a:t>
            </a:r>
            <a:endParaRPr lang="en-US" sz="800"/>
          </a:p>
        </p:txBody>
      </p:sp>
      <p:sp>
        <p:nvSpPr>
          <p:cNvPr id="1158" name="Rectangle 138"/>
          <p:cNvSpPr>
            <a:spLocks noChangeArrowheads="1"/>
          </p:cNvSpPr>
          <p:nvPr/>
        </p:nvSpPr>
        <p:spPr bwMode="auto">
          <a:xfrm>
            <a:off x="6991350" y="387826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10</a:t>
            </a:r>
            <a:endParaRPr lang="en-US" sz="800"/>
          </a:p>
        </p:txBody>
      </p:sp>
      <p:sp>
        <p:nvSpPr>
          <p:cNvPr id="1159" name="Text Box 139"/>
          <p:cNvSpPr txBox="1">
            <a:spLocks noChangeArrowheads="1"/>
          </p:cNvSpPr>
          <p:nvPr/>
        </p:nvSpPr>
        <p:spPr bwMode="auto">
          <a:xfrm>
            <a:off x="5046663" y="3287713"/>
            <a:ext cx="260350" cy="122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800">
                <a:cs typeface="Arial" charset="0"/>
              </a:rPr>
              <a:t>μ</a:t>
            </a:r>
            <a:r>
              <a:rPr lang="en-US" sz="800">
                <a:cs typeface="Arial" charset="0"/>
              </a:rPr>
              <a:t>=0.6</a:t>
            </a:r>
            <a:endParaRPr lang="el-GR" sz="800">
              <a:cs typeface="Arial" charset="0"/>
            </a:endParaRPr>
          </a:p>
        </p:txBody>
      </p:sp>
      <p:sp>
        <p:nvSpPr>
          <p:cNvPr id="1160" name="Text Box 140"/>
          <p:cNvSpPr txBox="1">
            <a:spLocks noChangeArrowheads="1"/>
          </p:cNvSpPr>
          <p:nvPr/>
        </p:nvSpPr>
        <p:spPr bwMode="auto">
          <a:xfrm>
            <a:off x="5400675" y="2776538"/>
            <a:ext cx="260350" cy="122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800">
                <a:cs typeface="Arial" charset="0"/>
              </a:rPr>
              <a:t>μ</a:t>
            </a:r>
            <a:r>
              <a:rPr lang="en-US" sz="800">
                <a:cs typeface="Arial" charset="0"/>
              </a:rPr>
              <a:t>=0.3</a:t>
            </a:r>
            <a:endParaRPr lang="el-GR" sz="800">
              <a:cs typeface="Arial" charset="0"/>
            </a:endParaRPr>
          </a:p>
        </p:txBody>
      </p:sp>
      <p:sp>
        <p:nvSpPr>
          <p:cNvPr id="1161" name="Text Box 141"/>
          <p:cNvSpPr txBox="1">
            <a:spLocks noChangeArrowheads="1"/>
          </p:cNvSpPr>
          <p:nvPr/>
        </p:nvSpPr>
        <p:spPr bwMode="auto">
          <a:xfrm>
            <a:off x="6046788" y="2616200"/>
            <a:ext cx="260350" cy="12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800">
                <a:cs typeface="Arial" charset="0"/>
              </a:rPr>
              <a:t>μ</a:t>
            </a:r>
            <a:r>
              <a:rPr lang="en-US" sz="800">
                <a:cs typeface="Arial" charset="0"/>
              </a:rPr>
              <a:t>=0.1</a:t>
            </a:r>
            <a:endParaRPr lang="el-GR" sz="800">
              <a:cs typeface="Arial" charset="0"/>
            </a:endParaRPr>
          </a:p>
        </p:txBody>
      </p:sp>
      <p:grpSp>
        <p:nvGrpSpPr>
          <p:cNvPr id="1162" name="Group 162"/>
          <p:cNvGrpSpPr>
            <a:grpSpLocks/>
          </p:cNvGrpSpPr>
          <p:nvPr/>
        </p:nvGrpSpPr>
        <p:grpSpPr bwMode="auto">
          <a:xfrm>
            <a:off x="5902325" y="4054475"/>
            <a:ext cx="147638" cy="158750"/>
            <a:chOff x="3718" y="2554"/>
            <a:chExt cx="93" cy="100"/>
          </a:xfrm>
        </p:grpSpPr>
        <p:sp>
          <p:nvSpPr>
            <p:cNvPr id="1180" name="Rectangle 143"/>
            <p:cNvSpPr>
              <a:spLocks noChangeArrowheads="1"/>
            </p:cNvSpPr>
            <p:nvPr/>
          </p:nvSpPr>
          <p:spPr bwMode="auto">
            <a:xfrm>
              <a:off x="3718" y="2558"/>
              <a:ext cx="9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i/P</a:t>
              </a:r>
              <a:endParaRPr lang="en-US" sz="800"/>
            </a:p>
          </p:txBody>
        </p:sp>
        <p:sp>
          <p:nvSpPr>
            <p:cNvPr id="1181" name="Line 144"/>
            <p:cNvSpPr>
              <a:spLocks noChangeShapeType="1"/>
            </p:cNvSpPr>
            <p:nvPr/>
          </p:nvSpPr>
          <p:spPr bwMode="auto">
            <a:xfrm>
              <a:off x="3764" y="2554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3" name="Group 145"/>
          <p:cNvGrpSpPr>
            <a:grpSpLocks/>
          </p:cNvGrpSpPr>
          <p:nvPr/>
        </p:nvGrpSpPr>
        <p:grpSpPr bwMode="auto">
          <a:xfrm>
            <a:off x="4429125" y="2393950"/>
            <a:ext cx="152400" cy="1033463"/>
            <a:chOff x="2872" y="1554"/>
            <a:chExt cx="96" cy="651"/>
          </a:xfrm>
        </p:grpSpPr>
        <p:sp>
          <p:nvSpPr>
            <p:cNvPr id="1177" name="Rectangle 146"/>
            <p:cNvSpPr>
              <a:spLocks noChangeArrowheads="1"/>
            </p:cNvSpPr>
            <p:nvPr/>
          </p:nvSpPr>
          <p:spPr bwMode="auto">
            <a:xfrm rot="-5400000">
              <a:off x="2594" y="1832"/>
              <a:ext cx="65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Runoff Ratio (R/P)</a:t>
              </a:r>
              <a:endParaRPr lang="en-US" sz="800"/>
            </a:p>
          </p:txBody>
        </p:sp>
        <p:sp>
          <p:nvSpPr>
            <p:cNvPr id="1178" name="Line 147"/>
            <p:cNvSpPr>
              <a:spLocks noChangeShapeType="1"/>
            </p:cNvSpPr>
            <p:nvPr/>
          </p:nvSpPr>
          <p:spPr bwMode="auto">
            <a:xfrm rot="-5400000">
              <a:off x="2849" y="1684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9" name="Line 148"/>
            <p:cNvSpPr>
              <a:spLocks noChangeShapeType="1"/>
            </p:cNvSpPr>
            <p:nvPr/>
          </p:nvSpPr>
          <p:spPr bwMode="auto">
            <a:xfrm rot="-5400000">
              <a:off x="2849" y="1604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4" name="Group 152"/>
          <p:cNvGrpSpPr>
            <a:grpSpLocks/>
          </p:cNvGrpSpPr>
          <p:nvPr/>
        </p:nvGrpSpPr>
        <p:grpSpPr bwMode="auto">
          <a:xfrm>
            <a:off x="2868613" y="2295525"/>
            <a:ext cx="357187" cy="128588"/>
            <a:chOff x="1447" y="3702"/>
            <a:chExt cx="225" cy="81"/>
          </a:xfrm>
        </p:grpSpPr>
        <p:sp>
          <p:nvSpPr>
            <p:cNvPr id="1175" name="Rectangle 150"/>
            <p:cNvSpPr>
              <a:spLocks noChangeArrowheads="1"/>
            </p:cNvSpPr>
            <p:nvPr/>
          </p:nvSpPr>
          <p:spPr bwMode="auto">
            <a:xfrm>
              <a:off x="1447" y="3706"/>
              <a:ext cx="225" cy="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800">
                  <a:solidFill>
                    <a:srgbClr val="000000"/>
                  </a:solidFill>
                  <a:cs typeface="Arial" charset="0"/>
                </a:rPr>
                <a:t>μ</a:t>
              </a:r>
              <a:r>
                <a:rPr lang="en-US" sz="800">
                  <a:solidFill>
                    <a:srgbClr val="000000"/>
                  </a:solidFill>
                </a:rPr>
                <a:t>/P=0.2</a:t>
              </a:r>
              <a:endParaRPr lang="en-US" sz="800"/>
            </a:p>
          </p:txBody>
        </p:sp>
        <p:sp>
          <p:nvSpPr>
            <p:cNvPr id="1176" name="Line 151"/>
            <p:cNvSpPr>
              <a:spLocks noChangeShapeType="1"/>
            </p:cNvSpPr>
            <p:nvPr/>
          </p:nvSpPr>
          <p:spPr bwMode="auto">
            <a:xfrm>
              <a:off x="1499" y="3702"/>
              <a:ext cx="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5" name="Group 153"/>
          <p:cNvGrpSpPr>
            <a:grpSpLocks/>
          </p:cNvGrpSpPr>
          <p:nvPr/>
        </p:nvGrpSpPr>
        <p:grpSpPr bwMode="auto">
          <a:xfrm>
            <a:off x="2449513" y="2133600"/>
            <a:ext cx="357187" cy="128588"/>
            <a:chOff x="1447" y="3702"/>
            <a:chExt cx="225" cy="81"/>
          </a:xfrm>
        </p:grpSpPr>
        <p:sp>
          <p:nvSpPr>
            <p:cNvPr id="1173" name="Rectangle 154"/>
            <p:cNvSpPr>
              <a:spLocks noChangeArrowheads="1"/>
            </p:cNvSpPr>
            <p:nvPr/>
          </p:nvSpPr>
          <p:spPr bwMode="auto">
            <a:xfrm>
              <a:off x="1447" y="3706"/>
              <a:ext cx="225" cy="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800">
                  <a:solidFill>
                    <a:srgbClr val="000000"/>
                  </a:solidFill>
                  <a:cs typeface="Arial" charset="0"/>
                </a:rPr>
                <a:t>μ</a:t>
              </a:r>
              <a:r>
                <a:rPr lang="en-US" sz="800">
                  <a:solidFill>
                    <a:srgbClr val="000000"/>
                  </a:solidFill>
                </a:rPr>
                <a:t>/P=0.6</a:t>
              </a:r>
              <a:endParaRPr lang="en-US" sz="800"/>
            </a:p>
          </p:txBody>
        </p:sp>
        <p:sp>
          <p:nvSpPr>
            <p:cNvPr id="1174" name="Line 155"/>
            <p:cNvSpPr>
              <a:spLocks noChangeShapeType="1"/>
            </p:cNvSpPr>
            <p:nvPr/>
          </p:nvSpPr>
          <p:spPr bwMode="auto">
            <a:xfrm>
              <a:off x="1499" y="3702"/>
              <a:ext cx="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6" name="Group 156"/>
          <p:cNvGrpSpPr>
            <a:grpSpLocks/>
          </p:cNvGrpSpPr>
          <p:nvPr/>
        </p:nvGrpSpPr>
        <p:grpSpPr bwMode="auto">
          <a:xfrm>
            <a:off x="1973263" y="1924050"/>
            <a:ext cx="357187" cy="128588"/>
            <a:chOff x="1447" y="3702"/>
            <a:chExt cx="225" cy="81"/>
          </a:xfrm>
        </p:grpSpPr>
        <p:sp>
          <p:nvSpPr>
            <p:cNvPr id="1171" name="Rectangle 157"/>
            <p:cNvSpPr>
              <a:spLocks noChangeArrowheads="1"/>
            </p:cNvSpPr>
            <p:nvPr/>
          </p:nvSpPr>
          <p:spPr bwMode="auto">
            <a:xfrm>
              <a:off x="1447" y="3706"/>
              <a:ext cx="225" cy="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800">
                  <a:solidFill>
                    <a:srgbClr val="000000"/>
                  </a:solidFill>
                  <a:cs typeface="Arial" charset="0"/>
                </a:rPr>
                <a:t>μ</a:t>
              </a:r>
              <a:r>
                <a:rPr lang="en-US" sz="800">
                  <a:solidFill>
                    <a:srgbClr val="000000"/>
                  </a:solidFill>
                </a:rPr>
                <a:t>/P=1.2</a:t>
              </a:r>
              <a:endParaRPr lang="en-US" sz="800"/>
            </a:p>
          </p:txBody>
        </p:sp>
        <p:sp>
          <p:nvSpPr>
            <p:cNvPr id="1172" name="Line 158"/>
            <p:cNvSpPr>
              <a:spLocks noChangeShapeType="1"/>
            </p:cNvSpPr>
            <p:nvPr/>
          </p:nvSpPr>
          <p:spPr bwMode="auto">
            <a:xfrm>
              <a:off x="1499" y="3702"/>
              <a:ext cx="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" name="Group 161"/>
          <p:cNvGrpSpPr>
            <a:grpSpLocks/>
          </p:cNvGrpSpPr>
          <p:nvPr/>
        </p:nvGrpSpPr>
        <p:grpSpPr bwMode="auto">
          <a:xfrm>
            <a:off x="2782888" y="3179763"/>
            <a:ext cx="1312862" cy="357187"/>
            <a:chOff x="1786" y="3406"/>
            <a:chExt cx="827" cy="225"/>
          </a:xfrm>
        </p:grpSpPr>
        <p:sp>
          <p:nvSpPr>
            <p:cNvPr id="1170" name="Rectangle 160"/>
            <p:cNvSpPr>
              <a:spLocks noChangeArrowheads="1"/>
            </p:cNvSpPr>
            <p:nvPr/>
          </p:nvSpPr>
          <p:spPr bwMode="auto">
            <a:xfrm>
              <a:off x="1786" y="3406"/>
              <a:ext cx="827" cy="2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6" name="Object 159"/>
            <p:cNvGraphicFramePr>
              <a:graphicFrameLocks noChangeAspect="1"/>
            </p:cNvGraphicFramePr>
            <p:nvPr/>
          </p:nvGraphicFramePr>
          <p:xfrm>
            <a:off x="1810" y="3415"/>
            <a:ext cx="744" cy="208"/>
          </p:xfrm>
          <a:graphic>
            <a:graphicData uri="http://schemas.openxmlformats.org/presentationml/2006/ole">
              <p:oleObj spid="_x0000_s1026" name="Equation" r:id="rId3" imgW="1180800" imgH="330120" progId="Equation.DSMT4">
                <p:embed/>
              </p:oleObj>
            </a:graphicData>
          </a:graphic>
        </p:graphicFrame>
      </p:grpSp>
      <p:sp>
        <p:nvSpPr>
          <p:cNvPr id="1168" name="Text Box 163"/>
          <p:cNvSpPr txBox="1">
            <a:spLocks noChangeArrowheads="1"/>
          </p:cNvSpPr>
          <p:nvPr/>
        </p:nvSpPr>
        <p:spPr bwMode="auto">
          <a:xfrm>
            <a:off x="279400" y="6335713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12.8</a:t>
            </a:r>
          </a:p>
        </p:txBody>
      </p:sp>
      <p:sp>
        <p:nvSpPr>
          <p:cNvPr id="1169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Ecological Climatology © 2008 G. Bonan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64"/>
          <p:cNvGrpSpPr>
            <a:grpSpLocks/>
          </p:cNvGrpSpPr>
          <p:nvPr/>
        </p:nvGrpSpPr>
        <p:grpSpPr bwMode="auto">
          <a:xfrm>
            <a:off x="3398838" y="3713163"/>
            <a:ext cx="152400" cy="1033462"/>
            <a:chOff x="2872" y="1554"/>
            <a:chExt cx="96" cy="651"/>
          </a:xfrm>
        </p:grpSpPr>
        <p:sp>
          <p:nvSpPr>
            <p:cNvPr id="11484" name="Rectangle 165"/>
            <p:cNvSpPr>
              <a:spLocks noChangeArrowheads="1"/>
            </p:cNvSpPr>
            <p:nvPr/>
          </p:nvSpPr>
          <p:spPr bwMode="auto">
            <a:xfrm rot="-5400000">
              <a:off x="2594" y="1832"/>
              <a:ext cx="65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Runoff Ratio (R/P)</a:t>
              </a:r>
              <a:endParaRPr lang="en-US" sz="800"/>
            </a:p>
          </p:txBody>
        </p:sp>
        <p:sp>
          <p:nvSpPr>
            <p:cNvPr id="11485" name="Line 166"/>
            <p:cNvSpPr>
              <a:spLocks noChangeShapeType="1"/>
            </p:cNvSpPr>
            <p:nvPr/>
          </p:nvSpPr>
          <p:spPr bwMode="auto">
            <a:xfrm rot="-5400000">
              <a:off x="2849" y="1684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6" name="Line 167"/>
            <p:cNvSpPr>
              <a:spLocks noChangeShapeType="1"/>
            </p:cNvSpPr>
            <p:nvPr/>
          </p:nvSpPr>
          <p:spPr bwMode="auto">
            <a:xfrm rot="-5400000">
              <a:off x="2849" y="1604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67" name="Group 168"/>
          <p:cNvGrpSpPr>
            <a:grpSpLocks/>
          </p:cNvGrpSpPr>
          <p:nvPr/>
        </p:nvGrpSpPr>
        <p:grpSpPr bwMode="auto">
          <a:xfrm>
            <a:off x="4583113" y="5341938"/>
            <a:ext cx="915987" cy="152400"/>
            <a:chOff x="1721" y="2398"/>
            <a:chExt cx="577" cy="96"/>
          </a:xfrm>
        </p:grpSpPr>
        <p:sp>
          <p:nvSpPr>
            <p:cNvPr id="11482" name="Rectangle 169"/>
            <p:cNvSpPr>
              <a:spLocks noChangeArrowheads="1"/>
            </p:cNvSpPr>
            <p:nvPr/>
          </p:nvSpPr>
          <p:spPr bwMode="auto">
            <a:xfrm>
              <a:off x="1721" y="2398"/>
              <a:ext cx="57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Soil Moisture (s)</a:t>
              </a:r>
              <a:endParaRPr lang="en-US" sz="1800"/>
            </a:p>
          </p:txBody>
        </p:sp>
        <p:sp>
          <p:nvSpPr>
            <p:cNvPr id="11483" name="Line 170"/>
            <p:cNvSpPr>
              <a:spLocks noChangeShapeType="1"/>
            </p:cNvSpPr>
            <p:nvPr/>
          </p:nvSpPr>
          <p:spPr bwMode="auto">
            <a:xfrm>
              <a:off x="2225" y="2398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68" name="Group 398"/>
          <p:cNvGrpSpPr>
            <a:grpSpLocks/>
          </p:cNvGrpSpPr>
          <p:nvPr/>
        </p:nvGrpSpPr>
        <p:grpSpPr bwMode="auto">
          <a:xfrm>
            <a:off x="3351213" y="938213"/>
            <a:ext cx="2903537" cy="2241550"/>
            <a:chOff x="2111" y="591"/>
            <a:chExt cx="1829" cy="1412"/>
          </a:xfrm>
        </p:grpSpPr>
        <p:grpSp>
          <p:nvGrpSpPr>
            <p:cNvPr id="11389" name="Group 161"/>
            <p:cNvGrpSpPr>
              <a:grpSpLocks/>
            </p:cNvGrpSpPr>
            <p:nvPr/>
          </p:nvGrpSpPr>
          <p:grpSpPr bwMode="auto">
            <a:xfrm>
              <a:off x="2887" y="1907"/>
              <a:ext cx="577" cy="96"/>
              <a:chOff x="1721" y="2398"/>
              <a:chExt cx="577" cy="96"/>
            </a:xfrm>
          </p:grpSpPr>
          <p:sp>
            <p:nvSpPr>
              <p:cNvPr id="11480" name="Rectangle 162"/>
              <p:cNvSpPr>
                <a:spLocks noChangeArrowheads="1"/>
              </p:cNvSpPr>
              <p:nvPr/>
            </p:nvSpPr>
            <p:spPr bwMode="auto">
              <a:xfrm>
                <a:off x="1721" y="2398"/>
                <a:ext cx="57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</a:rPr>
                  <a:t>Soil Moisture (s)</a:t>
                </a:r>
                <a:endParaRPr lang="en-US" sz="1800"/>
              </a:p>
            </p:txBody>
          </p:sp>
          <p:sp>
            <p:nvSpPr>
              <p:cNvPr id="11481" name="Line 163"/>
              <p:cNvSpPr>
                <a:spLocks noChangeShapeType="1"/>
              </p:cNvSpPr>
              <p:nvPr/>
            </p:nvSpPr>
            <p:spPr bwMode="auto">
              <a:xfrm>
                <a:off x="2225" y="2398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90" name="Group 171"/>
            <p:cNvGrpSpPr>
              <a:grpSpLocks/>
            </p:cNvGrpSpPr>
            <p:nvPr/>
          </p:nvGrpSpPr>
          <p:grpSpPr bwMode="auto">
            <a:xfrm>
              <a:off x="2111" y="857"/>
              <a:ext cx="96" cy="651"/>
              <a:chOff x="2872" y="1554"/>
              <a:chExt cx="96" cy="651"/>
            </a:xfrm>
          </p:grpSpPr>
          <p:sp>
            <p:nvSpPr>
              <p:cNvPr id="11477" name="Rectangle 172"/>
              <p:cNvSpPr>
                <a:spLocks noChangeArrowheads="1"/>
              </p:cNvSpPr>
              <p:nvPr/>
            </p:nvSpPr>
            <p:spPr bwMode="auto">
              <a:xfrm rot="-5400000">
                <a:off x="2594" y="1832"/>
                <a:ext cx="651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</a:rPr>
                  <a:t>Runoff Ratio (R/P)</a:t>
                </a:r>
                <a:endParaRPr lang="en-US" sz="800"/>
              </a:p>
            </p:txBody>
          </p:sp>
          <p:sp>
            <p:nvSpPr>
              <p:cNvPr id="11478" name="Line 173"/>
              <p:cNvSpPr>
                <a:spLocks noChangeShapeType="1"/>
              </p:cNvSpPr>
              <p:nvPr/>
            </p:nvSpPr>
            <p:spPr bwMode="auto">
              <a:xfrm rot="-5400000">
                <a:off x="2849" y="1684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9" name="Line 174"/>
              <p:cNvSpPr>
                <a:spLocks noChangeShapeType="1"/>
              </p:cNvSpPr>
              <p:nvPr/>
            </p:nvSpPr>
            <p:spPr bwMode="auto">
              <a:xfrm rot="-5400000">
                <a:off x="2849" y="1604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91" name="Rectangle 183"/>
            <p:cNvSpPr>
              <a:spLocks noChangeArrowheads="1"/>
            </p:cNvSpPr>
            <p:nvPr/>
          </p:nvSpPr>
          <p:spPr bwMode="auto">
            <a:xfrm>
              <a:off x="2474" y="639"/>
              <a:ext cx="1410" cy="1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2" name="Line 184"/>
            <p:cNvSpPr>
              <a:spLocks noChangeShapeType="1"/>
            </p:cNvSpPr>
            <p:nvPr/>
          </p:nvSpPr>
          <p:spPr bwMode="auto">
            <a:xfrm>
              <a:off x="2474" y="1581"/>
              <a:ext cx="14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3" name="Line 185"/>
            <p:cNvSpPr>
              <a:spLocks noChangeShapeType="1"/>
            </p:cNvSpPr>
            <p:nvPr/>
          </p:nvSpPr>
          <p:spPr bwMode="auto">
            <a:xfrm>
              <a:off x="2474" y="1443"/>
              <a:ext cx="14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4" name="Line 186"/>
            <p:cNvSpPr>
              <a:spLocks noChangeShapeType="1"/>
            </p:cNvSpPr>
            <p:nvPr/>
          </p:nvSpPr>
          <p:spPr bwMode="auto">
            <a:xfrm>
              <a:off x="2474" y="1311"/>
              <a:ext cx="14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5" name="Line 187"/>
            <p:cNvSpPr>
              <a:spLocks noChangeShapeType="1"/>
            </p:cNvSpPr>
            <p:nvPr/>
          </p:nvSpPr>
          <p:spPr bwMode="auto">
            <a:xfrm>
              <a:off x="2474" y="1179"/>
              <a:ext cx="14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6" name="Line 188"/>
            <p:cNvSpPr>
              <a:spLocks noChangeShapeType="1"/>
            </p:cNvSpPr>
            <p:nvPr/>
          </p:nvSpPr>
          <p:spPr bwMode="auto">
            <a:xfrm>
              <a:off x="2474" y="1041"/>
              <a:ext cx="14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7" name="Line 189"/>
            <p:cNvSpPr>
              <a:spLocks noChangeShapeType="1"/>
            </p:cNvSpPr>
            <p:nvPr/>
          </p:nvSpPr>
          <p:spPr bwMode="auto">
            <a:xfrm>
              <a:off x="2474" y="909"/>
              <a:ext cx="14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8" name="Line 190"/>
            <p:cNvSpPr>
              <a:spLocks noChangeShapeType="1"/>
            </p:cNvSpPr>
            <p:nvPr/>
          </p:nvSpPr>
          <p:spPr bwMode="auto">
            <a:xfrm>
              <a:off x="2474" y="771"/>
              <a:ext cx="14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9" name="Line 191"/>
            <p:cNvSpPr>
              <a:spLocks noChangeShapeType="1"/>
            </p:cNvSpPr>
            <p:nvPr/>
          </p:nvSpPr>
          <p:spPr bwMode="auto">
            <a:xfrm>
              <a:off x="2474" y="639"/>
              <a:ext cx="14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0" name="Line 192"/>
            <p:cNvSpPr>
              <a:spLocks noChangeShapeType="1"/>
            </p:cNvSpPr>
            <p:nvPr/>
          </p:nvSpPr>
          <p:spPr bwMode="auto">
            <a:xfrm>
              <a:off x="2618" y="639"/>
              <a:ext cx="1" cy="107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1" name="Line 193"/>
            <p:cNvSpPr>
              <a:spLocks noChangeShapeType="1"/>
            </p:cNvSpPr>
            <p:nvPr/>
          </p:nvSpPr>
          <p:spPr bwMode="auto">
            <a:xfrm>
              <a:off x="2756" y="639"/>
              <a:ext cx="1" cy="107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2" name="Line 194"/>
            <p:cNvSpPr>
              <a:spLocks noChangeShapeType="1"/>
            </p:cNvSpPr>
            <p:nvPr/>
          </p:nvSpPr>
          <p:spPr bwMode="auto">
            <a:xfrm>
              <a:off x="2900" y="639"/>
              <a:ext cx="1" cy="107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3" name="Line 195"/>
            <p:cNvSpPr>
              <a:spLocks noChangeShapeType="1"/>
            </p:cNvSpPr>
            <p:nvPr/>
          </p:nvSpPr>
          <p:spPr bwMode="auto">
            <a:xfrm>
              <a:off x="3038" y="639"/>
              <a:ext cx="1" cy="107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4" name="Line 196"/>
            <p:cNvSpPr>
              <a:spLocks noChangeShapeType="1"/>
            </p:cNvSpPr>
            <p:nvPr/>
          </p:nvSpPr>
          <p:spPr bwMode="auto">
            <a:xfrm>
              <a:off x="3182" y="639"/>
              <a:ext cx="1" cy="107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5" name="Line 197"/>
            <p:cNvSpPr>
              <a:spLocks noChangeShapeType="1"/>
            </p:cNvSpPr>
            <p:nvPr/>
          </p:nvSpPr>
          <p:spPr bwMode="auto">
            <a:xfrm>
              <a:off x="3320" y="639"/>
              <a:ext cx="1" cy="107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6" name="Line 198"/>
            <p:cNvSpPr>
              <a:spLocks noChangeShapeType="1"/>
            </p:cNvSpPr>
            <p:nvPr/>
          </p:nvSpPr>
          <p:spPr bwMode="auto">
            <a:xfrm>
              <a:off x="3464" y="639"/>
              <a:ext cx="1" cy="107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7" name="Line 199"/>
            <p:cNvSpPr>
              <a:spLocks noChangeShapeType="1"/>
            </p:cNvSpPr>
            <p:nvPr/>
          </p:nvSpPr>
          <p:spPr bwMode="auto">
            <a:xfrm>
              <a:off x="3602" y="639"/>
              <a:ext cx="1" cy="107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8" name="Line 200"/>
            <p:cNvSpPr>
              <a:spLocks noChangeShapeType="1"/>
            </p:cNvSpPr>
            <p:nvPr/>
          </p:nvSpPr>
          <p:spPr bwMode="auto">
            <a:xfrm>
              <a:off x="3746" y="639"/>
              <a:ext cx="1" cy="107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9" name="Line 201"/>
            <p:cNvSpPr>
              <a:spLocks noChangeShapeType="1"/>
            </p:cNvSpPr>
            <p:nvPr/>
          </p:nvSpPr>
          <p:spPr bwMode="auto">
            <a:xfrm>
              <a:off x="3884" y="639"/>
              <a:ext cx="1" cy="107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0" name="Rectangle 202"/>
            <p:cNvSpPr>
              <a:spLocks noChangeArrowheads="1"/>
            </p:cNvSpPr>
            <p:nvPr/>
          </p:nvSpPr>
          <p:spPr bwMode="auto">
            <a:xfrm>
              <a:off x="2474" y="639"/>
              <a:ext cx="1410" cy="107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1" name="Line 203"/>
            <p:cNvSpPr>
              <a:spLocks noChangeShapeType="1"/>
            </p:cNvSpPr>
            <p:nvPr/>
          </p:nvSpPr>
          <p:spPr bwMode="auto">
            <a:xfrm>
              <a:off x="2474" y="639"/>
              <a:ext cx="1" cy="10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2" name="Line 204"/>
            <p:cNvSpPr>
              <a:spLocks noChangeShapeType="1"/>
            </p:cNvSpPr>
            <p:nvPr/>
          </p:nvSpPr>
          <p:spPr bwMode="auto">
            <a:xfrm>
              <a:off x="2450" y="1713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3" name="Line 205"/>
            <p:cNvSpPr>
              <a:spLocks noChangeShapeType="1"/>
            </p:cNvSpPr>
            <p:nvPr/>
          </p:nvSpPr>
          <p:spPr bwMode="auto">
            <a:xfrm>
              <a:off x="2450" y="1581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4" name="Line 206"/>
            <p:cNvSpPr>
              <a:spLocks noChangeShapeType="1"/>
            </p:cNvSpPr>
            <p:nvPr/>
          </p:nvSpPr>
          <p:spPr bwMode="auto">
            <a:xfrm>
              <a:off x="2450" y="1443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5" name="Line 207"/>
            <p:cNvSpPr>
              <a:spLocks noChangeShapeType="1"/>
            </p:cNvSpPr>
            <p:nvPr/>
          </p:nvSpPr>
          <p:spPr bwMode="auto">
            <a:xfrm>
              <a:off x="2450" y="1311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6" name="Line 208"/>
            <p:cNvSpPr>
              <a:spLocks noChangeShapeType="1"/>
            </p:cNvSpPr>
            <p:nvPr/>
          </p:nvSpPr>
          <p:spPr bwMode="auto">
            <a:xfrm>
              <a:off x="2450" y="1179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7" name="Line 209"/>
            <p:cNvSpPr>
              <a:spLocks noChangeShapeType="1"/>
            </p:cNvSpPr>
            <p:nvPr/>
          </p:nvSpPr>
          <p:spPr bwMode="auto">
            <a:xfrm>
              <a:off x="2450" y="1041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8" name="Line 210"/>
            <p:cNvSpPr>
              <a:spLocks noChangeShapeType="1"/>
            </p:cNvSpPr>
            <p:nvPr/>
          </p:nvSpPr>
          <p:spPr bwMode="auto">
            <a:xfrm>
              <a:off x="2450" y="909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9" name="Line 211"/>
            <p:cNvSpPr>
              <a:spLocks noChangeShapeType="1"/>
            </p:cNvSpPr>
            <p:nvPr/>
          </p:nvSpPr>
          <p:spPr bwMode="auto">
            <a:xfrm>
              <a:off x="2450" y="771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" name="Line 212"/>
            <p:cNvSpPr>
              <a:spLocks noChangeShapeType="1"/>
            </p:cNvSpPr>
            <p:nvPr/>
          </p:nvSpPr>
          <p:spPr bwMode="auto">
            <a:xfrm>
              <a:off x="2450" y="639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" name="Line 213"/>
            <p:cNvSpPr>
              <a:spLocks noChangeShapeType="1"/>
            </p:cNvSpPr>
            <p:nvPr/>
          </p:nvSpPr>
          <p:spPr bwMode="auto">
            <a:xfrm>
              <a:off x="2474" y="1713"/>
              <a:ext cx="141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2" name="Line 214"/>
            <p:cNvSpPr>
              <a:spLocks noChangeShapeType="1"/>
            </p:cNvSpPr>
            <p:nvPr/>
          </p:nvSpPr>
          <p:spPr bwMode="auto">
            <a:xfrm flipV="1">
              <a:off x="2474" y="1713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3" name="Line 215"/>
            <p:cNvSpPr>
              <a:spLocks noChangeShapeType="1"/>
            </p:cNvSpPr>
            <p:nvPr/>
          </p:nvSpPr>
          <p:spPr bwMode="auto">
            <a:xfrm flipV="1">
              <a:off x="2618" y="1713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4" name="Line 216"/>
            <p:cNvSpPr>
              <a:spLocks noChangeShapeType="1"/>
            </p:cNvSpPr>
            <p:nvPr/>
          </p:nvSpPr>
          <p:spPr bwMode="auto">
            <a:xfrm flipV="1">
              <a:off x="2756" y="1713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5" name="Line 217"/>
            <p:cNvSpPr>
              <a:spLocks noChangeShapeType="1"/>
            </p:cNvSpPr>
            <p:nvPr/>
          </p:nvSpPr>
          <p:spPr bwMode="auto">
            <a:xfrm flipV="1">
              <a:off x="2900" y="1713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6" name="Line 218"/>
            <p:cNvSpPr>
              <a:spLocks noChangeShapeType="1"/>
            </p:cNvSpPr>
            <p:nvPr/>
          </p:nvSpPr>
          <p:spPr bwMode="auto">
            <a:xfrm flipV="1">
              <a:off x="3038" y="1713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7" name="Line 219"/>
            <p:cNvSpPr>
              <a:spLocks noChangeShapeType="1"/>
            </p:cNvSpPr>
            <p:nvPr/>
          </p:nvSpPr>
          <p:spPr bwMode="auto">
            <a:xfrm flipV="1">
              <a:off x="3182" y="1713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8" name="Line 220"/>
            <p:cNvSpPr>
              <a:spLocks noChangeShapeType="1"/>
            </p:cNvSpPr>
            <p:nvPr/>
          </p:nvSpPr>
          <p:spPr bwMode="auto">
            <a:xfrm flipV="1">
              <a:off x="3320" y="1713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9" name="Line 221"/>
            <p:cNvSpPr>
              <a:spLocks noChangeShapeType="1"/>
            </p:cNvSpPr>
            <p:nvPr/>
          </p:nvSpPr>
          <p:spPr bwMode="auto">
            <a:xfrm flipV="1">
              <a:off x="3464" y="1713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0" name="Line 222"/>
            <p:cNvSpPr>
              <a:spLocks noChangeShapeType="1"/>
            </p:cNvSpPr>
            <p:nvPr/>
          </p:nvSpPr>
          <p:spPr bwMode="auto">
            <a:xfrm flipV="1">
              <a:off x="3602" y="1713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1" name="Line 223"/>
            <p:cNvSpPr>
              <a:spLocks noChangeShapeType="1"/>
            </p:cNvSpPr>
            <p:nvPr/>
          </p:nvSpPr>
          <p:spPr bwMode="auto">
            <a:xfrm flipV="1">
              <a:off x="3746" y="1713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2" name="Line 224"/>
            <p:cNvSpPr>
              <a:spLocks noChangeShapeType="1"/>
            </p:cNvSpPr>
            <p:nvPr/>
          </p:nvSpPr>
          <p:spPr bwMode="auto">
            <a:xfrm flipV="1">
              <a:off x="3884" y="1713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3" name="Freeform 225"/>
            <p:cNvSpPr>
              <a:spLocks/>
            </p:cNvSpPr>
            <p:nvPr/>
          </p:nvSpPr>
          <p:spPr bwMode="auto">
            <a:xfrm>
              <a:off x="2474" y="723"/>
              <a:ext cx="1410" cy="990"/>
            </a:xfrm>
            <a:custGeom>
              <a:avLst/>
              <a:gdLst>
                <a:gd name="T0" fmla="*/ 235 w 235"/>
                <a:gd name="T1" fmla="*/ 0 h 165"/>
                <a:gd name="T2" fmla="*/ 212 w 235"/>
                <a:gd name="T3" fmla="*/ 18 h 165"/>
                <a:gd name="T4" fmla="*/ 188 w 235"/>
                <a:gd name="T5" fmla="*/ 37 h 165"/>
                <a:gd name="T6" fmla="*/ 165 w 235"/>
                <a:gd name="T7" fmla="*/ 58 h 165"/>
                <a:gd name="T8" fmla="*/ 141 w 235"/>
                <a:gd name="T9" fmla="*/ 80 h 165"/>
                <a:gd name="T10" fmla="*/ 118 w 235"/>
                <a:gd name="T11" fmla="*/ 104 h 165"/>
                <a:gd name="T12" fmla="*/ 94 w 235"/>
                <a:gd name="T13" fmla="*/ 128 h 165"/>
                <a:gd name="T14" fmla="*/ 71 w 235"/>
                <a:gd name="T15" fmla="*/ 149 h 165"/>
                <a:gd name="T16" fmla="*/ 47 w 235"/>
                <a:gd name="T17" fmla="*/ 162 h 165"/>
                <a:gd name="T18" fmla="*/ 24 w 235"/>
                <a:gd name="T19" fmla="*/ 165 h 165"/>
                <a:gd name="T20" fmla="*/ 0 w 235"/>
                <a:gd name="T21" fmla="*/ 165 h 1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5"/>
                <a:gd name="T34" fmla="*/ 0 h 165"/>
                <a:gd name="T35" fmla="*/ 235 w 235"/>
                <a:gd name="T36" fmla="*/ 165 h 1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5" h="165">
                  <a:moveTo>
                    <a:pt x="235" y="0"/>
                  </a:moveTo>
                  <a:lnTo>
                    <a:pt x="212" y="18"/>
                  </a:lnTo>
                  <a:lnTo>
                    <a:pt x="188" y="37"/>
                  </a:lnTo>
                  <a:lnTo>
                    <a:pt x="165" y="58"/>
                  </a:lnTo>
                  <a:lnTo>
                    <a:pt x="141" y="80"/>
                  </a:lnTo>
                  <a:lnTo>
                    <a:pt x="118" y="104"/>
                  </a:lnTo>
                  <a:lnTo>
                    <a:pt x="94" y="128"/>
                  </a:lnTo>
                  <a:lnTo>
                    <a:pt x="71" y="149"/>
                  </a:lnTo>
                  <a:lnTo>
                    <a:pt x="47" y="162"/>
                  </a:lnTo>
                  <a:lnTo>
                    <a:pt x="24" y="165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4" name="Freeform 226"/>
            <p:cNvSpPr>
              <a:spLocks/>
            </p:cNvSpPr>
            <p:nvPr/>
          </p:nvSpPr>
          <p:spPr bwMode="auto">
            <a:xfrm>
              <a:off x="2474" y="705"/>
              <a:ext cx="1410" cy="978"/>
            </a:xfrm>
            <a:custGeom>
              <a:avLst/>
              <a:gdLst>
                <a:gd name="T0" fmla="*/ 235 w 235"/>
                <a:gd name="T1" fmla="*/ 0 h 163"/>
                <a:gd name="T2" fmla="*/ 212 w 235"/>
                <a:gd name="T3" fmla="*/ 17 h 163"/>
                <a:gd name="T4" fmla="*/ 188 w 235"/>
                <a:gd name="T5" fmla="*/ 36 h 163"/>
                <a:gd name="T6" fmla="*/ 165 w 235"/>
                <a:gd name="T7" fmla="*/ 57 h 163"/>
                <a:gd name="T8" fmla="*/ 141 w 235"/>
                <a:gd name="T9" fmla="*/ 79 h 163"/>
                <a:gd name="T10" fmla="*/ 118 w 235"/>
                <a:gd name="T11" fmla="*/ 103 h 163"/>
                <a:gd name="T12" fmla="*/ 94 w 235"/>
                <a:gd name="T13" fmla="*/ 127 h 163"/>
                <a:gd name="T14" fmla="*/ 71 w 235"/>
                <a:gd name="T15" fmla="*/ 147 h 163"/>
                <a:gd name="T16" fmla="*/ 47 w 235"/>
                <a:gd name="T17" fmla="*/ 160 h 163"/>
                <a:gd name="T18" fmla="*/ 24 w 235"/>
                <a:gd name="T19" fmla="*/ 163 h 163"/>
                <a:gd name="T20" fmla="*/ 0 w 235"/>
                <a:gd name="T21" fmla="*/ 163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5"/>
                <a:gd name="T34" fmla="*/ 0 h 163"/>
                <a:gd name="T35" fmla="*/ 235 w 235"/>
                <a:gd name="T36" fmla="*/ 163 h 1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5" h="163">
                  <a:moveTo>
                    <a:pt x="235" y="0"/>
                  </a:moveTo>
                  <a:lnTo>
                    <a:pt x="212" y="17"/>
                  </a:lnTo>
                  <a:lnTo>
                    <a:pt x="188" y="36"/>
                  </a:lnTo>
                  <a:lnTo>
                    <a:pt x="165" y="57"/>
                  </a:lnTo>
                  <a:lnTo>
                    <a:pt x="141" y="79"/>
                  </a:lnTo>
                  <a:lnTo>
                    <a:pt x="118" y="103"/>
                  </a:lnTo>
                  <a:lnTo>
                    <a:pt x="94" y="127"/>
                  </a:lnTo>
                  <a:lnTo>
                    <a:pt x="71" y="147"/>
                  </a:lnTo>
                  <a:lnTo>
                    <a:pt x="47" y="160"/>
                  </a:lnTo>
                  <a:lnTo>
                    <a:pt x="24" y="163"/>
                  </a:lnTo>
                  <a:lnTo>
                    <a:pt x="0" y="16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5" name="Rectangle 227"/>
            <p:cNvSpPr>
              <a:spLocks noChangeArrowheads="1"/>
            </p:cNvSpPr>
            <p:nvPr/>
          </p:nvSpPr>
          <p:spPr bwMode="auto">
            <a:xfrm>
              <a:off x="3866" y="705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6" name="Rectangle 228"/>
            <p:cNvSpPr>
              <a:spLocks noChangeArrowheads="1"/>
            </p:cNvSpPr>
            <p:nvPr/>
          </p:nvSpPr>
          <p:spPr bwMode="auto">
            <a:xfrm>
              <a:off x="3728" y="813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7" name="Rectangle 229"/>
            <p:cNvSpPr>
              <a:spLocks noChangeArrowheads="1"/>
            </p:cNvSpPr>
            <p:nvPr/>
          </p:nvSpPr>
          <p:spPr bwMode="auto">
            <a:xfrm>
              <a:off x="3584" y="927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8" name="Rectangle 230"/>
            <p:cNvSpPr>
              <a:spLocks noChangeArrowheads="1"/>
            </p:cNvSpPr>
            <p:nvPr/>
          </p:nvSpPr>
          <p:spPr bwMode="auto">
            <a:xfrm>
              <a:off x="3446" y="1053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9" name="Rectangle 231"/>
            <p:cNvSpPr>
              <a:spLocks noChangeArrowheads="1"/>
            </p:cNvSpPr>
            <p:nvPr/>
          </p:nvSpPr>
          <p:spPr bwMode="auto">
            <a:xfrm>
              <a:off x="3302" y="1185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0" name="Rectangle 232"/>
            <p:cNvSpPr>
              <a:spLocks noChangeArrowheads="1"/>
            </p:cNvSpPr>
            <p:nvPr/>
          </p:nvSpPr>
          <p:spPr bwMode="auto">
            <a:xfrm>
              <a:off x="3164" y="1329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1" name="Rectangle 233"/>
            <p:cNvSpPr>
              <a:spLocks noChangeArrowheads="1"/>
            </p:cNvSpPr>
            <p:nvPr/>
          </p:nvSpPr>
          <p:spPr bwMode="auto">
            <a:xfrm>
              <a:off x="3020" y="1473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2" name="Rectangle 234"/>
            <p:cNvSpPr>
              <a:spLocks noChangeArrowheads="1"/>
            </p:cNvSpPr>
            <p:nvPr/>
          </p:nvSpPr>
          <p:spPr bwMode="auto">
            <a:xfrm>
              <a:off x="2882" y="1599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3" name="Rectangle 235"/>
            <p:cNvSpPr>
              <a:spLocks noChangeArrowheads="1"/>
            </p:cNvSpPr>
            <p:nvPr/>
          </p:nvSpPr>
          <p:spPr bwMode="auto">
            <a:xfrm>
              <a:off x="2738" y="1677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4" name="Rectangle 236"/>
            <p:cNvSpPr>
              <a:spLocks noChangeArrowheads="1"/>
            </p:cNvSpPr>
            <p:nvPr/>
          </p:nvSpPr>
          <p:spPr bwMode="auto">
            <a:xfrm>
              <a:off x="2600" y="1695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5" name="Rectangle 237"/>
            <p:cNvSpPr>
              <a:spLocks noChangeArrowheads="1"/>
            </p:cNvSpPr>
            <p:nvPr/>
          </p:nvSpPr>
          <p:spPr bwMode="auto">
            <a:xfrm>
              <a:off x="2456" y="1695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6" name="Oval 238"/>
            <p:cNvSpPr>
              <a:spLocks noChangeArrowheads="1"/>
            </p:cNvSpPr>
            <p:nvPr/>
          </p:nvSpPr>
          <p:spPr bwMode="auto">
            <a:xfrm>
              <a:off x="3866" y="687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7" name="Oval 239"/>
            <p:cNvSpPr>
              <a:spLocks noChangeArrowheads="1"/>
            </p:cNvSpPr>
            <p:nvPr/>
          </p:nvSpPr>
          <p:spPr bwMode="auto">
            <a:xfrm>
              <a:off x="3728" y="789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8" name="Oval 240"/>
            <p:cNvSpPr>
              <a:spLocks noChangeArrowheads="1"/>
            </p:cNvSpPr>
            <p:nvPr/>
          </p:nvSpPr>
          <p:spPr bwMode="auto">
            <a:xfrm>
              <a:off x="3584" y="903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9" name="Oval 241"/>
            <p:cNvSpPr>
              <a:spLocks noChangeArrowheads="1"/>
            </p:cNvSpPr>
            <p:nvPr/>
          </p:nvSpPr>
          <p:spPr bwMode="auto">
            <a:xfrm>
              <a:off x="3446" y="1029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0" name="Oval 242"/>
            <p:cNvSpPr>
              <a:spLocks noChangeArrowheads="1"/>
            </p:cNvSpPr>
            <p:nvPr/>
          </p:nvSpPr>
          <p:spPr bwMode="auto">
            <a:xfrm>
              <a:off x="3302" y="1161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1" name="Oval 243"/>
            <p:cNvSpPr>
              <a:spLocks noChangeArrowheads="1"/>
            </p:cNvSpPr>
            <p:nvPr/>
          </p:nvSpPr>
          <p:spPr bwMode="auto">
            <a:xfrm>
              <a:off x="3164" y="1305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2" name="Oval 244"/>
            <p:cNvSpPr>
              <a:spLocks noChangeArrowheads="1"/>
            </p:cNvSpPr>
            <p:nvPr/>
          </p:nvSpPr>
          <p:spPr bwMode="auto">
            <a:xfrm>
              <a:off x="3020" y="1449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3" name="Oval 245"/>
            <p:cNvSpPr>
              <a:spLocks noChangeArrowheads="1"/>
            </p:cNvSpPr>
            <p:nvPr/>
          </p:nvSpPr>
          <p:spPr bwMode="auto">
            <a:xfrm>
              <a:off x="2882" y="1569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4" name="Oval 246"/>
            <p:cNvSpPr>
              <a:spLocks noChangeArrowheads="1"/>
            </p:cNvSpPr>
            <p:nvPr/>
          </p:nvSpPr>
          <p:spPr bwMode="auto">
            <a:xfrm>
              <a:off x="2738" y="1647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5" name="Oval 247"/>
            <p:cNvSpPr>
              <a:spLocks noChangeArrowheads="1"/>
            </p:cNvSpPr>
            <p:nvPr/>
          </p:nvSpPr>
          <p:spPr bwMode="auto">
            <a:xfrm>
              <a:off x="2600" y="1665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6" name="Oval 248"/>
            <p:cNvSpPr>
              <a:spLocks noChangeArrowheads="1"/>
            </p:cNvSpPr>
            <p:nvPr/>
          </p:nvSpPr>
          <p:spPr bwMode="auto">
            <a:xfrm>
              <a:off x="2456" y="1665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7" name="Rectangle 249"/>
            <p:cNvSpPr>
              <a:spLocks noChangeArrowheads="1"/>
            </p:cNvSpPr>
            <p:nvPr/>
          </p:nvSpPr>
          <p:spPr bwMode="auto">
            <a:xfrm>
              <a:off x="2264" y="1665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0.00</a:t>
              </a:r>
              <a:endParaRPr lang="en-US" sz="1800"/>
            </a:p>
          </p:txBody>
        </p:sp>
        <p:sp>
          <p:nvSpPr>
            <p:cNvPr id="11458" name="Rectangle 250"/>
            <p:cNvSpPr>
              <a:spLocks noChangeArrowheads="1"/>
            </p:cNvSpPr>
            <p:nvPr/>
          </p:nvSpPr>
          <p:spPr bwMode="auto">
            <a:xfrm>
              <a:off x="2264" y="1533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0.05</a:t>
              </a:r>
              <a:endParaRPr lang="en-US" sz="1800"/>
            </a:p>
          </p:txBody>
        </p:sp>
        <p:sp>
          <p:nvSpPr>
            <p:cNvPr id="11459" name="Rectangle 251"/>
            <p:cNvSpPr>
              <a:spLocks noChangeArrowheads="1"/>
            </p:cNvSpPr>
            <p:nvPr/>
          </p:nvSpPr>
          <p:spPr bwMode="auto">
            <a:xfrm>
              <a:off x="2264" y="1395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0.10</a:t>
              </a:r>
              <a:endParaRPr lang="en-US" sz="1800"/>
            </a:p>
          </p:txBody>
        </p:sp>
        <p:sp>
          <p:nvSpPr>
            <p:cNvPr id="11460" name="Rectangle 252"/>
            <p:cNvSpPr>
              <a:spLocks noChangeArrowheads="1"/>
            </p:cNvSpPr>
            <p:nvPr/>
          </p:nvSpPr>
          <p:spPr bwMode="auto">
            <a:xfrm>
              <a:off x="2264" y="1263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0.15</a:t>
              </a:r>
              <a:endParaRPr lang="en-US" sz="1800"/>
            </a:p>
          </p:txBody>
        </p:sp>
        <p:sp>
          <p:nvSpPr>
            <p:cNvPr id="11461" name="Rectangle 253"/>
            <p:cNvSpPr>
              <a:spLocks noChangeArrowheads="1"/>
            </p:cNvSpPr>
            <p:nvPr/>
          </p:nvSpPr>
          <p:spPr bwMode="auto">
            <a:xfrm>
              <a:off x="2264" y="1131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0.20</a:t>
              </a:r>
              <a:endParaRPr lang="en-US" sz="1800"/>
            </a:p>
          </p:txBody>
        </p:sp>
        <p:sp>
          <p:nvSpPr>
            <p:cNvPr id="11462" name="Rectangle 254"/>
            <p:cNvSpPr>
              <a:spLocks noChangeArrowheads="1"/>
            </p:cNvSpPr>
            <p:nvPr/>
          </p:nvSpPr>
          <p:spPr bwMode="auto">
            <a:xfrm>
              <a:off x="2264" y="993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0.25</a:t>
              </a:r>
              <a:endParaRPr lang="en-US" sz="1800"/>
            </a:p>
          </p:txBody>
        </p:sp>
        <p:sp>
          <p:nvSpPr>
            <p:cNvPr id="11463" name="Rectangle 255"/>
            <p:cNvSpPr>
              <a:spLocks noChangeArrowheads="1"/>
            </p:cNvSpPr>
            <p:nvPr/>
          </p:nvSpPr>
          <p:spPr bwMode="auto">
            <a:xfrm>
              <a:off x="2264" y="861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0.30</a:t>
              </a:r>
              <a:endParaRPr lang="en-US" sz="1800"/>
            </a:p>
          </p:txBody>
        </p:sp>
        <p:sp>
          <p:nvSpPr>
            <p:cNvPr id="11464" name="Rectangle 256"/>
            <p:cNvSpPr>
              <a:spLocks noChangeArrowheads="1"/>
            </p:cNvSpPr>
            <p:nvPr/>
          </p:nvSpPr>
          <p:spPr bwMode="auto">
            <a:xfrm>
              <a:off x="2264" y="723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0.35</a:t>
              </a:r>
              <a:endParaRPr lang="en-US" sz="1800"/>
            </a:p>
          </p:txBody>
        </p:sp>
        <p:sp>
          <p:nvSpPr>
            <p:cNvPr id="11465" name="Rectangle 257"/>
            <p:cNvSpPr>
              <a:spLocks noChangeArrowheads="1"/>
            </p:cNvSpPr>
            <p:nvPr/>
          </p:nvSpPr>
          <p:spPr bwMode="auto">
            <a:xfrm>
              <a:off x="2264" y="591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0.40</a:t>
              </a:r>
              <a:endParaRPr lang="en-US" sz="1800"/>
            </a:p>
          </p:txBody>
        </p:sp>
        <p:sp>
          <p:nvSpPr>
            <p:cNvPr id="11466" name="Rectangle 258"/>
            <p:cNvSpPr>
              <a:spLocks noChangeArrowheads="1"/>
            </p:cNvSpPr>
            <p:nvPr/>
          </p:nvSpPr>
          <p:spPr bwMode="auto">
            <a:xfrm>
              <a:off x="2420" y="1779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0.0</a:t>
              </a:r>
              <a:endParaRPr lang="en-US" sz="1800"/>
            </a:p>
          </p:txBody>
        </p:sp>
        <p:sp>
          <p:nvSpPr>
            <p:cNvPr id="11467" name="Rectangle 259"/>
            <p:cNvSpPr>
              <a:spLocks noChangeArrowheads="1"/>
            </p:cNvSpPr>
            <p:nvPr/>
          </p:nvSpPr>
          <p:spPr bwMode="auto">
            <a:xfrm>
              <a:off x="2564" y="1779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0.1</a:t>
              </a:r>
              <a:endParaRPr lang="en-US" sz="1800"/>
            </a:p>
          </p:txBody>
        </p:sp>
        <p:sp>
          <p:nvSpPr>
            <p:cNvPr id="11468" name="Rectangle 260"/>
            <p:cNvSpPr>
              <a:spLocks noChangeArrowheads="1"/>
            </p:cNvSpPr>
            <p:nvPr/>
          </p:nvSpPr>
          <p:spPr bwMode="auto">
            <a:xfrm>
              <a:off x="2702" y="1779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0.2</a:t>
              </a:r>
              <a:endParaRPr lang="en-US" sz="1800"/>
            </a:p>
          </p:txBody>
        </p:sp>
        <p:sp>
          <p:nvSpPr>
            <p:cNvPr id="11469" name="Rectangle 261"/>
            <p:cNvSpPr>
              <a:spLocks noChangeArrowheads="1"/>
            </p:cNvSpPr>
            <p:nvPr/>
          </p:nvSpPr>
          <p:spPr bwMode="auto">
            <a:xfrm>
              <a:off x="2846" y="1779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0.3</a:t>
              </a:r>
              <a:endParaRPr lang="en-US" sz="1800"/>
            </a:p>
          </p:txBody>
        </p:sp>
        <p:sp>
          <p:nvSpPr>
            <p:cNvPr id="11470" name="Rectangle 262"/>
            <p:cNvSpPr>
              <a:spLocks noChangeArrowheads="1"/>
            </p:cNvSpPr>
            <p:nvPr/>
          </p:nvSpPr>
          <p:spPr bwMode="auto">
            <a:xfrm>
              <a:off x="2984" y="1779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0.4</a:t>
              </a:r>
              <a:endParaRPr lang="en-US" sz="1800"/>
            </a:p>
          </p:txBody>
        </p:sp>
        <p:sp>
          <p:nvSpPr>
            <p:cNvPr id="11471" name="Rectangle 263"/>
            <p:cNvSpPr>
              <a:spLocks noChangeArrowheads="1"/>
            </p:cNvSpPr>
            <p:nvPr/>
          </p:nvSpPr>
          <p:spPr bwMode="auto">
            <a:xfrm>
              <a:off x="3128" y="1779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0.5</a:t>
              </a:r>
              <a:endParaRPr lang="en-US" sz="1800"/>
            </a:p>
          </p:txBody>
        </p:sp>
        <p:sp>
          <p:nvSpPr>
            <p:cNvPr id="11472" name="Rectangle 264"/>
            <p:cNvSpPr>
              <a:spLocks noChangeArrowheads="1"/>
            </p:cNvSpPr>
            <p:nvPr/>
          </p:nvSpPr>
          <p:spPr bwMode="auto">
            <a:xfrm>
              <a:off x="3266" y="1779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0.6</a:t>
              </a:r>
              <a:endParaRPr lang="en-US" sz="1800"/>
            </a:p>
          </p:txBody>
        </p:sp>
        <p:sp>
          <p:nvSpPr>
            <p:cNvPr id="11473" name="Rectangle 265"/>
            <p:cNvSpPr>
              <a:spLocks noChangeArrowheads="1"/>
            </p:cNvSpPr>
            <p:nvPr/>
          </p:nvSpPr>
          <p:spPr bwMode="auto">
            <a:xfrm>
              <a:off x="3410" y="1779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0.7</a:t>
              </a:r>
              <a:endParaRPr lang="en-US" sz="1800"/>
            </a:p>
          </p:txBody>
        </p:sp>
        <p:sp>
          <p:nvSpPr>
            <p:cNvPr id="11474" name="Rectangle 266"/>
            <p:cNvSpPr>
              <a:spLocks noChangeArrowheads="1"/>
            </p:cNvSpPr>
            <p:nvPr/>
          </p:nvSpPr>
          <p:spPr bwMode="auto">
            <a:xfrm>
              <a:off x="3548" y="1779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0.8</a:t>
              </a:r>
              <a:endParaRPr lang="en-US" sz="1800"/>
            </a:p>
          </p:txBody>
        </p:sp>
        <p:sp>
          <p:nvSpPr>
            <p:cNvPr id="11475" name="Rectangle 267"/>
            <p:cNvSpPr>
              <a:spLocks noChangeArrowheads="1"/>
            </p:cNvSpPr>
            <p:nvPr/>
          </p:nvSpPr>
          <p:spPr bwMode="auto">
            <a:xfrm>
              <a:off x="3692" y="1779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0.9</a:t>
              </a:r>
              <a:endParaRPr lang="en-US" sz="1800"/>
            </a:p>
          </p:txBody>
        </p:sp>
        <p:sp>
          <p:nvSpPr>
            <p:cNvPr id="11476" name="Rectangle 268"/>
            <p:cNvSpPr>
              <a:spLocks noChangeArrowheads="1"/>
            </p:cNvSpPr>
            <p:nvPr/>
          </p:nvSpPr>
          <p:spPr bwMode="auto">
            <a:xfrm>
              <a:off x="3830" y="1779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1.0</a:t>
              </a:r>
              <a:endParaRPr lang="en-US" sz="1800"/>
            </a:p>
          </p:txBody>
        </p:sp>
      </p:grpSp>
      <p:grpSp>
        <p:nvGrpSpPr>
          <p:cNvPr id="11269" name="Group 399"/>
          <p:cNvGrpSpPr>
            <a:grpSpLocks/>
          </p:cNvGrpSpPr>
          <p:nvPr/>
        </p:nvGrpSpPr>
        <p:grpSpPr bwMode="auto">
          <a:xfrm>
            <a:off x="3659188" y="3265488"/>
            <a:ext cx="2593975" cy="2028825"/>
            <a:chOff x="2269" y="2423"/>
            <a:chExt cx="1634" cy="1278"/>
          </a:xfrm>
        </p:grpSpPr>
        <p:sp>
          <p:nvSpPr>
            <p:cNvPr id="11285" name="Rectangle 282"/>
            <p:cNvSpPr>
              <a:spLocks noChangeArrowheads="1"/>
            </p:cNvSpPr>
            <p:nvPr/>
          </p:nvSpPr>
          <p:spPr bwMode="auto">
            <a:xfrm>
              <a:off x="2437" y="2471"/>
              <a:ext cx="1410" cy="1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283"/>
            <p:cNvSpPr>
              <a:spLocks noChangeShapeType="1"/>
            </p:cNvSpPr>
            <p:nvPr/>
          </p:nvSpPr>
          <p:spPr bwMode="auto">
            <a:xfrm>
              <a:off x="2437" y="3431"/>
              <a:ext cx="14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284"/>
            <p:cNvSpPr>
              <a:spLocks noChangeShapeType="1"/>
            </p:cNvSpPr>
            <p:nvPr/>
          </p:nvSpPr>
          <p:spPr bwMode="auto">
            <a:xfrm>
              <a:off x="2437" y="3323"/>
              <a:ext cx="14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Line 285"/>
            <p:cNvSpPr>
              <a:spLocks noChangeShapeType="1"/>
            </p:cNvSpPr>
            <p:nvPr/>
          </p:nvSpPr>
          <p:spPr bwMode="auto">
            <a:xfrm>
              <a:off x="2437" y="3221"/>
              <a:ext cx="14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286"/>
            <p:cNvSpPr>
              <a:spLocks noChangeShapeType="1"/>
            </p:cNvSpPr>
            <p:nvPr/>
          </p:nvSpPr>
          <p:spPr bwMode="auto">
            <a:xfrm>
              <a:off x="2437" y="3113"/>
              <a:ext cx="14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Line 287"/>
            <p:cNvSpPr>
              <a:spLocks noChangeShapeType="1"/>
            </p:cNvSpPr>
            <p:nvPr/>
          </p:nvSpPr>
          <p:spPr bwMode="auto">
            <a:xfrm>
              <a:off x="2437" y="3005"/>
              <a:ext cx="14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Line 288"/>
            <p:cNvSpPr>
              <a:spLocks noChangeShapeType="1"/>
            </p:cNvSpPr>
            <p:nvPr/>
          </p:nvSpPr>
          <p:spPr bwMode="auto">
            <a:xfrm>
              <a:off x="2437" y="2897"/>
              <a:ext cx="14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289"/>
            <p:cNvSpPr>
              <a:spLocks noChangeShapeType="1"/>
            </p:cNvSpPr>
            <p:nvPr/>
          </p:nvSpPr>
          <p:spPr bwMode="auto">
            <a:xfrm>
              <a:off x="2437" y="2789"/>
              <a:ext cx="14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290"/>
            <p:cNvSpPr>
              <a:spLocks noChangeShapeType="1"/>
            </p:cNvSpPr>
            <p:nvPr/>
          </p:nvSpPr>
          <p:spPr bwMode="auto">
            <a:xfrm>
              <a:off x="2437" y="2687"/>
              <a:ext cx="14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291"/>
            <p:cNvSpPr>
              <a:spLocks noChangeShapeType="1"/>
            </p:cNvSpPr>
            <p:nvPr/>
          </p:nvSpPr>
          <p:spPr bwMode="auto">
            <a:xfrm>
              <a:off x="2437" y="2579"/>
              <a:ext cx="14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Line 292"/>
            <p:cNvSpPr>
              <a:spLocks noChangeShapeType="1"/>
            </p:cNvSpPr>
            <p:nvPr/>
          </p:nvSpPr>
          <p:spPr bwMode="auto">
            <a:xfrm>
              <a:off x="2437" y="2471"/>
              <a:ext cx="14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Line 293"/>
            <p:cNvSpPr>
              <a:spLocks noChangeShapeType="1"/>
            </p:cNvSpPr>
            <p:nvPr/>
          </p:nvSpPr>
          <p:spPr bwMode="auto">
            <a:xfrm>
              <a:off x="2581" y="2471"/>
              <a:ext cx="1" cy="10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Line 294"/>
            <p:cNvSpPr>
              <a:spLocks noChangeShapeType="1"/>
            </p:cNvSpPr>
            <p:nvPr/>
          </p:nvSpPr>
          <p:spPr bwMode="auto">
            <a:xfrm>
              <a:off x="2719" y="2471"/>
              <a:ext cx="1" cy="10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Line 295"/>
            <p:cNvSpPr>
              <a:spLocks noChangeShapeType="1"/>
            </p:cNvSpPr>
            <p:nvPr/>
          </p:nvSpPr>
          <p:spPr bwMode="auto">
            <a:xfrm>
              <a:off x="2863" y="2471"/>
              <a:ext cx="1" cy="10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Line 296"/>
            <p:cNvSpPr>
              <a:spLocks noChangeShapeType="1"/>
            </p:cNvSpPr>
            <p:nvPr/>
          </p:nvSpPr>
          <p:spPr bwMode="auto">
            <a:xfrm>
              <a:off x="3001" y="2471"/>
              <a:ext cx="1" cy="10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Line 297"/>
            <p:cNvSpPr>
              <a:spLocks noChangeShapeType="1"/>
            </p:cNvSpPr>
            <p:nvPr/>
          </p:nvSpPr>
          <p:spPr bwMode="auto">
            <a:xfrm>
              <a:off x="3145" y="2471"/>
              <a:ext cx="1" cy="10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Line 298"/>
            <p:cNvSpPr>
              <a:spLocks noChangeShapeType="1"/>
            </p:cNvSpPr>
            <p:nvPr/>
          </p:nvSpPr>
          <p:spPr bwMode="auto">
            <a:xfrm>
              <a:off x="3283" y="2471"/>
              <a:ext cx="1" cy="10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Line 299"/>
            <p:cNvSpPr>
              <a:spLocks noChangeShapeType="1"/>
            </p:cNvSpPr>
            <p:nvPr/>
          </p:nvSpPr>
          <p:spPr bwMode="auto">
            <a:xfrm>
              <a:off x="3427" y="2471"/>
              <a:ext cx="1" cy="10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Line 300"/>
            <p:cNvSpPr>
              <a:spLocks noChangeShapeType="1"/>
            </p:cNvSpPr>
            <p:nvPr/>
          </p:nvSpPr>
          <p:spPr bwMode="auto">
            <a:xfrm>
              <a:off x="3565" y="2471"/>
              <a:ext cx="1" cy="10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Line 301"/>
            <p:cNvSpPr>
              <a:spLocks noChangeShapeType="1"/>
            </p:cNvSpPr>
            <p:nvPr/>
          </p:nvSpPr>
          <p:spPr bwMode="auto">
            <a:xfrm>
              <a:off x="3709" y="2471"/>
              <a:ext cx="1" cy="10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Line 302"/>
            <p:cNvSpPr>
              <a:spLocks noChangeShapeType="1"/>
            </p:cNvSpPr>
            <p:nvPr/>
          </p:nvSpPr>
          <p:spPr bwMode="auto">
            <a:xfrm>
              <a:off x="3847" y="2471"/>
              <a:ext cx="1" cy="10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Rectangle 303"/>
            <p:cNvSpPr>
              <a:spLocks noChangeArrowheads="1"/>
            </p:cNvSpPr>
            <p:nvPr/>
          </p:nvSpPr>
          <p:spPr bwMode="auto">
            <a:xfrm>
              <a:off x="2437" y="2471"/>
              <a:ext cx="1410" cy="10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Line 304"/>
            <p:cNvSpPr>
              <a:spLocks noChangeShapeType="1"/>
            </p:cNvSpPr>
            <p:nvPr/>
          </p:nvSpPr>
          <p:spPr bwMode="auto">
            <a:xfrm>
              <a:off x="2437" y="2471"/>
              <a:ext cx="1" cy="10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Line 305"/>
            <p:cNvSpPr>
              <a:spLocks noChangeShapeType="1"/>
            </p:cNvSpPr>
            <p:nvPr/>
          </p:nvSpPr>
          <p:spPr bwMode="auto">
            <a:xfrm>
              <a:off x="2413" y="3539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Line 306"/>
            <p:cNvSpPr>
              <a:spLocks noChangeShapeType="1"/>
            </p:cNvSpPr>
            <p:nvPr/>
          </p:nvSpPr>
          <p:spPr bwMode="auto">
            <a:xfrm>
              <a:off x="2413" y="3431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Line 307"/>
            <p:cNvSpPr>
              <a:spLocks noChangeShapeType="1"/>
            </p:cNvSpPr>
            <p:nvPr/>
          </p:nvSpPr>
          <p:spPr bwMode="auto">
            <a:xfrm>
              <a:off x="2413" y="3323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Line 308"/>
            <p:cNvSpPr>
              <a:spLocks noChangeShapeType="1"/>
            </p:cNvSpPr>
            <p:nvPr/>
          </p:nvSpPr>
          <p:spPr bwMode="auto">
            <a:xfrm>
              <a:off x="2413" y="3221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Line 309"/>
            <p:cNvSpPr>
              <a:spLocks noChangeShapeType="1"/>
            </p:cNvSpPr>
            <p:nvPr/>
          </p:nvSpPr>
          <p:spPr bwMode="auto">
            <a:xfrm>
              <a:off x="2413" y="3113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Line 310"/>
            <p:cNvSpPr>
              <a:spLocks noChangeShapeType="1"/>
            </p:cNvSpPr>
            <p:nvPr/>
          </p:nvSpPr>
          <p:spPr bwMode="auto">
            <a:xfrm>
              <a:off x="2413" y="3005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Line 311"/>
            <p:cNvSpPr>
              <a:spLocks noChangeShapeType="1"/>
            </p:cNvSpPr>
            <p:nvPr/>
          </p:nvSpPr>
          <p:spPr bwMode="auto">
            <a:xfrm>
              <a:off x="2413" y="2897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Line 312"/>
            <p:cNvSpPr>
              <a:spLocks noChangeShapeType="1"/>
            </p:cNvSpPr>
            <p:nvPr/>
          </p:nvSpPr>
          <p:spPr bwMode="auto">
            <a:xfrm>
              <a:off x="2413" y="2789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Line 313"/>
            <p:cNvSpPr>
              <a:spLocks noChangeShapeType="1"/>
            </p:cNvSpPr>
            <p:nvPr/>
          </p:nvSpPr>
          <p:spPr bwMode="auto">
            <a:xfrm>
              <a:off x="2413" y="2687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Line 314"/>
            <p:cNvSpPr>
              <a:spLocks noChangeShapeType="1"/>
            </p:cNvSpPr>
            <p:nvPr/>
          </p:nvSpPr>
          <p:spPr bwMode="auto">
            <a:xfrm>
              <a:off x="2413" y="2579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8" name="Line 315"/>
            <p:cNvSpPr>
              <a:spLocks noChangeShapeType="1"/>
            </p:cNvSpPr>
            <p:nvPr/>
          </p:nvSpPr>
          <p:spPr bwMode="auto">
            <a:xfrm>
              <a:off x="2413" y="2471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Line 316"/>
            <p:cNvSpPr>
              <a:spLocks noChangeShapeType="1"/>
            </p:cNvSpPr>
            <p:nvPr/>
          </p:nvSpPr>
          <p:spPr bwMode="auto">
            <a:xfrm>
              <a:off x="2437" y="3539"/>
              <a:ext cx="141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Line 317"/>
            <p:cNvSpPr>
              <a:spLocks noChangeShapeType="1"/>
            </p:cNvSpPr>
            <p:nvPr/>
          </p:nvSpPr>
          <p:spPr bwMode="auto">
            <a:xfrm flipV="1">
              <a:off x="2437" y="353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Line 318"/>
            <p:cNvSpPr>
              <a:spLocks noChangeShapeType="1"/>
            </p:cNvSpPr>
            <p:nvPr/>
          </p:nvSpPr>
          <p:spPr bwMode="auto">
            <a:xfrm flipV="1">
              <a:off x="2581" y="353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2" name="Line 319"/>
            <p:cNvSpPr>
              <a:spLocks noChangeShapeType="1"/>
            </p:cNvSpPr>
            <p:nvPr/>
          </p:nvSpPr>
          <p:spPr bwMode="auto">
            <a:xfrm flipV="1">
              <a:off x="2719" y="353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3" name="Line 320"/>
            <p:cNvSpPr>
              <a:spLocks noChangeShapeType="1"/>
            </p:cNvSpPr>
            <p:nvPr/>
          </p:nvSpPr>
          <p:spPr bwMode="auto">
            <a:xfrm flipV="1">
              <a:off x="2863" y="353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4" name="Line 321"/>
            <p:cNvSpPr>
              <a:spLocks noChangeShapeType="1"/>
            </p:cNvSpPr>
            <p:nvPr/>
          </p:nvSpPr>
          <p:spPr bwMode="auto">
            <a:xfrm flipV="1">
              <a:off x="3001" y="353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5" name="Line 322"/>
            <p:cNvSpPr>
              <a:spLocks noChangeShapeType="1"/>
            </p:cNvSpPr>
            <p:nvPr/>
          </p:nvSpPr>
          <p:spPr bwMode="auto">
            <a:xfrm flipV="1">
              <a:off x="3145" y="353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6" name="Line 323"/>
            <p:cNvSpPr>
              <a:spLocks noChangeShapeType="1"/>
            </p:cNvSpPr>
            <p:nvPr/>
          </p:nvSpPr>
          <p:spPr bwMode="auto">
            <a:xfrm flipV="1">
              <a:off x="3283" y="353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7" name="Line 324"/>
            <p:cNvSpPr>
              <a:spLocks noChangeShapeType="1"/>
            </p:cNvSpPr>
            <p:nvPr/>
          </p:nvSpPr>
          <p:spPr bwMode="auto">
            <a:xfrm flipV="1">
              <a:off x="3427" y="353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8" name="Line 325"/>
            <p:cNvSpPr>
              <a:spLocks noChangeShapeType="1"/>
            </p:cNvSpPr>
            <p:nvPr/>
          </p:nvSpPr>
          <p:spPr bwMode="auto">
            <a:xfrm flipV="1">
              <a:off x="3565" y="353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9" name="Line 326"/>
            <p:cNvSpPr>
              <a:spLocks noChangeShapeType="1"/>
            </p:cNvSpPr>
            <p:nvPr/>
          </p:nvSpPr>
          <p:spPr bwMode="auto">
            <a:xfrm flipV="1">
              <a:off x="3709" y="353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0" name="Line 327"/>
            <p:cNvSpPr>
              <a:spLocks noChangeShapeType="1"/>
            </p:cNvSpPr>
            <p:nvPr/>
          </p:nvSpPr>
          <p:spPr bwMode="auto">
            <a:xfrm flipV="1">
              <a:off x="3847" y="353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1" name="Freeform 328"/>
            <p:cNvSpPr>
              <a:spLocks/>
            </p:cNvSpPr>
            <p:nvPr/>
          </p:nvSpPr>
          <p:spPr bwMode="auto">
            <a:xfrm>
              <a:off x="2437" y="3149"/>
              <a:ext cx="1410" cy="390"/>
            </a:xfrm>
            <a:custGeom>
              <a:avLst/>
              <a:gdLst>
                <a:gd name="T0" fmla="*/ 235 w 235"/>
                <a:gd name="T1" fmla="*/ 0 h 65"/>
                <a:gd name="T2" fmla="*/ 212 w 235"/>
                <a:gd name="T3" fmla="*/ 6 h 65"/>
                <a:gd name="T4" fmla="*/ 188 w 235"/>
                <a:gd name="T5" fmla="*/ 14 h 65"/>
                <a:gd name="T6" fmla="*/ 165 w 235"/>
                <a:gd name="T7" fmla="*/ 22 h 65"/>
                <a:gd name="T8" fmla="*/ 141 w 235"/>
                <a:gd name="T9" fmla="*/ 31 h 65"/>
                <a:gd name="T10" fmla="*/ 118 w 235"/>
                <a:gd name="T11" fmla="*/ 41 h 65"/>
                <a:gd name="T12" fmla="*/ 94 w 235"/>
                <a:gd name="T13" fmla="*/ 50 h 65"/>
                <a:gd name="T14" fmla="*/ 71 w 235"/>
                <a:gd name="T15" fmla="*/ 59 h 65"/>
                <a:gd name="T16" fmla="*/ 47 w 235"/>
                <a:gd name="T17" fmla="*/ 64 h 65"/>
                <a:gd name="T18" fmla="*/ 24 w 235"/>
                <a:gd name="T19" fmla="*/ 65 h 65"/>
                <a:gd name="T20" fmla="*/ 0 w 235"/>
                <a:gd name="T21" fmla="*/ 65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5"/>
                <a:gd name="T34" fmla="*/ 0 h 65"/>
                <a:gd name="T35" fmla="*/ 235 w 235"/>
                <a:gd name="T36" fmla="*/ 65 h 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5" h="65">
                  <a:moveTo>
                    <a:pt x="235" y="0"/>
                  </a:moveTo>
                  <a:lnTo>
                    <a:pt x="212" y="6"/>
                  </a:lnTo>
                  <a:lnTo>
                    <a:pt x="188" y="14"/>
                  </a:lnTo>
                  <a:lnTo>
                    <a:pt x="165" y="22"/>
                  </a:lnTo>
                  <a:lnTo>
                    <a:pt x="141" y="31"/>
                  </a:lnTo>
                  <a:lnTo>
                    <a:pt x="118" y="41"/>
                  </a:lnTo>
                  <a:lnTo>
                    <a:pt x="94" y="50"/>
                  </a:lnTo>
                  <a:lnTo>
                    <a:pt x="71" y="59"/>
                  </a:lnTo>
                  <a:lnTo>
                    <a:pt x="47" y="64"/>
                  </a:lnTo>
                  <a:lnTo>
                    <a:pt x="24" y="65"/>
                  </a:lnTo>
                  <a:lnTo>
                    <a:pt x="0" y="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2" name="Freeform 329"/>
            <p:cNvSpPr>
              <a:spLocks/>
            </p:cNvSpPr>
            <p:nvPr/>
          </p:nvSpPr>
          <p:spPr bwMode="auto">
            <a:xfrm>
              <a:off x="2437" y="3101"/>
              <a:ext cx="1410" cy="438"/>
            </a:xfrm>
            <a:custGeom>
              <a:avLst/>
              <a:gdLst>
                <a:gd name="T0" fmla="*/ 235 w 235"/>
                <a:gd name="T1" fmla="*/ 0 h 73"/>
                <a:gd name="T2" fmla="*/ 212 w 235"/>
                <a:gd name="T3" fmla="*/ 7 h 73"/>
                <a:gd name="T4" fmla="*/ 188 w 235"/>
                <a:gd name="T5" fmla="*/ 14 h 73"/>
                <a:gd name="T6" fmla="*/ 165 w 235"/>
                <a:gd name="T7" fmla="*/ 23 h 73"/>
                <a:gd name="T8" fmla="*/ 141 w 235"/>
                <a:gd name="T9" fmla="*/ 32 h 73"/>
                <a:gd name="T10" fmla="*/ 118 w 235"/>
                <a:gd name="T11" fmla="*/ 43 h 73"/>
                <a:gd name="T12" fmla="*/ 94 w 235"/>
                <a:gd name="T13" fmla="*/ 53 h 73"/>
                <a:gd name="T14" fmla="*/ 71 w 235"/>
                <a:gd name="T15" fmla="*/ 63 h 73"/>
                <a:gd name="T16" fmla="*/ 47 w 235"/>
                <a:gd name="T17" fmla="*/ 70 h 73"/>
                <a:gd name="T18" fmla="*/ 24 w 235"/>
                <a:gd name="T19" fmla="*/ 73 h 73"/>
                <a:gd name="T20" fmla="*/ 0 w 235"/>
                <a:gd name="T21" fmla="*/ 73 h 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5"/>
                <a:gd name="T34" fmla="*/ 0 h 73"/>
                <a:gd name="T35" fmla="*/ 235 w 235"/>
                <a:gd name="T36" fmla="*/ 73 h 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5" h="73">
                  <a:moveTo>
                    <a:pt x="235" y="0"/>
                  </a:moveTo>
                  <a:lnTo>
                    <a:pt x="212" y="7"/>
                  </a:lnTo>
                  <a:lnTo>
                    <a:pt x="188" y="14"/>
                  </a:lnTo>
                  <a:lnTo>
                    <a:pt x="165" y="23"/>
                  </a:lnTo>
                  <a:lnTo>
                    <a:pt x="141" y="32"/>
                  </a:lnTo>
                  <a:lnTo>
                    <a:pt x="118" y="43"/>
                  </a:lnTo>
                  <a:lnTo>
                    <a:pt x="94" y="53"/>
                  </a:lnTo>
                  <a:lnTo>
                    <a:pt x="71" y="63"/>
                  </a:lnTo>
                  <a:lnTo>
                    <a:pt x="47" y="70"/>
                  </a:lnTo>
                  <a:lnTo>
                    <a:pt x="24" y="73"/>
                  </a:lnTo>
                  <a:lnTo>
                    <a:pt x="0" y="7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3" name="Freeform 330"/>
            <p:cNvSpPr>
              <a:spLocks/>
            </p:cNvSpPr>
            <p:nvPr/>
          </p:nvSpPr>
          <p:spPr bwMode="auto">
            <a:xfrm>
              <a:off x="2437" y="2585"/>
              <a:ext cx="1410" cy="60"/>
            </a:xfrm>
            <a:custGeom>
              <a:avLst/>
              <a:gdLst>
                <a:gd name="T0" fmla="*/ 235 w 235"/>
                <a:gd name="T1" fmla="*/ 0 h 10"/>
                <a:gd name="T2" fmla="*/ 212 w 235"/>
                <a:gd name="T3" fmla="*/ 1 h 10"/>
                <a:gd name="T4" fmla="*/ 188 w 235"/>
                <a:gd name="T5" fmla="*/ 2 h 10"/>
                <a:gd name="T6" fmla="*/ 165 w 235"/>
                <a:gd name="T7" fmla="*/ 3 h 10"/>
                <a:gd name="T8" fmla="*/ 141 w 235"/>
                <a:gd name="T9" fmla="*/ 5 h 10"/>
                <a:gd name="T10" fmla="*/ 118 w 235"/>
                <a:gd name="T11" fmla="*/ 6 h 10"/>
                <a:gd name="T12" fmla="*/ 94 w 235"/>
                <a:gd name="T13" fmla="*/ 8 h 10"/>
                <a:gd name="T14" fmla="*/ 71 w 235"/>
                <a:gd name="T15" fmla="*/ 9 h 10"/>
                <a:gd name="T16" fmla="*/ 47 w 235"/>
                <a:gd name="T17" fmla="*/ 10 h 10"/>
                <a:gd name="T18" fmla="*/ 24 w 235"/>
                <a:gd name="T19" fmla="*/ 10 h 10"/>
                <a:gd name="T20" fmla="*/ 0 w 235"/>
                <a:gd name="T21" fmla="*/ 1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5"/>
                <a:gd name="T34" fmla="*/ 0 h 10"/>
                <a:gd name="T35" fmla="*/ 235 w 235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5" h="10">
                  <a:moveTo>
                    <a:pt x="235" y="0"/>
                  </a:moveTo>
                  <a:lnTo>
                    <a:pt x="212" y="1"/>
                  </a:lnTo>
                  <a:lnTo>
                    <a:pt x="188" y="2"/>
                  </a:lnTo>
                  <a:lnTo>
                    <a:pt x="165" y="3"/>
                  </a:lnTo>
                  <a:lnTo>
                    <a:pt x="141" y="5"/>
                  </a:lnTo>
                  <a:lnTo>
                    <a:pt x="118" y="6"/>
                  </a:lnTo>
                  <a:lnTo>
                    <a:pt x="94" y="8"/>
                  </a:lnTo>
                  <a:lnTo>
                    <a:pt x="71" y="9"/>
                  </a:lnTo>
                  <a:lnTo>
                    <a:pt x="47" y="10"/>
                  </a:lnTo>
                  <a:lnTo>
                    <a:pt x="24" y="10"/>
                  </a:lnTo>
                  <a:lnTo>
                    <a:pt x="0" y="1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4" name="Rectangle 331"/>
            <p:cNvSpPr>
              <a:spLocks noChangeArrowheads="1"/>
            </p:cNvSpPr>
            <p:nvPr/>
          </p:nvSpPr>
          <p:spPr bwMode="auto">
            <a:xfrm>
              <a:off x="3829" y="3131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Rectangle 332"/>
            <p:cNvSpPr>
              <a:spLocks noChangeArrowheads="1"/>
            </p:cNvSpPr>
            <p:nvPr/>
          </p:nvSpPr>
          <p:spPr bwMode="auto">
            <a:xfrm>
              <a:off x="3691" y="3167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Rectangle 333"/>
            <p:cNvSpPr>
              <a:spLocks noChangeArrowheads="1"/>
            </p:cNvSpPr>
            <p:nvPr/>
          </p:nvSpPr>
          <p:spPr bwMode="auto">
            <a:xfrm>
              <a:off x="3547" y="3215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7" name="Rectangle 334"/>
            <p:cNvSpPr>
              <a:spLocks noChangeArrowheads="1"/>
            </p:cNvSpPr>
            <p:nvPr/>
          </p:nvSpPr>
          <p:spPr bwMode="auto">
            <a:xfrm>
              <a:off x="3409" y="3263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8" name="Rectangle 335"/>
            <p:cNvSpPr>
              <a:spLocks noChangeArrowheads="1"/>
            </p:cNvSpPr>
            <p:nvPr/>
          </p:nvSpPr>
          <p:spPr bwMode="auto">
            <a:xfrm>
              <a:off x="3265" y="3317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9" name="Rectangle 336"/>
            <p:cNvSpPr>
              <a:spLocks noChangeArrowheads="1"/>
            </p:cNvSpPr>
            <p:nvPr/>
          </p:nvSpPr>
          <p:spPr bwMode="auto">
            <a:xfrm>
              <a:off x="3127" y="3377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0" name="Rectangle 337"/>
            <p:cNvSpPr>
              <a:spLocks noChangeArrowheads="1"/>
            </p:cNvSpPr>
            <p:nvPr/>
          </p:nvSpPr>
          <p:spPr bwMode="auto">
            <a:xfrm>
              <a:off x="2983" y="3431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1" name="Rectangle 338"/>
            <p:cNvSpPr>
              <a:spLocks noChangeArrowheads="1"/>
            </p:cNvSpPr>
            <p:nvPr/>
          </p:nvSpPr>
          <p:spPr bwMode="auto">
            <a:xfrm>
              <a:off x="2845" y="3485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2" name="Rectangle 339"/>
            <p:cNvSpPr>
              <a:spLocks noChangeArrowheads="1"/>
            </p:cNvSpPr>
            <p:nvPr/>
          </p:nvSpPr>
          <p:spPr bwMode="auto">
            <a:xfrm>
              <a:off x="2701" y="3515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3" name="Rectangle 340"/>
            <p:cNvSpPr>
              <a:spLocks noChangeArrowheads="1"/>
            </p:cNvSpPr>
            <p:nvPr/>
          </p:nvSpPr>
          <p:spPr bwMode="auto">
            <a:xfrm>
              <a:off x="2563" y="3521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4" name="Rectangle 341"/>
            <p:cNvSpPr>
              <a:spLocks noChangeArrowheads="1"/>
            </p:cNvSpPr>
            <p:nvPr/>
          </p:nvSpPr>
          <p:spPr bwMode="auto">
            <a:xfrm>
              <a:off x="2419" y="3521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Oval 342"/>
            <p:cNvSpPr>
              <a:spLocks noChangeArrowheads="1"/>
            </p:cNvSpPr>
            <p:nvPr/>
          </p:nvSpPr>
          <p:spPr bwMode="auto">
            <a:xfrm>
              <a:off x="3829" y="3083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6" name="Oval 343"/>
            <p:cNvSpPr>
              <a:spLocks noChangeArrowheads="1"/>
            </p:cNvSpPr>
            <p:nvPr/>
          </p:nvSpPr>
          <p:spPr bwMode="auto">
            <a:xfrm>
              <a:off x="3691" y="3125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7" name="Oval 344"/>
            <p:cNvSpPr>
              <a:spLocks noChangeArrowheads="1"/>
            </p:cNvSpPr>
            <p:nvPr/>
          </p:nvSpPr>
          <p:spPr bwMode="auto">
            <a:xfrm>
              <a:off x="3547" y="3167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8" name="Oval 345"/>
            <p:cNvSpPr>
              <a:spLocks noChangeArrowheads="1"/>
            </p:cNvSpPr>
            <p:nvPr/>
          </p:nvSpPr>
          <p:spPr bwMode="auto">
            <a:xfrm>
              <a:off x="3409" y="3221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9" name="Oval 346"/>
            <p:cNvSpPr>
              <a:spLocks noChangeArrowheads="1"/>
            </p:cNvSpPr>
            <p:nvPr/>
          </p:nvSpPr>
          <p:spPr bwMode="auto">
            <a:xfrm>
              <a:off x="3265" y="3275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0" name="Oval 347"/>
            <p:cNvSpPr>
              <a:spLocks noChangeArrowheads="1"/>
            </p:cNvSpPr>
            <p:nvPr/>
          </p:nvSpPr>
          <p:spPr bwMode="auto">
            <a:xfrm>
              <a:off x="3127" y="3341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1" name="Oval 348"/>
            <p:cNvSpPr>
              <a:spLocks noChangeArrowheads="1"/>
            </p:cNvSpPr>
            <p:nvPr/>
          </p:nvSpPr>
          <p:spPr bwMode="auto">
            <a:xfrm>
              <a:off x="2983" y="3401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2" name="Oval 349"/>
            <p:cNvSpPr>
              <a:spLocks noChangeArrowheads="1"/>
            </p:cNvSpPr>
            <p:nvPr/>
          </p:nvSpPr>
          <p:spPr bwMode="auto">
            <a:xfrm>
              <a:off x="2845" y="3461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3" name="Oval 350"/>
            <p:cNvSpPr>
              <a:spLocks noChangeArrowheads="1"/>
            </p:cNvSpPr>
            <p:nvPr/>
          </p:nvSpPr>
          <p:spPr bwMode="auto">
            <a:xfrm>
              <a:off x="2701" y="3503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4" name="Oval 351"/>
            <p:cNvSpPr>
              <a:spLocks noChangeArrowheads="1"/>
            </p:cNvSpPr>
            <p:nvPr/>
          </p:nvSpPr>
          <p:spPr bwMode="auto">
            <a:xfrm>
              <a:off x="2563" y="3521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5" name="Oval 352"/>
            <p:cNvSpPr>
              <a:spLocks noChangeArrowheads="1"/>
            </p:cNvSpPr>
            <p:nvPr/>
          </p:nvSpPr>
          <p:spPr bwMode="auto">
            <a:xfrm>
              <a:off x="2419" y="3521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6" name="Oval 353"/>
            <p:cNvSpPr>
              <a:spLocks noChangeArrowheads="1"/>
            </p:cNvSpPr>
            <p:nvPr/>
          </p:nvSpPr>
          <p:spPr bwMode="auto">
            <a:xfrm>
              <a:off x="3829" y="2567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7" name="Oval 354"/>
            <p:cNvSpPr>
              <a:spLocks noChangeArrowheads="1"/>
            </p:cNvSpPr>
            <p:nvPr/>
          </p:nvSpPr>
          <p:spPr bwMode="auto">
            <a:xfrm>
              <a:off x="3691" y="2573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8" name="Oval 355"/>
            <p:cNvSpPr>
              <a:spLocks noChangeArrowheads="1"/>
            </p:cNvSpPr>
            <p:nvPr/>
          </p:nvSpPr>
          <p:spPr bwMode="auto">
            <a:xfrm>
              <a:off x="3547" y="2579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9" name="Oval 356"/>
            <p:cNvSpPr>
              <a:spLocks noChangeArrowheads="1"/>
            </p:cNvSpPr>
            <p:nvPr/>
          </p:nvSpPr>
          <p:spPr bwMode="auto">
            <a:xfrm>
              <a:off x="3409" y="2585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0" name="Oval 357"/>
            <p:cNvSpPr>
              <a:spLocks noChangeArrowheads="1"/>
            </p:cNvSpPr>
            <p:nvPr/>
          </p:nvSpPr>
          <p:spPr bwMode="auto">
            <a:xfrm>
              <a:off x="3265" y="2597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1" name="Oval 358"/>
            <p:cNvSpPr>
              <a:spLocks noChangeArrowheads="1"/>
            </p:cNvSpPr>
            <p:nvPr/>
          </p:nvSpPr>
          <p:spPr bwMode="auto">
            <a:xfrm>
              <a:off x="3127" y="2603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2" name="Oval 359"/>
            <p:cNvSpPr>
              <a:spLocks noChangeArrowheads="1"/>
            </p:cNvSpPr>
            <p:nvPr/>
          </p:nvSpPr>
          <p:spPr bwMode="auto">
            <a:xfrm>
              <a:off x="2983" y="2615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3" name="Oval 360"/>
            <p:cNvSpPr>
              <a:spLocks noChangeArrowheads="1"/>
            </p:cNvSpPr>
            <p:nvPr/>
          </p:nvSpPr>
          <p:spPr bwMode="auto">
            <a:xfrm>
              <a:off x="2845" y="2621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4" name="Oval 361"/>
            <p:cNvSpPr>
              <a:spLocks noChangeArrowheads="1"/>
            </p:cNvSpPr>
            <p:nvPr/>
          </p:nvSpPr>
          <p:spPr bwMode="auto">
            <a:xfrm>
              <a:off x="2701" y="2627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5" name="Oval 362"/>
            <p:cNvSpPr>
              <a:spLocks noChangeArrowheads="1"/>
            </p:cNvSpPr>
            <p:nvPr/>
          </p:nvSpPr>
          <p:spPr bwMode="auto">
            <a:xfrm>
              <a:off x="2563" y="2627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6" name="Oval 363"/>
            <p:cNvSpPr>
              <a:spLocks noChangeArrowheads="1"/>
            </p:cNvSpPr>
            <p:nvPr/>
          </p:nvSpPr>
          <p:spPr bwMode="auto">
            <a:xfrm>
              <a:off x="2419" y="2627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" name="Rectangle 364"/>
            <p:cNvSpPr>
              <a:spLocks noChangeArrowheads="1"/>
            </p:cNvSpPr>
            <p:nvPr/>
          </p:nvSpPr>
          <p:spPr bwMode="auto">
            <a:xfrm>
              <a:off x="2269" y="3491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0.0</a:t>
              </a:r>
              <a:endParaRPr lang="en-US" sz="1800"/>
            </a:p>
          </p:txBody>
        </p:sp>
        <p:sp>
          <p:nvSpPr>
            <p:cNvPr id="11368" name="Rectangle 365"/>
            <p:cNvSpPr>
              <a:spLocks noChangeArrowheads="1"/>
            </p:cNvSpPr>
            <p:nvPr/>
          </p:nvSpPr>
          <p:spPr bwMode="auto">
            <a:xfrm>
              <a:off x="2269" y="3383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0.1</a:t>
              </a:r>
              <a:endParaRPr lang="en-US" sz="1800"/>
            </a:p>
          </p:txBody>
        </p:sp>
        <p:sp>
          <p:nvSpPr>
            <p:cNvPr id="11369" name="Rectangle 366"/>
            <p:cNvSpPr>
              <a:spLocks noChangeArrowheads="1"/>
            </p:cNvSpPr>
            <p:nvPr/>
          </p:nvSpPr>
          <p:spPr bwMode="auto">
            <a:xfrm>
              <a:off x="2269" y="3275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0.2</a:t>
              </a:r>
              <a:endParaRPr lang="en-US" sz="1800"/>
            </a:p>
          </p:txBody>
        </p:sp>
        <p:sp>
          <p:nvSpPr>
            <p:cNvPr id="11370" name="Rectangle 367"/>
            <p:cNvSpPr>
              <a:spLocks noChangeArrowheads="1"/>
            </p:cNvSpPr>
            <p:nvPr/>
          </p:nvSpPr>
          <p:spPr bwMode="auto">
            <a:xfrm>
              <a:off x="2269" y="3173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0.3</a:t>
              </a:r>
              <a:endParaRPr lang="en-US" sz="1800"/>
            </a:p>
          </p:txBody>
        </p:sp>
        <p:sp>
          <p:nvSpPr>
            <p:cNvPr id="11371" name="Rectangle 368"/>
            <p:cNvSpPr>
              <a:spLocks noChangeArrowheads="1"/>
            </p:cNvSpPr>
            <p:nvPr/>
          </p:nvSpPr>
          <p:spPr bwMode="auto">
            <a:xfrm>
              <a:off x="2269" y="3065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0.4</a:t>
              </a:r>
              <a:endParaRPr lang="en-US" sz="1800"/>
            </a:p>
          </p:txBody>
        </p:sp>
        <p:sp>
          <p:nvSpPr>
            <p:cNvPr id="11372" name="Rectangle 369"/>
            <p:cNvSpPr>
              <a:spLocks noChangeArrowheads="1"/>
            </p:cNvSpPr>
            <p:nvPr/>
          </p:nvSpPr>
          <p:spPr bwMode="auto">
            <a:xfrm>
              <a:off x="2269" y="2957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0.5</a:t>
              </a:r>
              <a:endParaRPr lang="en-US" sz="1800"/>
            </a:p>
          </p:txBody>
        </p:sp>
        <p:sp>
          <p:nvSpPr>
            <p:cNvPr id="11373" name="Rectangle 370"/>
            <p:cNvSpPr>
              <a:spLocks noChangeArrowheads="1"/>
            </p:cNvSpPr>
            <p:nvPr/>
          </p:nvSpPr>
          <p:spPr bwMode="auto">
            <a:xfrm>
              <a:off x="2269" y="2849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0.6</a:t>
              </a:r>
              <a:endParaRPr lang="en-US" sz="1800"/>
            </a:p>
          </p:txBody>
        </p:sp>
        <p:sp>
          <p:nvSpPr>
            <p:cNvPr id="11374" name="Rectangle 371"/>
            <p:cNvSpPr>
              <a:spLocks noChangeArrowheads="1"/>
            </p:cNvSpPr>
            <p:nvPr/>
          </p:nvSpPr>
          <p:spPr bwMode="auto">
            <a:xfrm>
              <a:off x="2269" y="2741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0.7</a:t>
              </a:r>
              <a:endParaRPr lang="en-US" sz="1800"/>
            </a:p>
          </p:txBody>
        </p:sp>
        <p:sp>
          <p:nvSpPr>
            <p:cNvPr id="11375" name="Rectangle 372"/>
            <p:cNvSpPr>
              <a:spLocks noChangeArrowheads="1"/>
            </p:cNvSpPr>
            <p:nvPr/>
          </p:nvSpPr>
          <p:spPr bwMode="auto">
            <a:xfrm>
              <a:off x="2269" y="2639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0.8</a:t>
              </a:r>
              <a:endParaRPr lang="en-US" sz="1800"/>
            </a:p>
          </p:txBody>
        </p:sp>
        <p:sp>
          <p:nvSpPr>
            <p:cNvPr id="11376" name="Rectangle 373"/>
            <p:cNvSpPr>
              <a:spLocks noChangeArrowheads="1"/>
            </p:cNvSpPr>
            <p:nvPr/>
          </p:nvSpPr>
          <p:spPr bwMode="auto">
            <a:xfrm>
              <a:off x="2269" y="2531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0.9</a:t>
              </a:r>
              <a:endParaRPr lang="en-US" sz="1800"/>
            </a:p>
          </p:txBody>
        </p:sp>
        <p:sp>
          <p:nvSpPr>
            <p:cNvPr id="11377" name="Rectangle 374"/>
            <p:cNvSpPr>
              <a:spLocks noChangeArrowheads="1"/>
            </p:cNvSpPr>
            <p:nvPr/>
          </p:nvSpPr>
          <p:spPr bwMode="auto">
            <a:xfrm>
              <a:off x="2269" y="2423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1.0</a:t>
              </a:r>
              <a:endParaRPr lang="en-US" sz="1800"/>
            </a:p>
          </p:txBody>
        </p:sp>
        <p:sp>
          <p:nvSpPr>
            <p:cNvPr id="11378" name="Rectangle 375"/>
            <p:cNvSpPr>
              <a:spLocks noChangeArrowheads="1"/>
            </p:cNvSpPr>
            <p:nvPr/>
          </p:nvSpPr>
          <p:spPr bwMode="auto">
            <a:xfrm>
              <a:off x="2383" y="3605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0.0</a:t>
              </a:r>
              <a:endParaRPr lang="en-US" sz="1800"/>
            </a:p>
          </p:txBody>
        </p:sp>
        <p:sp>
          <p:nvSpPr>
            <p:cNvPr id="11379" name="Rectangle 376"/>
            <p:cNvSpPr>
              <a:spLocks noChangeArrowheads="1"/>
            </p:cNvSpPr>
            <p:nvPr/>
          </p:nvSpPr>
          <p:spPr bwMode="auto">
            <a:xfrm>
              <a:off x="2527" y="3605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0.1</a:t>
              </a:r>
              <a:endParaRPr lang="en-US" sz="1800"/>
            </a:p>
          </p:txBody>
        </p:sp>
        <p:sp>
          <p:nvSpPr>
            <p:cNvPr id="11380" name="Rectangle 377"/>
            <p:cNvSpPr>
              <a:spLocks noChangeArrowheads="1"/>
            </p:cNvSpPr>
            <p:nvPr/>
          </p:nvSpPr>
          <p:spPr bwMode="auto">
            <a:xfrm>
              <a:off x="2665" y="3605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0.2</a:t>
              </a:r>
              <a:endParaRPr lang="en-US" sz="1800"/>
            </a:p>
          </p:txBody>
        </p:sp>
        <p:sp>
          <p:nvSpPr>
            <p:cNvPr id="11381" name="Rectangle 378"/>
            <p:cNvSpPr>
              <a:spLocks noChangeArrowheads="1"/>
            </p:cNvSpPr>
            <p:nvPr/>
          </p:nvSpPr>
          <p:spPr bwMode="auto">
            <a:xfrm>
              <a:off x="2809" y="3605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0.3</a:t>
              </a:r>
              <a:endParaRPr lang="en-US" sz="1800"/>
            </a:p>
          </p:txBody>
        </p:sp>
        <p:sp>
          <p:nvSpPr>
            <p:cNvPr id="11382" name="Rectangle 379"/>
            <p:cNvSpPr>
              <a:spLocks noChangeArrowheads="1"/>
            </p:cNvSpPr>
            <p:nvPr/>
          </p:nvSpPr>
          <p:spPr bwMode="auto">
            <a:xfrm>
              <a:off x="2947" y="3605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0.4</a:t>
              </a:r>
              <a:endParaRPr lang="en-US" sz="1800"/>
            </a:p>
          </p:txBody>
        </p:sp>
        <p:sp>
          <p:nvSpPr>
            <p:cNvPr id="11383" name="Rectangle 380"/>
            <p:cNvSpPr>
              <a:spLocks noChangeArrowheads="1"/>
            </p:cNvSpPr>
            <p:nvPr/>
          </p:nvSpPr>
          <p:spPr bwMode="auto">
            <a:xfrm>
              <a:off x="3091" y="3605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0.5</a:t>
              </a:r>
              <a:endParaRPr lang="en-US" sz="1800"/>
            </a:p>
          </p:txBody>
        </p:sp>
        <p:sp>
          <p:nvSpPr>
            <p:cNvPr id="11384" name="Rectangle 381"/>
            <p:cNvSpPr>
              <a:spLocks noChangeArrowheads="1"/>
            </p:cNvSpPr>
            <p:nvPr/>
          </p:nvSpPr>
          <p:spPr bwMode="auto">
            <a:xfrm>
              <a:off x="3229" y="3605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0.6</a:t>
              </a:r>
              <a:endParaRPr lang="en-US" sz="1800"/>
            </a:p>
          </p:txBody>
        </p:sp>
        <p:sp>
          <p:nvSpPr>
            <p:cNvPr id="11385" name="Rectangle 382"/>
            <p:cNvSpPr>
              <a:spLocks noChangeArrowheads="1"/>
            </p:cNvSpPr>
            <p:nvPr/>
          </p:nvSpPr>
          <p:spPr bwMode="auto">
            <a:xfrm>
              <a:off x="3373" y="3605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0.7</a:t>
              </a:r>
              <a:endParaRPr lang="en-US" sz="1800"/>
            </a:p>
          </p:txBody>
        </p:sp>
        <p:sp>
          <p:nvSpPr>
            <p:cNvPr id="11386" name="Rectangle 383"/>
            <p:cNvSpPr>
              <a:spLocks noChangeArrowheads="1"/>
            </p:cNvSpPr>
            <p:nvPr/>
          </p:nvSpPr>
          <p:spPr bwMode="auto">
            <a:xfrm>
              <a:off x="3511" y="3605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0.8</a:t>
              </a:r>
              <a:endParaRPr lang="en-US" sz="1800"/>
            </a:p>
          </p:txBody>
        </p:sp>
        <p:sp>
          <p:nvSpPr>
            <p:cNvPr id="11387" name="Rectangle 384"/>
            <p:cNvSpPr>
              <a:spLocks noChangeArrowheads="1"/>
            </p:cNvSpPr>
            <p:nvPr/>
          </p:nvSpPr>
          <p:spPr bwMode="auto">
            <a:xfrm>
              <a:off x="3655" y="3605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0.9</a:t>
              </a:r>
              <a:endParaRPr lang="en-US" sz="1800"/>
            </a:p>
          </p:txBody>
        </p:sp>
        <p:sp>
          <p:nvSpPr>
            <p:cNvPr id="11388" name="Rectangle 385"/>
            <p:cNvSpPr>
              <a:spLocks noChangeArrowheads="1"/>
            </p:cNvSpPr>
            <p:nvPr/>
          </p:nvSpPr>
          <p:spPr bwMode="auto">
            <a:xfrm>
              <a:off x="3793" y="3605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1.0</a:t>
              </a:r>
              <a:endParaRPr lang="en-US" sz="1800"/>
            </a:p>
          </p:txBody>
        </p:sp>
      </p:grpSp>
      <p:grpSp>
        <p:nvGrpSpPr>
          <p:cNvPr id="11270" name="Group 400"/>
          <p:cNvGrpSpPr>
            <a:grpSpLocks/>
          </p:cNvGrpSpPr>
          <p:nvPr/>
        </p:nvGrpSpPr>
        <p:grpSpPr bwMode="auto">
          <a:xfrm>
            <a:off x="4287838" y="5607050"/>
            <a:ext cx="1504950" cy="542925"/>
            <a:chOff x="506" y="2054"/>
            <a:chExt cx="948" cy="342"/>
          </a:xfrm>
        </p:grpSpPr>
        <p:sp>
          <p:nvSpPr>
            <p:cNvPr id="11275" name="Rectangle 388"/>
            <p:cNvSpPr>
              <a:spLocks noChangeArrowheads="1"/>
            </p:cNvSpPr>
            <p:nvPr/>
          </p:nvSpPr>
          <p:spPr bwMode="auto">
            <a:xfrm>
              <a:off x="506" y="2054"/>
              <a:ext cx="948" cy="34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Line 389"/>
            <p:cNvSpPr>
              <a:spLocks noChangeShapeType="1"/>
            </p:cNvSpPr>
            <p:nvPr/>
          </p:nvSpPr>
          <p:spPr bwMode="auto">
            <a:xfrm>
              <a:off x="530" y="2114"/>
              <a:ext cx="1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Rectangle 390"/>
            <p:cNvSpPr>
              <a:spLocks noChangeArrowheads="1"/>
            </p:cNvSpPr>
            <p:nvPr/>
          </p:nvSpPr>
          <p:spPr bwMode="auto">
            <a:xfrm>
              <a:off x="590" y="2096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Rectangle 391"/>
            <p:cNvSpPr>
              <a:spLocks noChangeArrowheads="1"/>
            </p:cNvSpPr>
            <p:nvPr/>
          </p:nvSpPr>
          <p:spPr bwMode="auto">
            <a:xfrm>
              <a:off x="710" y="2072"/>
              <a:ext cx="69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Saturation-excess runoff</a:t>
              </a:r>
              <a:endParaRPr lang="en-US" sz="1800"/>
            </a:p>
          </p:txBody>
        </p:sp>
        <p:sp>
          <p:nvSpPr>
            <p:cNvPr id="11279" name="Line 392"/>
            <p:cNvSpPr>
              <a:spLocks noChangeShapeType="1"/>
            </p:cNvSpPr>
            <p:nvPr/>
          </p:nvSpPr>
          <p:spPr bwMode="auto">
            <a:xfrm>
              <a:off x="530" y="2228"/>
              <a:ext cx="1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Oval 393"/>
            <p:cNvSpPr>
              <a:spLocks noChangeArrowheads="1"/>
            </p:cNvSpPr>
            <p:nvPr/>
          </p:nvSpPr>
          <p:spPr bwMode="auto">
            <a:xfrm>
              <a:off x="590" y="2210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Rectangle 394"/>
            <p:cNvSpPr>
              <a:spLocks noChangeArrowheads="1"/>
            </p:cNvSpPr>
            <p:nvPr/>
          </p:nvSpPr>
          <p:spPr bwMode="auto">
            <a:xfrm>
              <a:off x="710" y="2186"/>
              <a:ext cx="32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Total runoff</a:t>
              </a:r>
              <a:endParaRPr lang="en-US" sz="1800"/>
            </a:p>
          </p:txBody>
        </p:sp>
        <p:sp>
          <p:nvSpPr>
            <p:cNvPr id="11282" name="Line 395"/>
            <p:cNvSpPr>
              <a:spLocks noChangeShapeType="1"/>
            </p:cNvSpPr>
            <p:nvPr/>
          </p:nvSpPr>
          <p:spPr bwMode="auto">
            <a:xfrm>
              <a:off x="530" y="2342"/>
              <a:ext cx="1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Oval 396"/>
            <p:cNvSpPr>
              <a:spLocks noChangeArrowheads="1"/>
            </p:cNvSpPr>
            <p:nvPr/>
          </p:nvSpPr>
          <p:spPr bwMode="auto">
            <a:xfrm>
              <a:off x="590" y="2324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Rectangle 397"/>
            <p:cNvSpPr>
              <a:spLocks noChangeArrowheads="1"/>
            </p:cNvSpPr>
            <p:nvPr/>
          </p:nvSpPr>
          <p:spPr bwMode="auto">
            <a:xfrm>
              <a:off x="710" y="2300"/>
              <a:ext cx="71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Total runoff (gravity only)</a:t>
              </a:r>
              <a:endParaRPr lang="en-US" sz="1800"/>
            </a:p>
          </p:txBody>
        </p:sp>
      </p:grpSp>
      <p:sp>
        <p:nvSpPr>
          <p:cNvPr id="11271" name="Text Box 175"/>
          <p:cNvSpPr txBox="1">
            <a:spLocks noChangeArrowheads="1"/>
          </p:cNvSpPr>
          <p:nvPr/>
        </p:nvSpPr>
        <p:spPr bwMode="auto">
          <a:xfrm>
            <a:off x="3965575" y="1020763"/>
            <a:ext cx="66675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Sandy loam</a:t>
            </a:r>
          </a:p>
        </p:txBody>
      </p:sp>
      <p:sp>
        <p:nvSpPr>
          <p:cNvPr id="11272" name="Text Box 176"/>
          <p:cNvSpPr txBox="1">
            <a:spLocks noChangeArrowheads="1"/>
          </p:cNvSpPr>
          <p:nvPr/>
        </p:nvSpPr>
        <p:spPr bwMode="auto">
          <a:xfrm>
            <a:off x="4013200" y="3354388"/>
            <a:ext cx="25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Clay</a:t>
            </a:r>
          </a:p>
        </p:txBody>
      </p:sp>
      <p:sp>
        <p:nvSpPr>
          <p:cNvPr id="11273" name="Text Box 401"/>
          <p:cNvSpPr txBox="1">
            <a:spLocks noChangeArrowheads="1"/>
          </p:cNvSpPr>
          <p:nvPr/>
        </p:nvSpPr>
        <p:spPr bwMode="auto">
          <a:xfrm>
            <a:off x="279400" y="6335713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12.9</a:t>
            </a:r>
          </a:p>
        </p:txBody>
      </p:sp>
      <p:sp>
        <p:nvSpPr>
          <p:cNvPr id="11274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Ecological Climatology © 2008 G. Bonan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889</Words>
  <Application>Microsoft Office PowerPoint</Application>
  <PresentationFormat>On-screen Show (4:3)</PresentationFormat>
  <Paragraphs>515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Symbol</vt:lpstr>
      <vt:lpstr>Times New Roman</vt:lpstr>
      <vt:lpstr>Default Design</vt:lpstr>
      <vt:lpstr>MathType 5.0 Equation</vt:lpstr>
      <vt:lpstr>Microsoft Office Excel 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Gordon Bonan</dc:creator>
  <cp:lastModifiedBy>bonan</cp:lastModifiedBy>
  <cp:revision>101</cp:revision>
  <cp:lastPrinted>1601-01-01T00:00:00Z</cp:lastPrinted>
  <dcterms:created xsi:type="dcterms:W3CDTF">1601-01-01T00:00:00Z</dcterms:created>
  <dcterms:modified xsi:type="dcterms:W3CDTF">2013-01-02T17:01:46Z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